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7" r:id="rId2"/>
    <p:sldId id="259" r:id="rId3"/>
    <p:sldId id="258" r:id="rId4"/>
    <p:sldId id="260" r:id="rId5"/>
    <p:sldId id="261" r:id="rId6"/>
    <p:sldId id="262" r:id="rId7"/>
    <p:sldId id="263" r:id="rId8"/>
    <p:sldId id="265" r:id="rId9"/>
    <p:sldId id="264"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0" r:id="rId24"/>
    <p:sldId id="281" r:id="rId25"/>
    <p:sldId id="274" r:id="rId26"/>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o mừng" id="{E75E278A-FF0E-49A4-B170-79828D63BBAD}">
          <p14:sldIdLst>
            <p14:sldId id="257"/>
            <p14:sldId id="259"/>
            <p14:sldId id="258"/>
            <p14:sldId id="260"/>
            <p14:sldId id="261"/>
            <p14:sldId id="262"/>
            <p14:sldId id="263"/>
            <p14:sldId id="265"/>
            <p14:sldId id="264"/>
            <p14:sldId id="266"/>
            <p14:sldId id="267"/>
            <p14:sldId id="268"/>
            <p14:sldId id="269"/>
            <p14:sldId id="270"/>
            <p14:sldId id="271"/>
            <p14:sldId id="272"/>
            <p14:sldId id="273"/>
            <p14:sldId id="275"/>
            <p14:sldId id="276"/>
            <p14:sldId id="277"/>
            <p14:sldId id="278"/>
            <p14:sldId id="279"/>
            <p14:sldId id="280"/>
            <p14:sldId id="281"/>
            <p14:sldId id="274"/>
          </p14:sldIdLst>
        </p14:section>
        <p14:section name="Bắt Đầu, Được thiết kế dành cho Cảm ứng, Tô sáng và Thêm Ghi chú, Chuyển tiếp, Biến đổi" id="{B9B51309-D148-4332-87C2-07BE32FBCA3B}">
          <p14:sldIdLst/>
        </p14:section>
        <p14:section name="Tìm hiểu Thêm"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AB6"/>
    <a:srgbClr val="D24726"/>
    <a:srgbClr val="FF9B45"/>
    <a:srgbClr val="F8CFB6"/>
    <a:srgbClr val="F5F5F5"/>
    <a:srgbClr val="F2F2F2"/>
    <a:srgbClr val="B7472A"/>
    <a:srgbClr val="DD462F"/>
    <a:srgbClr val="923922"/>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214" autoAdjust="0"/>
  </p:normalViewPr>
  <p:slideViewPr>
    <p:cSldViewPr snapToGrid="0">
      <p:cViewPr varScale="1">
        <p:scale>
          <a:sx n="76" d="100"/>
          <a:sy n="76" d="100"/>
        </p:scale>
        <p:origin x="552" y="96"/>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dirty="0">
              <a:latin typeface="Calibri" panose="020F0502020204030204" pitchFamily="34"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1769BB-CDAD-4459-BE3B-C56A9C95F640}" type="datetime1">
              <a:rPr lang="vi-VN" smtClean="0">
                <a:latin typeface="Calibri" panose="020F0502020204030204" pitchFamily="34" charset="0"/>
              </a:rPr>
              <a:t>02/01/2024</a:t>
            </a:fld>
            <a:endParaRPr lang="vi-VN" dirty="0">
              <a:latin typeface="Calibri" panose="020F0502020204030204"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dirty="0">
              <a:latin typeface="Calibri" panose="020F0502020204030204" pitchFamily="34"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B5FABE-2738-4926-827C-A98B22CD419C}" type="slidenum">
              <a:rPr lang="vi-VN" smtClean="0">
                <a:latin typeface="Calibri" panose="020F0502020204030204" pitchFamily="34" charset="0"/>
              </a:rPr>
              <a:t>‹#›</a:t>
            </a:fld>
            <a:endParaRPr lang="vi-VN" dirty="0">
              <a:latin typeface="Calibri" panose="020F0502020204030204" pitchFamily="34" charset="0"/>
            </a:endParaRPr>
          </a:p>
        </p:txBody>
      </p:sp>
    </p:spTree>
    <p:extLst>
      <p:ext uri="{BB962C8B-B14F-4D97-AF65-F5344CB8AC3E}">
        <p14:creationId xmlns:p14="http://schemas.microsoft.com/office/powerpoint/2010/main" val="18251252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vi-VN" dirty="0"/>
          </a:p>
        </p:txBody>
      </p:sp>
      <p:sp>
        <p:nvSpPr>
          <p:cNvPr id="3" name="Chỗ dành sẵ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566C02F6-A75C-44BF-A63D-16F9E97DEAE4}" type="datetime1">
              <a:rPr lang="vi-VN" smtClean="0"/>
              <a:pPr/>
              <a:t>02/01/2024</a:t>
            </a:fld>
            <a:endParaRPr lang="vi-VN" dirty="0"/>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noProof="0" dirty="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vi-VN" dirty="0"/>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DF61EA0F-A667-4B49-8422-0062BC55E249}" type="slidenum">
              <a:rPr lang="vi-VN" smtClean="0"/>
              <a:pPr/>
              <a:t>‹#›</a:t>
            </a:fld>
            <a:endParaRPr lang="vi-VN"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g chiếu Tiêu đề">
    <p:spTree>
      <p:nvGrpSpPr>
        <p:cNvPr id="1" name=""/>
        <p:cNvGrpSpPr/>
        <p:nvPr/>
      </p:nvGrpSpPr>
      <p:grpSpPr>
        <a:xfrm>
          <a:off x="0" y="0"/>
          <a:ext cx="0" cy="0"/>
          <a:chOff x="0" y="0"/>
          <a:chExt cx="0" cy="0"/>
        </a:xfrm>
      </p:grpSpPr>
      <p:sp>
        <p:nvSpPr>
          <p:cNvPr id="7" name="Hình chữ nhật 6"/>
          <p:cNvSpPr/>
          <p:nvPr/>
        </p:nvSpPr>
        <p:spPr>
          <a:xfrm>
            <a:off x="254950" y="262784"/>
            <a:ext cx="11682101" cy="6332433"/>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Đầu trang của Mục">
    <p:spTree>
      <p:nvGrpSpPr>
        <p:cNvPr id="1" name=""/>
        <p:cNvGrpSpPr/>
        <p:nvPr/>
      </p:nvGrpSpPr>
      <p:grpSpPr>
        <a:xfrm>
          <a:off x="0" y="0"/>
          <a:ext cx="0" cy="0"/>
          <a:chOff x="0" y="0"/>
          <a:chExt cx="0" cy="0"/>
        </a:xfrm>
      </p:grpSpPr>
      <p:sp>
        <p:nvSpPr>
          <p:cNvPr id="9" name="Hình chữ nhật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
        <p:nvSpPr>
          <p:cNvPr id="10" name="Hình chữ nhật 9"/>
          <p:cNvSpPr/>
          <p:nvPr userDrawn="1"/>
        </p:nvSpPr>
        <p:spPr>
          <a:xfrm>
            <a:off x="254950" y="262784"/>
            <a:ext cx="11682101" cy="2072643"/>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
        <p:nvSpPr>
          <p:cNvPr id="2" name="Tiêu đề 1"/>
          <p:cNvSpPr>
            <a:spLocks noGrp="1"/>
          </p:cNvSpPr>
          <p:nvPr>
            <p:ph type="title"/>
          </p:nvPr>
        </p:nvSpPr>
        <p:spPr>
          <a:xfrm>
            <a:off x="521207" y="1536192"/>
            <a:ext cx="8284125" cy="640080"/>
          </a:xfrm>
        </p:spPr>
        <p:txBody>
          <a:bodyPr vert="horz" lIns="91440" tIns="45720" rIns="91440" bIns="45720" rtlCol="0" anchor="b">
            <a:normAutofit/>
          </a:bodyPr>
          <a:lstStyle>
            <a:lvl1pPr>
              <a:defRPr lang="en-US" sz="3400" b="0">
                <a:solidFill>
                  <a:schemeClr val="bg1"/>
                </a:solidFill>
                <a:ea typeface="+mn-ea"/>
                <a:cs typeface="+mn-cs"/>
              </a:defRPr>
            </a:lvl1pPr>
          </a:lstStyle>
          <a:p>
            <a:pPr marL="0" lvl="0" indent="0" rtl="0">
              <a:lnSpc>
                <a:spcPct val="90000"/>
              </a:lnSpc>
              <a:spcBef>
                <a:spcPct val="30000"/>
              </a:spcBef>
              <a:buFont typeface="Arial" panose="020B0604020202020204" pitchFamily="34" charset="0"/>
            </a:pPr>
            <a:r>
              <a:rPr lang="vi-VN" noProof="0"/>
              <a:t>Bấm để sửa kiểu tiêu đề Bản cái</a:t>
            </a:r>
            <a:endParaRPr lang="vi-VN" noProof="0" dirty="0"/>
          </a:p>
        </p:txBody>
      </p:sp>
      <p:sp>
        <p:nvSpPr>
          <p:cNvPr id="13" name="Chỗ dành sẵn cho Nội dung 3"/>
          <p:cNvSpPr>
            <a:spLocks noGrp="1"/>
          </p:cNvSpPr>
          <p:nvPr>
            <p:ph sz="half" idx="2"/>
          </p:nvPr>
        </p:nvSpPr>
        <p:spPr>
          <a:xfrm>
            <a:off x="541611" y="2560639"/>
            <a:ext cx="9442648" cy="3978275"/>
          </a:xfrm>
        </p:spPr>
        <p:txBody>
          <a:bodyPr vert="horz" lIns="91440" tIns="45720" rIns="91440" bIns="45720" rtlCol="0">
            <a:normAutofit/>
          </a:bodyPr>
          <a:lstStyle>
            <a:lvl1pPr>
              <a:lnSpc>
                <a:spcPts val="1800"/>
              </a:lnSpc>
              <a:spcBef>
                <a:spcPts val="1000"/>
              </a:spcBef>
              <a:spcAft>
                <a:spcPts val="1000"/>
              </a:spcAft>
              <a:defRPr lang="en-US" sz="2400" smtClean="0">
                <a:solidFill>
                  <a:schemeClr val="tx1">
                    <a:lumMod val="75000"/>
                    <a:lumOff val="25000"/>
                  </a:schemeClr>
                </a:solidFill>
                <a:latin typeface="+mj-lt"/>
              </a:defRPr>
            </a:lvl1pPr>
            <a:lvl2pPr>
              <a:lnSpc>
                <a:spcPts val="1800"/>
              </a:lnSpc>
              <a:spcBef>
                <a:spcPts val="1000"/>
              </a:spcBef>
              <a:spcAft>
                <a:spcPts val="1000"/>
              </a:spcAft>
              <a:defRPr lang="en-US" sz="1200" smtClean="0">
                <a:solidFill>
                  <a:schemeClr val="tx1">
                    <a:lumMod val="75000"/>
                    <a:lumOff val="25000"/>
                  </a:schemeClr>
                </a:solidFill>
              </a:defRPr>
            </a:lvl2pPr>
            <a:lvl3pPr>
              <a:lnSpc>
                <a:spcPts val="1800"/>
              </a:lnSpc>
              <a:spcBef>
                <a:spcPts val="1000"/>
              </a:spcBef>
              <a:spcAft>
                <a:spcPts val="1000"/>
              </a:spcAft>
              <a:defRPr lang="en-US" sz="1200" smtClean="0">
                <a:solidFill>
                  <a:schemeClr val="tx1">
                    <a:lumMod val="75000"/>
                    <a:lumOff val="25000"/>
                  </a:schemeClr>
                </a:solidFill>
              </a:defRPr>
            </a:lvl3pPr>
            <a:lvl4pPr>
              <a:lnSpc>
                <a:spcPts val="1800"/>
              </a:lnSpc>
              <a:spcBef>
                <a:spcPts val="1000"/>
              </a:spcBef>
              <a:spcAft>
                <a:spcPts val="1000"/>
              </a:spcAft>
              <a:defRPr lang="en-US" sz="1200" smtClean="0">
                <a:solidFill>
                  <a:schemeClr val="tx1">
                    <a:lumMod val="75000"/>
                    <a:lumOff val="25000"/>
                  </a:schemeClr>
                </a:solidFill>
              </a:defRPr>
            </a:lvl4pPr>
            <a:lvl5pPr>
              <a:lnSpc>
                <a:spcPts val="1800"/>
              </a:lnSpc>
              <a:spcBef>
                <a:spcPts val="1000"/>
              </a:spcBef>
              <a:spcAft>
                <a:spcPts val="1000"/>
              </a:spcAft>
              <a:defRPr lang="en-US" sz="1200">
                <a:solidFill>
                  <a:schemeClr val="tx1">
                    <a:lumMod val="75000"/>
                    <a:lumOff val="25000"/>
                  </a:schemeClr>
                </a:solidFill>
              </a:defRPr>
            </a:lvl5pPr>
          </a:lstStyle>
          <a:p>
            <a:pPr marL="0" lvl="0" indent="0" rtl="0">
              <a:lnSpc>
                <a:spcPct val="150000"/>
              </a:lnSpc>
              <a:spcAft>
                <a:spcPts val="1200"/>
              </a:spcAft>
              <a:buNone/>
            </a:pPr>
            <a:r>
              <a:rPr lang="vi-VN" noProof="0"/>
              <a:t>Bấm để chỉnh sửa kiểu văn bản của Bản cái</a:t>
            </a:r>
          </a:p>
        </p:txBody>
      </p:sp>
    </p:spTree>
    <p:extLst>
      <p:ext uri="{BB962C8B-B14F-4D97-AF65-F5344CB8AC3E}">
        <p14:creationId xmlns:p14="http://schemas.microsoft.com/office/powerpoint/2010/main" val="133565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7" name="Hình chữ nhật 6"/>
          <p:cNvSpPr/>
          <p:nvPr/>
        </p:nvSpPr>
        <p:spPr>
          <a:xfrm>
            <a:off x="0" y="0"/>
            <a:ext cx="12192000" cy="1332854"/>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dirty="0"/>
          </a:p>
        </p:txBody>
      </p:sp>
      <p:sp>
        <p:nvSpPr>
          <p:cNvPr id="2" name="Tiêu đề 1"/>
          <p:cNvSpPr>
            <a:spLocks noGrp="1"/>
          </p:cNvSpPr>
          <p:nvPr>
            <p:ph type="title"/>
          </p:nvPr>
        </p:nvSpPr>
        <p:spPr>
          <a:xfrm>
            <a:off x="604434" y="0"/>
            <a:ext cx="10749367" cy="1208868"/>
          </a:xfrm>
        </p:spPr>
        <p:txBody>
          <a:bodyPr rtlCol="0" anchor="b">
            <a:normAutofit/>
          </a:bodyPr>
          <a:lstStyle>
            <a:lvl1pPr>
              <a:defRPr sz="3400">
                <a:solidFill>
                  <a:schemeClr val="bg1"/>
                </a:solidFill>
              </a:defRPr>
            </a:lvl1pPr>
          </a:lstStyle>
          <a:p>
            <a:pPr rtl="0"/>
            <a:r>
              <a:rPr lang="vi-VN" noProof="0"/>
              <a:t>Bấm để sửa kiểu tiêu đề Bản cái</a:t>
            </a:r>
            <a:endParaRPr lang="vi-VN" noProof="0" dirty="0"/>
          </a:p>
        </p:txBody>
      </p:sp>
      <p:sp>
        <p:nvSpPr>
          <p:cNvPr id="3" name="Chỗ dành sẵn cho Nội dung 2"/>
          <p:cNvSpPr>
            <a:spLocks noGrp="1"/>
          </p:cNvSpPr>
          <p:nvPr>
            <p:ph idx="1"/>
          </p:nvPr>
        </p:nvSpPr>
        <p:spPr>
          <a:xfrm>
            <a:off x="704089" y="1618488"/>
            <a:ext cx="4301866" cy="4558475"/>
          </a:xfrm>
        </p:spPr>
        <p:txBody>
          <a:bodyPr lIns="0" tIns="0" rIns="0" bIns="0" rtlCol="0">
            <a:normAutofit/>
          </a:bodyPr>
          <a:lstStyle>
            <a:lvl1pPr marL="0" indent="0">
              <a:lnSpc>
                <a:spcPct val="130000"/>
              </a:lnSpc>
              <a:spcBef>
                <a:spcPts val="500"/>
              </a:spcBef>
              <a:spcAft>
                <a:spcPts val="1000"/>
              </a:spcAft>
              <a:buNone/>
              <a:defRPr sz="2000" baseline="0">
                <a:solidFill>
                  <a:schemeClr val="bg1">
                    <a:lumMod val="50000"/>
                  </a:schemeClr>
                </a:solidFill>
                <a:latin typeface="Arial" panose="020B0604020202020204" pitchFamily="34" charset="0"/>
                <a:cs typeface="Arial" panose="020B0604020202020204" pitchFamily="34" charset="0"/>
              </a:defRPr>
            </a:lvl1pPr>
            <a:lvl2pPr>
              <a:lnSpc>
                <a:spcPct val="130000"/>
              </a:lnSpc>
              <a:spcBef>
                <a:spcPts val="500"/>
              </a:spcBef>
              <a:spcAft>
                <a:spcPts val="1000"/>
              </a:spcAft>
              <a:defRPr sz="1800" baseline="0">
                <a:solidFill>
                  <a:schemeClr val="bg1">
                    <a:lumMod val="50000"/>
                  </a:schemeClr>
                </a:solidFill>
                <a:latin typeface="Arial" panose="020B0604020202020204" pitchFamily="34" charset="0"/>
                <a:cs typeface="Arial" panose="020B0604020202020204" pitchFamily="34" charset="0"/>
              </a:defRPr>
            </a:lvl2pPr>
            <a:lvl3pPr>
              <a:lnSpc>
                <a:spcPct val="130000"/>
              </a:lnSpc>
              <a:spcAft>
                <a:spcPts val="1000"/>
              </a:spcAft>
              <a:defRPr sz="1600">
                <a:solidFill>
                  <a:schemeClr val="bg1">
                    <a:lumMod val="50000"/>
                  </a:schemeClr>
                </a:solidFill>
                <a:latin typeface="Arial" panose="020B0604020202020204" pitchFamily="34" charset="0"/>
                <a:cs typeface="Arial" panose="020B0604020202020204" pitchFamily="34" charset="0"/>
              </a:defRPr>
            </a:lvl3pPr>
            <a:lvl4pPr>
              <a:lnSpc>
                <a:spcPct val="130000"/>
              </a:lnSpc>
              <a:spcAft>
                <a:spcPts val="1000"/>
              </a:spcAft>
              <a:defRPr sz="1400" baseline="0">
                <a:solidFill>
                  <a:schemeClr val="bg1">
                    <a:lumMod val="50000"/>
                  </a:schemeClr>
                </a:solidFill>
                <a:latin typeface="Arial" panose="020B0604020202020204" pitchFamily="34" charset="0"/>
                <a:cs typeface="Arial" panose="020B0604020202020204" pitchFamily="34" charset="0"/>
              </a:defRPr>
            </a:lvl4pPr>
            <a:lvl5pPr>
              <a:lnSpc>
                <a:spcPct val="130000"/>
              </a:lnSpc>
              <a:spcAft>
                <a:spcPts val="1000"/>
              </a:spcAft>
              <a:defRPr sz="1400" baseline="0">
                <a:solidFill>
                  <a:schemeClr val="bg1">
                    <a:lumMod val="50000"/>
                  </a:schemeClr>
                </a:solidFill>
                <a:latin typeface="Arial" panose="020B0604020202020204" pitchFamily="34" charset="0"/>
                <a:cs typeface="Arial" panose="020B0604020202020204" pitchFamily="34" charset="0"/>
              </a:defRPr>
            </a:lvl5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4" name="Chỗ dành sẵn cho Ngày tháng 3"/>
          <p:cNvSpPr>
            <a:spLocks noGrp="1"/>
          </p:cNvSpPr>
          <p:nvPr>
            <p:ph type="dt" sz="half" idx="10"/>
          </p:nvPr>
        </p:nvSpPr>
        <p:spPr/>
        <p:txBody>
          <a:bodyPr rtlCol="0"/>
          <a:lstStyle>
            <a:lvl1pPr>
              <a:defRPr baseline="0">
                <a:solidFill>
                  <a:schemeClr val="tx1">
                    <a:lumMod val="65000"/>
                    <a:lumOff val="35000"/>
                  </a:schemeClr>
                </a:solidFill>
              </a:defRPr>
            </a:lvl1pPr>
          </a:lstStyle>
          <a:p>
            <a:pPr rtl="0"/>
            <a:fld id="{6595AF28-7616-4621-A8A4-899399AB0D61}" type="datetime1">
              <a:rPr lang="vi-VN" noProof="0" smtClean="0"/>
              <a:t>02/01/2024</a:t>
            </a:fld>
            <a:endParaRPr lang="vi-VN" noProof="0" dirty="0"/>
          </a:p>
        </p:txBody>
      </p:sp>
      <p:sp>
        <p:nvSpPr>
          <p:cNvPr id="5" name="Chỗ dành sẵn cho Chân trang 4"/>
          <p:cNvSpPr>
            <a:spLocks noGrp="1"/>
          </p:cNvSpPr>
          <p:nvPr>
            <p:ph type="ftr" sz="quarter" idx="11"/>
          </p:nvPr>
        </p:nvSpPr>
        <p:spPr/>
        <p:txBody>
          <a:bodyPr rtlCol="0"/>
          <a:lstStyle>
            <a:lvl1pPr>
              <a:defRPr baseline="0">
                <a:solidFill>
                  <a:schemeClr val="tx1">
                    <a:lumMod val="65000"/>
                    <a:lumOff val="35000"/>
                  </a:schemeClr>
                </a:solidFill>
              </a:defRPr>
            </a:lvl1pPr>
          </a:lstStyle>
          <a:p>
            <a:pPr rtl="0"/>
            <a:endParaRPr lang="vi-VN" noProof="0" dirty="0"/>
          </a:p>
        </p:txBody>
      </p:sp>
      <p:sp>
        <p:nvSpPr>
          <p:cNvPr id="6" name="Chỗ dành sẵn cho Số hiệu Bản chiếu 5"/>
          <p:cNvSpPr>
            <a:spLocks noGrp="1"/>
          </p:cNvSpPr>
          <p:nvPr>
            <p:ph type="sldNum" sz="quarter" idx="12"/>
          </p:nvPr>
        </p:nvSpPr>
        <p:spPr/>
        <p:txBody>
          <a:bodyPr rtlCol="0"/>
          <a:lstStyle>
            <a:lvl1pPr>
              <a:defRPr baseline="0">
                <a:solidFill>
                  <a:schemeClr val="tx1">
                    <a:lumMod val="65000"/>
                    <a:lumOff val="35000"/>
                  </a:schemeClr>
                </a:solidFill>
              </a:defRPr>
            </a:lvl1pPr>
          </a:lstStyle>
          <a:p>
            <a:pPr rtl="0"/>
            <a:fld id="{9860EDB8-5305-433F-BE41-D7A86D811DB3}" type="slidenum">
              <a:rPr lang="vi-VN" noProof="0" smtClean="0"/>
              <a:pPr/>
              <a:t>‹#›</a:t>
            </a:fld>
            <a:endParaRPr lang="vi-VN" noProof="0" dirty="0"/>
          </a:p>
        </p:txBody>
      </p:sp>
    </p:spTree>
    <p:extLst>
      <p:ext uri="{BB962C8B-B14F-4D97-AF65-F5344CB8AC3E}">
        <p14:creationId xmlns:p14="http://schemas.microsoft.com/office/powerpoint/2010/main" val="241042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4094334" y="-343100"/>
            <a:ext cx="11270497" cy="5281867"/>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9F6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 name="Google Shape;10;p2"/>
          <p:cNvSpPr txBox="1">
            <a:spLocks noGrp="1"/>
          </p:cNvSpPr>
          <p:nvPr>
            <p:ph type="ctrTitle"/>
          </p:nvPr>
        </p:nvSpPr>
        <p:spPr>
          <a:xfrm>
            <a:off x="1729400" y="2769933"/>
            <a:ext cx="8733200" cy="1174400"/>
          </a:xfrm>
          <a:prstGeom prst="rect">
            <a:avLst/>
          </a:prstGeom>
        </p:spPr>
        <p:txBody>
          <a:bodyPr spcFirstLastPara="1" wrap="square" lIns="91425" tIns="91425" rIns="91425" bIns="91425" anchor="t" anchorCtr="0">
            <a:noAutofit/>
          </a:bodyPr>
          <a:lstStyle>
            <a:lvl1pPr lvl="0">
              <a:spcBef>
                <a:spcPts val="0"/>
              </a:spcBef>
              <a:spcAft>
                <a:spcPts val="0"/>
              </a:spcAft>
              <a:buSzPts val="5200"/>
              <a:buFont typeface="Sue Ellen Francisco"/>
              <a:buNone/>
              <a:defRPr sz="10666" b="1">
                <a:solidFill>
                  <a:srgbClr val="FFFFFF"/>
                </a:solidFill>
                <a:latin typeface="Sue Ellen Francisco"/>
                <a:ea typeface="Sue Ellen Francisco"/>
                <a:cs typeface="Sue Ellen Francisco"/>
                <a:sym typeface="Sue Ellen Francisc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3497400" y="4607267"/>
            <a:ext cx="5197200" cy="61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2pPr>
            <a:lvl3pPr lvl="2"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3pPr>
            <a:lvl4pPr lvl="3"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4pPr>
            <a:lvl5pPr lvl="4"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5pPr>
            <a:lvl6pPr lvl="5"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6pPr>
            <a:lvl7pPr lvl="6"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7pPr>
            <a:lvl8pPr lvl="7"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8pPr>
            <a:lvl9pPr lvl="8" algn="ctr">
              <a:lnSpc>
                <a:spcPct val="100000"/>
              </a:lnSpc>
              <a:spcBef>
                <a:spcPts val="0"/>
              </a:spcBef>
              <a:spcAft>
                <a:spcPts val="0"/>
              </a:spcAft>
              <a:buSzPts val="2800"/>
              <a:buFont typeface="Nunito SemiBold"/>
              <a:buNone/>
              <a:defRPr sz="3733">
                <a:latin typeface="Nunito SemiBold"/>
                <a:ea typeface="Nunito SemiBold"/>
                <a:cs typeface="Nunito SemiBold"/>
                <a:sym typeface="Nunito SemiBold"/>
              </a:defRPr>
            </a:lvl9pPr>
          </a:lstStyle>
          <a:p>
            <a:endParaRPr/>
          </a:p>
        </p:txBody>
      </p:sp>
      <p:grpSp>
        <p:nvGrpSpPr>
          <p:cNvPr id="12" name="Google Shape;12;p2"/>
          <p:cNvGrpSpPr/>
          <p:nvPr/>
        </p:nvGrpSpPr>
        <p:grpSpPr>
          <a:xfrm>
            <a:off x="-2002311" y="-2009175"/>
            <a:ext cx="5782477" cy="5741229"/>
            <a:chOff x="-1501733" y="-1506881"/>
            <a:chExt cx="4336858" cy="4305922"/>
          </a:xfrm>
        </p:grpSpPr>
        <p:sp>
          <p:nvSpPr>
            <p:cNvPr id="13" name="Google Shape;13;p2"/>
            <p:cNvSpPr/>
            <p:nvPr/>
          </p:nvSpPr>
          <p:spPr>
            <a:xfrm rot="7960222">
              <a:off x="-628361" y="-674386"/>
              <a:ext cx="2680881" cy="2720010"/>
            </a:xfrm>
            <a:custGeom>
              <a:avLst/>
              <a:gdLst/>
              <a:ahLst/>
              <a:cxnLst/>
              <a:rect l="l" t="t" r="r" b="b"/>
              <a:pathLst>
                <a:path w="21829" h="22128" extrusionOk="0">
                  <a:moveTo>
                    <a:pt x="7833" y="0"/>
                  </a:moveTo>
                  <a:lnTo>
                    <a:pt x="1" y="22127"/>
                  </a:lnTo>
                  <a:lnTo>
                    <a:pt x="21828" y="1884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rot="7960222">
              <a:off x="-904633" y="-841457"/>
              <a:ext cx="3142657" cy="2975073"/>
            </a:xfrm>
            <a:custGeom>
              <a:avLst/>
              <a:gdLst/>
              <a:ahLst/>
              <a:cxnLst/>
              <a:rect l="l" t="t" r="r" b="b"/>
              <a:pathLst>
                <a:path w="25589" h="24203" extrusionOk="0">
                  <a:moveTo>
                    <a:pt x="17192" y="21607"/>
                  </a:moveTo>
                  <a:cubicBezTo>
                    <a:pt x="17201" y="21660"/>
                    <a:pt x="17112" y="21651"/>
                    <a:pt x="17148" y="21722"/>
                  </a:cubicBezTo>
                  <a:lnTo>
                    <a:pt x="17059" y="21739"/>
                  </a:lnTo>
                  <a:cubicBezTo>
                    <a:pt x="17033" y="21695"/>
                    <a:pt x="17165" y="21651"/>
                    <a:pt x="17077" y="21651"/>
                  </a:cubicBezTo>
                  <a:cubicBezTo>
                    <a:pt x="17077" y="21616"/>
                    <a:pt x="17148" y="21616"/>
                    <a:pt x="17192" y="21607"/>
                  </a:cubicBezTo>
                  <a:close/>
                  <a:moveTo>
                    <a:pt x="17563" y="21360"/>
                  </a:moveTo>
                  <a:cubicBezTo>
                    <a:pt x="17563" y="21395"/>
                    <a:pt x="17510" y="21386"/>
                    <a:pt x="17510" y="21422"/>
                  </a:cubicBezTo>
                  <a:cubicBezTo>
                    <a:pt x="17448" y="21466"/>
                    <a:pt x="17457" y="21386"/>
                    <a:pt x="17439" y="21377"/>
                  </a:cubicBezTo>
                  <a:cubicBezTo>
                    <a:pt x="17386" y="21369"/>
                    <a:pt x="17271" y="21448"/>
                    <a:pt x="17280" y="21342"/>
                  </a:cubicBezTo>
                  <a:cubicBezTo>
                    <a:pt x="17412" y="21316"/>
                    <a:pt x="17492" y="21333"/>
                    <a:pt x="17563" y="21360"/>
                  </a:cubicBezTo>
                  <a:close/>
                  <a:moveTo>
                    <a:pt x="17201" y="21660"/>
                  </a:moveTo>
                  <a:lnTo>
                    <a:pt x="17351" y="21642"/>
                  </a:lnTo>
                  <a:cubicBezTo>
                    <a:pt x="17359" y="21722"/>
                    <a:pt x="17192" y="21775"/>
                    <a:pt x="17201" y="21660"/>
                  </a:cubicBezTo>
                  <a:close/>
                  <a:moveTo>
                    <a:pt x="18852" y="21024"/>
                  </a:moveTo>
                  <a:cubicBezTo>
                    <a:pt x="18790" y="21077"/>
                    <a:pt x="18808" y="21086"/>
                    <a:pt x="18702" y="21068"/>
                  </a:cubicBezTo>
                  <a:cubicBezTo>
                    <a:pt x="18649" y="21086"/>
                    <a:pt x="18702" y="21166"/>
                    <a:pt x="18657" y="21183"/>
                  </a:cubicBezTo>
                  <a:lnTo>
                    <a:pt x="18357" y="21227"/>
                  </a:lnTo>
                  <a:cubicBezTo>
                    <a:pt x="18251" y="21219"/>
                    <a:pt x="18401" y="21183"/>
                    <a:pt x="18446" y="21192"/>
                  </a:cubicBezTo>
                  <a:cubicBezTo>
                    <a:pt x="18428" y="21121"/>
                    <a:pt x="18331" y="21148"/>
                    <a:pt x="18331" y="21060"/>
                  </a:cubicBezTo>
                  <a:cubicBezTo>
                    <a:pt x="18278" y="21077"/>
                    <a:pt x="18322" y="21157"/>
                    <a:pt x="18287" y="21183"/>
                  </a:cubicBezTo>
                  <a:cubicBezTo>
                    <a:pt x="18110" y="21227"/>
                    <a:pt x="18075" y="21113"/>
                    <a:pt x="17986" y="21051"/>
                  </a:cubicBezTo>
                  <a:cubicBezTo>
                    <a:pt x="17907" y="21104"/>
                    <a:pt x="17801" y="21113"/>
                    <a:pt x="17739" y="21060"/>
                  </a:cubicBezTo>
                  <a:cubicBezTo>
                    <a:pt x="17872" y="20980"/>
                    <a:pt x="18101" y="21060"/>
                    <a:pt x="18242" y="21077"/>
                  </a:cubicBezTo>
                  <a:cubicBezTo>
                    <a:pt x="18216" y="21051"/>
                    <a:pt x="18163" y="21060"/>
                    <a:pt x="18172" y="20998"/>
                  </a:cubicBezTo>
                  <a:cubicBezTo>
                    <a:pt x="18278" y="20998"/>
                    <a:pt x="18410" y="20971"/>
                    <a:pt x="18428" y="21077"/>
                  </a:cubicBezTo>
                  <a:cubicBezTo>
                    <a:pt x="18604" y="21121"/>
                    <a:pt x="18693" y="20954"/>
                    <a:pt x="18843" y="20936"/>
                  </a:cubicBezTo>
                  <a:cubicBezTo>
                    <a:pt x="18834" y="20936"/>
                    <a:pt x="18878" y="21024"/>
                    <a:pt x="18914" y="20989"/>
                  </a:cubicBezTo>
                  <a:cubicBezTo>
                    <a:pt x="18905" y="20909"/>
                    <a:pt x="18799" y="20945"/>
                    <a:pt x="18825" y="20830"/>
                  </a:cubicBezTo>
                  <a:cubicBezTo>
                    <a:pt x="18931" y="20874"/>
                    <a:pt x="18958" y="20786"/>
                    <a:pt x="19037" y="20777"/>
                  </a:cubicBezTo>
                  <a:cubicBezTo>
                    <a:pt x="19090" y="20768"/>
                    <a:pt x="19143" y="20812"/>
                    <a:pt x="19223" y="20777"/>
                  </a:cubicBezTo>
                  <a:cubicBezTo>
                    <a:pt x="19223" y="20804"/>
                    <a:pt x="19187" y="20804"/>
                    <a:pt x="19170" y="20812"/>
                  </a:cubicBezTo>
                  <a:cubicBezTo>
                    <a:pt x="19072" y="20901"/>
                    <a:pt x="19125" y="21086"/>
                    <a:pt x="18958" y="21113"/>
                  </a:cubicBezTo>
                  <a:cubicBezTo>
                    <a:pt x="19028" y="21077"/>
                    <a:pt x="18993" y="20962"/>
                    <a:pt x="19055" y="20909"/>
                  </a:cubicBezTo>
                  <a:cubicBezTo>
                    <a:pt x="19046" y="20874"/>
                    <a:pt x="18993" y="20892"/>
                    <a:pt x="18958" y="20892"/>
                  </a:cubicBezTo>
                  <a:cubicBezTo>
                    <a:pt x="18949" y="20962"/>
                    <a:pt x="18931" y="20980"/>
                    <a:pt x="18922" y="21095"/>
                  </a:cubicBezTo>
                  <a:cubicBezTo>
                    <a:pt x="18861" y="21121"/>
                    <a:pt x="18861" y="21068"/>
                    <a:pt x="18852" y="21024"/>
                  </a:cubicBezTo>
                  <a:close/>
                  <a:moveTo>
                    <a:pt x="17810" y="21554"/>
                  </a:moveTo>
                  <a:cubicBezTo>
                    <a:pt x="17836" y="21642"/>
                    <a:pt x="17713" y="21669"/>
                    <a:pt x="17660" y="21625"/>
                  </a:cubicBezTo>
                  <a:cubicBezTo>
                    <a:pt x="17660" y="21572"/>
                    <a:pt x="17730" y="21563"/>
                    <a:pt x="17810" y="21554"/>
                  </a:cubicBezTo>
                  <a:close/>
                  <a:moveTo>
                    <a:pt x="18472" y="21466"/>
                  </a:moveTo>
                  <a:lnTo>
                    <a:pt x="18419" y="21475"/>
                  </a:lnTo>
                  <a:cubicBezTo>
                    <a:pt x="18322" y="21510"/>
                    <a:pt x="18313" y="21439"/>
                    <a:pt x="18260" y="21439"/>
                  </a:cubicBezTo>
                  <a:cubicBezTo>
                    <a:pt x="17986" y="21457"/>
                    <a:pt x="18304" y="21422"/>
                    <a:pt x="18340" y="21369"/>
                  </a:cubicBezTo>
                  <a:cubicBezTo>
                    <a:pt x="18384" y="21404"/>
                    <a:pt x="18472" y="21386"/>
                    <a:pt x="18472" y="21466"/>
                  </a:cubicBezTo>
                  <a:close/>
                  <a:moveTo>
                    <a:pt x="18031" y="21581"/>
                  </a:moveTo>
                  <a:cubicBezTo>
                    <a:pt x="17969" y="21598"/>
                    <a:pt x="17942" y="21572"/>
                    <a:pt x="17898" y="21572"/>
                  </a:cubicBezTo>
                  <a:cubicBezTo>
                    <a:pt x="17933" y="21510"/>
                    <a:pt x="18057" y="21528"/>
                    <a:pt x="18004" y="21413"/>
                  </a:cubicBezTo>
                  <a:cubicBezTo>
                    <a:pt x="18075" y="21422"/>
                    <a:pt x="18048" y="21554"/>
                    <a:pt x="18031" y="21581"/>
                  </a:cubicBezTo>
                  <a:close/>
                  <a:moveTo>
                    <a:pt x="17624" y="21351"/>
                  </a:moveTo>
                  <a:cubicBezTo>
                    <a:pt x="17536" y="21351"/>
                    <a:pt x="17616" y="21271"/>
                    <a:pt x="17677" y="21289"/>
                  </a:cubicBezTo>
                  <a:cubicBezTo>
                    <a:pt x="17642" y="21227"/>
                    <a:pt x="17465" y="21324"/>
                    <a:pt x="17430" y="21271"/>
                  </a:cubicBezTo>
                  <a:cubicBezTo>
                    <a:pt x="17492" y="21201"/>
                    <a:pt x="17536" y="21263"/>
                    <a:pt x="17642" y="21210"/>
                  </a:cubicBezTo>
                  <a:cubicBezTo>
                    <a:pt x="17660" y="21280"/>
                    <a:pt x="17748" y="21254"/>
                    <a:pt x="17748" y="21333"/>
                  </a:cubicBezTo>
                  <a:cubicBezTo>
                    <a:pt x="17695" y="21369"/>
                    <a:pt x="17633" y="21271"/>
                    <a:pt x="17624" y="21351"/>
                  </a:cubicBezTo>
                  <a:close/>
                  <a:moveTo>
                    <a:pt x="16989" y="21492"/>
                  </a:moveTo>
                  <a:cubicBezTo>
                    <a:pt x="16944" y="21386"/>
                    <a:pt x="17227" y="21342"/>
                    <a:pt x="17209" y="21466"/>
                  </a:cubicBezTo>
                  <a:cubicBezTo>
                    <a:pt x="17112" y="21448"/>
                    <a:pt x="17077" y="21457"/>
                    <a:pt x="16989" y="21492"/>
                  </a:cubicBezTo>
                  <a:close/>
                  <a:moveTo>
                    <a:pt x="3029" y="18499"/>
                  </a:moveTo>
                  <a:cubicBezTo>
                    <a:pt x="3108" y="18561"/>
                    <a:pt x="3108" y="18419"/>
                    <a:pt x="3135" y="18366"/>
                  </a:cubicBezTo>
                  <a:cubicBezTo>
                    <a:pt x="3179" y="18411"/>
                    <a:pt x="3161" y="18534"/>
                    <a:pt x="3082" y="18517"/>
                  </a:cubicBezTo>
                  <a:cubicBezTo>
                    <a:pt x="3064" y="18570"/>
                    <a:pt x="3161" y="18561"/>
                    <a:pt x="3161" y="18614"/>
                  </a:cubicBezTo>
                  <a:cubicBezTo>
                    <a:pt x="3091" y="18658"/>
                    <a:pt x="3108" y="18773"/>
                    <a:pt x="3055" y="18834"/>
                  </a:cubicBezTo>
                  <a:cubicBezTo>
                    <a:pt x="3046" y="18843"/>
                    <a:pt x="2985" y="18790"/>
                    <a:pt x="2976" y="18799"/>
                  </a:cubicBezTo>
                  <a:cubicBezTo>
                    <a:pt x="2958" y="18808"/>
                    <a:pt x="2949" y="18861"/>
                    <a:pt x="2932" y="18896"/>
                  </a:cubicBezTo>
                  <a:cubicBezTo>
                    <a:pt x="2914" y="18940"/>
                    <a:pt x="2896" y="18958"/>
                    <a:pt x="2879" y="18896"/>
                  </a:cubicBezTo>
                  <a:cubicBezTo>
                    <a:pt x="2896" y="18773"/>
                    <a:pt x="2967" y="18781"/>
                    <a:pt x="3020" y="18755"/>
                  </a:cubicBezTo>
                  <a:cubicBezTo>
                    <a:pt x="3046" y="18676"/>
                    <a:pt x="3055" y="18614"/>
                    <a:pt x="3029" y="18561"/>
                  </a:cubicBezTo>
                  <a:cubicBezTo>
                    <a:pt x="2914" y="18561"/>
                    <a:pt x="3002" y="18658"/>
                    <a:pt x="2967" y="18737"/>
                  </a:cubicBezTo>
                  <a:cubicBezTo>
                    <a:pt x="2932" y="18746"/>
                    <a:pt x="2896" y="18781"/>
                    <a:pt x="2870" y="18843"/>
                  </a:cubicBezTo>
                  <a:cubicBezTo>
                    <a:pt x="2852" y="18861"/>
                    <a:pt x="2843" y="18905"/>
                    <a:pt x="2826" y="18940"/>
                  </a:cubicBezTo>
                  <a:cubicBezTo>
                    <a:pt x="2808" y="18976"/>
                    <a:pt x="2799" y="19020"/>
                    <a:pt x="2781" y="19055"/>
                  </a:cubicBezTo>
                  <a:cubicBezTo>
                    <a:pt x="2728" y="19223"/>
                    <a:pt x="2676" y="19408"/>
                    <a:pt x="2587" y="19514"/>
                  </a:cubicBezTo>
                  <a:cubicBezTo>
                    <a:pt x="2623" y="19391"/>
                    <a:pt x="2667" y="19258"/>
                    <a:pt x="2711" y="19126"/>
                  </a:cubicBezTo>
                  <a:cubicBezTo>
                    <a:pt x="2764" y="18993"/>
                    <a:pt x="2817" y="18843"/>
                    <a:pt x="2852" y="18737"/>
                  </a:cubicBezTo>
                  <a:cubicBezTo>
                    <a:pt x="2949" y="18499"/>
                    <a:pt x="3038" y="18269"/>
                    <a:pt x="3126" y="18066"/>
                  </a:cubicBezTo>
                  <a:cubicBezTo>
                    <a:pt x="3179" y="18172"/>
                    <a:pt x="2976" y="18402"/>
                    <a:pt x="3029" y="18499"/>
                  </a:cubicBezTo>
                  <a:close/>
                  <a:moveTo>
                    <a:pt x="3038" y="17448"/>
                  </a:moveTo>
                  <a:cubicBezTo>
                    <a:pt x="2940" y="17369"/>
                    <a:pt x="3064" y="17280"/>
                    <a:pt x="3046" y="17192"/>
                  </a:cubicBezTo>
                  <a:cubicBezTo>
                    <a:pt x="3038" y="17130"/>
                    <a:pt x="3038" y="17157"/>
                    <a:pt x="3091" y="17077"/>
                  </a:cubicBezTo>
                  <a:cubicBezTo>
                    <a:pt x="3294" y="17086"/>
                    <a:pt x="3046" y="17422"/>
                    <a:pt x="3038" y="17448"/>
                  </a:cubicBezTo>
                  <a:close/>
                  <a:moveTo>
                    <a:pt x="2861" y="17678"/>
                  </a:moveTo>
                  <a:cubicBezTo>
                    <a:pt x="2879" y="17704"/>
                    <a:pt x="2923" y="17748"/>
                    <a:pt x="2940" y="17704"/>
                  </a:cubicBezTo>
                  <a:cubicBezTo>
                    <a:pt x="2976" y="17651"/>
                    <a:pt x="2923" y="17616"/>
                    <a:pt x="2905" y="17660"/>
                  </a:cubicBezTo>
                  <a:cubicBezTo>
                    <a:pt x="2843" y="17572"/>
                    <a:pt x="2985" y="17528"/>
                    <a:pt x="2985" y="17431"/>
                  </a:cubicBezTo>
                  <a:lnTo>
                    <a:pt x="3038" y="17448"/>
                  </a:lnTo>
                  <a:cubicBezTo>
                    <a:pt x="2976" y="17669"/>
                    <a:pt x="2985" y="17916"/>
                    <a:pt x="2914" y="18093"/>
                  </a:cubicBezTo>
                  <a:cubicBezTo>
                    <a:pt x="2879" y="18181"/>
                    <a:pt x="2799" y="18172"/>
                    <a:pt x="2808" y="18314"/>
                  </a:cubicBezTo>
                  <a:cubicBezTo>
                    <a:pt x="2755" y="18331"/>
                    <a:pt x="2764" y="18305"/>
                    <a:pt x="2728" y="18278"/>
                  </a:cubicBezTo>
                  <a:cubicBezTo>
                    <a:pt x="2649" y="18278"/>
                    <a:pt x="2614" y="18402"/>
                    <a:pt x="2561" y="18481"/>
                  </a:cubicBezTo>
                  <a:cubicBezTo>
                    <a:pt x="2455" y="18472"/>
                    <a:pt x="2684" y="18252"/>
                    <a:pt x="2578" y="18287"/>
                  </a:cubicBezTo>
                  <a:cubicBezTo>
                    <a:pt x="2517" y="18208"/>
                    <a:pt x="2684" y="18234"/>
                    <a:pt x="2720" y="18216"/>
                  </a:cubicBezTo>
                  <a:cubicBezTo>
                    <a:pt x="2711" y="18128"/>
                    <a:pt x="2799" y="18163"/>
                    <a:pt x="2808" y="18146"/>
                  </a:cubicBezTo>
                  <a:cubicBezTo>
                    <a:pt x="2826" y="18119"/>
                    <a:pt x="2826" y="18049"/>
                    <a:pt x="2852" y="18031"/>
                  </a:cubicBezTo>
                  <a:cubicBezTo>
                    <a:pt x="2861" y="18022"/>
                    <a:pt x="2932" y="18057"/>
                    <a:pt x="2923" y="17996"/>
                  </a:cubicBezTo>
                  <a:cubicBezTo>
                    <a:pt x="2932" y="17960"/>
                    <a:pt x="2896" y="17969"/>
                    <a:pt x="2870" y="17969"/>
                  </a:cubicBezTo>
                  <a:cubicBezTo>
                    <a:pt x="2790" y="17987"/>
                    <a:pt x="2843" y="18031"/>
                    <a:pt x="2764" y="18102"/>
                  </a:cubicBezTo>
                  <a:cubicBezTo>
                    <a:pt x="2764" y="18102"/>
                    <a:pt x="2737" y="18040"/>
                    <a:pt x="2728" y="18049"/>
                  </a:cubicBezTo>
                  <a:cubicBezTo>
                    <a:pt x="2684" y="18093"/>
                    <a:pt x="2711" y="18234"/>
                    <a:pt x="2623" y="18172"/>
                  </a:cubicBezTo>
                  <a:cubicBezTo>
                    <a:pt x="2711" y="17943"/>
                    <a:pt x="2790" y="17837"/>
                    <a:pt x="2861" y="17678"/>
                  </a:cubicBezTo>
                  <a:close/>
                  <a:moveTo>
                    <a:pt x="2923" y="17766"/>
                  </a:moveTo>
                  <a:cubicBezTo>
                    <a:pt x="2887" y="17819"/>
                    <a:pt x="2826" y="17793"/>
                    <a:pt x="2817" y="17890"/>
                  </a:cubicBezTo>
                  <a:cubicBezTo>
                    <a:pt x="2879" y="17951"/>
                    <a:pt x="2967" y="17810"/>
                    <a:pt x="2923" y="17766"/>
                  </a:cubicBezTo>
                  <a:close/>
                  <a:moveTo>
                    <a:pt x="17368" y="21280"/>
                  </a:moveTo>
                  <a:cubicBezTo>
                    <a:pt x="17245" y="21298"/>
                    <a:pt x="17236" y="21183"/>
                    <a:pt x="17086" y="21236"/>
                  </a:cubicBezTo>
                  <a:cubicBezTo>
                    <a:pt x="17156" y="21130"/>
                    <a:pt x="17236" y="21130"/>
                    <a:pt x="17324" y="21201"/>
                  </a:cubicBezTo>
                  <a:cubicBezTo>
                    <a:pt x="17377" y="21121"/>
                    <a:pt x="17510" y="21051"/>
                    <a:pt x="17598" y="21139"/>
                  </a:cubicBezTo>
                  <a:cubicBezTo>
                    <a:pt x="17677" y="21192"/>
                    <a:pt x="17518" y="21121"/>
                    <a:pt x="17448" y="21157"/>
                  </a:cubicBezTo>
                  <a:cubicBezTo>
                    <a:pt x="17386" y="21174"/>
                    <a:pt x="17395" y="21236"/>
                    <a:pt x="17368" y="21280"/>
                  </a:cubicBezTo>
                  <a:close/>
                  <a:moveTo>
                    <a:pt x="3099" y="16812"/>
                  </a:moveTo>
                  <a:cubicBezTo>
                    <a:pt x="3117" y="16698"/>
                    <a:pt x="3311" y="16601"/>
                    <a:pt x="3258" y="16777"/>
                  </a:cubicBezTo>
                  <a:cubicBezTo>
                    <a:pt x="3205" y="16645"/>
                    <a:pt x="3179" y="16865"/>
                    <a:pt x="3099" y="16812"/>
                  </a:cubicBezTo>
                  <a:close/>
                  <a:moveTo>
                    <a:pt x="3196" y="17113"/>
                  </a:moveTo>
                  <a:lnTo>
                    <a:pt x="3249" y="16971"/>
                  </a:lnTo>
                  <a:cubicBezTo>
                    <a:pt x="3338" y="16954"/>
                    <a:pt x="3258" y="17183"/>
                    <a:pt x="3196" y="17113"/>
                  </a:cubicBezTo>
                  <a:close/>
                  <a:moveTo>
                    <a:pt x="16927" y="21669"/>
                  </a:moveTo>
                  <a:lnTo>
                    <a:pt x="17015" y="21660"/>
                  </a:lnTo>
                  <a:lnTo>
                    <a:pt x="17033" y="21766"/>
                  </a:lnTo>
                  <a:lnTo>
                    <a:pt x="16936" y="21784"/>
                  </a:lnTo>
                  <a:cubicBezTo>
                    <a:pt x="16980" y="21722"/>
                    <a:pt x="16927" y="21748"/>
                    <a:pt x="16927" y="21669"/>
                  </a:cubicBezTo>
                  <a:close/>
                  <a:moveTo>
                    <a:pt x="2455" y="18543"/>
                  </a:moveTo>
                  <a:cubicBezTo>
                    <a:pt x="2393" y="18499"/>
                    <a:pt x="2446" y="18393"/>
                    <a:pt x="2384" y="18349"/>
                  </a:cubicBezTo>
                  <a:cubicBezTo>
                    <a:pt x="2464" y="18155"/>
                    <a:pt x="2525" y="17890"/>
                    <a:pt x="2631" y="17757"/>
                  </a:cubicBezTo>
                  <a:cubicBezTo>
                    <a:pt x="2631" y="17951"/>
                    <a:pt x="2481" y="18128"/>
                    <a:pt x="2455" y="18314"/>
                  </a:cubicBezTo>
                  <a:cubicBezTo>
                    <a:pt x="2437" y="18411"/>
                    <a:pt x="2481" y="18455"/>
                    <a:pt x="2455" y="18543"/>
                  </a:cubicBezTo>
                  <a:close/>
                  <a:moveTo>
                    <a:pt x="7841" y="23329"/>
                  </a:moveTo>
                  <a:cubicBezTo>
                    <a:pt x="7761" y="23488"/>
                    <a:pt x="7585" y="23461"/>
                    <a:pt x="7364" y="23479"/>
                  </a:cubicBezTo>
                  <a:cubicBezTo>
                    <a:pt x="7373" y="23391"/>
                    <a:pt x="7514" y="23444"/>
                    <a:pt x="7603" y="23417"/>
                  </a:cubicBezTo>
                  <a:cubicBezTo>
                    <a:pt x="7700" y="23399"/>
                    <a:pt x="7753" y="23338"/>
                    <a:pt x="7841" y="23329"/>
                  </a:cubicBezTo>
                  <a:close/>
                  <a:moveTo>
                    <a:pt x="19205" y="21113"/>
                  </a:moveTo>
                  <a:cubicBezTo>
                    <a:pt x="19072" y="21139"/>
                    <a:pt x="19276" y="21227"/>
                    <a:pt x="19125" y="21236"/>
                  </a:cubicBezTo>
                  <a:cubicBezTo>
                    <a:pt x="19152" y="21263"/>
                    <a:pt x="19205" y="21254"/>
                    <a:pt x="19205" y="21307"/>
                  </a:cubicBezTo>
                  <a:cubicBezTo>
                    <a:pt x="19143" y="21342"/>
                    <a:pt x="19099" y="21307"/>
                    <a:pt x="19046" y="21307"/>
                  </a:cubicBezTo>
                  <a:cubicBezTo>
                    <a:pt x="18993" y="21298"/>
                    <a:pt x="18869" y="21360"/>
                    <a:pt x="18887" y="21271"/>
                  </a:cubicBezTo>
                  <a:cubicBezTo>
                    <a:pt x="18958" y="21254"/>
                    <a:pt x="19002" y="21263"/>
                    <a:pt x="19046" y="21280"/>
                  </a:cubicBezTo>
                  <a:cubicBezTo>
                    <a:pt x="19108" y="21271"/>
                    <a:pt x="19037" y="21183"/>
                    <a:pt x="19028" y="21192"/>
                  </a:cubicBezTo>
                  <a:cubicBezTo>
                    <a:pt x="19046" y="21139"/>
                    <a:pt x="19170" y="21174"/>
                    <a:pt x="19108" y="21077"/>
                  </a:cubicBezTo>
                  <a:cubicBezTo>
                    <a:pt x="19258" y="21121"/>
                    <a:pt x="19267" y="20989"/>
                    <a:pt x="19381" y="21033"/>
                  </a:cubicBezTo>
                  <a:cubicBezTo>
                    <a:pt x="19373" y="21060"/>
                    <a:pt x="19355" y="21086"/>
                    <a:pt x="19364" y="21121"/>
                  </a:cubicBezTo>
                  <a:cubicBezTo>
                    <a:pt x="19320" y="21113"/>
                    <a:pt x="19205" y="21174"/>
                    <a:pt x="19205" y="21113"/>
                  </a:cubicBezTo>
                  <a:close/>
                  <a:moveTo>
                    <a:pt x="2093" y="19205"/>
                  </a:moveTo>
                  <a:cubicBezTo>
                    <a:pt x="2040" y="19126"/>
                    <a:pt x="2110" y="19011"/>
                    <a:pt x="2181" y="18958"/>
                  </a:cubicBezTo>
                  <a:cubicBezTo>
                    <a:pt x="2199" y="18923"/>
                    <a:pt x="2163" y="18923"/>
                    <a:pt x="2146" y="18905"/>
                  </a:cubicBezTo>
                  <a:cubicBezTo>
                    <a:pt x="2190" y="18861"/>
                    <a:pt x="2199" y="18808"/>
                    <a:pt x="2208" y="18764"/>
                  </a:cubicBezTo>
                  <a:cubicBezTo>
                    <a:pt x="2208" y="18737"/>
                    <a:pt x="2208" y="18711"/>
                    <a:pt x="2216" y="18684"/>
                  </a:cubicBezTo>
                  <a:cubicBezTo>
                    <a:pt x="2216" y="18667"/>
                    <a:pt x="2216" y="18658"/>
                    <a:pt x="2216" y="18640"/>
                  </a:cubicBezTo>
                  <a:cubicBezTo>
                    <a:pt x="2216" y="18631"/>
                    <a:pt x="2216" y="18623"/>
                    <a:pt x="2225" y="18614"/>
                  </a:cubicBezTo>
                  <a:cubicBezTo>
                    <a:pt x="2234" y="18587"/>
                    <a:pt x="2243" y="18481"/>
                    <a:pt x="2313" y="18517"/>
                  </a:cubicBezTo>
                  <a:cubicBezTo>
                    <a:pt x="2278" y="18578"/>
                    <a:pt x="2278" y="18631"/>
                    <a:pt x="2287" y="18684"/>
                  </a:cubicBezTo>
                  <a:cubicBezTo>
                    <a:pt x="2287" y="18746"/>
                    <a:pt x="2296" y="18808"/>
                    <a:pt x="2278" y="18852"/>
                  </a:cubicBezTo>
                  <a:cubicBezTo>
                    <a:pt x="2243" y="18985"/>
                    <a:pt x="2146" y="19029"/>
                    <a:pt x="2093" y="19205"/>
                  </a:cubicBezTo>
                  <a:close/>
                  <a:moveTo>
                    <a:pt x="7717" y="5908"/>
                  </a:moveTo>
                  <a:cubicBezTo>
                    <a:pt x="7832" y="5899"/>
                    <a:pt x="7788" y="6226"/>
                    <a:pt x="7656" y="6146"/>
                  </a:cubicBezTo>
                  <a:cubicBezTo>
                    <a:pt x="7673" y="6084"/>
                    <a:pt x="7735" y="6137"/>
                    <a:pt x="7753" y="6049"/>
                  </a:cubicBezTo>
                  <a:cubicBezTo>
                    <a:pt x="7770" y="5978"/>
                    <a:pt x="7664" y="6058"/>
                    <a:pt x="7647" y="6075"/>
                  </a:cubicBezTo>
                  <a:cubicBezTo>
                    <a:pt x="7594" y="6199"/>
                    <a:pt x="7761" y="6199"/>
                    <a:pt x="7700" y="6332"/>
                  </a:cubicBezTo>
                  <a:cubicBezTo>
                    <a:pt x="7620" y="6279"/>
                    <a:pt x="7567" y="6137"/>
                    <a:pt x="7611" y="6031"/>
                  </a:cubicBezTo>
                  <a:cubicBezTo>
                    <a:pt x="7638" y="5961"/>
                    <a:pt x="7691" y="5978"/>
                    <a:pt x="7717" y="5908"/>
                  </a:cubicBezTo>
                  <a:close/>
                  <a:moveTo>
                    <a:pt x="6746" y="8265"/>
                  </a:moveTo>
                  <a:cubicBezTo>
                    <a:pt x="6728" y="8345"/>
                    <a:pt x="6746" y="8477"/>
                    <a:pt x="6631" y="8424"/>
                  </a:cubicBezTo>
                  <a:cubicBezTo>
                    <a:pt x="6667" y="8371"/>
                    <a:pt x="6728" y="8398"/>
                    <a:pt x="6737" y="8301"/>
                  </a:cubicBezTo>
                  <a:cubicBezTo>
                    <a:pt x="6658" y="8239"/>
                    <a:pt x="6658" y="8398"/>
                    <a:pt x="6578" y="8336"/>
                  </a:cubicBezTo>
                  <a:cubicBezTo>
                    <a:pt x="6614" y="8265"/>
                    <a:pt x="6781" y="8097"/>
                    <a:pt x="6658" y="8106"/>
                  </a:cubicBezTo>
                  <a:cubicBezTo>
                    <a:pt x="6605" y="8036"/>
                    <a:pt x="6728" y="7947"/>
                    <a:pt x="6790" y="7992"/>
                  </a:cubicBezTo>
                  <a:cubicBezTo>
                    <a:pt x="6790" y="8027"/>
                    <a:pt x="6746" y="8071"/>
                    <a:pt x="6746" y="8106"/>
                  </a:cubicBezTo>
                  <a:cubicBezTo>
                    <a:pt x="6746" y="8124"/>
                    <a:pt x="6790" y="8142"/>
                    <a:pt x="6790" y="8150"/>
                  </a:cubicBezTo>
                  <a:cubicBezTo>
                    <a:pt x="6790" y="8195"/>
                    <a:pt x="6755" y="8230"/>
                    <a:pt x="6746" y="8265"/>
                  </a:cubicBezTo>
                  <a:close/>
                  <a:moveTo>
                    <a:pt x="7241" y="7956"/>
                  </a:moveTo>
                  <a:cubicBezTo>
                    <a:pt x="7267" y="8071"/>
                    <a:pt x="7143" y="8265"/>
                    <a:pt x="7108" y="8398"/>
                  </a:cubicBezTo>
                  <a:cubicBezTo>
                    <a:pt x="7082" y="8345"/>
                    <a:pt x="7046" y="8292"/>
                    <a:pt x="6949" y="8274"/>
                  </a:cubicBezTo>
                  <a:cubicBezTo>
                    <a:pt x="6958" y="8168"/>
                    <a:pt x="7046" y="8265"/>
                    <a:pt x="7099" y="8265"/>
                  </a:cubicBezTo>
                  <a:cubicBezTo>
                    <a:pt x="7152" y="8195"/>
                    <a:pt x="7064" y="8212"/>
                    <a:pt x="7046" y="8177"/>
                  </a:cubicBezTo>
                  <a:cubicBezTo>
                    <a:pt x="7029" y="8159"/>
                    <a:pt x="7037" y="8097"/>
                    <a:pt x="7064" y="8124"/>
                  </a:cubicBezTo>
                  <a:cubicBezTo>
                    <a:pt x="7029" y="8097"/>
                    <a:pt x="7002" y="8089"/>
                    <a:pt x="6949" y="8115"/>
                  </a:cubicBezTo>
                  <a:cubicBezTo>
                    <a:pt x="6931" y="8124"/>
                    <a:pt x="6958" y="8159"/>
                    <a:pt x="6967" y="8150"/>
                  </a:cubicBezTo>
                  <a:cubicBezTo>
                    <a:pt x="6940" y="8177"/>
                    <a:pt x="6808" y="8221"/>
                    <a:pt x="6826" y="8292"/>
                  </a:cubicBezTo>
                  <a:cubicBezTo>
                    <a:pt x="6773" y="8239"/>
                    <a:pt x="6817" y="8124"/>
                    <a:pt x="6887" y="8124"/>
                  </a:cubicBezTo>
                  <a:cubicBezTo>
                    <a:pt x="6949" y="7974"/>
                    <a:pt x="6861" y="7947"/>
                    <a:pt x="6967" y="7824"/>
                  </a:cubicBezTo>
                  <a:cubicBezTo>
                    <a:pt x="7037" y="7850"/>
                    <a:pt x="6984" y="7939"/>
                    <a:pt x="6958" y="8018"/>
                  </a:cubicBezTo>
                  <a:lnTo>
                    <a:pt x="7037" y="8045"/>
                  </a:lnTo>
                  <a:cubicBezTo>
                    <a:pt x="7073" y="7930"/>
                    <a:pt x="6993" y="7894"/>
                    <a:pt x="7090" y="7806"/>
                  </a:cubicBezTo>
                  <a:cubicBezTo>
                    <a:pt x="7099" y="7771"/>
                    <a:pt x="7055" y="7762"/>
                    <a:pt x="7029" y="7744"/>
                  </a:cubicBezTo>
                  <a:cubicBezTo>
                    <a:pt x="7037" y="7665"/>
                    <a:pt x="7099" y="7709"/>
                    <a:pt x="7126" y="7647"/>
                  </a:cubicBezTo>
                  <a:cubicBezTo>
                    <a:pt x="7161" y="7568"/>
                    <a:pt x="7055" y="7559"/>
                    <a:pt x="7135" y="7462"/>
                  </a:cubicBezTo>
                  <a:cubicBezTo>
                    <a:pt x="7223" y="7488"/>
                    <a:pt x="7205" y="7577"/>
                    <a:pt x="7170" y="7674"/>
                  </a:cubicBezTo>
                  <a:cubicBezTo>
                    <a:pt x="7188" y="7797"/>
                    <a:pt x="7241" y="7797"/>
                    <a:pt x="7311" y="7850"/>
                  </a:cubicBezTo>
                  <a:cubicBezTo>
                    <a:pt x="7311" y="7974"/>
                    <a:pt x="7196" y="7815"/>
                    <a:pt x="7196" y="7939"/>
                  </a:cubicBezTo>
                  <a:cubicBezTo>
                    <a:pt x="7188" y="7983"/>
                    <a:pt x="7232" y="7992"/>
                    <a:pt x="7241" y="7956"/>
                  </a:cubicBezTo>
                  <a:close/>
                  <a:moveTo>
                    <a:pt x="7293" y="6173"/>
                  </a:moveTo>
                  <a:cubicBezTo>
                    <a:pt x="7267" y="6120"/>
                    <a:pt x="7338" y="6128"/>
                    <a:pt x="7364" y="6067"/>
                  </a:cubicBezTo>
                  <a:cubicBezTo>
                    <a:pt x="7382" y="6014"/>
                    <a:pt x="7364" y="5970"/>
                    <a:pt x="7373" y="5943"/>
                  </a:cubicBezTo>
                  <a:cubicBezTo>
                    <a:pt x="7417" y="5872"/>
                    <a:pt x="7497" y="5846"/>
                    <a:pt x="7532" y="5766"/>
                  </a:cubicBezTo>
                  <a:cubicBezTo>
                    <a:pt x="7638" y="5899"/>
                    <a:pt x="7391" y="5952"/>
                    <a:pt x="7435" y="6093"/>
                  </a:cubicBezTo>
                  <a:cubicBezTo>
                    <a:pt x="7382" y="6102"/>
                    <a:pt x="7338" y="6128"/>
                    <a:pt x="7293" y="6173"/>
                  </a:cubicBezTo>
                  <a:close/>
                  <a:moveTo>
                    <a:pt x="7223" y="6605"/>
                  </a:moveTo>
                  <a:cubicBezTo>
                    <a:pt x="7161" y="6596"/>
                    <a:pt x="7188" y="6446"/>
                    <a:pt x="7249" y="6455"/>
                  </a:cubicBezTo>
                  <a:cubicBezTo>
                    <a:pt x="7241" y="6367"/>
                    <a:pt x="7196" y="6314"/>
                    <a:pt x="7258" y="6190"/>
                  </a:cubicBezTo>
                  <a:cubicBezTo>
                    <a:pt x="7241" y="6358"/>
                    <a:pt x="7346" y="6287"/>
                    <a:pt x="7408" y="6181"/>
                  </a:cubicBezTo>
                  <a:cubicBezTo>
                    <a:pt x="7497" y="6358"/>
                    <a:pt x="7267" y="6411"/>
                    <a:pt x="7276" y="6596"/>
                  </a:cubicBezTo>
                  <a:cubicBezTo>
                    <a:pt x="7249" y="6579"/>
                    <a:pt x="7232" y="6588"/>
                    <a:pt x="7223" y="6605"/>
                  </a:cubicBezTo>
                  <a:close/>
                  <a:moveTo>
                    <a:pt x="6393" y="9219"/>
                  </a:moveTo>
                  <a:lnTo>
                    <a:pt x="6428" y="9131"/>
                  </a:lnTo>
                  <a:cubicBezTo>
                    <a:pt x="6481" y="9175"/>
                    <a:pt x="6552" y="9210"/>
                    <a:pt x="6508" y="9298"/>
                  </a:cubicBezTo>
                  <a:cubicBezTo>
                    <a:pt x="6428" y="9290"/>
                    <a:pt x="6463" y="9228"/>
                    <a:pt x="6393" y="9219"/>
                  </a:cubicBezTo>
                  <a:close/>
                  <a:moveTo>
                    <a:pt x="6737" y="9316"/>
                  </a:moveTo>
                  <a:cubicBezTo>
                    <a:pt x="6773" y="9263"/>
                    <a:pt x="6834" y="9290"/>
                    <a:pt x="6843" y="9192"/>
                  </a:cubicBezTo>
                  <a:cubicBezTo>
                    <a:pt x="6834" y="9157"/>
                    <a:pt x="6799" y="9139"/>
                    <a:pt x="6826" y="9086"/>
                  </a:cubicBezTo>
                  <a:cubicBezTo>
                    <a:pt x="6861" y="9104"/>
                    <a:pt x="6896" y="9113"/>
                    <a:pt x="6914" y="9086"/>
                  </a:cubicBezTo>
                  <a:cubicBezTo>
                    <a:pt x="6914" y="9166"/>
                    <a:pt x="6878" y="9360"/>
                    <a:pt x="6737" y="9316"/>
                  </a:cubicBezTo>
                  <a:close/>
                  <a:moveTo>
                    <a:pt x="6896" y="9051"/>
                  </a:moveTo>
                  <a:cubicBezTo>
                    <a:pt x="6808" y="8980"/>
                    <a:pt x="6958" y="8910"/>
                    <a:pt x="6967" y="8777"/>
                  </a:cubicBezTo>
                  <a:cubicBezTo>
                    <a:pt x="6834" y="8786"/>
                    <a:pt x="7055" y="8592"/>
                    <a:pt x="7020" y="8468"/>
                  </a:cubicBezTo>
                  <a:cubicBezTo>
                    <a:pt x="7143" y="8486"/>
                    <a:pt x="7037" y="8645"/>
                    <a:pt x="7011" y="8733"/>
                  </a:cubicBezTo>
                  <a:cubicBezTo>
                    <a:pt x="6984" y="8857"/>
                    <a:pt x="6976" y="8998"/>
                    <a:pt x="6896" y="9051"/>
                  </a:cubicBezTo>
                  <a:close/>
                  <a:moveTo>
                    <a:pt x="6746" y="9060"/>
                  </a:moveTo>
                  <a:cubicBezTo>
                    <a:pt x="6720" y="9042"/>
                    <a:pt x="6737" y="9016"/>
                    <a:pt x="6746" y="8989"/>
                  </a:cubicBezTo>
                  <a:cubicBezTo>
                    <a:pt x="6702" y="8972"/>
                    <a:pt x="6667" y="8989"/>
                    <a:pt x="6640" y="9016"/>
                  </a:cubicBezTo>
                  <a:cubicBezTo>
                    <a:pt x="6605" y="9007"/>
                    <a:pt x="6675" y="8839"/>
                    <a:pt x="6587" y="8927"/>
                  </a:cubicBezTo>
                  <a:cubicBezTo>
                    <a:pt x="6499" y="8883"/>
                    <a:pt x="6649" y="8839"/>
                    <a:pt x="6658" y="8822"/>
                  </a:cubicBezTo>
                  <a:cubicBezTo>
                    <a:pt x="6675" y="8795"/>
                    <a:pt x="6675" y="8742"/>
                    <a:pt x="6702" y="8707"/>
                  </a:cubicBezTo>
                  <a:cubicBezTo>
                    <a:pt x="6711" y="8698"/>
                    <a:pt x="6755" y="8707"/>
                    <a:pt x="6764" y="8698"/>
                  </a:cubicBezTo>
                  <a:cubicBezTo>
                    <a:pt x="6799" y="8663"/>
                    <a:pt x="6781" y="8592"/>
                    <a:pt x="6843" y="8636"/>
                  </a:cubicBezTo>
                  <a:cubicBezTo>
                    <a:pt x="6870" y="8583"/>
                    <a:pt x="6870" y="8477"/>
                    <a:pt x="6940" y="8539"/>
                  </a:cubicBezTo>
                  <a:cubicBezTo>
                    <a:pt x="6878" y="8601"/>
                    <a:pt x="6852" y="8707"/>
                    <a:pt x="6790" y="8777"/>
                  </a:cubicBezTo>
                  <a:cubicBezTo>
                    <a:pt x="6755" y="8822"/>
                    <a:pt x="6596" y="8822"/>
                    <a:pt x="6675" y="8927"/>
                  </a:cubicBezTo>
                  <a:cubicBezTo>
                    <a:pt x="6746" y="8901"/>
                    <a:pt x="6764" y="8742"/>
                    <a:pt x="6870" y="8804"/>
                  </a:cubicBezTo>
                  <a:cubicBezTo>
                    <a:pt x="6834" y="8954"/>
                    <a:pt x="6728" y="8910"/>
                    <a:pt x="6746" y="9060"/>
                  </a:cubicBezTo>
                  <a:close/>
                  <a:moveTo>
                    <a:pt x="7479" y="5819"/>
                  </a:moveTo>
                  <a:cubicBezTo>
                    <a:pt x="7452" y="5828"/>
                    <a:pt x="7426" y="5837"/>
                    <a:pt x="7435" y="5802"/>
                  </a:cubicBezTo>
                  <a:cubicBezTo>
                    <a:pt x="7452" y="5669"/>
                    <a:pt x="7594" y="5404"/>
                    <a:pt x="7656" y="5192"/>
                  </a:cubicBezTo>
                  <a:cubicBezTo>
                    <a:pt x="7673" y="5078"/>
                    <a:pt x="7735" y="5104"/>
                    <a:pt x="7682" y="5201"/>
                  </a:cubicBezTo>
                  <a:cubicBezTo>
                    <a:pt x="7629" y="5413"/>
                    <a:pt x="7594" y="5643"/>
                    <a:pt x="7479" y="5819"/>
                  </a:cubicBezTo>
                  <a:close/>
                  <a:moveTo>
                    <a:pt x="6481" y="8760"/>
                  </a:moveTo>
                  <a:cubicBezTo>
                    <a:pt x="6463" y="8689"/>
                    <a:pt x="6349" y="8671"/>
                    <a:pt x="6402" y="8565"/>
                  </a:cubicBezTo>
                  <a:cubicBezTo>
                    <a:pt x="6411" y="8663"/>
                    <a:pt x="6561" y="8539"/>
                    <a:pt x="6508" y="8671"/>
                  </a:cubicBezTo>
                  <a:cubicBezTo>
                    <a:pt x="6569" y="8671"/>
                    <a:pt x="6569" y="8530"/>
                    <a:pt x="6658" y="8592"/>
                  </a:cubicBezTo>
                  <a:cubicBezTo>
                    <a:pt x="6543" y="8671"/>
                    <a:pt x="6569" y="8839"/>
                    <a:pt x="6455" y="8980"/>
                  </a:cubicBezTo>
                  <a:cubicBezTo>
                    <a:pt x="6411" y="8875"/>
                    <a:pt x="6419" y="9016"/>
                    <a:pt x="6340" y="8972"/>
                  </a:cubicBezTo>
                  <a:cubicBezTo>
                    <a:pt x="6358" y="8822"/>
                    <a:pt x="6455" y="8883"/>
                    <a:pt x="6481" y="8760"/>
                  </a:cubicBezTo>
                  <a:close/>
                  <a:moveTo>
                    <a:pt x="6243" y="8601"/>
                  </a:moveTo>
                  <a:cubicBezTo>
                    <a:pt x="6146" y="8671"/>
                    <a:pt x="6331" y="8398"/>
                    <a:pt x="6260" y="8380"/>
                  </a:cubicBezTo>
                  <a:cubicBezTo>
                    <a:pt x="6331" y="8318"/>
                    <a:pt x="6278" y="8248"/>
                    <a:pt x="6366" y="8186"/>
                  </a:cubicBezTo>
                  <a:cubicBezTo>
                    <a:pt x="6340" y="8301"/>
                    <a:pt x="6375" y="8477"/>
                    <a:pt x="6322" y="8539"/>
                  </a:cubicBezTo>
                  <a:cubicBezTo>
                    <a:pt x="6305" y="8415"/>
                    <a:pt x="6278" y="8495"/>
                    <a:pt x="6243" y="8601"/>
                  </a:cubicBezTo>
                  <a:close/>
                  <a:moveTo>
                    <a:pt x="7399" y="6738"/>
                  </a:moveTo>
                  <a:cubicBezTo>
                    <a:pt x="7444" y="6685"/>
                    <a:pt x="7382" y="6658"/>
                    <a:pt x="7382" y="6632"/>
                  </a:cubicBezTo>
                  <a:cubicBezTo>
                    <a:pt x="7408" y="6561"/>
                    <a:pt x="7470" y="6623"/>
                    <a:pt x="7505" y="6552"/>
                  </a:cubicBezTo>
                  <a:cubicBezTo>
                    <a:pt x="7558" y="6649"/>
                    <a:pt x="7647" y="6588"/>
                    <a:pt x="7611" y="6720"/>
                  </a:cubicBezTo>
                  <a:cubicBezTo>
                    <a:pt x="7532" y="6711"/>
                    <a:pt x="7558" y="6641"/>
                    <a:pt x="7470" y="6632"/>
                  </a:cubicBezTo>
                  <a:cubicBezTo>
                    <a:pt x="7435" y="6702"/>
                    <a:pt x="7505" y="6835"/>
                    <a:pt x="7567" y="6773"/>
                  </a:cubicBezTo>
                  <a:cubicBezTo>
                    <a:pt x="7594" y="6782"/>
                    <a:pt x="7576" y="6800"/>
                    <a:pt x="7558" y="6800"/>
                  </a:cubicBezTo>
                  <a:lnTo>
                    <a:pt x="7541" y="6852"/>
                  </a:lnTo>
                  <a:cubicBezTo>
                    <a:pt x="7452" y="6844"/>
                    <a:pt x="7514" y="6755"/>
                    <a:pt x="7435" y="6747"/>
                  </a:cubicBezTo>
                  <a:cubicBezTo>
                    <a:pt x="7408" y="6888"/>
                    <a:pt x="7444" y="6932"/>
                    <a:pt x="7364" y="7020"/>
                  </a:cubicBezTo>
                  <a:cubicBezTo>
                    <a:pt x="7285" y="6985"/>
                    <a:pt x="7285" y="6914"/>
                    <a:pt x="7276" y="6852"/>
                  </a:cubicBezTo>
                  <a:cubicBezTo>
                    <a:pt x="7302" y="6764"/>
                    <a:pt x="7364" y="6800"/>
                    <a:pt x="7399" y="6738"/>
                  </a:cubicBezTo>
                  <a:close/>
                  <a:moveTo>
                    <a:pt x="8424" y="3215"/>
                  </a:moveTo>
                  <a:cubicBezTo>
                    <a:pt x="8353" y="3250"/>
                    <a:pt x="8494" y="2976"/>
                    <a:pt x="8512" y="2888"/>
                  </a:cubicBezTo>
                  <a:cubicBezTo>
                    <a:pt x="8609" y="2976"/>
                    <a:pt x="8441" y="3082"/>
                    <a:pt x="8424" y="3215"/>
                  </a:cubicBezTo>
                  <a:close/>
                  <a:moveTo>
                    <a:pt x="8521" y="4530"/>
                  </a:moveTo>
                  <a:cubicBezTo>
                    <a:pt x="8583" y="4504"/>
                    <a:pt x="8627" y="4433"/>
                    <a:pt x="8653" y="4318"/>
                  </a:cubicBezTo>
                  <a:cubicBezTo>
                    <a:pt x="8733" y="4363"/>
                    <a:pt x="8662" y="4548"/>
                    <a:pt x="8609" y="4530"/>
                  </a:cubicBezTo>
                  <a:cubicBezTo>
                    <a:pt x="8662" y="4566"/>
                    <a:pt x="8600" y="4663"/>
                    <a:pt x="8627" y="4707"/>
                  </a:cubicBezTo>
                  <a:cubicBezTo>
                    <a:pt x="8742" y="4645"/>
                    <a:pt x="8715" y="4424"/>
                    <a:pt x="8724" y="4380"/>
                  </a:cubicBezTo>
                  <a:cubicBezTo>
                    <a:pt x="8724" y="4389"/>
                    <a:pt x="8777" y="4398"/>
                    <a:pt x="8777" y="4398"/>
                  </a:cubicBezTo>
                  <a:cubicBezTo>
                    <a:pt x="8777" y="4336"/>
                    <a:pt x="8742" y="4292"/>
                    <a:pt x="8715" y="4248"/>
                  </a:cubicBezTo>
                  <a:cubicBezTo>
                    <a:pt x="8733" y="4195"/>
                    <a:pt x="8759" y="4177"/>
                    <a:pt x="8795" y="4177"/>
                  </a:cubicBezTo>
                  <a:cubicBezTo>
                    <a:pt x="8812" y="4098"/>
                    <a:pt x="8812" y="4000"/>
                    <a:pt x="8848" y="3965"/>
                  </a:cubicBezTo>
                  <a:cubicBezTo>
                    <a:pt x="8848" y="3842"/>
                    <a:pt x="8962" y="4000"/>
                    <a:pt x="8971" y="3877"/>
                  </a:cubicBezTo>
                  <a:cubicBezTo>
                    <a:pt x="8971" y="3833"/>
                    <a:pt x="8927" y="3859"/>
                    <a:pt x="8909" y="3895"/>
                  </a:cubicBezTo>
                  <a:cubicBezTo>
                    <a:pt x="8856" y="3850"/>
                    <a:pt x="8953" y="3727"/>
                    <a:pt x="8962" y="3647"/>
                  </a:cubicBezTo>
                  <a:cubicBezTo>
                    <a:pt x="8989" y="3700"/>
                    <a:pt x="8962" y="3771"/>
                    <a:pt x="8989" y="3824"/>
                  </a:cubicBezTo>
                  <a:cubicBezTo>
                    <a:pt x="9015" y="3824"/>
                    <a:pt x="9024" y="3806"/>
                    <a:pt x="9051" y="3815"/>
                  </a:cubicBezTo>
                  <a:cubicBezTo>
                    <a:pt x="9059" y="3744"/>
                    <a:pt x="9033" y="3700"/>
                    <a:pt x="9024" y="3638"/>
                  </a:cubicBezTo>
                  <a:cubicBezTo>
                    <a:pt x="9104" y="3700"/>
                    <a:pt x="9174" y="3444"/>
                    <a:pt x="9210" y="3382"/>
                  </a:cubicBezTo>
                  <a:cubicBezTo>
                    <a:pt x="9218" y="3444"/>
                    <a:pt x="9236" y="3506"/>
                    <a:pt x="9227" y="3585"/>
                  </a:cubicBezTo>
                  <a:cubicBezTo>
                    <a:pt x="9263" y="3585"/>
                    <a:pt x="9271" y="3524"/>
                    <a:pt x="9289" y="3480"/>
                  </a:cubicBezTo>
                  <a:cubicBezTo>
                    <a:pt x="9333" y="3594"/>
                    <a:pt x="9236" y="3948"/>
                    <a:pt x="9174" y="4124"/>
                  </a:cubicBezTo>
                  <a:cubicBezTo>
                    <a:pt x="9148" y="4168"/>
                    <a:pt x="9139" y="4168"/>
                    <a:pt x="9095" y="4159"/>
                  </a:cubicBezTo>
                  <a:cubicBezTo>
                    <a:pt x="9095" y="4195"/>
                    <a:pt x="9130" y="4195"/>
                    <a:pt x="9130" y="4239"/>
                  </a:cubicBezTo>
                  <a:cubicBezTo>
                    <a:pt x="9112" y="4301"/>
                    <a:pt x="9059" y="4265"/>
                    <a:pt x="9051" y="4274"/>
                  </a:cubicBezTo>
                  <a:cubicBezTo>
                    <a:pt x="9042" y="4310"/>
                    <a:pt x="9077" y="4345"/>
                    <a:pt x="9077" y="4380"/>
                  </a:cubicBezTo>
                  <a:cubicBezTo>
                    <a:pt x="9059" y="4451"/>
                    <a:pt x="8962" y="4513"/>
                    <a:pt x="8936" y="4592"/>
                  </a:cubicBezTo>
                  <a:cubicBezTo>
                    <a:pt x="8892" y="4725"/>
                    <a:pt x="8883" y="4848"/>
                    <a:pt x="8821" y="4981"/>
                  </a:cubicBezTo>
                  <a:cubicBezTo>
                    <a:pt x="8768" y="5087"/>
                    <a:pt x="8680" y="5175"/>
                    <a:pt x="8618" y="5298"/>
                  </a:cubicBezTo>
                  <a:cubicBezTo>
                    <a:pt x="8591" y="5343"/>
                    <a:pt x="8618" y="5378"/>
                    <a:pt x="8609" y="5387"/>
                  </a:cubicBezTo>
                  <a:cubicBezTo>
                    <a:pt x="8547" y="5581"/>
                    <a:pt x="8380" y="5740"/>
                    <a:pt x="8406" y="5934"/>
                  </a:cubicBezTo>
                  <a:cubicBezTo>
                    <a:pt x="8371" y="5952"/>
                    <a:pt x="8344" y="5978"/>
                    <a:pt x="8327" y="6005"/>
                  </a:cubicBezTo>
                  <a:cubicBezTo>
                    <a:pt x="8274" y="5961"/>
                    <a:pt x="8397" y="5828"/>
                    <a:pt x="8274" y="5819"/>
                  </a:cubicBezTo>
                  <a:cubicBezTo>
                    <a:pt x="8282" y="5917"/>
                    <a:pt x="8282" y="6014"/>
                    <a:pt x="8318" y="6102"/>
                  </a:cubicBezTo>
                  <a:cubicBezTo>
                    <a:pt x="8176" y="6208"/>
                    <a:pt x="8159" y="6482"/>
                    <a:pt x="8053" y="6658"/>
                  </a:cubicBezTo>
                  <a:cubicBezTo>
                    <a:pt x="8009" y="6720"/>
                    <a:pt x="7973" y="6702"/>
                    <a:pt x="7929" y="6747"/>
                  </a:cubicBezTo>
                  <a:cubicBezTo>
                    <a:pt x="7867" y="6800"/>
                    <a:pt x="7859" y="6914"/>
                    <a:pt x="7779" y="6914"/>
                  </a:cubicBezTo>
                  <a:cubicBezTo>
                    <a:pt x="7664" y="6852"/>
                    <a:pt x="7814" y="6738"/>
                    <a:pt x="7841" y="6676"/>
                  </a:cubicBezTo>
                  <a:cubicBezTo>
                    <a:pt x="7867" y="6588"/>
                    <a:pt x="7903" y="6482"/>
                    <a:pt x="7929" y="6420"/>
                  </a:cubicBezTo>
                  <a:cubicBezTo>
                    <a:pt x="7947" y="6385"/>
                    <a:pt x="7929" y="6349"/>
                    <a:pt x="7929" y="6349"/>
                  </a:cubicBezTo>
                  <a:cubicBezTo>
                    <a:pt x="7938" y="6332"/>
                    <a:pt x="8009" y="6287"/>
                    <a:pt x="8009" y="6279"/>
                  </a:cubicBezTo>
                  <a:cubicBezTo>
                    <a:pt x="8026" y="6243"/>
                    <a:pt x="8026" y="6173"/>
                    <a:pt x="8044" y="6128"/>
                  </a:cubicBezTo>
                  <a:cubicBezTo>
                    <a:pt x="8079" y="6031"/>
                    <a:pt x="8115" y="6005"/>
                    <a:pt x="8097" y="5890"/>
                  </a:cubicBezTo>
                  <a:cubicBezTo>
                    <a:pt x="8176" y="5908"/>
                    <a:pt x="8150" y="6040"/>
                    <a:pt x="8229" y="5934"/>
                  </a:cubicBezTo>
                  <a:cubicBezTo>
                    <a:pt x="8229" y="5890"/>
                    <a:pt x="8194" y="5934"/>
                    <a:pt x="8150" y="5908"/>
                  </a:cubicBezTo>
                  <a:cubicBezTo>
                    <a:pt x="8150" y="5837"/>
                    <a:pt x="8185" y="5740"/>
                    <a:pt x="8115" y="5696"/>
                  </a:cubicBezTo>
                  <a:cubicBezTo>
                    <a:pt x="8238" y="5484"/>
                    <a:pt x="8265" y="5325"/>
                    <a:pt x="8397" y="5175"/>
                  </a:cubicBezTo>
                  <a:cubicBezTo>
                    <a:pt x="8415" y="5060"/>
                    <a:pt x="8397" y="4963"/>
                    <a:pt x="8327" y="4883"/>
                  </a:cubicBezTo>
                  <a:cubicBezTo>
                    <a:pt x="8371" y="4822"/>
                    <a:pt x="8415" y="4742"/>
                    <a:pt x="8450" y="4636"/>
                  </a:cubicBezTo>
                  <a:lnTo>
                    <a:pt x="8547" y="4680"/>
                  </a:lnTo>
                  <a:cubicBezTo>
                    <a:pt x="8591" y="4601"/>
                    <a:pt x="8591" y="4548"/>
                    <a:pt x="8521" y="4530"/>
                  </a:cubicBezTo>
                  <a:close/>
                  <a:moveTo>
                    <a:pt x="8212" y="5599"/>
                  </a:moveTo>
                  <a:cubicBezTo>
                    <a:pt x="8238" y="5599"/>
                    <a:pt x="8265" y="5581"/>
                    <a:pt x="8282" y="5563"/>
                  </a:cubicBezTo>
                  <a:cubicBezTo>
                    <a:pt x="8159" y="5519"/>
                    <a:pt x="8203" y="5625"/>
                    <a:pt x="8168" y="5713"/>
                  </a:cubicBezTo>
                  <a:cubicBezTo>
                    <a:pt x="8221" y="5705"/>
                    <a:pt x="8300" y="5749"/>
                    <a:pt x="8344" y="5713"/>
                  </a:cubicBezTo>
                  <a:cubicBezTo>
                    <a:pt x="8309" y="5634"/>
                    <a:pt x="8212" y="5713"/>
                    <a:pt x="8212" y="5599"/>
                  </a:cubicBezTo>
                  <a:close/>
                  <a:moveTo>
                    <a:pt x="8335" y="5413"/>
                  </a:moveTo>
                  <a:cubicBezTo>
                    <a:pt x="8291" y="5502"/>
                    <a:pt x="8380" y="5519"/>
                    <a:pt x="8362" y="5590"/>
                  </a:cubicBezTo>
                  <a:cubicBezTo>
                    <a:pt x="8335" y="5581"/>
                    <a:pt x="8309" y="5625"/>
                    <a:pt x="8335" y="5652"/>
                  </a:cubicBezTo>
                  <a:cubicBezTo>
                    <a:pt x="8353" y="5528"/>
                    <a:pt x="8450" y="5643"/>
                    <a:pt x="8468" y="5537"/>
                  </a:cubicBezTo>
                  <a:cubicBezTo>
                    <a:pt x="8362" y="5528"/>
                    <a:pt x="8424" y="5431"/>
                    <a:pt x="8335" y="5413"/>
                  </a:cubicBezTo>
                  <a:close/>
                  <a:moveTo>
                    <a:pt x="8459" y="5237"/>
                  </a:moveTo>
                  <a:cubicBezTo>
                    <a:pt x="8388" y="5219"/>
                    <a:pt x="8344" y="5316"/>
                    <a:pt x="8291" y="5369"/>
                  </a:cubicBezTo>
                  <a:cubicBezTo>
                    <a:pt x="8362" y="5422"/>
                    <a:pt x="8380" y="5351"/>
                    <a:pt x="8433" y="5387"/>
                  </a:cubicBezTo>
                  <a:cubicBezTo>
                    <a:pt x="8468" y="5325"/>
                    <a:pt x="8415" y="5307"/>
                    <a:pt x="8459" y="5237"/>
                  </a:cubicBezTo>
                  <a:close/>
                  <a:moveTo>
                    <a:pt x="9077" y="4053"/>
                  </a:moveTo>
                  <a:cubicBezTo>
                    <a:pt x="9095" y="4036"/>
                    <a:pt x="9112" y="4027"/>
                    <a:pt x="9139" y="4045"/>
                  </a:cubicBezTo>
                  <a:cubicBezTo>
                    <a:pt x="9148" y="3965"/>
                    <a:pt x="9174" y="3886"/>
                    <a:pt x="9095" y="3859"/>
                  </a:cubicBezTo>
                  <a:cubicBezTo>
                    <a:pt x="9059" y="3939"/>
                    <a:pt x="9042" y="4009"/>
                    <a:pt x="9077" y="4053"/>
                  </a:cubicBezTo>
                  <a:close/>
                  <a:moveTo>
                    <a:pt x="8680" y="4892"/>
                  </a:moveTo>
                  <a:cubicBezTo>
                    <a:pt x="8671" y="4989"/>
                    <a:pt x="8512" y="5148"/>
                    <a:pt x="8591" y="5122"/>
                  </a:cubicBezTo>
                  <a:cubicBezTo>
                    <a:pt x="8627" y="5095"/>
                    <a:pt x="8759" y="4839"/>
                    <a:pt x="8680" y="4892"/>
                  </a:cubicBezTo>
                  <a:close/>
                  <a:moveTo>
                    <a:pt x="8530" y="4733"/>
                  </a:moveTo>
                  <a:cubicBezTo>
                    <a:pt x="8371" y="4698"/>
                    <a:pt x="8415" y="5025"/>
                    <a:pt x="8494" y="5078"/>
                  </a:cubicBezTo>
                  <a:cubicBezTo>
                    <a:pt x="8583" y="4928"/>
                    <a:pt x="8424" y="4901"/>
                    <a:pt x="8530" y="4733"/>
                  </a:cubicBezTo>
                  <a:close/>
                  <a:moveTo>
                    <a:pt x="3223" y="16627"/>
                  </a:moveTo>
                  <a:cubicBezTo>
                    <a:pt x="3285" y="16539"/>
                    <a:pt x="3135" y="16556"/>
                    <a:pt x="3205" y="16459"/>
                  </a:cubicBezTo>
                  <a:cubicBezTo>
                    <a:pt x="3276" y="16495"/>
                    <a:pt x="3223" y="16601"/>
                    <a:pt x="3347" y="16609"/>
                  </a:cubicBezTo>
                  <a:cubicBezTo>
                    <a:pt x="3320" y="16662"/>
                    <a:pt x="3285" y="16662"/>
                    <a:pt x="3223" y="16627"/>
                  </a:cubicBezTo>
                  <a:close/>
                  <a:moveTo>
                    <a:pt x="9704" y="548"/>
                  </a:moveTo>
                  <a:cubicBezTo>
                    <a:pt x="9801" y="628"/>
                    <a:pt x="9651" y="689"/>
                    <a:pt x="9633" y="813"/>
                  </a:cubicBezTo>
                  <a:cubicBezTo>
                    <a:pt x="9563" y="866"/>
                    <a:pt x="9686" y="619"/>
                    <a:pt x="9704" y="548"/>
                  </a:cubicBezTo>
                  <a:close/>
                  <a:moveTo>
                    <a:pt x="7761" y="5855"/>
                  </a:moveTo>
                  <a:cubicBezTo>
                    <a:pt x="7761" y="5731"/>
                    <a:pt x="7850" y="5828"/>
                    <a:pt x="7867" y="5731"/>
                  </a:cubicBezTo>
                  <a:cubicBezTo>
                    <a:pt x="7929" y="5802"/>
                    <a:pt x="7779" y="5864"/>
                    <a:pt x="7832" y="5917"/>
                  </a:cubicBezTo>
                  <a:cubicBezTo>
                    <a:pt x="7761" y="6005"/>
                    <a:pt x="7850" y="5828"/>
                    <a:pt x="7761" y="5855"/>
                  </a:cubicBezTo>
                  <a:close/>
                  <a:moveTo>
                    <a:pt x="8071" y="5740"/>
                  </a:moveTo>
                  <a:cubicBezTo>
                    <a:pt x="8132" y="5749"/>
                    <a:pt x="8088" y="5811"/>
                    <a:pt x="8123" y="5828"/>
                  </a:cubicBezTo>
                  <a:cubicBezTo>
                    <a:pt x="8071" y="5899"/>
                    <a:pt x="8053" y="5943"/>
                    <a:pt x="8053" y="6031"/>
                  </a:cubicBezTo>
                  <a:cubicBezTo>
                    <a:pt x="7947" y="5943"/>
                    <a:pt x="8053" y="5890"/>
                    <a:pt x="8071" y="5740"/>
                  </a:cubicBezTo>
                  <a:close/>
                  <a:moveTo>
                    <a:pt x="7761" y="4901"/>
                  </a:moveTo>
                  <a:lnTo>
                    <a:pt x="7806" y="4786"/>
                  </a:lnTo>
                  <a:cubicBezTo>
                    <a:pt x="7823" y="4813"/>
                    <a:pt x="7841" y="4839"/>
                    <a:pt x="7876" y="4848"/>
                  </a:cubicBezTo>
                  <a:lnTo>
                    <a:pt x="7894" y="4795"/>
                  </a:lnTo>
                  <a:cubicBezTo>
                    <a:pt x="7903" y="4751"/>
                    <a:pt x="7850" y="4742"/>
                    <a:pt x="7841" y="4769"/>
                  </a:cubicBezTo>
                  <a:cubicBezTo>
                    <a:pt x="7779" y="4707"/>
                    <a:pt x="7903" y="4672"/>
                    <a:pt x="7920" y="4636"/>
                  </a:cubicBezTo>
                  <a:cubicBezTo>
                    <a:pt x="7876" y="4619"/>
                    <a:pt x="7850" y="4654"/>
                    <a:pt x="7806" y="4627"/>
                  </a:cubicBezTo>
                  <a:cubicBezTo>
                    <a:pt x="7920" y="4592"/>
                    <a:pt x="7929" y="4495"/>
                    <a:pt x="7965" y="4363"/>
                  </a:cubicBezTo>
                  <a:cubicBezTo>
                    <a:pt x="8026" y="4389"/>
                    <a:pt x="7929" y="4504"/>
                    <a:pt x="8026" y="4513"/>
                  </a:cubicBezTo>
                  <a:cubicBezTo>
                    <a:pt x="8026" y="4530"/>
                    <a:pt x="7947" y="4583"/>
                    <a:pt x="7947" y="4583"/>
                  </a:cubicBezTo>
                  <a:cubicBezTo>
                    <a:pt x="7938" y="4601"/>
                    <a:pt x="7982" y="4627"/>
                    <a:pt x="7982" y="4627"/>
                  </a:cubicBezTo>
                  <a:cubicBezTo>
                    <a:pt x="7965" y="4689"/>
                    <a:pt x="7912" y="4742"/>
                    <a:pt x="7885" y="4892"/>
                  </a:cubicBezTo>
                  <a:cubicBezTo>
                    <a:pt x="7832" y="4866"/>
                    <a:pt x="7823" y="4954"/>
                    <a:pt x="7761" y="4901"/>
                  </a:cubicBezTo>
                  <a:close/>
                  <a:moveTo>
                    <a:pt x="19761" y="21121"/>
                  </a:moveTo>
                  <a:cubicBezTo>
                    <a:pt x="19779" y="21201"/>
                    <a:pt x="19673" y="21236"/>
                    <a:pt x="19620" y="21201"/>
                  </a:cubicBezTo>
                  <a:cubicBezTo>
                    <a:pt x="19620" y="21139"/>
                    <a:pt x="19691" y="21130"/>
                    <a:pt x="19761" y="21121"/>
                  </a:cubicBezTo>
                  <a:close/>
                  <a:moveTo>
                    <a:pt x="7920" y="5192"/>
                  </a:moveTo>
                  <a:cubicBezTo>
                    <a:pt x="7965" y="5078"/>
                    <a:pt x="8106" y="5025"/>
                    <a:pt x="7991" y="4928"/>
                  </a:cubicBezTo>
                  <a:cubicBezTo>
                    <a:pt x="8000" y="4804"/>
                    <a:pt x="8088" y="4866"/>
                    <a:pt x="8106" y="4769"/>
                  </a:cubicBezTo>
                  <a:cubicBezTo>
                    <a:pt x="8168" y="4663"/>
                    <a:pt x="8071" y="4583"/>
                    <a:pt x="8168" y="4530"/>
                  </a:cubicBezTo>
                  <a:cubicBezTo>
                    <a:pt x="8203" y="4574"/>
                    <a:pt x="8185" y="4672"/>
                    <a:pt x="8159" y="4786"/>
                  </a:cubicBezTo>
                  <a:cubicBezTo>
                    <a:pt x="8115" y="4936"/>
                    <a:pt x="8053" y="5210"/>
                    <a:pt x="7920" y="5192"/>
                  </a:cubicBezTo>
                  <a:close/>
                  <a:moveTo>
                    <a:pt x="7920" y="5263"/>
                  </a:moveTo>
                  <a:cubicBezTo>
                    <a:pt x="8123" y="5360"/>
                    <a:pt x="7850" y="5510"/>
                    <a:pt x="7885" y="5678"/>
                  </a:cubicBezTo>
                  <a:cubicBezTo>
                    <a:pt x="7788" y="5599"/>
                    <a:pt x="7859" y="5643"/>
                    <a:pt x="7788" y="5705"/>
                  </a:cubicBezTo>
                  <a:cubicBezTo>
                    <a:pt x="7700" y="5555"/>
                    <a:pt x="7965" y="5449"/>
                    <a:pt x="7920" y="5263"/>
                  </a:cubicBezTo>
                  <a:close/>
                  <a:moveTo>
                    <a:pt x="8238" y="5122"/>
                  </a:moveTo>
                  <a:cubicBezTo>
                    <a:pt x="8265" y="5069"/>
                    <a:pt x="8238" y="5051"/>
                    <a:pt x="8256" y="4989"/>
                  </a:cubicBezTo>
                  <a:cubicBezTo>
                    <a:pt x="8380" y="4989"/>
                    <a:pt x="8221" y="5122"/>
                    <a:pt x="8291" y="5140"/>
                  </a:cubicBezTo>
                  <a:cubicBezTo>
                    <a:pt x="8221" y="5263"/>
                    <a:pt x="8141" y="5378"/>
                    <a:pt x="8079" y="5555"/>
                  </a:cubicBezTo>
                  <a:cubicBezTo>
                    <a:pt x="7991" y="5572"/>
                    <a:pt x="8212" y="5201"/>
                    <a:pt x="8238" y="5122"/>
                  </a:cubicBezTo>
                  <a:close/>
                  <a:moveTo>
                    <a:pt x="7735" y="1"/>
                  </a:moveTo>
                  <a:cubicBezTo>
                    <a:pt x="7823" y="115"/>
                    <a:pt x="7965" y="204"/>
                    <a:pt x="7991" y="354"/>
                  </a:cubicBezTo>
                  <a:cubicBezTo>
                    <a:pt x="7991" y="380"/>
                    <a:pt x="7956" y="460"/>
                    <a:pt x="7956" y="513"/>
                  </a:cubicBezTo>
                  <a:cubicBezTo>
                    <a:pt x="7965" y="566"/>
                    <a:pt x="8000" y="707"/>
                    <a:pt x="7912" y="786"/>
                  </a:cubicBezTo>
                  <a:cubicBezTo>
                    <a:pt x="7903" y="857"/>
                    <a:pt x="7938" y="901"/>
                    <a:pt x="7938" y="963"/>
                  </a:cubicBezTo>
                  <a:cubicBezTo>
                    <a:pt x="7761" y="1369"/>
                    <a:pt x="7744" y="1661"/>
                    <a:pt x="7585" y="1917"/>
                  </a:cubicBezTo>
                  <a:cubicBezTo>
                    <a:pt x="7567" y="1881"/>
                    <a:pt x="7567" y="1846"/>
                    <a:pt x="7567" y="1811"/>
                  </a:cubicBezTo>
                  <a:cubicBezTo>
                    <a:pt x="7479" y="1793"/>
                    <a:pt x="7505" y="1873"/>
                    <a:pt x="7488" y="1943"/>
                  </a:cubicBezTo>
                  <a:cubicBezTo>
                    <a:pt x="7399" y="1934"/>
                    <a:pt x="7285" y="2067"/>
                    <a:pt x="7293" y="2137"/>
                  </a:cubicBezTo>
                  <a:cubicBezTo>
                    <a:pt x="7399" y="2076"/>
                    <a:pt x="7514" y="2023"/>
                    <a:pt x="7550" y="1934"/>
                  </a:cubicBezTo>
                  <a:cubicBezTo>
                    <a:pt x="7567" y="2067"/>
                    <a:pt x="7452" y="2137"/>
                    <a:pt x="7444" y="2288"/>
                  </a:cubicBezTo>
                  <a:cubicBezTo>
                    <a:pt x="7373" y="2208"/>
                    <a:pt x="7329" y="2340"/>
                    <a:pt x="7364" y="2190"/>
                  </a:cubicBezTo>
                  <a:cubicBezTo>
                    <a:pt x="7311" y="2217"/>
                    <a:pt x="7258" y="2314"/>
                    <a:pt x="7276" y="2358"/>
                  </a:cubicBezTo>
                  <a:cubicBezTo>
                    <a:pt x="7355" y="2385"/>
                    <a:pt x="7382" y="2270"/>
                    <a:pt x="7488" y="2340"/>
                  </a:cubicBezTo>
                  <a:lnTo>
                    <a:pt x="7435" y="2482"/>
                  </a:lnTo>
                  <a:cubicBezTo>
                    <a:pt x="7470" y="2279"/>
                    <a:pt x="7249" y="2455"/>
                    <a:pt x="7285" y="2561"/>
                  </a:cubicBezTo>
                  <a:cubicBezTo>
                    <a:pt x="7329" y="2579"/>
                    <a:pt x="7320" y="2499"/>
                    <a:pt x="7346" y="2482"/>
                  </a:cubicBezTo>
                  <a:cubicBezTo>
                    <a:pt x="7417" y="2429"/>
                    <a:pt x="7293" y="2641"/>
                    <a:pt x="7311" y="2729"/>
                  </a:cubicBezTo>
                  <a:cubicBezTo>
                    <a:pt x="7276" y="2738"/>
                    <a:pt x="7258" y="2782"/>
                    <a:pt x="7214" y="2755"/>
                  </a:cubicBezTo>
                  <a:cubicBezTo>
                    <a:pt x="7241" y="2870"/>
                    <a:pt x="7090" y="2967"/>
                    <a:pt x="7020" y="3047"/>
                  </a:cubicBezTo>
                  <a:cubicBezTo>
                    <a:pt x="7029" y="2879"/>
                    <a:pt x="7082" y="2703"/>
                    <a:pt x="6940" y="2623"/>
                  </a:cubicBezTo>
                  <a:cubicBezTo>
                    <a:pt x="6958" y="2597"/>
                    <a:pt x="6993" y="2623"/>
                    <a:pt x="7011" y="2588"/>
                  </a:cubicBezTo>
                  <a:cubicBezTo>
                    <a:pt x="7029" y="2491"/>
                    <a:pt x="6949" y="2588"/>
                    <a:pt x="6905" y="2544"/>
                  </a:cubicBezTo>
                  <a:cubicBezTo>
                    <a:pt x="6967" y="2446"/>
                    <a:pt x="6931" y="2393"/>
                    <a:pt x="6967" y="2305"/>
                  </a:cubicBezTo>
                  <a:cubicBezTo>
                    <a:pt x="7055" y="2305"/>
                    <a:pt x="6993" y="2385"/>
                    <a:pt x="6976" y="2438"/>
                  </a:cubicBezTo>
                  <a:cubicBezTo>
                    <a:pt x="7090" y="2508"/>
                    <a:pt x="7108" y="2261"/>
                    <a:pt x="7064" y="2208"/>
                  </a:cubicBezTo>
                  <a:cubicBezTo>
                    <a:pt x="7082" y="2111"/>
                    <a:pt x="7170" y="2173"/>
                    <a:pt x="7179" y="2058"/>
                  </a:cubicBezTo>
                  <a:cubicBezTo>
                    <a:pt x="7161" y="2014"/>
                    <a:pt x="7152" y="1978"/>
                    <a:pt x="7135" y="1943"/>
                  </a:cubicBezTo>
                  <a:cubicBezTo>
                    <a:pt x="7073" y="1917"/>
                    <a:pt x="7099" y="2031"/>
                    <a:pt x="7099" y="2023"/>
                  </a:cubicBezTo>
                  <a:cubicBezTo>
                    <a:pt x="7082" y="2058"/>
                    <a:pt x="7037" y="2049"/>
                    <a:pt x="7020" y="2093"/>
                  </a:cubicBezTo>
                  <a:cubicBezTo>
                    <a:pt x="7002" y="2137"/>
                    <a:pt x="7011" y="2243"/>
                    <a:pt x="6931" y="2323"/>
                  </a:cubicBezTo>
                  <a:cubicBezTo>
                    <a:pt x="6993" y="2058"/>
                    <a:pt x="7073" y="1784"/>
                    <a:pt x="7143" y="1519"/>
                  </a:cubicBezTo>
                  <a:cubicBezTo>
                    <a:pt x="7241" y="1590"/>
                    <a:pt x="7311" y="1616"/>
                    <a:pt x="7399" y="1616"/>
                  </a:cubicBezTo>
                  <a:cubicBezTo>
                    <a:pt x="7452" y="1537"/>
                    <a:pt x="7391" y="1510"/>
                    <a:pt x="7444" y="1431"/>
                  </a:cubicBezTo>
                  <a:cubicBezTo>
                    <a:pt x="7444" y="1343"/>
                    <a:pt x="7364" y="1493"/>
                    <a:pt x="7302" y="1413"/>
                  </a:cubicBezTo>
                  <a:lnTo>
                    <a:pt x="7355" y="1272"/>
                  </a:lnTo>
                  <a:cubicBezTo>
                    <a:pt x="7232" y="1237"/>
                    <a:pt x="7223" y="1325"/>
                    <a:pt x="7205" y="1440"/>
                  </a:cubicBezTo>
                  <a:cubicBezTo>
                    <a:pt x="7126" y="1334"/>
                    <a:pt x="7249" y="1122"/>
                    <a:pt x="7258" y="972"/>
                  </a:cubicBezTo>
                  <a:cubicBezTo>
                    <a:pt x="7276" y="990"/>
                    <a:pt x="7293" y="1016"/>
                    <a:pt x="7329" y="1025"/>
                  </a:cubicBezTo>
                  <a:cubicBezTo>
                    <a:pt x="7355" y="954"/>
                    <a:pt x="7320" y="919"/>
                    <a:pt x="7329" y="866"/>
                  </a:cubicBezTo>
                  <a:cubicBezTo>
                    <a:pt x="7302" y="866"/>
                    <a:pt x="7276" y="875"/>
                    <a:pt x="7258" y="901"/>
                  </a:cubicBezTo>
                  <a:cubicBezTo>
                    <a:pt x="7223" y="751"/>
                    <a:pt x="7311" y="530"/>
                    <a:pt x="7346" y="345"/>
                  </a:cubicBezTo>
                  <a:cubicBezTo>
                    <a:pt x="7373" y="389"/>
                    <a:pt x="7399" y="398"/>
                    <a:pt x="7435" y="345"/>
                  </a:cubicBezTo>
                  <a:cubicBezTo>
                    <a:pt x="7479" y="292"/>
                    <a:pt x="7382" y="186"/>
                    <a:pt x="7355" y="248"/>
                  </a:cubicBezTo>
                  <a:cubicBezTo>
                    <a:pt x="7293" y="221"/>
                    <a:pt x="7382" y="124"/>
                    <a:pt x="7391" y="62"/>
                  </a:cubicBezTo>
                  <a:cubicBezTo>
                    <a:pt x="7497" y="18"/>
                    <a:pt x="7638" y="62"/>
                    <a:pt x="7735" y="1"/>
                  </a:cubicBezTo>
                  <a:close/>
                  <a:moveTo>
                    <a:pt x="7258" y="2155"/>
                  </a:moveTo>
                  <a:cubicBezTo>
                    <a:pt x="7179" y="2120"/>
                    <a:pt x="7064" y="2332"/>
                    <a:pt x="7152" y="2376"/>
                  </a:cubicBezTo>
                  <a:cubicBezTo>
                    <a:pt x="7214" y="2305"/>
                    <a:pt x="7188" y="2252"/>
                    <a:pt x="7258" y="2155"/>
                  </a:cubicBezTo>
                  <a:close/>
                  <a:moveTo>
                    <a:pt x="7426" y="1625"/>
                  </a:moveTo>
                  <a:cubicBezTo>
                    <a:pt x="7329" y="1687"/>
                    <a:pt x="7311" y="1722"/>
                    <a:pt x="7188" y="1634"/>
                  </a:cubicBezTo>
                  <a:cubicBezTo>
                    <a:pt x="7108" y="1775"/>
                    <a:pt x="7329" y="1731"/>
                    <a:pt x="7311" y="1775"/>
                  </a:cubicBezTo>
                  <a:cubicBezTo>
                    <a:pt x="7232" y="1793"/>
                    <a:pt x="7135" y="2023"/>
                    <a:pt x="7267" y="2058"/>
                  </a:cubicBezTo>
                  <a:cubicBezTo>
                    <a:pt x="7329" y="1978"/>
                    <a:pt x="7249" y="1970"/>
                    <a:pt x="7258" y="1925"/>
                  </a:cubicBezTo>
                  <a:cubicBezTo>
                    <a:pt x="7329" y="1820"/>
                    <a:pt x="7488" y="1758"/>
                    <a:pt x="7426" y="1625"/>
                  </a:cubicBezTo>
                  <a:close/>
                  <a:moveTo>
                    <a:pt x="7497" y="963"/>
                  </a:moveTo>
                  <a:cubicBezTo>
                    <a:pt x="7408" y="1060"/>
                    <a:pt x="7452" y="1104"/>
                    <a:pt x="7444" y="1175"/>
                  </a:cubicBezTo>
                  <a:cubicBezTo>
                    <a:pt x="7444" y="1219"/>
                    <a:pt x="7346" y="1352"/>
                    <a:pt x="7444" y="1334"/>
                  </a:cubicBezTo>
                  <a:cubicBezTo>
                    <a:pt x="7505" y="1352"/>
                    <a:pt x="7497" y="1210"/>
                    <a:pt x="7550" y="1210"/>
                  </a:cubicBezTo>
                  <a:cubicBezTo>
                    <a:pt x="7444" y="1131"/>
                    <a:pt x="7541" y="1060"/>
                    <a:pt x="7497" y="963"/>
                  </a:cubicBezTo>
                  <a:close/>
                  <a:moveTo>
                    <a:pt x="7629" y="1078"/>
                  </a:moveTo>
                  <a:cubicBezTo>
                    <a:pt x="7691" y="1113"/>
                    <a:pt x="7717" y="1043"/>
                    <a:pt x="7753" y="990"/>
                  </a:cubicBezTo>
                  <a:cubicBezTo>
                    <a:pt x="7673" y="928"/>
                    <a:pt x="7656" y="998"/>
                    <a:pt x="7629" y="1078"/>
                  </a:cubicBezTo>
                  <a:close/>
                  <a:moveTo>
                    <a:pt x="7497" y="795"/>
                  </a:moveTo>
                  <a:cubicBezTo>
                    <a:pt x="7470" y="866"/>
                    <a:pt x="7505" y="901"/>
                    <a:pt x="7532" y="945"/>
                  </a:cubicBezTo>
                  <a:cubicBezTo>
                    <a:pt x="7558" y="910"/>
                    <a:pt x="7594" y="901"/>
                    <a:pt x="7603" y="839"/>
                  </a:cubicBezTo>
                  <a:cubicBezTo>
                    <a:pt x="7567" y="822"/>
                    <a:pt x="7532" y="813"/>
                    <a:pt x="7497" y="795"/>
                  </a:cubicBezTo>
                  <a:close/>
                  <a:moveTo>
                    <a:pt x="7452" y="680"/>
                  </a:moveTo>
                  <a:cubicBezTo>
                    <a:pt x="7461" y="716"/>
                    <a:pt x="7603" y="831"/>
                    <a:pt x="7620" y="716"/>
                  </a:cubicBezTo>
                  <a:cubicBezTo>
                    <a:pt x="7638" y="672"/>
                    <a:pt x="7452" y="575"/>
                    <a:pt x="7452" y="680"/>
                  </a:cubicBezTo>
                  <a:close/>
                  <a:moveTo>
                    <a:pt x="7505" y="239"/>
                  </a:moveTo>
                  <a:cubicBezTo>
                    <a:pt x="7514" y="213"/>
                    <a:pt x="7479" y="204"/>
                    <a:pt x="7461" y="257"/>
                  </a:cubicBezTo>
                  <a:cubicBezTo>
                    <a:pt x="7550" y="301"/>
                    <a:pt x="7603" y="274"/>
                    <a:pt x="7638" y="195"/>
                  </a:cubicBezTo>
                  <a:cubicBezTo>
                    <a:pt x="7567" y="133"/>
                    <a:pt x="7567" y="274"/>
                    <a:pt x="7505" y="239"/>
                  </a:cubicBezTo>
                  <a:close/>
                  <a:moveTo>
                    <a:pt x="4026" y="14473"/>
                  </a:moveTo>
                  <a:cubicBezTo>
                    <a:pt x="3973" y="14526"/>
                    <a:pt x="3956" y="14702"/>
                    <a:pt x="3868" y="14676"/>
                  </a:cubicBezTo>
                  <a:cubicBezTo>
                    <a:pt x="3894" y="14543"/>
                    <a:pt x="3965" y="14526"/>
                    <a:pt x="4000" y="14393"/>
                  </a:cubicBezTo>
                  <a:cubicBezTo>
                    <a:pt x="4026" y="14411"/>
                    <a:pt x="3991" y="14455"/>
                    <a:pt x="4026" y="14473"/>
                  </a:cubicBezTo>
                  <a:close/>
                  <a:moveTo>
                    <a:pt x="3894" y="14517"/>
                  </a:moveTo>
                  <a:cubicBezTo>
                    <a:pt x="3806" y="14596"/>
                    <a:pt x="3832" y="14340"/>
                    <a:pt x="3903" y="14322"/>
                  </a:cubicBezTo>
                  <a:cubicBezTo>
                    <a:pt x="3947" y="14375"/>
                    <a:pt x="3815" y="14455"/>
                    <a:pt x="3894" y="14517"/>
                  </a:cubicBezTo>
                  <a:close/>
                  <a:moveTo>
                    <a:pt x="4194" y="13545"/>
                  </a:moveTo>
                  <a:cubicBezTo>
                    <a:pt x="4247" y="13581"/>
                    <a:pt x="4291" y="13863"/>
                    <a:pt x="4115" y="13916"/>
                  </a:cubicBezTo>
                  <a:cubicBezTo>
                    <a:pt x="4115" y="13978"/>
                    <a:pt x="4124" y="14031"/>
                    <a:pt x="4106" y="14102"/>
                  </a:cubicBezTo>
                  <a:cubicBezTo>
                    <a:pt x="4079" y="14102"/>
                    <a:pt x="4088" y="14084"/>
                    <a:pt x="4088" y="14066"/>
                  </a:cubicBezTo>
                  <a:cubicBezTo>
                    <a:pt x="4071" y="14049"/>
                    <a:pt x="4062" y="14066"/>
                    <a:pt x="4053" y="14084"/>
                  </a:cubicBezTo>
                  <a:cubicBezTo>
                    <a:pt x="3973" y="13952"/>
                    <a:pt x="4309" y="13749"/>
                    <a:pt x="4115" y="13678"/>
                  </a:cubicBezTo>
                  <a:cubicBezTo>
                    <a:pt x="4124" y="13590"/>
                    <a:pt x="4177" y="13625"/>
                    <a:pt x="4194" y="13545"/>
                  </a:cubicBezTo>
                  <a:close/>
                  <a:moveTo>
                    <a:pt x="3859" y="14764"/>
                  </a:moveTo>
                  <a:cubicBezTo>
                    <a:pt x="3788" y="14896"/>
                    <a:pt x="3876" y="14941"/>
                    <a:pt x="3806" y="15073"/>
                  </a:cubicBezTo>
                  <a:cubicBezTo>
                    <a:pt x="3691" y="15029"/>
                    <a:pt x="3806" y="14870"/>
                    <a:pt x="3762" y="14799"/>
                  </a:cubicBezTo>
                  <a:cubicBezTo>
                    <a:pt x="3797" y="14755"/>
                    <a:pt x="3929" y="14667"/>
                    <a:pt x="3947" y="14773"/>
                  </a:cubicBezTo>
                  <a:cubicBezTo>
                    <a:pt x="4026" y="14799"/>
                    <a:pt x="3912" y="14623"/>
                    <a:pt x="3991" y="14658"/>
                  </a:cubicBezTo>
                  <a:cubicBezTo>
                    <a:pt x="4088" y="14693"/>
                    <a:pt x="4018" y="14808"/>
                    <a:pt x="3965" y="14879"/>
                  </a:cubicBezTo>
                  <a:cubicBezTo>
                    <a:pt x="3876" y="14870"/>
                    <a:pt x="3903" y="14799"/>
                    <a:pt x="3859" y="14764"/>
                  </a:cubicBezTo>
                  <a:close/>
                  <a:moveTo>
                    <a:pt x="4300" y="14049"/>
                  </a:moveTo>
                  <a:cubicBezTo>
                    <a:pt x="4212" y="14225"/>
                    <a:pt x="4203" y="14314"/>
                    <a:pt x="4106" y="14499"/>
                  </a:cubicBezTo>
                  <a:cubicBezTo>
                    <a:pt x="4000" y="14428"/>
                    <a:pt x="4009" y="14305"/>
                    <a:pt x="4062" y="14155"/>
                  </a:cubicBezTo>
                  <a:cubicBezTo>
                    <a:pt x="4177" y="14146"/>
                    <a:pt x="4018" y="14278"/>
                    <a:pt x="4088" y="14296"/>
                  </a:cubicBezTo>
                  <a:cubicBezTo>
                    <a:pt x="4212" y="14243"/>
                    <a:pt x="4150" y="14040"/>
                    <a:pt x="4300" y="14049"/>
                  </a:cubicBezTo>
                  <a:close/>
                  <a:moveTo>
                    <a:pt x="6543" y="7859"/>
                  </a:moveTo>
                  <a:cubicBezTo>
                    <a:pt x="6499" y="7850"/>
                    <a:pt x="6499" y="7788"/>
                    <a:pt x="6472" y="7833"/>
                  </a:cubicBezTo>
                  <a:cubicBezTo>
                    <a:pt x="6411" y="7762"/>
                    <a:pt x="6534" y="7709"/>
                    <a:pt x="6587" y="7744"/>
                  </a:cubicBezTo>
                  <a:close/>
                  <a:moveTo>
                    <a:pt x="3779" y="15294"/>
                  </a:moveTo>
                  <a:cubicBezTo>
                    <a:pt x="3788" y="15214"/>
                    <a:pt x="3876" y="15170"/>
                    <a:pt x="3885" y="15011"/>
                  </a:cubicBezTo>
                  <a:cubicBezTo>
                    <a:pt x="3947" y="15038"/>
                    <a:pt x="3850" y="15152"/>
                    <a:pt x="3947" y="15161"/>
                  </a:cubicBezTo>
                  <a:cubicBezTo>
                    <a:pt x="3894" y="15223"/>
                    <a:pt x="3868" y="15338"/>
                    <a:pt x="3779" y="15294"/>
                  </a:cubicBezTo>
                  <a:close/>
                  <a:moveTo>
                    <a:pt x="3082" y="16309"/>
                  </a:moveTo>
                  <a:cubicBezTo>
                    <a:pt x="3029" y="16265"/>
                    <a:pt x="3108" y="15982"/>
                    <a:pt x="3214" y="15938"/>
                  </a:cubicBezTo>
                  <a:cubicBezTo>
                    <a:pt x="3329" y="15947"/>
                    <a:pt x="3196" y="15991"/>
                    <a:pt x="3188" y="16027"/>
                  </a:cubicBezTo>
                  <a:cubicBezTo>
                    <a:pt x="3152" y="16106"/>
                    <a:pt x="3135" y="16256"/>
                    <a:pt x="3082" y="16309"/>
                  </a:cubicBezTo>
                  <a:close/>
                  <a:moveTo>
                    <a:pt x="4397" y="13722"/>
                  </a:moveTo>
                  <a:cubicBezTo>
                    <a:pt x="4459" y="13537"/>
                    <a:pt x="4238" y="13643"/>
                    <a:pt x="4318" y="13457"/>
                  </a:cubicBezTo>
                  <a:cubicBezTo>
                    <a:pt x="4380" y="13501"/>
                    <a:pt x="4371" y="13590"/>
                    <a:pt x="4468" y="13616"/>
                  </a:cubicBezTo>
                  <a:cubicBezTo>
                    <a:pt x="4415" y="13731"/>
                    <a:pt x="4441" y="13890"/>
                    <a:pt x="4300" y="13881"/>
                  </a:cubicBezTo>
                  <a:cubicBezTo>
                    <a:pt x="4353" y="13802"/>
                    <a:pt x="4318" y="13616"/>
                    <a:pt x="4397" y="13722"/>
                  </a:cubicBezTo>
                  <a:close/>
                  <a:moveTo>
                    <a:pt x="3223" y="15779"/>
                  </a:moveTo>
                  <a:cubicBezTo>
                    <a:pt x="3188" y="15682"/>
                    <a:pt x="3311" y="15514"/>
                    <a:pt x="3338" y="15391"/>
                  </a:cubicBezTo>
                  <a:cubicBezTo>
                    <a:pt x="3338" y="15541"/>
                    <a:pt x="3302" y="15673"/>
                    <a:pt x="3223" y="15779"/>
                  </a:cubicBezTo>
                  <a:close/>
                  <a:moveTo>
                    <a:pt x="3567" y="15550"/>
                  </a:moveTo>
                  <a:cubicBezTo>
                    <a:pt x="3647" y="15488"/>
                    <a:pt x="3594" y="15453"/>
                    <a:pt x="3664" y="15382"/>
                  </a:cubicBezTo>
                  <a:cubicBezTo>
                    <a:pt x="3709" y="15409"/>
                    <a:pt x="3647" y="15497"/>
                    <a:pt x="3691" y="15523"/>
                  </a:cubicBezTo>
                  <a:cubicBezTo>
                    <a:pt x="3664" y="15559"/>
                    <a:pt x="3620" y="15559"/>
                    <a:pt x="3567" y="15550"/>
                  </a:cubicBezTo>
                  <a:close/>
                  <a:moveTo>
                    <a:pt x="3364" y="16327"/>
                  </a:moveTo>
                  <a:cubicBezTo>
                    <a:pt x="3302" y="16292"/>
                    <a:pt x="3267" y="16336"/>
                    <a:pt x="3249" y="16406"/>
                  </a:cubicBezTo>
                  <a:cubicBezTo>
                    <a:pt x="3152" y="16300"/>
                    <a:pt x="3347" y="16186"/>
                    <a:pt x="3329" y="16044"/>
                  </a:cubicBezTo>
                  <a:cubicBezTo>
                    <a:pt x="3373" y="16027"/>
                    <a:pt x="3435" y="16053"/>
                    <a:pt x="3461" y="16000"/>
                  </a:cubicBezTo>
                  <a:cubicBezTo>
                    <a:pt x="3479" y="15903"/>
                    <a:pt x="3400" y="16000"/>
                    <a:pt x="3355" y="15956"/>
                  </a:cubicBezTo>
                  <a:cubicBezTo>
                    <a:pt x="3391" y="15938"/>
                    <a:pt x="3408" y="15903"/>
                    <a:pt x="3426" y="15850"/>
                  </a:cubicBezTo>
                  <a:cubicBezTo>
                    <a:pt x="3488" y="15841"/>
                    <a:pt x="3479" y="15974"/>
                    <a:pt x="3532" y="15894"/>
                  </a:cubicBezTo>
                  <a:cubicBezTo>
                    <a:pt x="3558" y="15921"/>
                    <a:pt x="3558" y="16071"/>
                    <a:pt x="3488" y="16071"/>
                  </a:cubicBezTo>
                  <a:cubicBezTo>
                    <a:pt x="3470" y="16133"/>
                    <a:pt x="3550" y="16141"/>
                    <a:pt x="3497" y="16212"/>
                  </a:cubicBezTo>
                  <a:cubicBezTo>
                    <a:pt x="3444" y="16203"/>
                    <a:pt x="3461" y="16150"/>
                    <a:pt x="3479" y="16106"/>
                  </a:cubicBezTo>
                  <a:cubicBezTo>
                    <a:pt x="3444" y="16080"/>
                    <a:pt x="3426" y="16115"/>
                    <a:pt x="3391" y="16106"/>
                  </a:cubicBezTo>
                  <a:cubicBezTo>
                    <a:pt x="3391" y="16230"/>
                    <a:pt x="3497" y="16300"/>
                    <a:pt x="3435" y="16450"/>
                  </a:cubicBezTo>
                  <a:cubicBezTo>
                    <a:pt x="3347" y="16336"/>
                    <a:pt x="3373" y="16477"/>
                    <a:pt x="3373" y="16556"/>
                  </a:cubicBezTo>
                  <a:cubicBezTo>
                    <a:pt x="3320" y="16539"/>
                    <a:pt x="3329" y="16503"/>
                    <a:pt x="3276" y="16486"/>
                  </a:cubicBezTo>
                  <a:cubicBezTo>
                    <a:pt x="3294" y="16389"/>
                    <a:pt x="3355" y="16415"/>
                    <a:pt x="3364" y="16327"/>
                  </a:cubicBezTo>
                  <a:close/>
                  <a:moveTo>
                    <a:pt x="3391" y="15082"/>
                  </a:moveTo>
                  <a:cubicBezTo>
                    <a:pt x="3470" y="15038"/>
                    <a:pt x="3461" y="14905"/>
                    <a:pt x="3497" y="14799"/>
                  </a:cubicBezTo>
                  <a:cubicBezTo>
                    <a:pt x="3514" y="14746"/>
                    <a:pt x="3541" y="14746"/>
                    <a:pt x="3567" y="14693"/>
                  </a:cubicBezTo>
                  <a:cubicBezTo>
                    <a:pt x="3585" y="14640"/>
                    <a:pt x="3558" y="14623"/>
                    <a:pt x="3585" y="14561"/>
                  </a:cubicBezTo>
                  <a:cubicBezTo>
                    <a:pt x="3673" y="14349"/>
                    <a:pt x="3788" y="14049"/>
                    <a:pt x="3885" y="13757"/>
                  </a:cubicBezTo>
                  <a:cubicBezTo>
                    <a:pt x="4026" y="13819"/>
                    <a:pt x="3859" y="13969"/>
                    <a:pt x="3841" y="14040"/>
                  </a:cubicBezTo>
                  <a:cubicBezTo>
                    <a:pt x="3815" y="14119"/>
                    <a:pt x="3859" y="14199"/>
                    <a:pt x="3788" y="14252"/>
                  </a:cubicBezTo>
                  <a:cubicBezTo>
                    <a:pt x="3779" y="14287"/>
                    <a:pt x="3832" y="14296"/>
                    <a:pt x="3841" y="14269"/>
                  </a:cubicBezTo>
                  <a:cubicBezTo>
                    <a:pt x="3894" y="14322"/>
                    <a:pt x="3770" y="14384"/>
                    <a:pt x="3717" y="14349"/>
                  </a:cubicBezTo>
                  <a:cubicBezTo>
                    <a:pt x="3656" y="14614"/>
                    <a:pt x="3550" y="14773"/>
                    <a:pt x="3550" y="14976"/>
                  </a:cubicBezTo>
                  <a:cubicBezTo>
                    <a:pt x="3497" y="15020"/>
                    <a:pt x="3461" y="15099"/>
                    <a:pt x="3391" y="15082"/>
                  </a:cubicBezTo>
                  <a:close/>
                  <a:moveTo>
                    <a:pt x="6587" y="7585"/>
                  </a:moveTo>
                  <a:cubicBezTo>
                    <a:pt x="6499" y="7638"/>
                    <a:pt x="6561" y="7382"/>
                    <a:pt x="6622" y="7338"/>
                  </a:cubicBezTo>
                  <a:cubicBezTo>
                    <a:pt x="6693" y="7373"/>
                    <a:pt x="6516" y="7541"/>
                    <a:pt x="6587" y="7585"/>
                  </a:cubicBezTo>
                  <a:close/>
                  <a:moveTo>
                    <a:pt x="7364" y="7479"/>
                  </a:moveTo>
                  <a:cubicBezTo>
                    <a:pt x="7338" y="7532"/>
                    <a:pt x="7249" y="7568"/>
                    <a:pt x="7249" y="7638"/>
                  </a:cubicBezTo>
                  <a:cubicBezTo>
                    <a:pt x="7135" y="7612"/>
                    <a:pt x="7346" y="7453"/>
                    <a:pt x="7338" y="7471"/>
                  </a:cubicBezTo>
                  <a:cubicBezTo>
                    <a:pt x="7346" y="7444"/>
                    <a:pt x="7364" y="7320"/>
                    <a:pt x="7399" y="7232"/>
                  </a:cubicBezTo>
                  <a:cubicBezTo>
                    <a:pt x="7426" y="7144"/>
                    <a:pt x="7488" y="7082"/>
                    <a:pt x="7488" y="7003"/>
                  </a:cubicBezTo>
                  <a:cubicBezTo>
                    <a:pt x="7532" y="7011"/>
                    <a:pt x="7558" y="6976"/>
                    <a:pt x="7576" y="6905"/>
                  </a:cubicBezTo>
                  <a:cubicBezTo>
                    <a:pt x="7620" y="7020"/>
                    <a:pt x="7479" y="7100"/>
                    <a:pt x="7426" y="7241"/>
                  </a:cubicBezTo>
                  <a:cubicBezTo>
                    <a:pt x="7391" y="7329"/>
                    <a:pt x="7399" y="7409"/>
                    <a:pt x="7364" y="7479"/>
                  </a:cubicBezTo>
                  <a:close/>
                  <a:moveTo>
                    <a:pt x="6781" y="7559"/>
                  </a:moveTo>
                  <a:cubicBezTo>
                    <a:pt x="6861" y="7568"/>
                    <a:pt x="6773" y="7665"/>
                    <a:pt x="6887" y="7665"/>
                  </a:cubicBezTo>
                  <a:cubicBezTo>
                    <a:pt x="6870" y="7709"/>
                    <a:pt x="6834" y="7727"/>
                    <a:pt x="6799" y="7727"/>
                  </a:cubicBezTo>
                  <a:cubicBezTo>
                    <a:pt x="6799" y="7674"/>
                    <a:pt x="6711" y="7656"/>
                    <a:pt x="6781" y="7559"/>
                  </a:cubicBezTo>
                  <a:close/>
                  <a:moveTo>
                    <a:pt x="6799" y="7727"/>
                  </a:moveTo>
                  <a:cubicBezTo>
                    <a:pt x="6764" y="7806"/>
                    <a:pt x="6984" y="7762"/>
                    <a:pt x="6896" y="7868"/>
                  </a:cubicBezTo>
                  <a:cubicBezTo>
                    <a:pt x="6817" y="7877"/>
                    <a:pt x="6826" y="7735"/>
                    <a:pt x="6773" y="7815"/>
                  </a:cubicBezTo>
                  <a:cubicBezTo>
                    <a:pt x="6711" y="7788"/>
                    <a:pt x="6737" y="7718"/>
                    <a:pt x="6799" y="7727"/>
                  </a:cubicBezTo>
                  <a:close/>
                  <a:moveTo>
                    <a:pt x="7258" y="7771"/>
                  </a:moveTo>
                  <a:cubicBezTo>
                    <a:pt x="7285" y="7674"/>
                    <a:pt x="7382" y="7691"/>
                    <a:pt x="7346" y="7603"/>
                  </a:cubicBezTo>
                  <a:cubicBezTo>
                    <a:pt x="7408" y="7524"/>
                    <a:pt x="7382" y="7886"/>
                    <a:pt x="7258" y="7771"/>
                  </a:cubicBezTo>
                  <a:close/>
                  <a:moveTo>
                    <a:pt x="4300" y="12009"/>
                  </a:moveTo>
                  <a:cubicBezTo>
                    <a:pt x="4336" y="11885"/>
                    <a:pt x="4371" y="11912"/>
                    <a:pt x="4371" y="11806"/>
                  </a:cubicBezTo>
                  <a:cubicBezTo>
                    <a:pt x="4521" y="11859"/>
                    <a:pt x="4283" y="11974"/>
                    <a:pt x="4450" y="12000"/>
                  </a:cubicBezTo>
                  <a:cubicBezTo>
                    <a:pt x="4441" y="12106"/>
                    <a:pt x="4353" y="12018"/>
                    <a:pt x="4300" y="12009"/>
                  </a:cubicBezTo>
                  <a:close/>
                  <a:moveTo>
                    <a:pt x="5422" y="8822"/>
                  </a:moveTo>
                  <a:cubicBezTo>
                    <a:pt x="5404" y="8636"/>
                    <a:pt x="5572" y="8468"/>
                    <a:pt x="5616" y="8301"/>
                  </a:cubicBezTo>
                  <a:cubicBezTo>
                    <a:pt x="5660" y="8168"/>
                    <a:pt x="5598" y="8062"/>
                    <a:pt x="5678" y="7992"/>
                  </a:cubicBezTo>
                  <a:cubicBezTo>
                    <a:pt x="5748" y="8009"/>
                    <a:pt x="5669" y="8115"/>
                    <a:pt x="5660" y="8186"/>
                  </a:cubicBezTo>
                  <a:cubicBezTo>
                    <a:pt x="5651" y="8248"/>
                    <a:pt x="5669" y="8301"/>
                    <a:pt x="5660" y="8354"/>
                  </a:cubicBezTo>
                  <a:cubicBezTo>
                    <a:pt x="5651" y="8398"/>
                    <a:pt x="5616" y="8380"/>
                    <a:pt x="5616" y="8398"/>
                  </a:cubicBezTo>
                  <a:cubicBezTo>
                    <a:pt x="5598" y="8433"/>
                    <a:pt x="5633" y="8530"/>
                    <a:pt x="5536" y="8530"/>
                  </a:cubicBezTo>
                  <a:cubicBezTo>
                    <a:pt x="5519" y="8698"/>
                    <a:pt x="5528" y="8689"/>
                    <a:pt x="5422" y="8822"/>
                  </a:cubicBezTo>
                  <a:close/>
                  <a:moveTo>
                    <a:pt x="7258" y="7276"/>
                  </a:moveTo>
                  <a:cubicBezTo>
                    <a:pt x="7293" y="7320"/>
                    <a:pt x="7267" y="7382"/>
                    <a:pt x="7258" y="7444"/>
                  </a:cubicBezTo>
                  <a:cubicBezTo>
                    <a:pt x="7161" y="7426"/>
                    <a:pt x="7205" y="7303"/>
                    <a:pt x="7258" y="7276"/>
                  </a:cubicBezTo>
                  <a:close/>
                  <a:moveTo>
                    <a:pt x="7011" y="6852"/>
                  </a:moveTo>
                  <a:cubicBezTo>
                    <a:pt x="7064" y="6826"/>
                    <a:pt x="7108" y="6764"/>
                    <a:pt x="7152" y="6711"/>
                  </a:cubicBezTo>
                  <a:cubicBezTo>
                    <a:pt x="7311" y="6870"/>
                    <a:pt x="7117" y="7100"/>
                    <a:pt x="7046" y="7294"/>
                  </a:cubicBezTo>
                  <a:cubicBezTo>
                    <a:pt x="7037" y="7329"/>
                    <a:pt x="7090" y="7338"/>
                    <a:pt x="7117" y="7356"/>
                  </a:cubicBezTo>
                  <a:cubicBezTo>
                    <a:pt x="6984" y="7400"/>
                    <a:pt x="7064" y="7515"/>
                    <a:pt x="7046" y="7630"/>
                  </a:cubicBezTo>
                  <a:cubicBezTo>
                    <a:pt x="7020" y="7718"/>
                    <a:pt x="6949" y="7674"/>
                    <a:pt x="6914" y="7735"/>
                  </a:cubicBezTo>
                  <a:cubicBezTo>
                    <a:pt x="6878" y="7621"/>
                    <a:pt x="7020" y="7550"/>
                    <a:pt x="7002" y="7409"/>
                  </a:cubicBezTo>
                  <a:cubicBezTo>
                    <a:pt x="6984" y="7347"/>
                    <a:pt x="6896" y="7312"/>
                    <a:pt x="6931" y="7223"/>
                  </a:cubicBezTo>
                  <a:cubicBezTo>
                    <a:pt x="6976" y="7232"/>
                    <a:pt x="6967" y="7267"/>
                    <a:pt x="6993" y="7276"/>
                  </a:cubicBezTo>
                  <a:cubicBezTo>
                    <a:pt x="7020" y="7091"/>
                    <a:pt x="7223" y="6932"/>
                    <a:pt x="7011" y="6852"/>
                  </a:cubicBezTo>
                  <a:close/>
                  <a:moveTo>
                    <a:pt x="6252" y="7162"/>
                  </a:moveTo>
                  <a:cubicBezTo>
                    <a:pt x="6146" y="7091"/>
                    <a:pt x="6190" y="6976"/>
                    <a:pt x="6269" y="6870"/>
                  </a:cubicBezTo>
                  <a:cubicBezTo>
                    <a:pt x="6225" y="6817"/>
                    <a:pt x="6260" y="6588"/>
                    <a:pt x="6375" y="6649"/>
                  </a:cubicBezTo>
                  <a:cubicBezTo>
                    <a:pt x="6322" y="6817"/>
                    <a:pt x="6313" y="7064"/>
                    <a:pt x="6252" y="7162"/>
                  </a:cubicBezTo>
                  <a:close/>
                  <a:moveTo>
                    <a:pt x="18013" y="10225"/>
                  </a:moveTo>
                  <a:cubicBezTo>
                    <a:pt x="18145" y="10314"/>
                    <a:pt x="18260" y="10526"/>
                    <a:pt x="18384" y="10640"/>
                  </a:cubicBezTo>
                  <a:cubicBezTo>
                    <a:pt x="18242" y="10561"/>
                    <a:pt x="18101" y="10376"/>
                    <a:pt x="18013" y="10225"/>
                  </a:cubicBezTo>
                  <a:close/>
                  <a:moveTo>
                    <a:pt x="4247" y="19020"/>
                  </a:moveTo>
                  <a:cubicBezTo>
                    <a:pt x="4168" y="18967"/>
                    <a:pt x="4247" y="18896"/>
                    <a:pt x="4283" y="18834"/>
                  </a:cubicBezTo>
                  <a:cubicBezTo>
                    <a:pt x="4362" y="18887"/>
                    <a:pt x="4283" y="18958"/>
                    <a:pt x="4247" y="19020"/>
                  </a:cubicBezTo>
                  <a:close/>
                  <a:moveTo>
                    <a:pt x="4194" y="18773"/>
                  </a:moveTo>
                  <a:lnTo>
                    <a:pt x="4097" y="19029"/>
                  </a:lnTo>
                  <a:cubicBezTo>
                    <a:pt x="4026" y="19011"/>
                    <a:pt x="4106" y="18720"/>
                    <a:pt x="4194" y="18773"/>
                  </a:cubicBezTo>
                  <a:close/>
                  <a:moveTo>
                    <a:pt x="4441" y="18896"/>
                  </a:moveTo>
                  <a:cubicBezTo>
                    <a:pt x="4512" y="18949"/>
                    <a:pt x="4441" y="18985"/>
                    <a:pt x="4415" y="19046"/>
                  </a:cubicBezTo>
                  <a:cubicBezTo>
                    <a:pt x="4344" y="19020"/>
                    <a:pt x="4388" y="18914"/>
                    <a:pt x="4441" y="18896"/>
                  </a:cubicBezTo>
                  <a:close/>
                  <a:moveTo>
                    <a:pt x="3664" y="20097"/>
                  </a:moveTo>
                  <a:cubicBezTo>
                    <a:pt x="3726" y="20088"/>
                    <a:pt x="3638" y="20185"/>
                    <a:pt x="3638" y="20221"/>
                  </a:cubicBezTo>
                  <a:cubicBezTo>
                    <a:pt x="3523" y="20230"/>
                    <a:pt x="3647" y="20150"/>
                    <a:pt x="3664" y="20097"/>
                  </a:cubicBezTo>
                  <a:close/>
                  <a:moveTo>
                    <a:pt x="4689" y="18923"/>
                  </a:moveTo>
                  <a:cubicBezTo>
                    <a:pt x="4733" y="18702"/>
                    <a:pt x="4821" y="18623"/>
                    <a:pt x="4865" y="18464"/>
                  </a:cubicBezTo>
                  <a:cubicBezTo>
                    <a:pt x="4945" y="18543"/>
                    <a:pt x="4918" y="18340"/>
                    <a:pt x="4998" y="18419"/>
                  </a:cubicBezTo>
                  <a:cubicBezTo>
                    <a:pt x="4927" y="18499"/>
                    <a:pt x="4927" y="18596"/>
                    <a:pt x="4874" y="18667"/>
                  </a:cubicBezTo>
                  <a:cubicBezTo>
                    <a:pt x="4874" y="18667"/>
                    <a:pt x="4830" y="18640"/>
                    <a:pt x="4821" y="18649"/>
                  </a:cubicBezTo>
                  <a:cubicBezTo>
                    <a:pt x="4795" y="18667"/>
                    <a:pt x="4795" y="18764"/>
                    <a:pt x="4768" y="18790"/>
                  </a:cubicBezTo>
                  <a:cubicBezTo>
                    <a:pt x="4777" y="18843"/>
                    <a:pt x="4812" y="18799"/>
                    <a:pt x="4865" y="18861"/>
                  </a:cubicBezTo>
                  <a:cubicBezTo>
                    <a:pt x="4751" y="18896"/>
                    <a:pt x="4803" y="19011"/>
                    <a:pt x="4715" y="19099"/>
                  </a:cubicBezTo>
                  <a:cubicBezTo>
                    <a:pt x="4706" y="19135"/>
                    <a:pt x="4733" y="19126"/>
                    <a:pt x="4742" y="19108"/>
                  </a:cubicBezTo>
                  <a:cubicBezTo>
                    <a:pt x="4812" y="19161"/>
                    <a:pt x="4680" y="19170"/>
                    <a:pt x="4671" y="19214"/>
                  </a:cubicBezTo>
                  <a:cubicBezTo>
                    <a:pt x="4609" y="19205"/>
                    <a:pt x="4671" y="19011"/>
                    <a:pt x="4600" y="19091"/>
                  </a:cubicBezTo>
                  <a:cubicBezTo>
                    <a:pt x="4556" y="19011"/>
                    <a:pt x="4698" y="18958"/>
                    <a:pt x="4733" y="19038"/>
                  </a:cubicBezTo>
                  <a:cubicBezTo>
                    <a:pt x="4715" y="19002"/>
                    <a:pt x="4768" y="18932"/>
                    <a:pt x="4689" y="18923"/>
                  </a:cubicBezTo>
                  <a:close/>
                  <a:moveTo>
                    <a:pt x="4362" y="18146"/>
                  </a:moveTo>
                  <a:cubicBezTo>
                    <a:pt x="4450" y="18199"/>
                    <a:pt x="4318" y="18366"/>
                    <a:pt x="4300" y="18481"/>
                  </a:cubicBezTo>
                  <a:cubicBezTo>
                    <a:pt x="4212" y="18375"/>
                    <a:pt x="4388" y="18278"/>
                    <a:pt x="4362" y="18146"/>
                  </a:cubicBezTo>
                  <a:close/>
                  <a:moveTo>
                    <a:pt x="4009" y="20247"/>
                  </a:moveTo>
                  <a:cubicBezTo>
                    <a:pt x="3929" y="20274"/>
                    <a:pt x="3894" y="20300"/>
                    <a:pt x="3859" y="20336"/>
                  </a:cubicBezTo>
                  <a:cubicBezTo>
                    <a:pt x="3876" y="20344"/>
                    <a:pt x="3912" y="20336"/>
                    <a:pt x="3947" y="20327"/>
                  </a:cubicBezTo>
                  <a:cubicBezTo>
                    <a:pt x="3921" y="20371"/>
                    <a:pt x="3868" y="20406"/>
                    <a:pt x="3868" y="20450"/>
                  </a:cubicBezTo>
                  <a:cubicBezTo>
                    <a:pt x="3797" y="20450"/>
                    <a:pt x="3762" y="20486"/>
                    <a:pt x="3717" y="20477"/>
                  </a:cubicBezTo>
                  <a:cubicBezTo>
                    <a:pt x="3797" y="20389"/>
                    <a:pt x="3753" y="20459"/>
                    <a:pt x="3859" y="20415"/>
                  </a:cubicBezTo>
                  <a:cubicBezTo>
                    <a:pt x="3859" y="20371"/>
                    <a:pt x="3717" y="20424"/>
                    <a:pt x="3806" y="20309"/>
                  </a:cubicBezTo>
                  <a:cubicBezTo>
                    <a:pt x="3991" y="20256"/>
                    <a:pt x="3912" y="20256"/>
                    <a:pt x="3947" y="20185"/>
                  </a:cubicBezTo>
                  <a:cubicBezTo>
                    <a:pt x="4079" y="20150"/>
                    <a:pt x="4088" y="20194"/>
                    <a:pt x="4062" y="20247"/>
                  </a:cubicBezTo>
                  <a:cubicBezTo>
                    <a:pt x="4009" y="20274"/>
                    <a:pt x="4009" y="20265"/>
                    <a:pt x="4009" y="20247"/>
                  </a:cubicBezTo>
                  <a:close/>
                  <a:moveTo>
                    <a:pt x="4715" y="18375"/>
                  </a:moveTo>
                  <a:cubicBezTo>
                    <a:pt x="4680" y="18322"/>
                    <a:pt x="4812" y="18234"/>
                    <a:pt x="4812" y="18119"/>
                  </a:cubicBezTo>
                  <a:cubicBezTo>
                    <a:pt x="4892" y="18155"/>
                    <a:pt x="4759" y="18314"/>
                    <a:pt x="4715" y="18375"/>
                  </a:cubicBezTo>
                  <a:close/>
                  <a:moveTo>
                    <a:pt x="4971" y="18799"/>
                  </a:moveTo>
                  <a:cubicBezTo>
                    <a:pt x="5033" y="18817"/>
                    <a:pt x="4945" y="18905"/>
                    <a:pt x="4945" y="18958"/>
                  </a:cubicBezTo>
                  <a:cubicBezTo>
                    <a:pt x="4848" y="18905"/>
                    <a:pt x="4909" y="18826"/>
                    <a:pt x="4971" y="18799"/>
                  </a:cubicBezTo>
                  <a:close/>
                  <a:moveTo>
                    <a:pt x="3973" y="20486"/>
                  </a:moveTo>
                  <a:cubicBezTo>
                    <a:pt x="4009" y="20486"/>
                    <a:pt x="4079" y="20459"/>
                    <a:pt x="4044" y="20512"/>
                  </a:cubicBezTo>
                  <a:cubicBezTo>
                    <a:pt x="3938" y="20565"/>
                    <a:pt x="3973" y="20512"/>
                    <a:pt x="3973" y="20486"/>
                  </a:cubicBezTo>
                  <a:close/>
                  <a:moveTo>
                    <a:pt x="3779" y="20901"/>
                  </a:moveTo>
                  <a:cubicBezTo>
                    <a:pt x="3806" y="20874"/>
                    <a:pt x="3832" y="20856"/>
                    <a:pt x="3832" y="20839"/>
                  </a:cubicBezTo>
                  <a:cubicBezTo>
                    <a:pt x="3876" y="20830"/>
                    <a:pt x="3947" y="20777"/>
                    <a:pt x="3921" y="20839"/>
                  </a:cubicBezTo>
                  <a:cubicBezTo>
                    <a:pt x="3841" y="20892"/>
                    <a:pt x="3859" y="20856"/>
                    <a:pt x="3779" y="20901"/>
                  </a:cubicBezTo>
                  <a:close/>
                  <a:moveTo>
                    <a:pt x="4406" y="18031"/>
                  </a:moveTo>
                  <a:cubicBezTo>
                    <a:pt x="4565" y="17642"/>
                    <a:pt x="4592" y="17528"/>
                    <a:pt x="4768" y="17148"/>
                  </a:cubicBezTo>
                  <a:cubicBezTo>
                    <a:pt x="4839" y="17069"/>
                    <a:pt x="4751" y="17263"/>
                    <a:pt x="4724" y="17325"/>
                  </a:cubicBezTo>
                  <a:cubicBezTo>
                    <a:pt x="4653" y="17536"/>
                    <a:pt x="4521" y="17872"/>
                    <a:pt x="4441" y="18102"/>
                  </a:cubicBezTo>
                  <a:cubicBezTo>
                    <a:pt x="4388" y="18102"/>
                    <a:pt x="4397" y="18066"/>
                    <a:pt x="4406" y="18031"/>
                  </a:cubicBezTo>
                  <a:close/>
                  <a:moveTo>
                    <a:pt x="4071" y="21060"/>
                  </a:moveTo>
                  <a:cubicBezTo>
                    <a:pt x="4141" y="21042"/>
                    <a:pt x="4044" y="21130"/>
                    <a:pt x="3947" y="21219"/>
                  </a:cubicBezTo>
                  <a:cubicBezTo>
                    <a:pt x="3894" y="21236"/>
                    <a:pt x="4026" y="21113"/>
                    <a:pt x="4071" y="21060"/>
                  </a:cubicBezTo>
                  <a:close/>
                  <a:moveTo>
                    <a:pt x="4901" y="20627"/>
                  </a:moveTo>
                  <a:cubicBezTo>
                    <a:pt x="4927" y="20609"/>
                    <a:pt x="4936" y="20627"/>
                    <a:pt x="4892" y="20706"/>
                  </a:cubicBezTo>
                  <a:cubicBezTo>
                    <a:pt x="4856" y="20724"/>
                    <a:pt x="4848" y="20706"/>
                    <a:pt x="4901" y="20627"/>
                  </a:cubicBezTo>
                  <a:close/>
                  <a:moveTo>
                    <a:pt x="4503" y="20689"/>
                  </a:moveTo>
                  <a:cubicBezTo>
                    <a:pt x="4618" y="20627"/>
                    <a:pt x="4653" y="20653"/>
                    <a:pt x="4671" y="20706"/>
                  </a:cubicBezTo>
                  <a:cubicBezTo>
                    <a:pt x="4689" y="20715"/>
                    <a:pt x="4768" y="20609"/>
                    <a:pt x="4777" y="20636"/>
                  </a:cubicBezTo>
                  <a:cubicBezTo>
                    <a:pt x="4759" y="20662"/>
                    <a:pt x="4742" y="20671"/>
                    <a:pt x="4724" y="20698"/>
                  </a:cubicBezTo>
                  <a:cubicBezTo>
                    <a:pt x="4759" y="20724"/>
                    <a:pt x="4821" y="20653"/>
                    <a:pt x="4874" y="20627"/>
                  </a:cubicBezTo>
                  <a:cubicBezTo>
                    <a:pt x="4768" y="20777"/>
                    <a:pt x="4812" y="20768"/>
                    <a:pt x="4821" y="20804"/>
                  </a:cubicBezTo>
                  <a:cubicBezTo>
                    <a:pt x="4768" y="20874"/>
                    <a:pt x="4733" y="20883"/>
                    <a:pt x="4724" y="20856"/>
                  </a:cubicBezTo>
                  <a:cubicBezTo>
                    <a:pt x="4706" y="20830"/>
                    <a:pt x="4724" y="20786"/>
                    <a:pt x="4733" y="20751"/>
                  </a:cubicBezTo>
                  <a:cubicBezTo>
                    <a:pt x="4689" y="20812"/>
                    <a:pt x="4636" y="20874"/>
                    <a:pt x="4583" y="20918"/>
                  </a:cubicBezTo>
                  <a:cubicBezTo>
                    <a:pt x="4539" y="20954"/>
                    <a:pt x="4503" y="20971"/>
                    <a:pt x="4503" y="20954"/>
                  </a:cubicBezTo>
                  <a:cubicBezTo>
                    <a:pt x="4565" y="20865"/>
                    <a:pt x="4574" y="20918"/>
                    <a:pt x="4618" y="20856"/>
                  </a:cubicBezTo>
                  <a:cubicBezTo>
                    <a:pt x="4680" y="20759"/>
                    <a:pt x="4574" y="20874"/>
                    <a:pt x="4547" y="20892"/>
                  </a:cubicBezTo>
                  <a:cubicBezTo>
                    <a:pt x="4556" y="20856"/>
                    <a:pt x="4459" y="20936"/>
                    <a:pt x="4477" y="20901"/>
                  </a:cubicBezTo>
                  <a:cubicBezTo>
                    <a:pt x="4477" y="20892"/>
                    <a:pt x="4486" y="20883"/>
                    <a:pt x="4503" y="20865"/>
                  </a:cubicBezTo>
                  <a:cubicBezTo>
                    <a:pt x="4512" y="20848"/>
                    <a:pt x="4521" y="20830"/>
                    <a:pt x="4521" y="20830"/>
                  </a:cubicBezTo>
                  <a:cubicBezTo>
                    <a:pt x="4512" y="20830"/>
                    <a:pt x="4450" y="20892"/>
                    <a:pt x="4424" y="20901"/>
                  </a:cubicBezTo>
                  <a:cubicBezTo>
                    <a:pt x="4397" y="20918"/>
                    <a:pt x="4433" y="20874"/>
                    <a:pt x="4424" y="20874"/>
                  </a:cubicBezTo>
                  <a:cubicBezTo>
                    <a:pt x="4415" y="20874"/>
                    <a:pt x="4327" y="20954"/>
                    <a:pt x="4371" y="20883"/>
                  </a:cubicBezTo>
                  <a:cubicBezTo>
                    <a:pt x="4380" y="20865"/>
                    <a:pt x="4371" y="20865"/>
                    <a:pt x="4380" y="20848"/>
                  </a:cubicBezTo>
                  <a:cubicBezTo>
                    <a:pt x="4406" y="20812"/>
                    <a:pt x="4556" y="20680"/>
                    <a:pt x="4503" y="20689"/>
                  </a:cubicBezTo>
                  <a:close/>
                  <a:moveTo>
                    <a:pt x="4450" y="20786"/>
                  </a:moveTo>
                  <a:cubicBezTo>
                    <a:pt x="4486" y="20768"/>
                    <a:pt x="4468" y="20812"/>
                    <a:pt x="4468" y="20821"/>
                  </a:cubicBezTo>
                  <a:cubicBezTo>
                    <a:pt x="4468" y="20839"/>
                    <a:pt x="4486" y="20830"/>
                    <a:pt x="4592" y="20715"/>
                  </a:cubicBezTo>
                  <a:cubicBezTo>
                    <a:pt x="4547" y="20724"/>
                    <a:pt x="4547" y="20680"/>
                    <a:pt x="4450" y="20786"/>
                  </a:cubicBezTo>
                  <a:close/>
                  <a:moveTo>
                    <a:pt x="3470" y="20671"/>
                  </a:moveTo>
                  <a:cubicBezTo>
                    <a:pt x="3355" y="20715"/>
                    <a:pt x="3453" y="20600"/>
                    <a:pt x="3488" y="20556"/>
                  </a:cubicBezTo>
                  <a:cubicBezTo>
                    <a:pt x="3558" y="20530"/>
                    <a:pt x="3461" y="20636"/>
                    <a:pt x="3470" y="20671"/>
                  </a:cubicBezTo>
                  <a:close/>
                  <a:moveTo>
                    <a:pt x="3629" y="20627"/>
                  </a:moveTo>
                  <a:cubicBezTo>
                    <a:pt x="3567" y="20627"/>
                    <a:pt x="3673" y="20486"/>
                    <a:pt x="3673" y="20433"/>
                  </a:cubicBezTo>
                  <a:cubicBezTo>
                    <a:pt x="3744" y="20433"/>
                    <a:pt x="3638" y="20574"/>
                    <a:pt x="3629" y="20627"/>
                  </a:cubicBezTo>
                  <a:close/>
                  <a:moveTo>
                    <a:pt x="4786" y="21457"/>
                  </a:moveTo>
                  <a:cubicBezTo>
                    <a:pt x="4856" y="21351"/>
                    <a:pt x="4874" y="21430"/>
                    <a:pt x="4954" y="21404"/>
                  </a:cubicBezTo>
                  <a:cubicBezTo>
                    <a:pt x="4998" y="21457"/>
                    <a:pt x="4830" y="21448"/>
                    <a:pt x="4786" y="21457"/>
                  </a:cubicBezTo>
                  <a:close/>
                  <a:moveTo>
                    <a:pt x="4106" y="21545"/>
                  </a:moveTo>
                  <a:cubicBezTo>
                    <a:pt x="4212" y="21475"/>
                    <a:pt x="4291" y="21492"/>
                    <a:pt x="4406" y="21475"/>
                  </a:cubicBezTo>
                  <a:cubicBezTo>
                    <a:pt x="4486" y="21466"/>
                    <a:pt x="4803" y="21439"/>
                    <a:pt x="4627" y="21475"/>
                  </a:cubicBezTo>
                  <a:cubicBezTo>
                    <a:pt x="4486" y="21510"/>
                    <a:pt x="4256" y="21510"/>
                    <a:pt x="4106" y="21545"/>
                  </a:cubicBezTo>
                  <a:close/>
                  <a:moveTo>
                    <a:pt x="13492" y="21245"/>
                  </a:moveTo>
                  <a:cubicBezTo>
                    <a:pt x="13589" y="21351"/>
                    <a:pt x="13254" y="21271"/>
                    <a:pt x="13156" y="21342"/>
                  </a:cubicBezTo>
                  <a:cubicBezTo>
                    <a:pt x="13218" y="21271"/>
                    <a:pt x="13324" y="21210"/>
                    <a:pt x="13404" y="21280"/>
                  </a:cubicBezTo>
                  <a:cubicBezTo>
                    <a:pt x="13448" y="21280"/>
                    <a:pt x="13483" y="21271"/>
                    <a:pt x="13492" y="21245"/>
                  </a:cubicBezTo>
                  <a:close/>
                  <a:moveTo>
                    <a:pt x="13960" y="21263"/>
                  </a:moveTo>
                  <a:cubicBezTo>
                    <a:pt x="13845" y="21263"/>
                    <a:pt x="13730" y="21254"/>
                    <a:pt x="13589" y="21289"/>
                  </a:cubicBezTo>
                  <a:cubicBezTo>
                    <a:pt x="13660" y="21210"/>
                    <a:pt x="13925" y="21148"/>
                    <a:pt x="13960" y="21263"/>
                  </a:cubicBezTo>
                  <a:close/>
                  <a:moveTo>
                    <a:pt x="14198" y="21457"/>
                  </a:moveTo>
                  <a:cubicBezTo>
                    <a:pt x="14269" y="21448"/>
                    <a:pt x="14216" y="21545"/>
                    <a:pt x="14207" y="21563"/>
                  </a:cubicBezTo>
                  <a:cubicBezTo>
                    <a:pt x="14137" y="21581"/>
                    <a:pt x="14110" y="21528"/>
                    <a:pt x="14048" y="21528"/>
                  </a:cubicBezTo>
                  <a:cubicBezTo>
                    <a:pt x="14066" y="21457"/>
                    <a:pt x="14207" y="21572"/>
                    <a:pt x="14198" y="21457"/>
                  </a:cubicBezTo>
                  <a:close/>
                  <a:moveTo>
                    <a:pt x="4874" y="16927"/>
                  </a:moveTo>
                  <a:cubicBezTo>
                    <a:pt x="4865" y="16821"/>
                    <a:pt x="4971" y="16565"/>
                    <a:pt x="5042" y="16495"/>
                  </a:cubicBezTo>
                  <a:cubicBezTo>
                    <a:pt x="5051" y="16654"/>
                    <a:pt x="4909" y="16830"/>
                    <a:pt x="4874" y="16927"/>
                  </a:cubicBezTo>
                  <a:close/>
                  <a:moveTo>
                    <a:pt x="4777" y="20892"/>
                  </a:moveTo>
                  <a:cubicBezTo>
                    <a:pt x="4856" y="20759"/>
                    <a:pt x="4918" y="20689"/>
                    <a:pt x="4954" y="20671"/>
                  </a:cubicBezTo>
                  <a:cubicBezTo>
                    <a:pt x="4998" y="20653"/>
                    <a:pt x="5015" y="20671"/>
                    <a:pt x="5033" y="20724"/>
                  </a:cubicBezTo>
                  <a:cubicBezTo>
                    <a:pt x="5051" y="20715"/>
                    <a:pt x="5051" y="20671"/>
                    <a:pt x="5042" y="20671"/>
                  </a:cubicBezTo>
                  <a:cubicBezTo>
                    <a:pt x="5077" y="20618"/>
                    <a:pt x="5086" y="20627"/>
                    <a:pt x="5095" y="20653"/>
                  </a:cubicBezTo>
                  <a:cubicBezTo>
                    <a:pt x="5104" y="20671"/>
                    <a:pt x="5113" y="20706"/>
                    <a:pt x="5121" y="20715"/>
                  </a:cubicBezTo>
                  <a:cubicBezTo>
                    <a:pt x="5139" y="20715"/>
                    <a:pt x="5139" y="20680"/>
                    <a:pt x="5130" y="20689"/>
                  </a:cubicBezTo>
                  <a:cubicBezTo>
                    <a:pt x="5166" y="20653"/>
                    <a:pt x="5236" y="20645"/>
                    <a:pt x="5245" y="20706"/>
                  </a:cubicBezTo>
                  <a:cubicBezTo>
                    <a:pt x="5271" y="20662"/>
                    <a:pt x="5316" y="20689"/>
                    <a:pt x="5316" y="20583"/>
                  </a:cubicBezTo>
                  <a:cubicBezTo>
                    <a:pt x="5351" y="20662"/>
                    <a:pt x="5404" y="20609"/>
                    <a:pt x="5466" y="20600"/>
                  </a:cubicBezTo>
                  <a:cubicBezTo>
                    <a:pt x="5475" y="20609"/>
                    <a:pt x="5492" y="20645"/>
                    <a:pt x="5501" y="20671"/>
                  </a:cubicBezTo>
                  <a:cubicBezTo>
                    <a:pt x="5510" y="20689"/>
                    <a:pt x="5510" y="20706"/>
                    <a:pt x="5519" y="20715"/>
                  </a:cubicBezTo>
                  <a:lnTo>
                    <a:pt x="5528" y="20715"/>
                  </a:lnTo>
                  <a:cubicBezTo>
                    <a:pt x="5528" y="20724"/>
                    <a:pt x="5536" y="20724"/>
                    <a:pt x="5536" y="20724"/>
                  </a:cubicBezTo>
                  <a:cubicBezTo>
                    <a:pt x="5554" y="20724"/>
                    <a:pt x="5563" y="20724"/>
                    <a:pt x="5581" y="20724"/>
                  </a:cubicBezTo>
                  <a:cubicBezTo>
                    <a:pt x="5607" y="20689"/>
                    <a:pt x="5563" y="20680"/>
                    <a:pt x="5528" y="20662"/>
                  </a:cubicBezTo>
                  <a:cubicBezTo>
                    <a:pt x="5501" y="20645"/>
                    <a:pt x="5492" y="20618"/>
                    <a:pt x="5501" y="20565"/>
                  </a:cubicBezTo>
                  <a:cubicBezTo>
                    <a:pt x="5501" y="20565"/>
                    <a:pt x="5528" y="20556"/>
                    <a:pt x="5536" y="20556"/>
                  </a:cubicBezTo>
                  <a:cubicBezTo>
                    <a:pt x="5545" y="20556"/>
                    <a:pt x="5554" y="20556"/>
                    <a:pt x="5563" y="20556"/>
                  </a:cubicBezTo>
                  <a:cubicBezTo>
                    <a:pt x="5581" y="20565"/>
                    <a:pt x="5589" y="20583"/>
                    <a:pt x="5589" y="20609"/>
                  </a:cubicBezTo>
                  <a:cubicBezTo>
                    <a:pt x="5801" y="20565"/>
                    <a:pt x="6084" y="20574"/>
                    <a:pt x="6225" y="20494"/>
                  </a:cubicBezTo>
                  <a:cubicBezTo>
                    <a:pt x="6296" y="20477"/>
                    <a:pt x="6331" y="20503"/>
                    <a:pt x="6331" y="20565"/>
                  </a:cubicBezTo>
                  <a:cubicBezTo>
                    <a:pt x="6358" y="20459"/>
                    <a:pt x="6534" y="20433"/>
                    <a:pt x="6693" y="20459"/>
                  </a:cubicBezTo>
                  <a:cubicBezTo>
                    <a:pt x="6711" y="20380"/>
                    <a:pt x="6852" y="20389"/>
                    <a:pt x="6923" y="20344"/>
                  </a:cubicBezTo>
                  <a:cubicBezTo>
                    <a:pt x="6940" y="20397"/>
                    <a:pt x="6887" y="20406"/>
                    <a:pt x="6834" y="20415"/>
                  </a:cubicBezTo>
                  <a:cubicBezTo>
                    <a:pt x="6931" y="20486"/>
                    <a:pt x="7020" y="20344"/>
                    <a:pt x="7117" y="20406"/>
                  </a:cubicBezTo>
                  <a:cubicBezTo>
                    <a:pt x="7152" y="20389"/>
                    <a:pt x="7126" y="20371"/>
                    <a:pt x="7117" y="20371"/>
                  </a:cubicBezTo>
                  <a:cubicBezTo>
                    <a:pt x="7135" y="20265"/>
                    <a:pt x="7161" y="20389"/>
                    <a:pt x="7205" y="20389"/>
                  </a:cubicBezTo>
                  <a:cubicBezTo>
                    <a:pt x="7205" y="20389"/>
                    <a:pt x="7338" y="20371"/>
                    <a:pt x="7364" y="20371"/>
                  </a:cubicBezTo>
                  <a:cubicBezTo>
                    <a:pt x="7408" y="20371"/>
                    <a:pt x="7461" y="20353"/>
                    <a:pt x="7514" y="20353"/>
                  </a:cubicBezTo>
                  <a:cubicBezTo>
                    <a:pt x="7550" y="20353"/>
                    <a:pt x="7611" y="20389"/>
                    <a:pt x="7611" y="20389"/>
                  </a:cubicBezTo>
                  <a:cubicBezTo>
                    <a:pt x="7647" y="20389"/>
                    <a:pt x="7682" y="20309"/>
                    <a:pt x="7726" y="20291"/>
                  </a:cubicBezTo>
                  <a:cubicBezTo>
                    <a:pt x="7770" y="20274"/>
                    <a:pt x="7779" y="20318"/>
                    <a:pt x="7814" y="20309"/>
                  </a:cubicBezTo>
                  <a:cubicBezTo>
                    <a:pt x="7841" y="20300"/>
                    <a:pt x="7841" y="20274"/>
                    <a:pt x="7876" y="20274"/>
                  </a:cubicBezTo>
                  <a:cubicBezTo>
                    <a:pt x="7991" y="20265"/>
                    <a:pt x="8079" y="20309"/>
                    <a:pt x="8150" y="20265"/>
                  </a:cubicBezTo>
                  <a:cubicBezTo>
                    <a:pt x="8159" y="20256"/>
                    <a:pt x="8106" y="20238"/>
                    <a:pt x="8071" y="20238"/>
                  </a:cubicBezTo>
                  <a:cubicBezTo>
                    <a:pt x="8203" y="20185"/>
                    <a:pt x="8353" y="20230"/>
                    <a:pt x="8486" y="20221"/>
                  </a:cubicBezTo>
                  <a:cubicBezTo>
                    <a:pt x="8538" y="20212"/>
                    <a:pt x="8583" y="20177"/>
                    <a:pt x="8636" y="20168"/>
                  </a:cubicBezTo>
                  <a:cubicBezTo>
                    <a:pt x="8653" y="20168"/>
                    <a:pt x="8706" y="20194"/>
                    <a:pt x="8759" y="20185"/>
                  </a:cubicBezTo>
                  <a:cubicBezTo>
                    <a:pt x="8803" y="20168"/>
                    <a:pt x="8768" y="20141"/>
                    <a:pt x="8786" y="20124"/>
                  </a:cubicBezTo>
                  <a:cubicBezTo>
                    <a:pt x="8839" y="20088"/>
                    <a:pt x="8945" y="20124"/>
                    <a:pt x="8998" y="20097"/>
                  </a:cubicBezTo>
                  <a:cubicBezTo>
                    <a:pt x="8998" y="20141"/>
                    <a:pt x="8953" y="20168"/>
                    <a:pt x="8883" y="20168"/>
                  </a:cubicBezTo>
                  <a:cubicBezTo>
                    <a:pt x="9015" y="20194"/>
                    <a:pt x="8856" y="20274"/>
                    <a:pt x="8936" y="20327"/>
                  </a:cubicBezTo>
                  <a:cubicBezTo>
                    <a:pt x="8962" y="20318"/>
                    <a:pt x="8962" y="20291"/>
                    <a:pt x="8998" y="20291"/>
                  </a:cubicBezTo>
                  <a:cubicBezTo>
                    <a:pt x="9086" y="20256"/>
                    <a:pt x="8953" y="20238"/>
                    <a:pt x="8980" y="20177"/>
                  </a:cubicBezTo>
                  <a:cubicBezTo>
                    <a:pt x="8998" y="20132"/>
                    <a:pt x="9051" y="20185"/>
                    <a:pt x="9104" y="20168"/>
                  </a:cubicBezTo>
                  <a:cubicBezTo>
                    <a:pt x="9112" y="20159"/>
                    <a:pt x="9183" y="20097"/>
                    <a:pt x="9183" y="20097"/>
                  </a:cubicBezTo>
                  <a:cubicBezTo>
                    <a:pt x="9201" y="20097"/>
                    <a:pt x="9333" y="20168"/>
                    <a:pt x="9307" y="20053"/>
                  </a:cubicBezTo>
                  <a:cubicBezTo>
                    <a:pt x="9368" y="20026"/>
                    <a:pt x="9351" y="20097"/>
                    <a:pt x="9404" y="20097"/>
                  </a:cubicBezTo>
                  <a:cubicBezTo>
                    <a:pt x="9457" y="20097"/>
                    <a:pt x="9457" y="20071"/>
                    <a:pt x="9457" y="20035"/>
                  </a:cubicBezTo>
                  <a:cubicBezTo>
                    <a:pt x="9598" y="20071"/>
                    <a:pt x="9695" y="20079"/>
                    <a:pt x="9819" y="19982"/>
                  </a:cubicBezTo>
                  <a:cubicBezTo>
                    <a:pt x="9907" y="20000"/>
                    <a:pt x="9969" y="20035"/>
                    <a:pt x="10075" y="20035"/>
                  </a:cubicBezTo>
                  <a:cubicBezTo>
                    <a:pt x="10084" y="19982"/>
                    <a:pt x="10048" y="19982"/>
                    <a:pt x="10004" y="19991"/>
                  </a:cubicBezTo>
                  <a:cubicBezTo>
                    <a:pt x="10057" y="19938"/>
                    <a:pt x="10119" y="19982"/>
                    <a:pt x="10216" y="19929"/>
                  </a:cubicBezTo>
                  <a:cubicBezTo>
                    <a:pt x="10269" y="19921"/>
                    <a:pt x="10225" y="19832"/>
                    <a:pt x="10260" y="19815"/>
                  </a:cubicBezTo>
                  <a:cubicBezTo>
                    <a:pt x="10366" y="19841"/>
                    <a:pt x="10384" y="19726"/>
                    <a:pt x="10437" y="19709"/>
                  </a:cubicBezTo>
                  <a:cubicBezTo>
                    <a:pt x="10463" y="19700"/>
                    <a:pt x="10534" y="19709"/>
                    <a:pt x="10587" y="19691"/>
                  </a:cubicBezTo>
                  <a:cubicBezTo>
                    <a:pt x="10799" y="19611"/>
                    <a:pt x="11223" y="19594"/>
                    <a:pt x="11558" y="19559"/>
                  </a:cubicBezTo>
                  <a:cubicBezTo>
                    <a:pt x="11629" y="19550"/>
                    <a:pt x="11726" y="19461"/>
                    <a:pt x="11779" y="19559"/>
                  </a:cubicBezTo>
                  <a:cubicBezTo>
                    <a:pt x="11850" y="19559"/>
                    <a:pt x="11814" y="19497"/>
                    <a:pt x="11858" y="19488"/>
                  </a:cubicBezTo>
                  <a:cubicBezTo>
                    <a:pt x="12212" y="19461"/>
                    <a:pt x="12468" y="19382"/>
                    <a:pt x="12724" y="19435"/>
                  </a:cubicBezTo>
                  <a:cubicBezTo>
                    <a:pt x="12618" y="19523"/>
                    <a:pt x="12477" y="19426"/>
                    <a:pt x="12362" y="19506"/>
                  </a:cubicBezTo>
                  <a:cubicBezTo>
                    <a:pt x="12335" y="19611"/>
                    <a:pt x="12477" y="19550"/>
                    <a:pt x="12547" y="19541"/>
                  </a:cubicBezTo>
                  <a:cubicBezTo>
                    <a:pt x="12583" y="19532"/>
                    <a:pt x="12653" y="19550"/>
                    <a:pt x="12644" y="19550"/>
                  </a:cubicBezTo>
                  <a:cubicBezTo>
                    <a:pt x="12715" y="19532"/>
                    <a:pt x="12741" y="19470"/>
                    <a:pt x="12794" y="19479"/>
                  </a:cubicBezTo>
                  <a:cubicBezTo>
                    <a:pt x="12962" y="19514"/>
                    <a:pt x="13165" y="19506"/>
                    <a:pt x="13245" y="19391"/>
                  </a:cubicBezTo>
                  <a:cubicBezTo>
                    <a:pt x="13518" y="19391"/>
                    <a:pt x="13730" y="19276"/>
                    <a:pt x="13925" y="19355"/>
                  </a:cubicBezTo>
                  <a:cubicBezTo>
                    <a:pt x="14084" y="19232"/>
                    <a:pt x="14428" y="19258"/>
                    <a:pt x="14658" y="19258"/>
                  </a:cubicBezTo>
                  <a:cubicBezTo>
                    <a:pt x="14711" y="19135"/>
                    <a:pt x="14958" y="19188"/>
                    <a:pt x="15170" y="19161"/>
                  </a:cubicBezTo>
                  <a:cubicBezTo>
                    <a:pt x="15329" y="19135"/>
                    <a:pt x="15479" y="19064"/>
                    <a:pt x="15620" y="19046"/>
                  </a:cubicBezTo>
                  <a:cubicBezTo>
                    <a:pt x="15814" y="19020"/>
                    <a:pt x="16009" y="18993"/>
                    <a:pt x="16167" y="18967"/>
                  </a:cubicBezTo>
                  <a:cubicBezTo>
                    <a:pt x="16335" y="18940"/>
                    <a:pt x="16512" y="18993"/>
                    <a:pt x="16618" y="18879"/>
                  </a:cubicBezTo>
                  <a:cubicBezTo>
                    <a:pt x="16715" y="18958"/>
                    <a:pt x="16768" y="18861"/>
                    <a:pt x="16865" y="18852"/>
                  </a:cubicBezTo>
                  <a:cubicBezTo>
                    <a:pt x="16918" y="18843"/>
                    <a:pt x="16918" y="18870"/>
                    <a:pt x="16962" y="18861"/>
                  </a:cubicBezTo>
                  <a:cubicBezTo>
                    <a:pt x="17130" y="18843"/>
                    <a:pt x="17333" y="18764"/>
                    <a:pt x="17527" y="18729"/>
                  </a:cubicBezTo>
                  <a:cubicBezTo>
                    <a:pt x="17642" y="18711"/>
                    <a:pt x="17739" y="18737"/>
                    <a:pt x="17836" y="18720"/>
                  </a:cubicBezTo>
                  <a:cubicBezTo>
                    <a:pt x="17898" y="18702"/>
                    <a:pt x="17951" y="18658"/>
                    <a:pt x="18013" y="18640"/>
                  </a:cubicBezTo>
                  <a:cubicBezTo>
                    <a:pt x="18084" y="18623"/>
                    <a:pt x="18163" y="18649"/>
                    <a:pt x="18234" y="18640"/>
                  </a:cubicBezTo>
                  <a:cubicBezTo>
                    <a:pt x="18331" y="18614"/>
                    <a:pt x="18428" y="18534"/>
                    <a:pt x="18534" y="18570"/>
                  </a:cubicBezTo>
                  <a:cubicBezTo>
                    <a:pt x="18560" y="18561"/>
                    <a:pt x="18551" y="18534"/>
                    <a:pt x="18551" y="18508"/>
                  </a:cubicBezTo>
                  <a:cubicBezTo>
                    <a:pt x="18631" y="18517"/>
                    <a:pt x="18702" y="18534"/>
                    <a:pt x="18799" y="18508"/>
                  </a:cubicBezTo>
                  <a:cubicBezTo>
                    <a:pt x="18905" y="18552"/>
                    <a:pt x="18966" y="18640"/>
                    <a:pt x="19152" y="18596"/>
                  </a:cubicBezTo>
                  <a:cubicBezTo>
                    <a:pt x="19231" y="18667"/>
                    <a:pt x="19046" y="18746"/>
                    <a:pt x="19099" y="18879"/>
                  </a:cubicBezTo>
                  <a:cubicBezTo>
                    <a:pt x="19143" y="18949"/>
                    <a:pt x="19258" y="18861"/>
                    <a:pt x="19311" y="18852"/>
                  </a:cubicBezTo>
                  <a:cubicBezTo>
                    <a:pt x="19355" y="18826"/>
                    <a:pt x="19302" y="18817"/>
                    <a:pt x="19329" y="18737"/>
                  </a:cubicBezTo>
                  <a:cubicBezTo>
                    <a:pt x="19443" y="18702"/>
                    <a:pt x="19408" y="18834"/>
                    <a:pt x="19496" y="18826"/>
                  </a:cubicBezTo>
                  <a:cubicBezTo>
                    <a:pt x="19558" y="18834"/>
                    <a:pt x="19576" y="18817"/>
                    <a:pt x="19593" y="18790"/>
                  </a:cubicBezTo>
                  <a:cubicBezTo>
                    <a:pt x="19602" y="18781"/>
                    <a:pt x="19611" y="18773"/>
                    <a:pt x="19620" y="18764"/>
                  </a:cubicBezTo>
                  <a:cubicBezTo>
                    <a:pt x="19629" y="18755"/>
                    <a:pt x="19629" y="18755"/>
                    <a:pt x="19638" y="18755"/>
                  </a:cubicBezTo>
                  <a:cubicBezTo>
                    <a:pt x="19646" y="18755"/>
                    <a:pt x="19646" y="18755"/>
                    <a:pt x="19655" y="18755"/>
                  </a:cubicBezTo>
                  <a:cubicBezTo>
                    <a:pt x="19664" y="18799"/>
                    <a:pt x="19682" y="18808"/>
                    <a:pt x="19691" y="18861"/>
                  </a:cubicBezTo>
                  <a:cubicBezTo>
                    <a:pt x="19752" y="18870"/>
                    <a:pt x="19744" y="18808"/>
                    <a:pt x="19796" y="18817"/>
                  </a:cubicBezTo>
                  <a:cubicBezTo>
                    <a:pt x="19814" y="18861"/>
                    <a:pt x="19788" y="18870"/>
                    <a:pt x="19796" y="18905"/>
                  </a:cubicBezTo>
                  <a:cubicBezTo>
                    <a:pt x="19858" y="18879"/>
                    <a:pt x="19894" y="18834"/>
                    <a:pt x="19964" y="18905"/>
                  </a:cubicBezTo>
                  <a:cubicBezTo>
                    <a:pt x="19982" y="18905"/>
                    <a:pt x="19955" y="18879"/>
                    <a:pt x="19947" y="18879"/>
                  </a:cubicBezTo>
                  <a:cubicBezTo>
                    <a:pt x="19991" y="18843"/>
                    <a:pt x="20097" y="18834"/>
                    <a:pt x="20167" y="18887"/>
                  </a:cubicBezTo>
                  <a:cubicBezTo>
                    <a:pt x="20194" y="18861"/>
                    <a:pt x="20132" y="18808"/>
                    <a:pt x="20203" y="18852"/>
                  </a:cubicBezTo>
                  <a:cubicBezTo>
                    <a:pt x="20247" y="18826"/>
                    <a:pt x="20256" y="18790"/>
                    <a:pt x="20238" y="18737"/>
                  </a:cubicBezTo>
                  <a:cubicBezTo>
                    <a:pt x="20273" y="18764"/>
                    <a:pt x="20317" y="18817"/>
                    <a:pt x="20362" y="18834"/>
                  </a:cubicBezTo>
                  <a:cubicBezTo>
                    <a:pt x="20362" y="18817"/>
                    <a:pt x="20370" y="18799"/>
                    <a:pt x="20388" y="18799"/>
                  </a:cubicBezTo>
                  <a:cubicBezTo>
                    <a:pt x="20344" y="18746"/>
                    <a:pt x="20309" y="18729"/>
                    <a:pt x="20256" y="18658"/>
                  </a:cubicBezTo>
                  <a:cubicBezTo>
                    <a:pt x="20300" y="18649"/>
                    <a:pt x="20291" y="18667"/>
                    <a:pt x="20309" y="18702"/>
                  </a:cubicBezTo>
                  <a:cubicBezTo>
                    <a:pt x="20379" y="18720"/>
                    <a:pt x="20317" y="18658"/>
                    <a:pt x="20370" y="18667"/>
                  </a:cubicBezTo>
                  <a:cubicBezTo>
                    <a:pt x="20397" y="18676"/>
                    <a:pt x="20459" y="18720"/>
                    <a:pt x="20503" y="18746"/>
                  </a:cubicBezTo>
                  <a:cubicBezTo>
                    <a:pt x="20556" y="18773"/>
                    <a:pt x="20582" y="18781"/>
                    <a:pt x="20521" y="18702"/>
                  </a:cubicBezTo>
                  <a:cubicBezTo>
                    <a:pt x="20485" y="18676"/>
                    <a:pt x="20441" y="18676"/>
                    <a:pt x="20476" y="18711"/>
                  </a:cubicBezTo>
                  <a:cubicBezTo>
                    <a:pt x="20423" y="18684"/>
                    <a:pt x="20362" y="18605"/>
                    <a:pt x="20309" y="18570"/>
                  </a:cubicBezTo>
                  <a:cubicBezTo>
                    <a:pt x="20335" y="18543"/>
                    <a:pt x="20344" y="18525"/>
                    <a:pt x="20397" y="18525"/>
                  </a:cubicBezTo>
                  <a:cubicBezTo>
                    <a:pt x="20450" y="18587"/>
                    <a:pt x="20317" y="18534"/>
                    <a:pt x="20397" y="18614"/>
                  </a:cubicBezTo>
                  <a:cubicBezTo>
                    <a:pt x="20450" y="18631"/>
                    <a:pt x="20494" y="18631"/>
                    <a:pt x="20521" y="18614"/>
                  </a:cubicBezTo>
                  <a:cubicBezTo>
                    <a:pt x="20538" y="18587"/>
                    <a:pt x="20538" y="18552"/>
                    <a:pt x="20503" y="18517"/>
                  </a:cubicBezTo>
                  <a:cubicBezTo>
                    <a:pt x="20582" y="18534"/>
                    <a:pt x="20609" y="18481"/>
                    <a:pt x="20750" y="18596"/>
                  </a:cubicBezTo>
                  <a:cubicBezTo>
                    <a:pt x="20838" y="18614"/>
                    <a:pt x="20715" y="18534"/>
                    <a:pt x="20777" y="18534"/>
                  </a:cubicBezTo>
                  <a:cubicBezTo>
                    <a:pt x="20830" y="18552"/>
                    <a:pt x="20803" y="18561"/>
                    <a:pt x="20777" y="18561"/>
                  </a:cubicBezTo>
                  <a:cubicBezTo>
                    <a:pt x="20883" y="18640"/>
                    <a:pt x="21015" y="18649"/>
                    <a:pt x="21094" y="18746"/>
                  </a:cubicBezTo>
                  <a:cubicBezTo>
                    <a:pt x="21165" y="18773"/>
                    <a:pt x="21245" y="18764"/>
                    <a:pt x="21218" y="18729"/>
                  </a:cubicBezTo>
                  <a:cubicBezTo>
                    <a:pt x="21147" y="18693"/>
                    <a:pt x="21103" y="18702"/>
                    <a:pt x="21059" y="18693"/>
                  </a:cubicBezTo>
                  <a:cubicBezTo>
                    <a:pt x="21033" y="18658"/>
                    <a:pt x="20838" y="18570"/>
                    <a:pt x="20900" y="18552"/>
                  </a:cubicBezTo>
                  <a:cubicBezTo>
                    <a:pt x="20971" y="18543"/>
                    <a:pt x="20936" y="18587"/>
                    <a:pt x="21041" y="18640"/>
                  </a:cubicBezTo>
                  <a:cubicBezTo>
                    <a:pt x="21086" y="18631"/>
                    <a:pt x="20989" y="18561"/>
                    <a:pt x="21139" y="18631"/>
                  </a:cubicBezTo>
                  <a:cubicBezTo>
                    <a:pt x="21165" y="18614"/>
                    <a:pt x="21041" y="18587"/>
                    <a:pt x="20989" y="18543"/>
                  </a:cubicBezTo>
                  <a:cubicBezTo>
                    <a:pt x="21086" y="18578"/>
                    <a:pt x="21121" y="18543"/>
                    <a:pt x="21183" y="18543"/>
                  </a:cubicBezTo>
                  <a:cubicBezTo>
                    <a:pt x="21271" y="18570"/>
                    <a:pt x="21324" y="18640"/>
                    <a:pt x="21421" y="18649"/>
                  </a:cubicBezTo>
                  <a:cubicBezTo>
                    <a:pt x="21448" y="18649"/>
                    <a:pt x="21430" y="18631"/>
                    <a:pt x="21386" y="18596"/>
                  </a:cubicBezTo>
                  <a:cubicBezTo>
                    <a:pt x="21324" y="18570"/>
                    <a:pt x="21324" y="18596"/>
                    <a:pt x="21253" y="18561"/>
                  </a:cubicBezTo>
                  <a:cubicBezTo>
                    <a:pt x="21094" y="18490"/>
                    <a:pt x="21236" y="18525"/>
                    <a:pt x="21245" y="18508"/>
                  </a:cubicBezTo>
                  <a:cubicBezTo>
                    <a:pt x="21068" y="18428"/>
                    <a:pt x="21156" y="18499"/>
                    <a:pt x="21094" y="18499"/>
                  </a:cubicBezTo>
                  <a:cubicBezTo>
                    <a:pt x="21006" y="18446"/>
                    <a:pt x="21015" y="18437"/>
                    <a:pt x="21050" y="18437"/>
                  </a:cubicBezTo>
                  <a:cubicBezTo>
                    <a:pt x="21094" y="18437"/>
                    <a:pt x="21165" y="18446"/>
                    <a:pt x="21183" y="18437"/>
                  </a:cubicBezTo>
                  <a:cubicBezTo>
                    <a:pt x="21236" y="18464"/>
                    <a:pt x="21227" y="18472"/>
                    <a:pt x="21289" y="18508"/>
                  </a:cubicBezTo>
                  <a:cubicBezTo>
                    <a:pt x="21306" y="18455"/>
                    <a:pt x="21518" y="18552"/>
                    <a:pt x="21668" y="18587"/>
                  </a:cubicBezTo>
                  <a:cubicBezTo>
                    <a:pt x="21668" y="18587"/>
                    <a:pt x="21633" y="18570"/>
                    <a:pt x="21651" y="18570"/>
                  </a:cubicBezTo>
                  <a:cubicBezTo>
                    <a:pt x="21474" y="18508"/>
                    <a:pt x="21342" y="18472"/>
                    <a:pt x="21147" y="18393"/>
                  </a:cubicBezTo>
                  <a:cubicBezTo>
                    <a:pt x="21218" y="18402"/>
                    <a:pt x="21298" y="18428"/>
                    <a:pt x="21448" y="18490"/>
                  </a:cubicBezTo>
                  <a:cubicBezTo>
                    <a:pt x="21483" y="18490"/>
                    <a:pt x="21483" y="18481"/>
                    <a:pt x="21465" y="18472"/>
                  </a:cubicBezTo>
                  <a:cubicBezTo>
                    <a:pt x="21430" y="18446"/>
                    <a:pt x="21386" y="18419"/>
                    <a:pt x="21333" y="18402"/>
                  </a:cubicBezTo>
                  <a:cubicBezTo>
                    <a:pt x="21359" y="18402"/>
                    <a:pt x="21421" y="18419"/>
                    <a:pt x="21518" y="18455"/>
                  </a:cubicBezTo>
                  <a:cubicBezTo>
                    <a:pt x="21465" y="18411"/>
                    <a:pt x="21395" y="18402"/>
                    <a:pt x="21421" y="18366"/>
                  </a:cubicBezTo>
                  <a:cubicBezTo>
                    <a:pt x="21430" y="18358"/>
                    <a:pt x="21412" y="18331"/>
                    <a:pt x="21483" y="18358"/>
                  </a:cubicBezTo>
                  <a:cubicBezTo>
                    <a:pt x="21421" y="18296"/>
                    <a:pt x="21342" y="18314"/>
                    <a:pt x="21236" y="18252"/>
                  </a:cubicBezTo>
                  <a:lnTo>
                    <a:pt x="21253" y="18287"/>
                  </a:lnTo>
                  <a:cubicBezTo>
                    <a:pt x="21156" y="18243"/>
                    <a:pt x="21174" y="18199"/>
                    <a:pt x="21351" y="18261"/>
                  </a:cubicBezTo>
                  <a:cubicBezTo>
                    <a:pt x="21280" y="18199"/>
                    <a:pt x="21359" y="18216"/>
                    <a:pt x="21306" y="18163"/>
                  </a:cubicBezTo>
                  <a:cubicBezTo>
                    <a:pt x="21245" y="18163"/>
                    <a:pt x="21298" y="18252"/>
                    <a:pt x="21103" y="18163"/>
                  </a:cubicBezTo>
                  <a:cubicBezTo>
                    <a:pt x="21077" y="18137"/>
                    <a:pt x="21227" y="18190"/>
                    <a:pt x="21200" y="18155"/>
                  </a:cubicBezTo>
                  <a:cubicBezTo>
                    <a:pt x="21192" y="18146"/>
                    <a:pt x="21147" y="18128"/>
                    <a:pt x="21139" y="18119"/>
                  </a:cubicBezTo>
                  <a:cubicBezTo>
                    <a:pt x="21068" y="18093"/>
                    <a:pt x="21059" y="18102"/>
                    <a:pt x="20971" y="18075"/>
                  </a:cubicBezTo>
                  <a:cubicBezTo>
                    <a:pt x="20971" y="18093"/>
                    <a:pt x="21024" y="18110"/>
                    <a:pt x="21041" y="18128"/>
                  </a:cubicBezTo>
                  <a:cubicBezTo>
                    <a:pt x="20944" y="18110"/>
                    <a:pt x="20918" y="18049"/>
                    <a:pt x="20989" y="18049"/>
                  </a:cubicBezTo>
                  <a:cubicBezTo>
                    <a:pt x="21068" y="18075"/>
                    <a:pt x="21094" y="18093"/>
                    <a:pt x="21174" y="18110"/>
                  </a:cubicBezTo>
                  <a:cubicBezTo>
                    <a:pt x="21068" y="18049"/>
                    <a:pt x="21024" y="17978"/>
                    <a:pt x="21156" y="17996"/>
                  </a:cubicBezTo>
                  <a:cubicBezTo>
                    <a:pt x="21068" y="17951"/>
                    <a:pt x="21033" y="17969"/>
                    <a:pt x="20971" y="17969"/>
                  </a:cubicBezTo>
                  <a:cubicBezTo>
                    <a:pt x="20891" y="17925"/>
                    <a:pt x="20936" y="17916"/>
                    <a:pt x="20962" y="17890"/>
                  </a:cubicBezTo>
                  <a:cubicBezTo>
                    <a:pt x="20997" y="17872"/>
                    <a:pt x="21015" y="17846"/>
                    <a:pt x="20927" y="17801"/>
                  </a:cubicBezTo>
                  <a:cubicBezTo>
                    <a:pt x="20874" y="17766"/>
                    <a:pt x="21041" y="17801"/>
                    <a:pt x="20962" y="17748"/>
                  </a:cubicBezTo>
                  <a:cubicBezTo>
                    <a:pt x="20962" y="17713"/>
                    <a:pt x="20847" y="17722"/>
                    <a:pt x="20821" y="17695"/>
                  </a:cubicBezTo>
                  <a:cubicBezTo>
                    <a:pt x="20856" y="17642"/>
                    <a:pt x="20768" y="17607"/>
                    <a:pt x="20838" y="17572"/>
                  </a:cubicBezTo>
                  <a:cubicBezTo>
                    <a:pt x="20803" y="17563"/>
                    <a:pt x="20750" y="17563"/>
                    <a:pt x="20750" y="17536"/>
                  </a:cubicBezTo>
                  <a:cubicBezTo>
                    <a:pt x="20706" y="17528"/>
                    <a:pt x="20626" y="17536"/>
                    <a:pt x="20600" y="17519"/>
                  </a:cubicBezTo>
                  <a:cubicBezTo>
                    <a:pt x="20565" y="17536"/>
                    <a:pt x="20538" y="17536"/>
                    <a:pt x="20529" y="17519"/>
                  </a:cubicBezTo>
                  <a:cubicBezTo>
                    <a:pt x="20618" y="17501"/>
                    <a:pt x="20741" y="17528"/>
                    <a:pt x="20741" y="17475"/>
                  </a:cubicBezTo>
                  <a:cubicBezTo>
                    <a:pt x="20715" y="17448"/>
                    <a:pt x="20697" y="17501"/>
                    <a:pt x="20618" y="17492"/>
                  </a:cubicBezTo>
                  <a:cubicBezTo>
                    <a:pt x="20600" y="17448"/>
                    <a:pt x="20512" y="17439"/>
                    <a:pt x="20494" y="17413"/>
                  </a:cubicBezTo>
                  <a:cubicBezTo>
                    <a:pt x="20468" y="17378"/>
                    <a:pt x="20547" y="17316"/>
                    <a:pt x="20494" y="17272"/>
                  </a:cubicBezTo>
                  <a:cubicBezTo>
                    <a:pt x="20485" y="17236"/>
                    <a:pt x="20379" y="17325"/>
                    <a:pt x="20397" y="17272"/>
                  </a:cubicBezTo>
                  <a:cubicBezTo>
                    <a:pt x="20362" y="17245"/>
                    <a:pt x="20423" y="17254"/>
                    <a:pt x="20441" y="17236"/>
                  </a:cubicBezTo>
                  <a:cubicBezTo>
                    <a:pt x="20459" y="17219"/>
                    <a:pt x="20423" y="17201"/>
                    <a:pt x="20494" y="17166"/>
                  </a:cubicBezTo>
                  <a:cubicBezTo>
                    <a:pt x="20432" y="17139"/>
                    <a:pt x="20397" y="17201"/>
                    <a:pt x="20317" y="17210"/>
                  </a:cubicBezTo>
                  <a:cubicBezTo>
                    <a:pt x="20335" y="17166"/>
                    <a:pt x="20300" y="17113"/>
                    <a:pt x="20247" y="17104"/>
                  </a:cubicBezTo>
                  <a:cubicBezTo>
                    <a:pt x="20273" y="17042"/>
                    <a:pt x="20317" y="17051"/>
                    <a:pt x="20362" y="17033"/>
                  </a:cubicBezTo>
                  <a:cubicBezTo>
                    <a:pt x="20415" y="16998"/>
                    <a:pt x="20273" y="16910"/>
                    <a:pt x="20185" y="16830"/>
                  </a:cubicBezTo>
                  <a:cubicBezTo>
                    <a:pt x="20282" y="16795"/>
                    <a:pt x="20273" y="16742"/>
                    <a:pt x="20379" y="16812"/>
                  </a:cubicBezTo>
                  <a:cubicBezTo>
                    <a:pt x="20397" y="16777"/>
                    <a:pt x="20353" y="16733"/>
                    <a:pt x="20326" y="16689"/>
                  </a:cubicBezTo>
                  <a:cubicBezTo>
                    <a:pt x="20282" y="16636"/>
                    <a:pt x="20220" y="16751"/>
                    <a:pt x="20176" y="16759"/>
                  </a:cubicBezTo>
                  <a:cubicBezTo>
                    <a:pt x="20123" y="16689"/>
                    <a:pt x="20053" y="16759"/>
                    <a:pt x="20000" y="16662"/>
                  </a:cubicBezTo>
                  <a:cubicBezTo>
                    <a:pt x="19973" y="16636"/>
                    <a:pt x="19947" y="16671"/>
                    <a:pt x="19911" y="16689"/>
                  </a:cubicBezTo>
                  <a:cubicBezTo>
                    <a:pt x="19832" y="16503"/>
                    <a:pt x="19691" y="16371"/>
                    <a:pt x="19611" y="16221"/>
                  </a:cubicBezTo>
                  <a:cubicBezTo>
                    <a:pt x="19593" y="16194"/>
                    <a:pt x="19576" y="16221"/>
                    <a:pt x="19549" y="16230"/>
                  </a:cubicBezTo>
                  <a:cubicBezTo>
                    <a:pt x="19487" y="16115"/>
                    <a:pt x="19408" y="16053"/>
                    <a:pt x="19373" y="15974"/>
                  </a:cubicBezTo>
                  <a:cubicBezTo>
                    <a:pt x="19373" y="15974"/>
                    <a:pt x="19417" y="15947"/>
                    <a:pt x="19417" y="15947"/>
                  </a:cubicBezTo>
                  <a:cubicBezTo>
                    <a:pt x="19417" y="15912"/>
                    <a:pt x="19329" y="15859"/>
                    <a:pt x="19329" y="15824"/>
                  </a:cubicBezTo>
                  <a:cubicBezTo>
                    <a:pt x="19302" y="15797"/>
                    <a:pt x="19267" y="15832"/>
                    <a:pt x="19249" y="15806"/>
                  </a:cubicBezTo>
                  <a:cubicBezTo>
                    <a:pt x="19152" y="15824"/>
                    <a:pt x="19284" y="15894"/>
                    <a:pt x="19196" y="15912"/>
                  </a:cubicBezTo>
                  <a:cubicBezTo>
                    <a:pt x="19046" y="15850"/>
                    <a:pt x="19284" y="15762"/>
                    <a:pt x="19099" y="15682"/>
                  </a:cubicBezTo>
                  <a:cubicBezTo>
                    <a:pt x="19125" y="15647"/>
                    <a:pt x="19152" y="15682"/>
                    <a:pt x="19178" y="15665"/>
                  </a:cubicBezTo>
                  <a:cubicBezTo>
                    <a:pt x="19152" y="15559"/>
                    <a:pt x="19011" y="15567"/>
                    <a:pt x="19055" y="15488"/>
                  </a:cubicBezTo>
                  <a:cubicBezTo>
                    <a:pt x="19028" y="15462"/>
                    <a:pt x="19002" y="15497"/>
                    <a:pt x="18966" y="15506"/>
                  </a:cubicBezTo>
                  <a:cubicBezTo>
                    <a:pt x="18896" y="15338"/>
                    <a:pt x="18799" y="15267"/>
                    <a:pt x="18675" y="15152"/>
                  </a:cubicBezTo>
                  <a:cubicBezTo>
                    <a:pt x="18710" y="15135"/>
                    <a:pt x="18737" y="15223"/>
                    <a:pt x="18781" y="15197"/>
                  </a:cubicBezTo>
                  <a:cubicBezTo>
                    <a:pt x="18825" y="15108"/>
                    <a:pt x="18490" y="14985"/>
                    <a:pt x="18640" y="15144"/>
                  </a:cubicBezTo>
                  <a:cubicBezTo>
                    <a:pt x="18578" y="15170"/>
                    <a:pt x="18543" y="15029"/>
                    <a:pt x="18490" y="14985"/>
                  </a:cubicBezTo>
                  <a:cubicBezTo>
                    <a:pt x="18543" y="14958"/>
                    <a:pt x="18534" y="14923"/>
                    <a:pt x="18560" y="14896"/>
                  </a:cubicBezTo>
                  <a:cubicBezTo>
                    <a:pt x="18534" y="14870"/>
                    <a:pt x="18534" y="14896"/>
                    <a:pt x="18543" y="14914"/>
                  </a:cubicBezTo>
                  <a:cubicBezTo>
                    <a:pt x="18419" y="14905"/>
                    <a:pt x="18437" y="14614"/>
                    <a:pt x="18295" y="14667"/>
                  </a:cubicBezTo>
                  <a:cubicBezTo>
                    <a:pt x="18234" y="14596"/>
                    <a:pt x="18331" y="14561"/>
                    <a:pt x="18234" y="14490"/>
                  </a:cubicBezTo>
                  <a:cubicBezTo>
                    <a:pt x="18181" y="14508"/>
                    <a:pt x="18216" y="14552"/>
                    <a:pt x="18242" y="14596"/>
                  </a:cubicBezTo>
                  <a:cubicBezTo>
                    <a:pt x="18181" y="14605"/>
                    <a:pt x="18145" y="14446"/>
                    <a:pt x="18145" y="14402"/>
                  </a:cubicBezTo>
                  <a:cubicBezTo>
                    <a:pt x="18101" y="14367"/>
                    <a:pt x="18084" y="14490"/>
                    <a:pt x="18022" y="14375"/>
                  </a:cubicBezTo>
                  <a:cubicBezTo>
                    <a:pt x="17969" y="14331"/>
                    <a:pt x="18022" y="14305"/>
                    <a:pt x="18048" y="14278"/>
                  </a:cubicBezTo>
                  <a:cubicBezTo>
                    <a:pt x="18004" y="14181"/>
                    <a:pt x="17880" y="14155"/>
                    <a:pt x="17801" y="14075"/>
                  </a:cubicBezTo>
                  <a:cubicBezTo>
                    <a:pt x="17792" y="14058"/>
                    <a:pt x="17801" y="14031"/>
                    <a:pt x="17792" y="14005"/>
                  </a:cubicBezTo>
                  <a:cubicBezTo>
                    <a:pt x="17774" y="13978"/>
                    <a:pt x="17739" y="13987"/>
                    <a:pt x="17730" y="13978"/>
                  </a:cubicBezTo>
                  <a:cubicBezTo>
                    <a:pt x="17686" y="13916"/>
                    <a:pt x="17624" y="13793"/>
                    <a:pt x="17536" y="13696"/>
                  </a:cubicBezTo>
                  <a:cubicBezTo>
                    <a:pt x="17501" y="13660"/>
                    <a:pt x="17439" y="13572"/>
                    <a:pt x="17412" y="13528"/>
                  </a:cubicBezTo>
                  <a:cubicBezTo>
                    <a:pt x="17368" y="13457"/>
                    <a:pt x="17262" y="13448"/>
                    <a:pt x="17280" y="13351"/>
                  </a:cubicBezTo>
                  <a:cubicBezTo>
                    <a:pt x="17289" y="13334"/>
                    <a:pt x="17280" y="13263"/>
                    <a:pt x="17236" y="13236"/>
                  </a:cubicBezTo>
                  <a:cubicBezTo>
                    <a:pt x="17227" y="13236"/>
                    <a:pt x="17174" y="13245"/>
                    <a:pt x="17174" y="13245"/>
                  </a:cubicBezTo>
                  <a:cubicBezTo>
                    <a:pt x="17165" y="13236"/>
                    <a:pt x="17148" y="12989"/>
                    <a:pt x="17006" y="13060"/>
                  </a:cubicBezTo>
                  <a:cubicBezTo>
                    <a:pt x="16927" y="12963"/>
                    <a:pt x="16883" y="12910"/>
                    <a:pt x="16768" y="12777"/>
                  </a:cubicBezTo>
                  <a:cubicBezTo>
                    <a:pt x="16750" y="12742"/>
                    <a:pt x="16671" y="12680"/>
                    <a:pt x="16671" y="12689"/>
                  </a:cubicBezTo>
                  <a:cubicBezTo>
                    <a:pt x="16653" y="12654"/>
                    <a:pt x="16688" y="12618"/>
                    <a:pt x="16662" y="12583"/>
                  </a:cubicBezTo>
                  <a:cubicBezTo>
                    <a:pt x="16609" y="12504"/>
                    <a:pt x="16538" y="12565"/>
                    <a:pt x="16574" y="12459"/>
                  </a:cubicBezTo>
                  <a:cubicBezTo>
                    <a:pt x="16538" y="12451"/>
                    <a:pt x="16494" y="12442"/>
                    <a:pt x="16459" y="12433"/>
                  </a:cubicBezTo>
                  <a:cubicBezTo>
                    <a:pt x="16176" y="12071"/>
                    <a:pt x="15903" y="11727"/>
                    <a:pt x="15611" y="11444"/>
                  </a:cubicBezTo>
                  <a:cubicBezTo>
                    <a:pt x="15611" y="11409"/>
                    <a:pt x="15629" y="11382"/>
                    <a:pt x="15646" y="11347"/>
                  </a:cubicBezTo>
                  <a:cubicBezTo>
                    <a:pt x="15364" y="11188"/>
                    <a:pt x="15196" y="10932"/>
                    <a:pt x="14993" y="10720"/>
                  </a:cubicBezTo>
                  <a:cubicBezTo>
                    <a:pt x="14949" y="10649"/>
                    <a:pt x="14887" y="10764"/>
                    <a:pt x="14852" y="10667"/>
                  </a:cubicBezTo>
                  <a:cubicBezTo>
                    <a:pt x="14931" y="10632"/>
                    <a:pt x="14922" y="10570"/>
                    <a:pt x="14905" y="10517"/>
                  </a:cubicBezTo>
                  <a:cubicBezTo>
                    <a:pt x="14825" y="10543"/>
                    <a:pt x="14914" y="10614"/>
                    <a:pt x="14834" y="10640"/>
                  </a:cubicBezTo>
                  <a:cubicBezTo>
                    <a:pt x="14781" y="10587"/>
                    <a:pt x="14737" y="10526"/>
                    <a:pt x="14790" y="10490"/>
                  </a:cubicBezTo>
                  <a:cubicBezTo>
                    <a:pt x="14746" y="10464"/>
                    <a:pt x="14702" y="10473"/>
                    <a:pt x="14658" y="10499"/>
                  </a:cubicBezTo>
                  <a:cubicBezTo>
                    <a:pt x="14516" y="10340"/>
                    <a:pt x="14499" y="10270"/>
                    <a:pt x="14357" y="10075"/>
                  </a:cubicBezTo>
                  <a:cubicBezTo>
                    <a:pt x="14507" y="10067"/>
                    <a:pt x="14525" y="10058"/>
                    <a:pt x="14658" y="9978"/>
                  </a:cubicBezTo>
                  <a:cubicBezTo>
                    <a:pt x="14631" y="9916"/>
                    <a:pt x="14587" y="9952"/>
                    <a:pt x="14552" y="9969"/>
                  </a:cubicBezTo>
                  <a:cubicBezTo>
                    <a:pt x="14516" y="9899"/>
                    <a:pt x="14587" y="9846"/>
                    <a:pt x="14613" y="9775"/>
                  </a:cubicBezTo>
                  <a:cubicBezTo>
                    <a:pt x="14490" y="9687"/>
                    <a:pt x="14490" y="9519"/>
                    <a:pt x="14357" y="9510"/>
                  </a:cubicBezTo>
                  <a:cubicBezTo>
                    <a:pt x="14304" y="9466"/>
                    <a:pt x="14375" y="9440"/>
                    <a:pt x="14348" y="9404"/>
                  </a:cubicBezTo>
                  <a:cubicBezTo>
                    <a:pt x="14322" y="9378"/>
                    <a:pt x="14296" y="9413"/>
                    <a:pt x="14269" y="9387"/>
                  </a:cubicBezTo>
                  <a:cubicBezTo>
                    <a:pt x="14190" y="9307"/>
                    <a:pt x="14234" y="9263"/>
                    <a:pt x="14163" y="9192"/>
                  </a:cubicBezTo>
                  <a:cubicBezTo>
                    <a:pt x="14198" y="9148"/>
                    <a:pt x="14225" y="9095"/>
                    <a:pt x="14145" y="9025"/>
                  </a:cubicBezTo>
                  <a:cubicBezTo>
                    <a:pt x="14031" y="9016"/>
                    <a:pt x="14260" y="9245"/>
                    <a:pt x="14110" y="9122"/>
                  </a:cubicBezTo>
                  <a:cubicBezTo>
                    <a:pt x="14075" y="9086"/>
                    <a:pt x="14048" y="9025"/>
                    <a:pt x="14039" y="9016"/>
                  </a:cubicBezTo>
                  <a:cubicBezTo>
                    <a:pt x="13986" y="8972"/>
                    <a:pt x="13942" y="8972"/>
                    <a:pt x="13925" y="8954"/>
                  </a:cubicBezTo>
                  <a:cubicBezTo>
                    <a:pt x="13889" y="8910"/>
                    <a:pt x="13907" y="8883"/>
                    <a:pt x="13872" y="8839"/>
                  </a:cubicBezTo>
                  <a:cubicBezTo>
                    <a:pt x="13730" y="8645"/>
                    <a:pt x="13518" y="8433"/>
                    <a:pt x="13457" y="8301"/>
                  </a:cubicBezTo>
                  <a:cubicBezTo>
                    <a:pt x="13430" y="8274"/>
                    <a:pt x="13404" y="8309"/>
                    <a:pt x="13368" y="8327"/>
                  </a:cubicBezTo>
                  <a:cubicBezTo>
                    <a:pt x="13324" y="8177"/>
                    <a:pt x="13148" y="7983"/>
                    <a:pt x="12980" y="7921"/>
                  </a:cubicBezTo>
                  <a:cubicBezTo>
                    <a:pt x="12936" y="7877"/>
                    <a:pt x="12945" y="7824"/>
                    <a:pt x="12918" y="7780"/>
                  </a:cubicBezTo>
                  <a:cubicBezTo>
                    <a:pt x="12883" y="7735"/>
                    <a:pt x="12830" y="7753"/>
                    <a:pt x="12821" y="7744"/>
                  </a:cubicBezTo>
                  <a:cubicBezTo>
                    <a:pt x="12794" y="7709"/>
                    <a:pt x="12830" y="7674"/>
                    <a:pt x="12830" y="7656"/>
                  </a:cubicBezTo>
                  <a:cubicBezTo>
                    <a:pt x="12821" y="7647"/>
                    <a:pt x="12724" y="7559"/>
                    <a:pt x="12715" y="7550"/>
                  </a:cubicBezTo>
                  <a:cubicBezTo>
                    <a:pt x="12680" y="7506"/>
                    <a:pt x="12627" y="7497"/>
                    <a:pt x="12583" y="7418"/>
                  </a:cubicBezTo>
                  <a:cubicBezTo>
                    <a:pt x="12556" y="7444"/>
                    <a:pt x="12609" y="7488"/>
                    <a:pt x="12636" y="7532"/>
                  </a:cubicBezTo>
                  <a:cubicBezTo>
                    <a:pt x="12636" y="7621"/>
                    <a:pt x="12503" y="7382"/>
                    <a:pt x="12450" y="7320"/>
                  </a:cubicBezTo>
                  <a:cubicBezTo>
                    <a:pt x="12547" y="7338"/>
                    <a:pt x="12468" y="7197"/>
                    <a:pt x="12583" y="7267"/>
                  </a:cubicBezTo>
                  <a:cubicBezTo>
                    <a:pt x="12627" y="7206"/>
                    <a:pt x="12485" y="7267"/>
                    <a:pt x="12468" y="7162"/>
                  </a:cubicBezTo>
                  <a:cubicBezTo>
                    <a:pt x="12388" y="7162"/>
                    <a:pt x="12432" y="7285"/>
                    <a:pt x="12379" y="7223"/>
                  </a:cubicBezTo>
                  <a:cubicBezTo>
                    <a:pt x="12300" y="7126"/>
                    <a:pt x="12415" y="7206"/>
                    <a:pt x="12406" y="7126"/>
                  </a:cubicBezTo>
                  <a:cubicBezTo>
                    <a:pt x="12388" y="7073"/>
                    <a:pt x="12335" y="7135"/>
                    <a:pt x="12309" y="7126"/>
                  </a:cubicBezTo>
                  <a:cubicBezTo>
                    <a:pt x="12282" y="7109"/>
                    <a:pt x="12238" y="6967"/>
                    <a:pt x="12194" y="7056"/>
                  </a:cubicBezTo>
                  <a:cubicBezTo>
                    <a:pt x="12079" y="6923"/>
                    <a:pt x="12035" y="6808"/>
                    <a:pt x="11964" y="6685"/>
                  </a:cubicBezTo>
                  <a:cubicBezTo>
                    <a:pt x="12044" y="6649"/>
                    <a:pt x="12009" y="6570"/>
                    <a:pt x="12097" y="6596"/>
                  </a:cubicBezTo>
                  <a:cubicBezTo>
                    <a:pt x="12062" y="6473"/>
                    <a:pt x="11885" y="6226"/>
                    <a:pt x="11770" y="6146"/>
                  </a:cubicBezTo>
                  <a:cubicBezTo>
                    <a:pt x="11753" y="6128"/>
                    <a:pt x="11735" y="6137"/>
                    <a:pt x="11708" y="6146"/>
                  </a:cubicBezTo>
                  <a:cubicBezTo>
                    <a:pt x="11532" y="5961"/>
                    <a:pt x="11452" y="5669"/>
                    <a:pt x="11293" y="5616"/>
                  </a:cubicBezTo>
                  <a:cubicBezTo>
                    <a:pt x="11232" y="5493"/>
                    <a:pt x="11161" y="5298"/>
                    <a:pt x="11055" y="5378"/>
                  </a:cubicBezTo>
                  <a:cubicBezTo>
                    <a:pt x="11028" y="5290"/>
                    <a:pt x="10940" y="5263"/>
                    <a:pt x="10887" y="5192"/>
                  </a:cubicBezTo>
                  <a:cubicBezTo>
                    <a:pt x="10852" y="5140"/>
                    <a:pt x="10834" y="5060"/>
                    <a:pt x="10799" y="5025"/>
                  </a:cubicBezTo>
                  <a:cubicBezTo>
                    <a:pt x="10781" y="4998"/>
                    <a:pt x="10719" y="4998"/>
                    <a:pt x="10702" y="4981"/>
                  </a:cubicBezTo>
                  <a:cubicBezTo>
                    <a:pt x="10605" y="4901"/>
                    <a:pt x="10534" y="4769"/>
                    <a:pt x="10446" y="4672"/>
                  </a:cubicBezTo>
                  <a:cubicBezTo>
                    <a:pt x="10375" y="4592"/>
                    <a:pt x="10278" y="4424"/>
                    <a:pt x="10154" y="4310"/>
                  </a:cubicBezTo>
                  <a:cubicBezTo>
                    <a:pt x="10075" y="4239"/>
                    <a:pt x="9987" y="4212"/>
                    <a:pt x="9925" y="4133"/>
                  </a:cubicBezTo>
                  <a:cubicBezTo>
                    <a:pt x="9854" y="4053"/>
                    <a:pt x="9810" y="3948"/>
                    <a:pt x="9713" y="3877"/>
                  </a:cubicBezTo>
                  <a:cubicBezTo>
                    <a:pt x="9792" y="3850"/>
                    <a:pt x="9775" y="3797"/>
                    <a:pt x="9828" y="3762"/>
                  </a:cubicBezTo>
                  <a:cubicBezTo>
                    <a:pt x="9881" y="3868"/>
                    <a:pt x="9951" y="3753"/>
                    <a:pt x="10004" y="3815"/>
                  </a:cubicBezTo>
                  <a:cubicBezTo>
                    <a:pt x="10048" y="3753"/>
                    <a:pt x="9916" y="3762"/>
                    <a:pt x="9898" y="3665"/>
                  </a:cubicBezTo>
                  <a:cubicBezTo>
                    <a:pt x="10013" y="3683"/>
                    <a:pt x="10154" y="3612"/>
                    <a:pt x="10128" y="3471"/>
                  </a:cubicBezTo>
                  <a:cubicBezTo>
                    <a:pt x="10119" y="3453"/>
                    <a:pt x="10048" y="3444"/>
                    <a:pt x="10031" y="3427"/>
                  </a:cubicBezTo>
                  <a:cubicBezTo>
                    <a:pt x="9978" y="3374"/>
                    <a:pt x="9916" y="3241"/>
                    <a:pt x="9828" y="3153"/>
                  </a:cubicBezTo>
                  <a:cubicBezTo>
                    <a:pt x="9757" y="3065"/>
                    <a:pt x="9660" y="3065"/>
                    <a:pt x="9642" y="2941"/>
                  </a:cubicBezTo>
                  <a:cubicBezTo>
                    <a:pt x="9527" y="2941"/>
                    <a:pt x="9368" y="2667"/>
                    <a:pt x="9218" y="2535"/>
                  </a:cubicBezTo>
                  <a:cubicBezTo>
                    <a:pt x="9165" y="2491"/>
                    <a:pt x="9112" y="2491"/>
                    <a:pt x="9059" y="2455"/>
                  </a:cubicBezTo>
                  <a:cubicBezTo>
                    <a:pt x="8918" y="2340"/>
                    <a:pt x="8865" y="2155"/>
                    <a:pt x="8777" y="2014"/>
                  </a:cubicBezTo>
                  <a:cubicBezTo>
                    <a:pt x="8874" y="1961"/>
                    <a:pt x="8821" y="1881"/>
                    <a:pt x="8883" y="1828"/>
                  </a:cubicBezTo>
                  <a:cubicBezTo>
                    <a:pt x="8812" y="1661"/>
                    <a:pt x="8953" y="1546"/>
                    <a:pt x="8909" y="1396"/>
                  </a:cubicBezTo>
                  <a:cubicBezTo>
                    <a:pt x="9024" y="1387"/>
                    <a:pt x="8998" y="1325"/>
                    <a:pt x="8962" y="1237"/>
                  </a:cubicBezTo>
                  <a:cubicBezTo>
                    <a:pt x="9139" y="1254"/>
                    <a:pt x="9077" y="1060"/>
                    <a:pt x="9157" y="990"/>
                  </a:cubicBezTo>
                  <a:cubicBezTo>
                    <a:pt x="9183" y="1034"/>
                    <a:pt x="9210" y="1016"/>
                    <a:pt x="9236" y="1043"/>
                  </a:cubicBezTo>
                  <a:cubicBezTo>
                    <a:pt x="9263" y="1016"/>
                    <a:pt x="9210" y="972"/>
                    <a:pt x="9183" y="928"/>
                  </a:cubicBezTo>
                  <a:cubicBezTo>
                    <a:pt x="9289" y="954"/>
                    <a:pt x="9263" y="892"/>
                    <a:pt x="9351" y="928"/>
                  </a:cubicBezTo>
                  <a:cubicBezTo>
                    <a:pt x="9395" y="910"/>
                    <a:pt x="9377" y="875"/>
                    <a:pt x="9360" y="848"/>
                  </a:cubicBezTo>
                  <a:cubicBezTo>
                    <a:pt x="9395" y="866"/>
                    <a:pt x="9430" y="822"/>
                    <a:pt x="9483" y="831"/>
                  </a:cubicBezTo>
                  <a:cubicBezTo>
                    <a:pt x="9501" y="831"/>
                    <a:pt x="9510" y="884"/>
                    <a:pt x="9519" y="884"/>
                  </a:cubicBezTo>
                  <a:cubicBezTo>
                    <a:pt x="9572" y="884"/>
                    <a:pt x="9616" y="795"/>
                    <a:pt x="9651" y="822"/>
                  </a:cubicBezTo>
                  <a:cubicBezTo>
                    <a:pt x="9669" y="839"/>
                    <a:pt x="9642" y="875"/>
                    <a:pt x="9669" y="892"/>
                  </a:cubicBezTo>
                  <a:cubicBezTo>
                    <a:pt x="9722" y="928"/>
                    <a:pt x="9757" y="928"/>
                    <a:pt x="9845" y="910"/>
                  </a:cubicBezTo>
                  <a:cubicBezTo>
                    <a:pt x="9889" y="1007"/>
                    <a:pt x="9951" y="981"/>
                    <a:pt x="9995" y="1069"/>
                  </a:cubicBezTo>
                  <a:cubicBezTo>
                    <a:pt x="10022" y="1095"/>
                    <a:pt x="10057" y="1060"/>
                    <a:pt x="10084" y="1043"/>
                  </a:cubicBezTo>
                  <a:cubicBezTo>
                    <a:pt x="10084" y="1228"/>
                    <a:pt x="10269" y="1449"/>
                    <a:pt x="10225" y="1625"/>
                  </a:cubicBezTo>
                  <a:lnTo>
                    <a:pt x="10366" y="1820"/>
                  </a:lnTo>
                  <a:cubicBezTo>
                    <a:pt x="10508" y="1740"/>
                    <a:pt x="10499" y="1616"/>
                    <a:pt x="10587" y="1519"/>
                  </a:cubicBezTo>
                  <a:cubicBezTo>
                    <a:pt x="10728" y="1669"/>
                    <a:pt x="10711" y="1405"/>
                    <a:pt x="10825" y="1422"/>
                  </a:cubicBezTo>
                  <a:lnTo>
                    <a:pt x="10896" y="1519"/>
                  </a:lnTo>
                  <a:cubicBezTo>
                    <a:pt x="10949" y="1484"/>
                    <a:pt x="10931" y="1431"/>
                    <a:pt x="11011" y="1405"/>
                  </a:cubicBezTo>
                  <a:cubicBezTo>
                    <a:pt x="11099" y="1555"/>
                    <a:pt x="11117" y="1572"/>
                    <a:pt x="11187" y="1696"/>
                  </a:cubicBezTo>
                  <a:cubicBezTo>
                    <a:pt x="11152" y="1740"/>
                    <a:pt x="11143" y="1793"/>
                    <a:pt x="11170" y="1855"/>
                  </a:cubicBezTo>
                  <a:cubicBezTo>
                    <a:pt x="11240" y="1943"/>
                    <a:pt x="11232" y="1811"/>
                    <a:pt x="11276" y="1855"/>
                  </a:cubicBezTo>
                  <a:lnTo>
                    <a:pt x="11346" y="1961"/>
                  </a:lnTo>
                  <a:lnTo>
                    <a:pt x="11258" y="2023"/>
                  </a:lnTo>
                  <a:cubicBezTo>
                    <a:pt x="11355" y="2102"/>
                    <a:pt x="11311" y="2243"/>
                    <a:pt x="11426" y="2208"/>
                  </a:cubicBezTo>
                  <a:cubicBezTo>
                    <a:pt x="11452" y="2182"/>
                    <a:pt x="11276" y="2084"/>
                    <a:pt x="11399" y="2031"/>
                  </a:cubicBezTo>
                  <a:lnTo>
                    <a:pt x="11956" y="2808"/>
                  </a:lnTo>
                  <a:cubicBezTo>
                    <a:pt x="11991" y="2835"/>
                    <a:pt x="12026" y="2817"/>
                    <a:pt x="12053" y="2853"/>
                  </a:cubicBezTo>
                  <a:cubicBezTo>
                    <a:pt x="12106" y="2817"/>
                    <a:pt x="12088" y="2764"/>
                    <a:pt x="12168" y="2729"/>
                  </a:cubicBezTo>
                  <a:cubicBezTo>
                    <a:pt x="12282" y="2835"/>
                    <a:pt x="12326" y="2782"/>
                    <a:pt x="12397" y="2950"/>
                  </a:cubicBezTo>
                  <a:cubicBezTo>
                    <a:pt x="12477" y="2923"/>
                    <a:pt x="12397" y="2861"/>
                    <a:pt x="12371" y="2817"/>
                  </a:cubicBezTo>
                  <a:cubicBezTo>
                    <a:pt x="12326" y="2720"/>
                    <a:pt x="12432" y="2844"/>
                    <a:pt x="12441" y="2870"/>
                  </a:cubicBezTo>
                  <a:cubicBezTo>
                    <a:pt x="12547" y="3065"/>
                    <a:pt x="12839" y="3294"/>
                    <a:pt x="12750" y="3444"/>
                  </a:cubicBezTo>
                  <a:cubicBezTo>
                    <a:pt x="12830" y="3471"/>
                    <a:pt x="12900" y="3462"/>
                    <a:pt x="12962" y="3603"/>
                  </a:cubicBezTo>
                  <a:cubicBezTo>
                    <a:pt x="12927" y="3621"/>
                    <a:pt x="12900" y="3533"/>
                    <a:pt x="12865" y="3559"/>
                  </a:cubicBezTo>
                  <a:cubicBezTo>
                    <a:pt x="12847" y="3577"/>
                    <a:pt x="12856" y="3594"/>
                    <a:pt x="12839" y="3612"/>
                  </a:cubicBezTo>
                  <a:cubicBezTo>
                    <a:pt x="12892" y="3665"/>
                    <a:pt x="12953" y="3709"/>
                    <a:pt x="13015" y="3674"/>
                  </a:cubicBezTo>
                  <a:cubicBezTo>
                    <a:pt x="13165" y="3833"/>
                    <a:pt x="13183" y="4027"/>
                    <a:pt x="13342" y="4124"/>
                  </a:cubicBezTo>
                  <a:cubicBezTo>
                    <a:pt x="13183" y="4045"/>
                    <a:pt x="13360" y="4265"/>
                    <a:pt x="13430" y="4248"/>
                  </a:cubicBezTo>
                  <a:cubicBezTo>
                    <a:pt x="13545" y="4407"/>
                    <a:pt x="13660" y="4592"/>
                    <a:pt x="13766" y="4725"/>
                  </a:cubicBezTo>
                  <a:cubicBezTo>
                    <a:pt x="14066" y="5060"/>
                    <a:pt x="14304" y="5599"/>
                    <a:pt x="14605" y="5793"/>
                  </a:cubicBezTo>
                  <a:cubicBezTo>
                    <a:pt x="14622" y="5846"/>
                    <a:pt x="14560" y="5819"/>
                    <a:pt x="14534" y="5837"/>
                  </a:cubicBezTo>
                  <a:cubicBezTo>
                    <a:pt x="14560" y="5864"/>
                    <a:pt x="14560" y="5881"/>
                    <a:pt x="14552" y="5899"/>
                  </a:cubicBezTo>
                  <a:cubicBezTo>
                    <a:pt x="14605" y="5970"/>
                    <a:pt x="14631" y="5934"/>
                    <a:pt x="14684" y="5996"/>
                  </a:cubicBezTo>
                  <a:cubicBezTo>
                    <a:pt x="14719" y="6040"/>
                    <a:pt x="14711" y="6137"/>
                    <a:pt x="14746" y="6181"/>
                  </a:cubicBezTo>
                  <a:cubicBezTo>
                    <a:pt x="14790" y="6226"/>
                    <a:pt x="14852" y="6208"/>
                    <a:pt x="14878" y="6270"/>
                  </a:cubicBezTo>
                  <a:cubicBezTo>
                    <a:pt x="14922" y="6323"/>
                    <a:pt x="14922" y="6367"/>
                    <a:pt x="14869" y="6393"/>
                  </a:cubicBezTo>
                  <a:cubicBezTo>
                    <a:pt x="14931" y="6429"/>
                    <a:pt x="15011" y="6385"/>
                    <a:pt x="15064" y="6517"/>
                  </a:cubicBezTo>
                  <a:cubicBezTo>
                    <a:pt x="15028" y="6535"/>
                    <a:pt x="15011" y="6482"/>
                    <a:pt x="14984" y="6499"/>
                  </a:cubicBezTo>
                  <a:cubicBezTo>
                    <a:pt x="14967" y="6561"/>
                    <a:pt x="15055" y="6605"/>
                    <a:pt x="15081" y="6694"/>
                  </a:cubicBezTo>
                  <a:cubicBezTo>
                    <a:pt x="15090" y="6702"/>
                    <a:pt x="15073" y="6773"/>
                    <a:pt x="15073" y="6773"/>
                  </a:cubicBezTo>
                  <a:cubicBezTo>
                    <a:pt x="15187" y="6967"/>
                    <a:pt x="15390" y="7135"/>
                    <a:pt x="15452" y="7259"/>
                  </a:cubicBezTo>
                  <a:cubicBezTo>
                    <a:pt x="15488" y="7267"/>
                    <a:pt x="15523" y="7267"/>
                    <a:pt x="15558" y="7259"/>
                  </a:cubicBezTo>
                  <a:cubicBezTo>
                    <a:pt x="15549" y="7418"/>
                    <a:pt x="15735" y="7550"/>
                    <a:pt x="15841" y="7656"/>
                  </a:cubicBezTo>
                  <a:lnTo>
                    <a:pt x="15779" y="7709"/>
                  </a:lnTo>
                  <a:cubicBezTo>
                    <a:pt x="15832" y="7753"/>
                    <a:pt x="15885" y="7833"/>
                    <a:pt x="15956" y="7806"/>
                  </a:cubicBezTo>
                  <a:cubicBezTo>
                    <a:pt x="15982" y="7903"/>
                    <a:pt x="15867" y="7824"/>
                    <a:pt x="15841" y="7850"/>
                  </a:cubicBezTo>
                  <a:cubicBezTo>
                    <a:pt x="15903" y="7939"/>
                    <a:pt x="15973" y="7930"/>
                    <a:pt x="16035" y="7974"/>
                  </a:cubicBezTo>
                  <a:cubicBezTo>
                    <a:pt x="16097" y="8097"/>
                    <a:pt x="16212" y="8239"/>
                    <a:pt x="16335" y="8292"/>
                  </a:cubicBezTo>
                  <a:cubicBezTo>
                    <a:pt x="16344" y="8336"/>
                    <a:pt x="16344" y="8380"/>
                    <a:pt x="16362" y="8424"/>
                  </a:cubicBezTo>
                  <a:cubicBezTo>
                    <a:pt x="16715" y="8707"/>
                    <a:pt x="17042" y="9095"/>
                    <a:pt x="17289" y="9537"/>
                  </a:cubicBezTo>
                  <a:cubicBezTo>
                    <a:pt x="17359" y="9581"/>
                    <a:pt x="17421" y="9625"/>
                    <a:pt x="17483" y="9660"/>
                  </a:cubicBezTo>
                  <a:cubicBezTo>
                    <a:pt x="17545" y="9775"/>
                    <a:pt x="17563" y="9872"/>
                    <a:pt x="17651" y="9996"/>
                  </a:cubicBezTo>
                  <a:cubicBezTo>
                    <a:pt x="17624" y="10014"/>
                    <a:pt x="17598" y="10031"/>
                    <a:pt x="17563" y="10058"/>
                  </a:cubicBezTo>
                  <a:cubicBezTo>
                    <a:pt x="17669" y="10120"/>
                    <a:pt x="17872" y="10199"/>
                    <a:pt x="17845" y="10349"/>
                  </a:cubicBezTo>
                  <a:cubicBezTo>
                    <a:pt x="17766" y="10358"/>
                    <a:pt x="17748" y="10217"/>
                    <a:pt x="17721" y="10172"/>
                  </a:cubicBezTo>
                  <a:cubicBezTo>
                    <a:pt x="17651" y="10128"/>
                    <a:pt x="17580" y="10190"/>
                    <a:pt x="17518" y="10084"/>
                  </a:cubicBezTo>
                  <a:cubicBezTo>
                    <a:pt x="17501" y="10128"/>
                    <a:pt x="17518" y="10172"/>
                    <a:pt x="17545" y="10217"/>
                  </a:cubicBezTo>
                  <a:cubicBezTo>
                    <a:pt x="17457" y="10164"/>
                    <a:pt x="17377" y="10278"/>
                    <a:pt x="17315" y="10270"/>
                  </a:cubicBezTo>
                  <a:cubicBezTo>
                    <a:pt x="17156" y="10252"/>
                    <a:pt x="17121" y="10075"/>
                    <a:pt x="16971" y="9987"/>
                  </a:cubicBezTo>
                  <a:cubicBezTo>
                    <a:pt x="16944" y="9934"/>
                    <a:pt x="16900" y="9872"/>
                    <a:pt x="16971" y="9837"/>
                  </a:cubicBezTo>
                  <a:cubicBezTo>
                    <a:pt x="16927" y="9810"/>
                    <a:pt x="16891" y="9802"/>
                    <a:pt x="16847" y="9766"/>
                  </a:cubicBezTo>
                  <a:cubicBezTo>
                    <a:pt x="16812" y="9802"/>
                    <a:pt x="16830" y="9846"/>
                    <a:pt x="16874" y="9899"/>
                  </a:cubicBezTo>
                  <a:cubicBezTo>
                    <a:pt x="16786" y="9881"/>
                    <a:pt x="16688" y="9678"/>
                    <a:pt x="16662" y="9599"/>
                  </a:cubicBezTo>
                  <a:cubicBezTo>
                    <a:pt x="16750" y="9581"/>
                    <a:pt x="16733" y="9572"/>
                    <a:pt x="16759" y="9501"/>
                  </a:cubicBezTo>
                  <a:cubicBezTo>
                    <a:pt x="16706" y="9440"/>
                    <a:pt x="16609" y="9475"/>
                    <a:pt x="16627" y="9360"/>
                  </a:cubicBezTo>
                  <a:cubicBezTo>
                    <a:pt x="16600" y="9387"/>
                    <a:pt x="16582" y="9387"/>
                    <a:pt x="16565" y="9369"/>
                  </a:cubicBezTo>
                  <a:cubicBezTo>
                    <a:pt x="16494" y="9422"/>
                    <a:pt x="16741" y="9554"/>
                    <a:pt x="16618" y="9590"/>
                  </a:cubicBezTo>
                  <a:cubicBezTo>
                    <a:pt x="16547" y="9484"/>
                    <a:pt x="16450" y="9378"/>
                    <a:pt x="16432" y="9281"/>
                  </a:cubicBezTo>
                  <a:cubicBezTo>
                    <a:pt x="16344" y="9201"/>
                    <a:pt x="16353" y="9334"/>
                    <a:pt x="16282" y="9307"/>
                  </a:cubicBezTo>
                  <a:cubicBezTo>
                    <a:pt x="16335" y="9387"/>
                    <a:pt x="16432" y="9413"/>
                    <a:pt x="16424" y="9510"/>
                  </a:cubicBezTo>
                  <a:cubicBezTo>
                    <a:pt x="16379" y="9537"/>
                    <a:pt x="16335" y="9546"/>
                    <a:pt x="16300" y="9519"/>
                  </a:cubicBezTo>
                  <a:cubicBezTo>
                    <a:pt x="16273" y="9554"/>
                    <a:pt x="16273" y="9599"/>
                    <a:pt x="16282" y="9643"/>
                  </a:cubicBezTo>
                  <a:cubicBezTo>
                    <a:pt x="16388" y="9705"/>
                    <a:pt x="16318" y="9554"/>
                    <a:pt x="16379" y="9537"/>
                  </a:cubicBezTo>
                  <a:cubicBezTo>
                    <a:pt x="16406" y="9599"/>
                    <a:pt x="16450" y="9563"/>
                    <a:pt x="16485" y="9546"/>
                  </a:cubicBezTo>
                  <a:cubicBezTo>
                    <a:pt x="16556" y="9607"/>
                    <a:pt x="16529" y="9652"/>
                    <a:pt x="16565" y="9705"/>
                  </a:cubicBezTo>
                  <a:cubicBezTo>
                    <a:pt x="16529" y="9722"/>
                    <a:pt x="16503" y="9660"/>
                    <a:pt x="16476" y="9625"/>
                  </a:cubicBezTo>
                  <a:cubicBezTo>
                    <a:pt x="16406" y="9731"/>
                    <a:pt x="16582" y="9749"/>
                    <a:pt x="16644" y="9766"/>
                  </a:cubicBezTo>
                  <a:cubicBezTo>
                    <a:pt x="16715" y="9855"/>
                    <a:pt x="16680" y="9925"/>
                    <a:pt x="16680" y="10005"/>
                  </a:cubicBezTo>
                  <a:cubicBezTo>
                    <a:pt x="16733" y="10049"/>
                    <a:pt x="16794" y="9934"/>
                    <a:pt x="16839" y="10040"/>
                  </a:cubicBezTo>
                  <a:cubicBezTo>
                    <a:pt x="16847" y="10102"/>
                    <a:pt x="16812" y="10146"/>
                    <a:pt x="16786" y="10199"/>
                  </a:cubicBezTo>
                  <a:cubicBezTo>
                    <a:pt x="16830" y="10217"/>
                    <a:pt x="16883" y="10172"/>
                    <a:pt x="16927" y="10208"/>
                  </a:cubicBezTo>
                  <a:cubicBezTo>
                    <a:pt x="17112" y="10429"/>
                    <a:pt x="17306" y="10764"/>
                    <a:pt x="17536" y="11055"/>
                  </a:cubicBezTo>
                  <a:cubicBezTo>
                    <a:pt x="17571" y="11117"/>
                    <a:pt x="17624" y="11038"/>
                    <a:pt x="17660" y="11082"/>
                  </a:cubicBezTo>
                  <a:cubicBezTo>
                    <a:pt x="17677" y="11047"/>
                    <a:pt x="17660" y="11002"/>
                    <a:pt x="17633" y="10949"/>
                  </a:cubicBezTo>
                  <a:cubicBezTo>
                    <a:pt x="17748" y="10967"/>
                    <a:pt x="17748" y="10826"/>
                    <a:pt x="17792" y="10755"/>
                  </a:cubicBezTo>
                  <a:lnTo>
                    <a:pt x="17827" y="10808"/>
                  </a:lnTo>
                  <a:lnTo>
                    <a:pt x="17863" y="10852"/>
                  </a:lnTo>
                  <a:cubicBezTo>
                    <a:pt x="17774" y="10870"/>
                    <a:pt x="17721" y="10932"/>
                    <a:pt x="17783" y="11029"/>
                  </a:cubicBezTo>
                  <a:cubicBezTo>
                    <a:pt x="17872" y="10994"/>
                    <a:pt x="17748" y="10923"/>
                    <a:pt x="17863" y="10897"/>
                  </a:cubicBezTo>
                  <a:cubicBezTo>
                    <a:pt x="17872" y="11038"/>
                    <a:pt x="17951" y="11082"/>
                    <a:pt x="18066" y="11135"/>
                  </a:cubicBezTo>
                  <a:cubicBezTo>
                    <a:pt x="18075" y="11055"/>
                    <a:pt x="17995" y="11038"/>
                    <a:pt x="17960" y="10985"/>
                  </a:cubicBezTo>
                  <a:cubicBezTo>
                    <a:pt x="17898" y="10879"/>
                    <a:pt x="17916" y="10782"/>
                    <a:pt x="17889" y="10693"/>
                  </a:cubicBezTo>
                  <a:cubicBezTo>
                    <a:pt x="17942" y="10702"/>
                    <a:pt x="18066" y="10693"/>
                    <a:pt x="18022" y="10596"/>
                  </a:cubicBezTo>
                  <a:cubicBezTo>
                    <a:pt x="18110" y="10658"/>
                    <a:pt x="18198" y="10711"/>
                    <a:pt x="18295" y="10738"/>
                  </a:cubicBezTo>
                  <a:cubicBezTo>
                    <a:pt x="18357" y="10799"/>
                    <a:pt x="18287" y="10826"/>
                    <a:pt x="18322" y="10870"/>
                  </a:cubicBezTo>
                  <a:cubicBezTo>
                    <a:pt x="18348" y="10958"/>
                    <a:pt x="18428" y="10985"/>
                    <a:pt x="18490" y="11055"/>
                  </a:cubicBezTo>
                  <a:cubicBezTo>
                    <a:pt x="18516" y="11091"/>
                    <a:pt x="18490" y="11117"/>
                    <a:pt x="18516" y="11144"/>
                  </a:cubicBezTo>
                  <a:cubicBezTo>
                    <a:pt x="18578" y="11232"/>
                    <a:pt x="18657" y="11276"/>
                    <a:pt x="18702" y="11356"/>
                  </a:cubicBezTo>
                  <a:cubicBezTo>
                    <a:pt x="18790" y="11523"/>
                    <a:pt x="19028" y="11815"/>
                    <a:pt x="19152" y="11983"/>
                  </a:cubicBezTo>
                  <a:cubicBezTo>
                    <a:pt x="19178" y="12027"/>
                    <a:pt x="19178" y="12150"/>
                    <a:pt x="19276" y="12115"/>
                  </a:cubicBezTo>
                  <a:cubicBezTo>
                    <a:pt x="19346" y="12168"/>
                    <a:pt x="19267" y="12194"/>
                    <a:pt x="19302" y="12247"/>
                  </a:cubicBezTo>
                  <a:cubicBezTo>
                    <a:pt x="19329" y="12292"/>
                    <a:pt x="19355" y="12283"/>
                    <a:pt x="19390" y="12265"/>
                  </a:cubicBezTo>
                  <a:cubicBezTo>
                    <a:pt x="19461" y="12327"/>
                    <a:pt x="19337" y="12353"/>
                    <a:pt x="19390" y="12406"/>
                  </a:cubicBezTo>
                  <a:cubicBezTo>
                    <a:pt x="19443" y="12512"/>
                    <a:pt x="19549" y="12512"/>
                    <a:pt x="19532" y="12609"/>
                  </a:cubicBezTo>
                  <a:cubicBezTo>
                    <a:pt x="19558" y="12636"/>
                    <a:pt x="19593" y="12601"/>
                    <a:pt x="19620" y="12583"/>
                  </a:cubicBezTo>
                  <a:cubicBezTo>
                    <a:pt x="19629" y="12698"/>
                    <a:pt x="19699" y="12813"/>
                    <a:pt x="19805" y="12945"/>
                  </a:cubicBezTo>
                  <a:cubicBezTo>
                    <a:pt x="19841" y="12954"/>
                    <a:pt x="19876" y="12954"/>
                    <a:pt x="19911" y="12945"/>
                  </a:cubicBezTo>
                  <a:cubicBezTo>
                    <a:pt x="20106" y="13228"/>
                    <a:pt x="20582" y="13916"/>
                    <a:pt x="20953" y="14349"/>
                  </a:cubicBezTo>
                  <a:cubicBezTo>
                    <a:pt x="21015" y="14420"/>
                    <a:pt x="21077" y="14446"/>
                    <a:pt x="21147" y="14517"/>
                  </a:cubicBezTo>
                  <a:cubicBezTo>
                    <a:pt x="21280" y="14667"/>
                    <a:pt x="21351" y="14852"/>
                    <a:pt x="21492" y="14958"/>
                  </a:cubicBezTo>
                  <a:cubicBezTo>
                    <a:pt x="21412" y="14817"/>
                    <a:pt x="21483" y="14817"/>
                    <a:pt x="21589" y="14958"/>
                  </a:cubicBezTo>
                  <a:cubicBezTo>
                    <a:pt x="21527" y="14879"/>
                    <a:pt x="21951" y="15479"/>
                    <a:pt x="22110" y="15682"/>
                  </a:cubicBezTo>
                  <a:cubicBezTo>
                    <a:pt x="22154" y="15735"/>
                    <a:pt x="22128" y="15753"/>
                    <a:pt x="22163" y="15797"/>
                  </a:cubicBezTo>
                  <a:cubicBezTo>
                    <a:pt x="22207" y="15859"/>
                    <a:pt x="22304" y="15938"/>
                    <a:pt x="22366" y="16027"/>
                  </a:cubicBezTo>
                  <a:cubicBezTo>
                    <a:pt x="22410" y="16106"/>
                    <a:pt x="22437" y="16177"/>
                    <a:pt x="22463" y="16212"/>
                  </a:cubicBezTo>
                  <a:cubicBezTo>
                    <a:pt x="22525" y="16292"/>
                    <a:pt x="22640" y="16318"/>
                    <a:pt x="22737" y="16503"/>
                  </a:cubicBezTo>
                  <a:cubicBezTo>
                    <a:pt x="22763" y="16539"/>
                    <a:pt x="22763" y="16627"/>
                    <a:pt x="22763" y="16618"/>
                  </a:cubicBezTo>
                  <a:cubicBezTo>
                    <a:pt x="22799" y="16671"/>
                    <a:pt x="22913" y="16715"/>
                    <a:pt x="22975" y="16768"/>
                  </a:cubicBezTo>
                  <a:cubicBezTo>
                    <a:pt x="22984" y="16786"/>
                    <a:pt x="22984" y="16839"/>
                    <a:pt x="23019" y="16883"/>
                  </a:cubicBezTo>
                  <a:cubicBezTo>
                    <a:pt x="23090" y="16971"/>
                    <a:pt x="23205" y="17051"/>
                    <a:pt x="23284" y="17157"/>
                  </a:cubicBezTo>
                  <a:cubicBezTo>
                    <a:pt x="23355" y="17245"/>
                    <a:pt x="23593" y="17625"/>
                    <a:pt x="23717" y="17748"/>
                  </a:cubicBezTo>
                  <a:cubicBezTo>
                    <a:pt x="23752" y="17793"/>
                    <a:pt x="23832" y="17793"/>
                    <a:pt x="23867" y="17863"/>
                  </a:cubicBezTo>
                  <a:cubicBezTo>
                    <a:pt x="23814" y="17863"/>
                    <a:pt x="23779" y="17819"/>
                    <a:pt x="23726" y="17819"/>
                  </a:cubicBezTo>
                  <a:cubicBezTo>
                    <a:pt x="23770" y="17881"/>
                    <a:pt x="23823" y="17890"/>
                    <a:pt x="23867" y="17960"/>
                  </a:cubicBezTo>
                  <a:cubicBezTo>
                    <a:pt x="23911" y="17969"/>
                    <a:pt x="23929" y="17960"/>
                    <a:pt x="23911" y="17934"/>
                  </a:cubicBezTo>
                  <a:cubicBezTo>
                    <a:pt x="24026" y="17951"/>
                    <a:pt x="23999" y="18040"/>
                    <a:pt x="23894" y="17996"/>
                  </a:cubicBezTo>
                  <a:cubicBezTo>
                    <a:pt x="23999" y="18084"/>
                    <a:pt x="24026" y="18128"/>
                    <a:pt x="24079" y="18208"/>
                  </a:cubicBezTo>
                  <a:cubicBezTo>
                    <a:pt x="24097" y="18234"/>
                    <a:pt x="24300" y="18419"/>
                    <a:pt x="24335" y="18472"/>
                  </a:cubicBezTo>
                  <a:cubicBezTo>
                    <a:pt x="24388" y="18543"/>
                    <a:pt x="24388" y="18596"/>
                    <a:pt x="24450" y="18676"/>
                  </a:cubicBezTo>
                  <a:cubicBezTo>
                    <a:pt x="24618" y="18887"/>
                    <a:pt x="24865" y="19179"/>
                    <a:pt x="24980" y="19355"/>
                  </a:cubicBezTo>
                  <a:cubicBezTo>
                    <a:pt x="25041" y="19444"/>
                    <a:pt x="25209" y="19585"/>
                    <a:pt x="25280" y="19673"/>
                  </a:cubicBezTo>
                  <a:cubicBezTo>
                    <a:pt x="25324" y="19735"/>
                    <a:pt x="25289" y="19726"/>
                    <a:pt x="25315" y="19762"/>
                  </a:cubicBezTo>
                  <a:cubicBezTo>
                    <a:pt x="25359" y="19859"/>
                    <a:pt x="25518" y="19991"/>
                    <a:pt x="25571" y="20071"/>
                  </a:cubicBezTo>
                  <a:cubicBezTo>
                    <a:pt x="25589" y="20115"/>
                    <a:pt x="25589" y="20141"/>
                    <a:pt x="25589" y="20159"/>
                  </a:cubicBezTo>
                  <a:cubicBezTo>
                    <a:pt x="25545" y="20159"/>
                    <a:pt x="25501" y="20159"/>
                    <a:pt x="25474" y="20159"/>
                  </a:cubicBezTo>
                  <a:cubicBezTo>
                    <a:pt x="25377" y="20159"/>
                    <a:pt x="25218" y="20159"/>
                    <a:pt x="25165" y="20177"/>
                  </a:cubicBezTo>
                  <a:cubicBezTo>
                    <a:pt x="25130" y="20177"/>
                    <a:pt x="25139" y="20230"/>
                    <a:pt x="25121" y="20230"/>
                  </a:cubicBezTo>
                  <a:cubicBezTo>
                    <a:pt x="25050" y="20247"/>
                    <a:pt x="25006" y="20221"/>
                    <a:pt x="24935" y="20230"/>
                  </a:cubicBezTo>
                  <a:cubicBezTo>
                    <a:pt x="24856" y="20238"/>
                    <a:pt x="24891" y="20265"/>
                    <a:pt x="24803" y="20274"/>
                  </a:cubicBezTo>
                  <a:cubicBezTo>
                    <a:pt x="24706" y="20291"/>
                    <a:pt x="24573" y="20274"/>
                    <a:pt x="24494" y="20291"/>
                  </a:cubicBezTo>
                  <a:cubicBezTo>
                    <a:pt x="24432" y="20300"/>
                    <a:pt x="24361" y="20344"/>
                    <a:pt x="24247" y="20380"/>
                  </a:cubicBezTo>
                  <a:cubicBezTo>
                    <a:pt x="24141" y="20406"/>
                    <a:pt x="23999" y="20433"/>
                    <a:pt x="23823" y="20415"/>
                  </a:cubicBezTo>
                  <a:cubicBezTo>
                    <a:pt x="23849" y="20459"/>
                    <a:pt x="23549" y="20530"/>
                    <a:pt x="23284" y="20574"/>
                  </a:cubicBezTo>
                  <a:cubicBezTo>
                    <a:pt x="23222" y="20583"/>
                    <a:pt x="23099" y="20565"/>
                    <a:pt x="23037" y="20574"/>
                  </a:cubicBezTo>
                  <a:cubicBezTo>
                    <a:pt x="22799" y="20618"/>
                    <a:pt x="22578" y="20671"/>
                    <a:pt x="22348" y="20724"/>
                  </a:cubicBezTo>
                  <a:cubicBezTo>
                    <a:pt x="22128" y="20768"/>
                    <a:pt x="21898" y="20812"/>
                    <a:pt x="21677" y="20821"/>
                  </a:cubicBezTo>
                  <a:cubicBezTo>
                    <a:pt x="21580" y="20830"/>
                    <a:pt x="21465" y="20768"/>
                    <a:pt x="21395" y="20839"/>
                  </a:cubicBezTo>
                  <a:cubicBezTo>
                    <a:pt x="21421" y="20865"/>
                    <a:pt x="21492" y="20848"/>
                    <a:pt x="21545" y="20839"/>
                  </a:cubicBezTo>
                  <a:cubicBezTo>
                    <a:pt x="21474" y="20901"/>
                    <a:pt x="21050" y="20971"/>
                    <a:pt x="21024" y="20856"/>
                  </a:cubicBezTo>
                  <a:cubicBezTo>
                    <a:pt x="21024" y="20927"/>
                    <a:pt x="20927" y="20901"/>
                    <a:pt x="20777" y="20945"/>
                  </a:cubicBezTo>
                  <a:cubicBezTo>
                    <a:pt x="20706" y="20971"/>
                    <a:pt x="20618" y="21060"/>
                    <a:pt x="20379" y="21060"/>
                  </a:cubicBezTo>
                  <a:cubicBezTo>
                    <a:pt x="20353" y="21007"/>
                    <a:pt x="20432" y="20998"/>
                    <a:pt x="20503" y="20989"/>
                  </a:cubicBezTo>
                  <a:cubicBezTo>
                    <a:pt x="20468" y="20962"/>
                    <a:pt x="20379" y="20901"/>
                    <a:pt x="20529" y="20901"/>
                  </a:cubicBezTo>
                  <a:cubicBezTo>
                    <a:pt x="20476" y="20821"/>
                    <a:pt x="20441" y="20936"/>
                    <a:pt x="20353" y="20927"/>
                  </a:cubicBezTo>
                  <a:cubicBezTo>
                    <a:pt x="20379" y="20892"/>
                    <a:pt x="20388" y="20856"/>
                    <a:pt x="20370" y="20812"/>
                  </a:cubicBezTo>
                  <a:cubicBezTo>
                    <a:pt x="20247" y="20804"/>
                    <a:pt x="20264" y="20865"/>
                    <a:pt x="20159" y="20865"/>
                  </a:cubicBezTo>
                  <a:cubicBezTo>
                    <a:pt x="20176" y="20804"/>
                    <a:pt x="20141" y="20777"/>
                    <a:pt x="20088" y="20768"/>
                  </a:cubicBezTo>
                  <a:cubicBezTo>
                    <a:pt x="20061" y="20768"/>
                    <a:pt x="20035" y="20768"/>
                    <a:pt x="20008" y="20777"/>
                  </a:cubicBezTo>
                  <a:cubicBezTo>
                    <a:pt x="19982" y="20786"/>
                    <a:pt x="19955" y="20795"/>
                    <a:pt x="19947" y="20812"/>
                  </a:cubicBezTo>
                  <a:cubicBezTo>
                    <a:pt x="19955" y="20821"/>
                    <a:pt x="19955" y="20830"/>
                    <a:pt x="19973" y="20839"/>
                  </a:cubicBezTo>
                  <a:cubicBezTo>
                    <a:pt x="19982" y="20848"/>
                    <a:pt x="19991" y="20856"/>
                    <a:pt x="20008" y="20865"/>
                  </a:cubicBezTo>
                  <a:cubicBezTo>
                    <a:pt x="20035" y="20874"/>
                    <a:pt x="20061" y="20883"/>
                    <a:pt x="20097" y="20892"/>
                  </a:cubicBezTo>
                  <a:cubicBezTo>
                    <a:pt x="20150" y="20918"/>
                    <a:pt x="20211" y="20936"/>
                    <a:pt x="20229" y="20998"/>
                  </a:cubicBezTo>
                  <a:cubicBezTo>
                    <a:pt x="20176" y="21042"/>
                    <a:pt x="20053" y="21068"/>
                    <a:pt x="20026" y="21139"/>
                  </a:cubicBezTo>
                  <a:cubicBezTo>
                    <a:pt x="20017" y="21130"/>
                    <a:pt x="20008" y="21130"/>
                    <a:pt x="20000" y="21121"/>
                  </a:cubicBezTo>
                  <a:cubicBezTo>
                    <a:pt x="20000" y="21121"/>
                    <a:pt x="19991" y="21113"/>
                    <a:pt x="19991" y="21113"/>
                  </a:cubicBezTo>
                  <a:cubicBezTo>
                    <a:pt x="19982" y="21095"/>
                    <a:pt x="19973" y="21086"/>
                    <a:pt x="19964" y="21077"/>
                  </a:cubicBezTo>
                  <a:cubicBezTo>
                    <a:pt x="19947" y="21051"/>
                    <a:pt x="19938" y="21024"/>
                    <a:pt x="19911" y="21015"/>
                  </a:cubicBezTo>
                  <a:cubicBezTo>
                    <a:pt x="19823" y="21024"/>
                    <a:pt x="19858" y="21148"/>
                    <a:pt x="19955" y="21113"/>
                  </a:cubicBezTo>
                  <a:cubicBezTo>
                    <a:pt x="19858" y="21227"/>
                    <a:pt x="19752" y="21086"/>
                    <a:pt x="19726" y="21007"/>
                  </a:cubicBezTo>
                  <a:cubicBezTo>
                    <a:pt x="19673" y="21077"/>
                    <a:pt x="19549" y="21086"/>
                    <a:pt x="19593" y="21219"/>
                  </a:cubicBezTo>
                  <a:cubicBezTo>
                    <a:pt x="19558" y="21227"/>
                    <a:pt x="19514" y="21227"/>
                    <a:pt x="19505" y="21263"/>
                  </a:cubicBezTo>
                  <a:cubicBezTo>
                    <a:pt x="19443" y="21219"/>
                    <a:pt x="19302" y="21245"/>
                    <a:pt x="19276" y="21148"/>
                  </a:cubicBezTo>
                  <a:cubicBezTo>
                    <a:pt x="19355" y="21130"/>
                    <a:pt x="19426" y="21121"/>
                    <a:pt x="19408" y="21219"/>
                  </a:cubicBezTo>
                  <a:lnTo>
                    <a:pt x="19567" y="21201"/>
                  </a:lnTo>
                  <a:cubicBezTo>
                    <a:pt x="19576" y="21086"/>
                    <a:pt x="19408" y="21183"/>
                    <a:pt x="19426" y="21077"/>
                  </a:cubicBezTo>
                  <a:cubicBezTo>
                    <a:pt x="19514" y="21033"/>
                    <a:pt x="19505" y="21051"/>
                    <a:pt x="19576" y="21086"/>
                  </a:cubicBezTo>
                  <a:cubicBezTo>
                    <a:pt x="19558" y="20989"/>
                    <a:pt x="19434" y="21024"/>
                    <a:pt x="19408" y="20936"/>
                  </a:cubicBezTo>
                  <a:cubicBezTo>
                    <a:pt x="19311" y="20945"/>
                    <a:pt x="19284" y="21051"/>
                    <a:pt x="19196" y="20998"/>
                  </a:cubicBezTo>
                  <a:cubicBezTo>
                    <a:pt x="19178" y="20865"/>
                    <a:pt x="19390" y="20759"/>
                    <a:pt x="19346" y="20698"/>
                  </a:cubicBezTo>
                  <a:cubicBezTo>
                    <a:pt x="19408" y="20636"/>
                    <a:pt x="19505" y="20698"/>
                    <a:pt x="19611" y="20636"/>
                  </a:cubicBezTo>
                  <a:cubicBezTo>
                    <a:pt x="19567" y="20698"/>
                    <a:pt x="19620" y="20671"/>
                    <a:pt x="19629" y="20742"/>
                  </a:cubicBezTo>
                  <a:cubicBezTo>
                    <a:pt x="19770" y="20733"/>
                    <a:pt x="19664" y="20547"/>
                    <a:pt x="19823" y="20547"/>
                  </a:cubicBezTo>
                  <a:cubicBezTo>
                    <a:pt x="19894" y="20539"/>
                    <a:pt x="19858" y="20565"/>
                    <a:pt x="19858" y="20600"/>
                  </a:cubicBezTo>
                  <a:cubicBezTo>
                    <a:pt x="19894" y="20609"/>
                    <a:pt x="19902" y="20592"/>
                    <a:pt x="19911" y="20574"/>
                  </a:cubicBezTo>
                  <a:cubicBezTo>
                    <a:pt x="19911" y="20556"/>
                    <a:pt x="19911" y="20539"/>
                    <a:pt x="19947" y="20539"/>
                  </a:cubicBezTo>
                  <a:cubicBezTo>
                    <a:pt x="20114" y="20477"/>
                    <a:pt x="20106" y="20592"/>
                    <a:pt x="20264" y="20547"/>
                  </a:cubicBezTo>
                  <a:cubicBezTo>
                    <a:pt x="20379" y="20486"/>
                    <a:pt x="20167" y="20494"/>
                    <a:pt x="20194" y="20415"/>
                  </a:cubicBezTo>
                  <a:cubicBezTo>
                    <a:pt x="20229" y="20459"/>
                    <a:pt x="20370" y="20389"/>
                    <a:pt x="20397" y="20441"/>
                  </a:cubicBezTo>
                  <a:cubicBezTo>
                    <a:pt x="20485" y="20424"/>
                    <a:pt x="20335" y="20380"/>
                    <a:pt x="20300" y="20380"/>
                  </a:cubicBezTo>
                  <a:cubicBezTo>
                    <a:pt x="20370" y="20318"/>
                    <a:pt x="20574" y="20362"/>
                    <a:pt x="20644" y="20274"/>
                  </a:cubicBezTo>
                  <a:cubicBezTo>
                    <a:pt x="20538" y="20194"/>
                    <a:pt x="20538" y="20336"/>
                    <a:pt x="20432" y="20327"/>
                  </a:cubicBezTo>
                  <a:cubicBezTo>
                    <a:pt x="20397" y="20274"/>
                    <a:pt x="20256" y="20283"/>
                    <a:pt x="20326" y="20203"/>
                  </a:cubicBezTo>
                  <a:cubicBezTo>
                    <a:pt x="20159" y="20194"/>
                    <a:pt x="20203" y="20300"/>
                    <a:pt x="20061" y="20300"/>
                  </a:cubicBezTo>
                  <a:cubicBezTo>
                    <a:pt x="19938" y="20309"/>
                    <a:pt x="20017" y="20238"/>
                    <a:pt x="19876" y="20291"/>
                  </a:cubicBezTo>
                  <a:cubicBezTo>
                    <a:pt x="19823" y="20318"/>
                    <a:pt x="19788" y="20353"/>
                    <a:pt x="19735" y="20371"/>
                  </a:cubicBezTo>
                  <a:cubicBezTo>
                    <a:pt x="19673" y="20336"/>
                    <a:pt x="19593" y="20327"/>
                    <a:pt x="19505" y="20318"/>
                  </a:cubicBezTo>
                  <a:cubicBezTo>
                    <a:pt x="19408" y="20362"/>
                    <a:pt x="19593" y="20309"/>
                    <a:pt x="19549" y="20397"/>
                  </a:cubicBezTo>
                  <a:cubicBezTo>
                    <a:pt x="19443" y="20503"/>
                    <a:pt x="19161" y="20397"/>
                    <a:pt x="19134" y="20503"/>
                  </a:cubicBezTo>
                  <a:cubicBezTo>
                    <a:pt x="19072" y="20477"/>
                    <a:pt x="19019" y="20450"/>
                    <a:pt x="18914" y="20477"/>
                  </a:cubicBezTo>
                  <a:cubicBezTo>
                    <a:pt x="18940" y="20327"/>
                    <a:pt x="19090" y="20512"/>
                    <a:pt x="19152" y="20424"/>
                  </a:cubicBezTo>
                  <a:cubicBezTo>
                    <a:pt x="19028" y="20327"/>
                    <a:pt x="18878" y="20274"/>
                    <a:pt x="18746" y="20194"/>
                  </a:cubicBezTo>
                  <a:cubicBezTo>
                    <a:pt x="18649" y="20300"/>
                    <a:pt x="18852" y="20327"/>
                    <a:pt x="18922" y="20336"/>
                  </a:cubicBezTo>
                  <a:cubicBezTo>
                    <a:pt x="18922" y="20441"/>
                    <a:pt x="18684" y="20380"/>
                    <a:pt x="18763" y="20530"/>
                  </a:cubicBezTo>
                  <a:cubicBezTo>
                    <a:pt x="18710" y="20539"/>
                    <a:pt x="18684" y="20521"/>
                    <a:pt x="18666" y="20486"/>
                  </a:cubicBezTo>
                  <a:cubicBezTo>
                    <a:pt x="18622" y="20565"/>
                    <a:pt x="18472" y="20565"/>
                    <a:pt x="18340" y="20583"/>
                  </a:cubicBezTo>
                  <a:cubicBezTo>
                    <a:pt x="18340" y="20530"/>
                    <a:pt x="18472" y="20556"/>
                    <a:pt x="18446" y="20486"/>
                  </a:cubicBezTo>
                  <a:cubicBezTo>
                    <a:pt x="18375" y="20459"/>
                    <a:pt x="18304" y="20450"/>
                    <a:pt x="18225" y="20433"/>
                  </a:cubicBezTo>
                  <a:cubicBezTo>
                    <a:pt x="18145" y="20450"/>
                    <a:pt x="18172" y="20530"/>
                    <a:pt x="18181" y="20609"/>
                  </a:cubicBezTo>
                  <a:cubicBezTo>
                    <a:pt x="18110" y="20600"/>
                    <a:pt x="17969" y="20671"/>
                    <a:pt x="17933" y="20609"/>
                  </a:cubicBezTo>
                  <a:cubicBezTo>
                    <a:pt x="17907" y="20486"/>
                    <a:pt x="18075" y="20627"/>
                    <a:pt x="18110" y="20530"/>
                  </a:cubicBezTo>
                  <a:cubicBezTo>
                    <a:pt x="18013" y="20415"/>
                    <a:pt x="17942" y="20583"/>
                    <a:pt x="17836" y="20539"/>
                  </a:cubicBezTo>
                  <a:cubicBezTo>
                    <a:pt x="17836" y="20592"/>
                    <a:pt x="17880" y="20592"/>
                    <a:pt x="17880" y="20645"/>
                  </a:cubicBezTo>
                  <a:lnTo>
                    <a:pt x="17607" y="20680"/>
                  </a:lnTo>
                  <a:cubicBezTo>
                    <a:pt x="17501" y="20636"/>
                    <a:pt x="17827" y="20671"/>
                    <a:pt x="17774" y="20574"/>
                  </a:cubicBezTo>
                  <a:cubicBezTo>
                    <a:pt x="17695" y="20521"/>
                    <a:pt x="17563" y="20645"/>
                    <a:pt x="17448" y="20645"/>
                  </a:cubicBezTo>
                  <a:cubicBezTo>
                    <a:pt x="17624" y="20715"/>
                    <a:pt x="17280" y="20715"/>
                    <a:pt x="17174" y="20742"/>
                  </a:cubicBezTo>
                  <a:cubicBezTo>
                    <a:pt x="17086" y="20706"/>
                    <a:pt x="17333" y="20698"/>
                    <a:pt x="17386" y="20680"/>
                  </a:cubicBezTo>
                  <a:cubicBezTo>
                    <a:pt x="17324" y="20574"/>
                    <a:pt x="17148" y="20689"/>
                    <a:pt x="17086" y="20724"/>
                  </a:cubicBezTo>
                  <a:cubicBezTo>
                    <a:pt x="16997" y="20662"/>
                    <a:pt x="16759" y="20645"/>
                    <a:pt x="16680" y="20751"/>
                  </a:cubicBezTo>
                  <a:cubicBezTo>
                    <a:pt x="16733" y="20804"/>
                    <a:pt x="16900" y="20733"/>
                    <a:pt x="16989" y="20733"/>
                  </a:cubicBezTo>
                  <a:cubicBezTo>
                    <a:pt x="17006" y="20795"/>
                    <a:pt x="16883" y="20759"/>
                    <a:pt x="16839" y="20786"/>
                  </a:cubicBezTo>
                  <a:cubicBezTo>
                    <a:pt x="16733" y="20795"/>
                    <a:pt x="16600" y="20795"/>
                    <a:pt x="16574" y="20874"/>
                  </a:cubicBezTo>
                  <a:cubicBezTo>
                    <a:pt x="16388" y="20821"/>
                    <a:pt x="16273" y="20883"/>
                    <a:pt x="16053" y="20892"/>
                  </a:cubicBezTo>
                  <a:cubicBezTo>
                    <a:pt x="16017" y="20901"/>
                    <a:pt x="16035" y="20945"/>
                    <a:pt x="16000" y="20954"/>
                  </a:cubicBezTo>
                  <a:cubicBezTo>
                    <a:pt x="15920" y="20971"/>
                    <a:pt x="15894" y="20927"/>
                    <a:pt x="15894" y="20856"/>
                  </a:cubicBezTo>
                  <a:cubicBezTo>
                    <a:pt x="15699" y="20971"/>
                    <a:pt x="15549" y="20848"/>
                    <a:pt x="15373" y="20927"/>
                  </a:cubicBezTo>
                  <a:cubicBezTo>
                    <a:pt x="15302" y="20874"/>
                    <a:pt x="15382" y="20865"/>
                    <a:pt x="15390" y="20812"/>
                  </a:cubicBezTo>
                  <a:cubicBezTo>
                    <a:pt x="15337" y="20821"/>
                    <a:pt x="15329" y="20795"/>
                    <a:pt x="15293" y="20795"/>
                  </a:cubicBezTo>
                  <a:cubicBezTo>
                    <a:pt x="15258" y="20804"/>
                    <a:pt x="15267" y="20883"/>
                    <a:pt x="15302" y="20874"/>
                  </a:cubicBezTo>
                  <a:cubicBezTo>
                    <a:pt x="15231" y="20998"/>
                    <a:pt x="15099" y="20954"/>
                    <a:pt x="14984" y="21007"/>
                  </a:cubicBezTo>
                  <a:cubicBezTo>
                    <a:pt x="14984" y="21042"/>
                    <a:pt x="14984" y="21077"/>
                    <a:pt x="15020" y="21077"/>
                  </a:cubicBezTo>
                  <a:cubicBezTo>
                    <a:pt x="14958" y="21139"/>
                    <a:pt x="14852" y="21077"/>
                    <a:pt x="14755" y="21148"/>
                  </a:cubicBezTo>
                  <a:cubicBezTo>
                    <a:pt x="14808" y="21077"/>
                    <a:pt x="14746" y="20998"/>
                    <a:pt x="14666" y="20989"/>
                  </a:cubicBezTo>
                  <a:cubicBezTo>
                    <a:pt x="14675" y="20901"/>
                    <a:pt x="14737" y="21007"/>
                    <a:pt x="14790" y="20971"/>
                  </a:cubicBezTo>
                  <a:cubicBezTo>
                    <a:pt x="14790" y="20909"/>
                    <a:pt x="14755" y="20892"/>
                    <a:pt x="14684" y="20901"/>
                  </a:cubicBezTo>
                  <a:cubicBezTo>
                    <a:pt x="14560" y="20945"/>
                    <a:pt x="14719" y="21042"/>
                    <a:pt x="14649" y="21104"/>
                  </a:cubicBezTo>
                  <a:cubicBezTo>
                    <a:pt x="14507" y="21068"/>
                    <a:pt x="14499" y="21077"/>
                    <a:pt x="14313" y="21095"/>
                  </a:cubicBezTo>
                  <a:lnTo>
                    <a:pt x="14296" y="21007"/>
                  </a:lnTo>
                  <a:cubicBezTo>
                    <a:pt x="14145" y="21033"/>
                    <a:pt x="14119" y="21130"/>
                    <a:pt x="13942" y="21139"/>
                  </a:cubicBezTo>
                  <a:cubicBezTo>
                    <a:pt x="13978" y="21060"/>
                    <a:pt x="13889" y="21086"/>
                    <a:pt x="13872" y="21068"/>
                  </a:cubicBezTo>
                  <a:cubicBezTo>
                    <a:pt x="13845" y="21033"/>
                    <a:pt x="13872" y="20954"/>
                    <a:pt x="13792" y="20962"/>
                  </a:cubicBezTo>
                  <a:cubicBezTo>
                    <a:pt x="13704" y="21042"/>
                    <a:pt x="13916" y="21033"/>
                    <a:pt x="13881" y="21148"/>
                  </a:cubicBezTo>
                  <a:cubicBezTo>
                    <a:pt x="13766" y="21183"/>
                    <a:pt x="13783" y="21060"/>
                    <a:pt x="13660" y="21095"/>
                  </a:cubicBezTo>
                  <a:cubicBezTo>
                    <a:pt x="13616" y="21113"/>
                    <a:pt x="13660" y="21148"/>
                    <a:pt x="13695" y="21148"/>
                  </a:cubicBezTo>
                  <a:cubicBezTo>
                    <a:pt x="13642" y="21227"/>
                    <a:pt x="13563" y="21139"/>
                    <a:pt x="13483" y="21148"/>
                  </a:cubicBezTo>
                  <a:cubicBezTo>
                    <a:pt x="13404" y="21157"/>
                    <a:pt x="13315" y="21219"/>
                    <a:pt x="13245" y="21236"/>
                  </a:cubicBezTo>
                  <a:cubicBezTo>
                    <a:pt x="13165" y="21254"/>
                    <a:pt x="13086" y="21210"/>
                    <a:pt x="13033" y="21263"/>
                  </a:cubicBezTo>
                  <a:cubicBezTo>
                    <a:pt x="13015" y="21219"/>
                    <a:pt x="13051" y="21210"/>
                    <a:pt x="13051" y="21174"/>
                  </a:cubicBezTo>
                  <a:cubicBezTo>
                    <a:pt x="12953" y="21183"/>
                    <a:pt x="12945" y="21280"/>
                    <a:pt x="12874" y="21227"/>
                  </a:cubicBezTo>
                  <a:cubicBezTo>
                    <a:pt x="12856" y="21166"/>
                    <a:pt x="12953" y="21183"/>
                    <a:pt x="12953" y="21139"/>
                  </a:cubicBezTo>
                  <a:cubicBezTo>
                    <a:pt x="12839" y="21121"/>
                    <a:pt x="12874" y="21219"/>
                    <a:pt x="12777" y="21219"/>
                  </a:cubicBezTo>
                  <a:cubicBezTo>
                    <a:pt x="12803" y="21289"/>
                    <a:pt x="12909" y="21263"/>
                    <a:pt x="12918" y="21360"/>
                  </a:cubicBezTo>
                  <a:cubicBezTo>
                    <a:pt x="12892" y="21351"/>
                    <a:pt x="12821" y="21395"/>
                    <a:pt x="12794" y="21377"/>
                  </a:cubicBezTo>
                  <a:cubicBezTo>
                    <a:pt x="12786" y="21369"/>
                    <a:pt x="12839" y="21333"/>
                    <a:pt x="12821" y="21324"/>
                  </a:cubicBezTo>
                  <a:cubicBezTo>
                    <a:pt x="12741" y="21263"/>
                    <a:pt x="12662" y="21227"/>
                    <a:pt x="12503" y="21227"/>
                  </a:cubicBezTo>
                  <a:cubicBezTo>
                    <a:pt x="12415" y="21263"/>
                    <a:pt x="12600" y="21271"/>
                    <a:pt x="12512" y="21333"/>
                  </a:cubicBezTo>
                  <a:cubicBezTo>
                    <a:pt x="12424" y="21333"/>
                    <a:pt x="12353" y="21316"/>
                    <a:pt x="12265" y="21316"/>
                  </a:cubicBezTo>
                  <a:lnTo>
                    <a:pt x="12256" y="21227"/>
                  </a:lnTo>
                  <a:cubicBezTo>
                    <a:pt x="12185" y="21201"/>
                    <a:pt x="12185" y="21245"/>
                    <a:pt x="12132" y="21245"/>
                  </a:cubicBezTo>
                  <a:cubicBezTo>
                    <a:pt x="12017" y="21245"/>
                    <a:pt x="12009" y="21166"/>
                    <a:pt x="11956" y="21298"/>
                  </a:cubicBezTo>
                  <a:cubicBezTo>
                    <a:pt x="12017" y="21316"/>
                    <a:pt x="12168" y="21369"/>
                    <a:pt x="12000" y="21404"/>
                  </a:cubicBezTo>
                  <a:cubicBezTo>
                    <a:pt x="12053" y="21457"/>
                    <a:pt x="12229" y="21386"/>
                    <a:pt x="12335" y="21386"/>
                  </a:cubicBezTo>
                  <a:cubicBezTo>
                    <a:pt x="12362" y="21475"/>
                    <a:pt x="12203" y="21457"/>
                    <a:pt x="12132" y="21466"/>
                  </a:cubicBezTo>
                  <a:cubicBezTo>
                    <a:pt x="12035" y="21483"/>
                    <a:pt x="11920" y="21492"/>
                    <a:pt x="11858" y="21501"/>
                  </a:cubicBezTo>
                  <a:lnTo>
                    <a:pt x="11841" y="21369"/>
                  </a:lnTo>
                  <a:cubicBezTo>
                    <a:pt x="11708" y="21386"/>
                    <a:pt x="11682" y="21448"/>
                    <a:pt x="11735" y="21519"/>
                  </a:cubicBezTo>
                  <a:cubicBezTo>
                    <a:pt x="11673" y="21528"/>
                    <a:pt x="11611" y="21536"/>
                    <a:pt x="11549" y="21545"/>
                  </a:cubicBezTo>
                  <a:cubicBezTo>
                    <a:pt x="11558" y="21510"/>
                    <a:pt x="11602" y="21492"/>
                    <a:pt x="11602" y="21457"/>
                  </a:cubicBezTo>
                  <a:cubicBezTo>
                    <a:pt x="11461" y="21492"/>
                    <a:pt x="11399" y="21430"/>
                    <a:pt x="11258" y="21475"/>
                  </a:cubicBezTo>
                  <a:cubicBezTo>
                    <a:pt x="11267" y="21448"/>
                    <a:pt x="11285" y="21439"/>
                    <a:pt x="11285" y="21413"/>
                  </a:cubicBezTo>
                  <a:cubicBezTo>
                    <a:pt x="11046" y="21413"/>
                    <a:pt x="10923" y="21466"/>
                    <a:pt x="10702" y="21466"/>
                  </a:cubicBezTo>
                  <a:cubicBezTo>
                    <a:pt x="10693" y="21563"/>
                    <a:pt x="10605" y="21616"/>
                    <a:pt x="10446" y="21607"/>
                  </a:cubicBezTo>
                  <a:cubicBezTo>
                    <a:pt x="10463" y="21713"/>
                    <a:pt x="10613" y="21554"/>
                    <a:pt x="10693" y="21634"/>
                  </a:cubicBezTo>
                  <a:cubicBezTo>
                    <a:pt x="10649" y="21704"/>
                    <a:pt x="10463" y="21669"/>
                    <a:pt x="10357" y="21704"/>
                  </a:cubicBezTo>
                  <a:cubicBezTo>
                    <a:pt x="10340" y="21660"/>
                    <a:pt x="10375" y="21651"/>
                    <a:pt x="10419" y="21642"/>
                  </a:cubicBezTo>
                  <a:cubicBezTo>
                    <a:pt x="10304" y="21625"/>
                    <a:pt x="10410" y="21536"/>
                    <a:pt x="10340" y="21510"/>
                  </a:cubicBezTo>
                  <a:cubicBezTo>
                    <a:pt x="10190" y="21510"/>
                    <a:pt x="10384" y="21581"/>
                    <a:pt x="10287" y="21607"/>
                  </a:cubicBezTo>
                  <a:cubicBezTo>
                    <a:pt x="10154" y="21651"/>
                    <a:pt x="10198" y="21492"/>
                    <a:pt x="10066" y="21554"/>
                  </a:cubicBezTo>
                  <a:cubicBezTo>
                    <a:pt x="10004" y="21563"/>
                    <a:pt x="10119" y="21642"/>
                    <a:pt x="10048" y="21686"/>
                  </a:cubicBezTo>
                  <a:cubicBezTo>
                    <a:pt x="9969" y="21634"/>
                    <a:pt x="9801" y="21775"/>
                    <a:pt x="9863" y="21660"/>
                  </a:cubicBezTo>
                  <a:cubicBezTo>
                    <a:pt x="9722" y="21731"/>
                    <a:pt x="9572" y="21748"/>
                    <a:pt x="9439" y="21748"/>
                  </a:cubicBezTo>
                  <a:cubicBezTo>
                    <a:pt x="9413" y="21881"/>
                    <a:pt x="9572" y="21792"/>
                    <a:pt x="9660" y="21801"/>
                  </a:cubicBezTo>
                  <a:cubicBezTo>
                    <a:pt x="9651" y="21907"/>
                    <a:pt x="9527" y="21828"/>
                    <a:pt x="9448" y="21854"/>
                  </a:cubicBezTo>
                  <a:cubicBezTo>
                    <a:pt x="9377" y="21872"/>
                    <a:pt x="9360" y="21943"/>
                    <a:pt x="9280" y="21934"/>
                  </a:cubicBezTo>
                  <a:cubicBezTo>
                    <a:pt x="9236" y="21845"/>
                    <a:pt x="9307" y="21837"/>
                    <a:pt x="9386" y="21837"/>
                  </a:cubicBezTo>
                  <a:cubicBezTo>
                    <a:pt x="9377" y="21775"/>
                    <a:pt x="9307" y="21784"/>
                    <a:pt x="9227" y="21801"/>
                  </a:cubicBezTo>
                  <a:cubicBezTo>
                    <a:pt x="9236" y="21731"/>
                    <a:pt x="9254" y="21704"/>
                    <a:pt x="9183" y="21669"/>
                  </a:cubicBezTo>
                  <a:cubicBezTo>
                    <a:pt x="9139" y="21686"/>
                    <a:pt x="9227" y="21784"/>
                    <a:pt x="9139" y="21810"/>
                  </a:cubicBezTo>
                  <a:cubicBezTo>
                    <a:pt x="9112" y="21890"/>
                    <a:pt x="9280" y="21890"/>
                    <a:pt x="9183" y="21943"/>
                  </a:cubicBezTo>
                  <a:cubicBezTo>
                    <a:pt x="9104" y="21960"/>
                    <a:pt x="9148" y="21934"/>
                    <a:pt x="9148" y="21898"/>
                  </a:cubicBezTo>
                  <a:cubicBezTo>
                    <a:pt x="8998" y="21943"/>
                    <a:pt x="8953" y="21934"/>
                    <a:pt x="8786" y="21943"/>
                  </a:cubicBezTo>
                  <a:cubicBezTo>
                    <a:pt x="8759" y="21810"/>
                    <a:pt x="8945" y="21960"/>
                    <a:pt x="8927" y="21845"/>
                  </a:cubicBezTo>
                  <a:cubicBezTo>
                    <a:pt x="8848" y="21775"/>
                    <a:pt x="8830" y="21837"/>
                    <a:pt x="8733" y="21810"/>
                  </a:cubicBezTo>
                  <a:cubicBezTo>
                    <a:pt x="8662" y="21819"/>
                    <a:pt x="8742" y="21898"/>
                    <a:pt x="8742" y="21890"/>
                  </a:cubicBezTo>
                  <a:cubicBezTo>
                    <a:pt x="8733" y="21996"/>
                    <a:pt x="8636" y="21890"/>
                    <a:pt x="8671" y="22013"/>
                  </a:cubicBezTo>
                  <a:cubicBezTo>
                    <a:pt x="8547" y="22013"/>
                    <a:pt x="8486" y="22110"/>
                    <a:pt x="8397" y="22049"/>
                  </a:cubicBezTo>
                  <a:cubicBezTo>
                    <a:pt x="8335" y="22146"/>
                    <a:pt x="8053" y="22137"/>
                    <a:pt x="7823" y="22181"/>
                  </a:cubicBezTo>
                  <a:cubicBezTo>
                    <a:pt x="7691" y="22216"/>
                    <a:pt x="7682" y="22243"/>
                    <a:pt x="7576" y="22190"/>
                  </a:cubicBezTo>
                  <a:cubicBezTo>
                    <a:pt x="7541" y="22199"/>
                    <a:pt x="7558" y="22243"/>
                    <a:pt x="7523" y="22252"/>
                  </a:cubicBezTo>
                  <a:cubicBezTo>
                    <a:pt x="7126" y="22278"/>
                    <a:pt x="6914" y="22402"/>
                    <a:pt x="6578" y="22384"/>
                  </a:cubicBezTo>
                  <a:cubicBezTo>
                    <a:pt x="6543" y="22393"/>
                    <a:pt x="6561" y="22437"/>
                    <a:pt x="6525" y="22446"/>
                  </a:cubicBezTo>
                  <a:cubicBezTo>
                    <a:pt x="6446" y="22464"/>
                    <a:pt x="6446" y="22402"/>
                    <a:pt x="6366" y="22437"/>
                  </a:cubicBezTo>
                  <a:cubicBezTo>
                    <a:pt x="6322" y="22340"/>
                    <a:pt x="6419" y="22340"/>
                    <a:pt x="6437" y="22287"/>
                  </a:cubicBezTo>
                  <a:cubicBezTo>
                    <a:pt x="6499" y="22331"/>
                    <a:pt x="6631" y="22393"/>
                    <a:pt x="6720" y="22305"/>
                  </a:cubicBezTo>
                  <a:cubicBezTo>
                    <a:pt x="6693" y="22225"/>
                    <a:pt x="6605" y="22313"/>
                    <a:pt x="6534" y="22278"/>
                  </a:cubicBezTo>
                  <a:cubicBezTo>
                    <a:pt x="6516" y="22269"/>
                    <a:pt x="6508" y="22199"/>
                    <a:pt x="6490" y="22199"/>
                  </a:cubicBezTo>
                  <a:cubicBezTo>
                    <a:pt x="6437" y="22181"/>
                    <a:pt x="6366" y="22199"/>
                    <a:pt x="6305" y="22190"/>
                  </a:cubicBezTo>
                  <a:cubicBezTo>
                    <a:pt x="6278" y="22287"/>
                    <a:pt x="6402" y="22199"/>
                    <a:pt x="6375" y="22296"/>
                  </a:cubicBezTo>
                  <a:cubicBezTo>
                    <a:pt x="6340" y="22340"/>
                    <a:pt x="6163" y="22419"/>
                    <a:pt x="6305" y="22446"/>
                  </a:cubicBezTo>
                  <a:cubicBezTo>
                    <a:pt x="6296" y="22481"/>
                    <a:pt x="6040" y="22543"/>
                    <a:pt x="6057" y="22446"/>
                  </a:cubicBezTo>
                  <a:cubicBezTo>
                    <a:pt x="6022" y="22481"/>
                    <a:pt x="5978" y="22499"/>
                    <a:pt x="5934" y="22508"/>
                  </a:cubicBezTo>
                  <a:cubicBezTo>
                    <a:pt x="5916" y="22516"/>
                    <a:pt x="5890" y="22525"/>
                    <a:pt x="5863" y="22525"/>
                  </a:cubicBezTo>
                  <a:cubicBezTo>
                    <a:pt x="5837" y="22534"/>
                    <a:pt x="5810" y="22534"/>
                    <a:pt x="5775" y="22534"/>
                  </a:cubicBezTo>
                  <a:cubicBezTo>
                    <a:pt x="5651" y="22552"/>
                    <a:pt x="5501" y="22552"/>
                    <a:pt x="5351" y="22569"/>
                  </a:cubicBezTo>
                  <a:cubicBezTo>
                    <a:pt x="5024" y="22614"/>
                    <a:pt x="4609" y="22711"/>
                    <a:pt x="4327" y="22764"/>
                  </a:cubicBezTo>
                  <a:cubicBezTo>
                    <a:pt x="4221" y="22799"/>
                    <a:pt x="4274" y="22720"/>
                    <a:pt x="4203" y="22728"/>
                  </a:cubicBezTo>
                  <a:cubicBezTo>
                    <a:pt x="4115" y="22764"/>
                    <a:pt x="4044" y="22746"/>
                    <a:pt x="4026" y="22755"/>
                  </a:cubicBezTo>
                  <a:cubicBezTo>
                    <a:pt x="3965" y="22773"/>
                    <a:pt x="3921" y="22861"/>
                    <a:pt x="3823" y="22834"/>
                  </a:cubicBezTo>
                  <a:cubicBezTo>
                    <a:pt x="3806" y="22746"/>
                    <a:pt x="3912" y="22773"/>
                    <a:pt x="3973" y="22728"/>
                  </a:cubicBezTo>
                  <a:cubicBezTo>
                    <a:pt x="4000" y="22711"/>
                    <a:pt x="4062" y="22640"/>
                    <a:pt x="4088" y="22631"/>
                  </a:cubicBezTo>
                  <a:cubicBezTo>
                    <a:pt x="4132" y="22614"/>
                    <a:pt x="4238" y="22693"/>
                    <a:pt x="4265" y="22578"/>
                  </a:cubicBezTo>
                  <a:cubicBezTo>
                    <a:pt x="4283" y="22525"/>
                    <a:pt x="4212" y="22605"/>
                    <a:pt x="4168" y="22596"/>
                  </a:cubicBezTo>
                  <a:cubicBezTo>
                    <a:pt x="4159" y="22587"/>
                    <a:pt x="4212" y="22446"/>
                    <a:pt x="4079" y="22516"/>
                  </a:cubicBezTo>
                  <a:cubicBezTo>
                    <a:pt x="4026" y="22596"/>
                    <a:pt x="4230" y="22481"/>
                    <a:pt x="4132" y="22596"/>
                  </a:cubicBezTo>
                  <a:cubicBezTo>
                    <a:pt x="4044" y="22622"/>
                    <a:pt x="3965" y="22622"/>
                    <a:pt x="3885" y="22614"/>
                  </a:cubicBezTo>
                  <a:cubicBezTo>
                    <a:pt x="3815" y="22605"/>
                    <a:pt x="3744" y="22587"/>
                    <a:pt x="3664" y="22605"/>
                  </a:cubicBezTo>
                  <a:cubicBezTo>
                    <a:pt x="3603" y="22711"/>
                    <a:pt x="3868" y="22596"/>
                    <a:pt x="3885" y="22658"/>
                  </a:cubicBezTo>
                  <a:cubicBezTo>
                    <a:pt x="3868" y="22773"/>
                    <a:pt x="3753" y="22764"/>
                    <a:pt x="3709" y="22852"/>
                  </a:cubicBezTo>
                  <a:cubicBezTo>
                    <a:pt x="3514" y="22905"/>
                    <a:pt x="3347" y="22923"/>
                    <a:pt x="3205" y="22931"/>
                  </a:cubicBezTo>
                  <a:cubicBezTo>
                    <a:pt x="3064" y="22931"/>
                    <a:pt x="2940" y="22923"/>
                    <a:pt x="2826" y="22914"/>
                  </a:cubicBezTo>
                  <a:cubicBezTo>
                    <a:pt x="2543" y="23037"/>
                    <a:pt x="2269" y="23099"/>
                    <a:pt x="2102" y="23073"/>
                  </a:cubicBezTo>
                  <a:cubicBezTo>
                    <a:pt x="1943" y="23196"/>
                    <a:pt x="1978" y="23223"/>
                    <a:pt x="2084" y="23214"/>
                  </a:cubicBezTo>
                  <a:cubicBezTo>
                    <a:pt x="1996" y="23294"/>
                    <a:pt x="1890" y="23267"/>
                    <a:pt x="1793" y="23338"/>
                  </a:cubicBezTo>
                  <a:cubicBezTo>
                    <a:pt x="1669" y="23461"/>
                    <a:pt x="1907" y="23320"/>
                    <a:pt x="1951" y="23320"/>
                  </a:cubicBezTo>
                  <a:cubicBezTo>
                    <a:pt x="2084" y="23294"/>
                    <a:pt x="2181" y="23320"/>
                    <a:pt x="2340" y="23294"/>
                  </a:cubicBezTo>
                  <a:cubicBezTo>
                    <a:pt x="2393" y="23276"/>
                    <a:pt x="2428" y="23223"/>
                    <a:pt x="2472" y="23214"/>
                  </a:cubicBezTo>
                  <a:cubicBezTo>
                    <a:pt x="2631" y="23179"/>
                    <a:pt x="2631" y="23223"/>
                    <a:pt x="2693" y="23241"/>
                  </a:cubicBezTo>
                  <a:cubicBezTo>
                    <a:pt x="2799" y="23214"/>
                    <a:pt x="2684" y="23196"/>
                    <a:pt x="2808" y="23143"/>
                  </a:cubicBezTo>
                  <a:cubicBezTo>
                    <a:pt x="2914" y="23152"/>
                    <a:pt x="3064" y="23126"/>
                    <a:pt x="3205" y="23099"/>
                  </a:cubicBezTo>
                  <a:cubicBezTo>
                    <a:pt x="3347" y="23064"/>
                    <a:pt x="3488" y="23037"/>
                    <a:pt x="3594" y="23064"/>
                  </a:cubicBezTo>
                  <a:cubicBezTo>
                    <a:pt x="3426" y="23179"/>
                    <a:pt x="3762" y="23108"/>
                    <a:pt x="3735" y="23214"/>
                  </a:cubicBezTo>
                  <a:cubicBezTo>
                    <a:pt x="3832" y="23205"/>
                    <a:pt x="3779" y="23046"/>
                    <a:pt x="3912" y="23073"/>
                  </a:cubicBezTo>
                  <a:cubicBezTo>
                    <a:pt x="3921" y="23037"/>
                    <a:pt x="3850" y="23055"/>
                    <a:pt x="3806" y="23064"/>
                  </a:cubicBezTo>
                  <a:cubicBezTo>
                    <a:pt x="3700" y="23055"/>
                    <a:pt x="3894" y="23011"/>
                    <a:pt x="3938" y="23011"/>
                  </a:cubicBezTo>
                  <a:cubicBezTo>
                    <a:pt x="4018" y="23029"/>
                    <a:pt x="4035" y="23090"/>
                    <a:pt x="4177" y="23064"/>
                  </a:cubicBezTo>
                  <a:cubicBezTo>
                    <a:pt x="4247" y="22967"/>
                    <a:pt x="4106" y="23029"/>
                    <a:pt x="4044" y="23029"/>
                  </a:cubicBezTo>
                  <a:cubicBezTo>
                    <a:pt x="4088" y="22931"/>
                    <a:pt x="4168" y="22984"/>
                    <a:pt x="4247" y="22976"/>
                  </a:cubicBezTo>
                  <a:cubicBezTo>
                    <a:pt x="4415" y="22940"/>
                    <a:pt x="4671" y="22861"/>
                    <a:pt x="4874" y="22861"/>
                  </a:cubicBezTo>
                  <a:cubicBezTo>
                    <a:pt x="4883" y="22914"/>
                    <a:pt x="4812" y="22923"/>
                    <a:pt x="4751" y="22931"/>
                  </a:cubicBezTo>
                  <a:cubicBezTo>
                    <a:pt x="4768" y="22993"/>
                    <a:pt x="4830" y="22984"/>
                    <a:pt x="4883" y="22949"/>
                  </a:cubicBezTo>
                  <a:cubicBezTo>
                    <a:pt x="4945" y="22923"/>
                    <a:pt x="5007" y="22861"/>
                    <a:pt x="5033" y="22834"/>
                  </a:cubicBezTo>
                  <a:cubicBezTo>
                    <a:pt x="5342" y="22799"/>
                    <a:pt x="5369" y="22923"/>
                    <a:pt x="5660" y="22861"/>
                  </a:cubicBezTo>
                  <a:cubicBezTo>
                    <a:pt x="5686" y="22755"/>
                    <a:pt x="5466" y="22852"/>
                    <a:pt x="5377" y="22843"/>
                  </a:cubicBezTo>
                  <a:cubicBezTo>
                    <a:pt x="5457" y="22799"/>
                    <a:pt x="5536" y="22773"/>
                    <a:pt x="5616" y="22755"/>
                  </a:cubicBezTo>
                  <a:cubicBezTo>
                    <a:pt x="5660" y="22746"/>
                    <a:pt x="5695" y="22737"/>
                    <a:pt x="5739" y="22737"/>
                  </a:cubicBezTo>
                  <a:lnTo>
                    <a:pt x="5801" y="22728"/>
                  </a:lnTo>
                  <a:cubicBezTo>
                    <a:pt x="5828" y="22728"/>
                    <a:pt x="5845" y="22728"/>
                    <a:pt x="5863" y="22728"/>
                  </a:cubicBezTo>
                  <a:cubicBezTo>
                    <a:pt x="5996" y="22720"/>
                    <a:pt x="6119" y="22728"/>
                    <a:pt x="6216" y="22702"/>
                  </a:cubicBezTo>
                  <a:cubicBezTo>
                    <a:pt x="6234" y="22693"/>
                    <a:pt x="6269" y="22640"/>
                    <a:pt x="6269" y="22640"/>
                  </a:cubicBezTo>
                  <a:cubicBezTo>
                    <a:pt x="6313" y="22631"/>
                    <a:pt x="6269" y="22693"/>
                    <a:pt x="6278" y="22693"/>
                  </a:cubicBezTo>
                  <a:cubicBezTo>
                    <a:pt x="6340" y="22684"/>
                    <a:pt x="6402" y="22622"/>
                    <a:pt x="6455" y="22614"/>
                  </a:cubicBezTo>
                  <a:cubicBezTo>
                    <a:pt x="6569" y="22596"/>
                    <a:pt x="6614" y="22684"/>
                    <a:pt x="6711" y="22667"/>
                  </a:cubicBezTo>
                  <a:cubicBezTo>
                    <a:pt x="6746" y="22658"/>
                    <a:pt x="6728" y="22614"/>
                    <a:pt x="6728" y="22578"/>
                  </a:cubicBezTo>
                  <a:cubicBezTo>
                    <a:pt x="7020" y="22569"/>
                    <a:pt x="7258" y="22428"/>
                    <a:pt x="7461" y="22508"/>
                  </a:cubicBezTo>
                  <a:cubicBezTo>
                    <a:pt x="7497" y="22499"/>
                    <a:pt x="7470" y="22472"/>
                    <a:pt x="7461" y="22481"/>
                  </a:cubicBezTo>
                  <a:cubicBezTo>
                    <a:pt x="7558" y="22419"/>
                    <a:pt x="7841" y="22393"/>
                    <a:pt x="7920" y="22446"/>
                  </a:cubicBezTo>
                  <a:cubicBezTo>
                    <a:pt x="7982" y="22411"/>
                    <a:pt x="8053" y="22384"/>
                    <a:pt x="8088" y="22340"/>
                  </a:cubicBezTo>
                  <a:cubicBezTo>
                    <a:pt x="8335" y="22322"/>
                    <a:pt x="8680" y="22331"/>
                    <a:pt x="8962" y="22366"/>
                  </a:cubicBezTo>
                  <a:cubicBezTo>
                    <a:pt x="9024" y="22481"/>
                    <a:pt x="9112" y="22508"/>
                    <a:pt x="9121" y="22622"/>
                  </a:cubicBezTo>
                  <a:cubicBezTo>
                    <a:pt x="9377" y="22552"/>
                    <a:pt x="9501" y="22569"/>
                    <a:pt x="9757" y="22534"/>
                  </a:cubicBezTo>
                  <a:cubicBezTo>
                    <a:pt x="9783" y="22508"/>
                    <a:pt x="9801" y="22481"/>
                    <a:pt x="9810" y="22446"/>
                  </a:cubicBezTo>
                  <a:cubicBezTo>
                    <a:pt x="9881" y="22428"/>
                    <a:pt x="9925" y="22428"/>
                    <a:pt x="9960" y="22446"/>
                  </a:cubicBezTo>
                  <a:cubicBezTo>
                    <a:pt x="10040" y="22428"/>
                    <a:pt x="9925" y="22384"/>
                    <a:pt x="9889" y="22375"/>
                  </a:cubicBezTo>
                  <a:cubicBezTo>
                    <a:pt x="9748" y="22358"/>
                    <a:pt x="9739" y="22508"/>
                    <a:pt x="9625" y="22437"/>
                  </a:cubicBezTo>
                  <a:cubicBezTo>
                    <a:pt x="9678" y="22375"/>
                    <a:pt x="9766" y="22340"/>
                    <a:pt x="9889" y="22322"/>
                  </a:cubicBezTo>
                  <a:cubicBezTo>
                    <a:pt x="9872" y="22296"/>
                    <a:pt x="9854" y="22278"/>
                    <a:pt x="9819" y="22278"/>
                  </a:cubicBezTo>
                  <a:cubicBezTo>
                    <a:pt x="9828" y="22225"/>
                    <a:pt x="9863" y="22260"/>
                    <a:pt x="9881" y="22269"/>
                  </a:cubicBezTo>
                  <a:cubicBezTo>
                    <a:pt x="9898" y="22278"/>
                    <a:pt x="9960" y="22287"/>
                    <a:pt x="9951" y="22366"/>
                  </a:cubicBezTo>
                  <a:cubicBezTo>
                    <a:pt x="9995" y="22366"/>
                    <a:pt x="10031" y="22349"/>
                    <a:pt x="10075" y="22349"/>
                  </a:cubicBezTo>
                  <a:cubicBezTo>
                    <a:pt x="10093" y="22349"/>
                    <a:pt x="10119" y="22366"/>
                    <a:pt x="10137" y="22375"/>
                  </a:cubicBezTo>
                  <a:cubicBezTo>
                    <a:pt x="10154" y="22384"/>
                    <a:pt x="10172" y="22393"/>
                    <a:pt x="10172" y="22393"/>
                  </a:cubicBezTo>
                  <a:cubicBezTo>
                    <a:pt x="10225" y="22384"/>
                    <a:pt x="10216" y="22296"/>
                    <a:pt x="10322" y="22322"/>
                  </a:cubicBezTo>
                  <a:cubicBezTo>
                    <a:pt x="10340" y="22419"/>
                    <a:pt x="10499" y="22366"/>
                    <a:pt x="10525" y="22455"/>
                  </a:cubicBezTo>
                  <a:cubicBezTo>
                    <a:pt x="10613" y="22411"/>
                    <a:pt x="10463" y="22358"/>
                    <a:pt x="10534" y="22322"/>
                  </a:cubicBezTo>
                  <a:cubicBezTo>
                    <a:pt x="10631" y="22296"/>
                    <a:pt x="10684" y="22331"/>
                    <a:pt x="10640" y="22384"/>
                  </a:cubicBezTo>
                  <a:cubicBezTo>
                    <a:pt x="10702" y="22296"/>
                    <a:pt x="10870" y="22428"/>
                    <a:pt x="10843" y="22278"/>
                  </a:cubicBezTo>
                  <a:cubicBezTo>
                    <a:pt x="10799" y="22181"/>
                    <a:pt x="10711" y="22375"/>
                    <a:pt x="10684" y="22296"/>
                  </a:cubicBezTo>
                  <a:cubicBezTo>
                    <a:pt x="10640" y="22207"/>
                    <a:pt x="10817" y="22234"/>
                    <a:pt x="10861" y="22216"/>
                  </a:cubicBezTo>
                  <a:cubicBezTo>
                    <a:pt x="10887" y="22207"/>
                    <a:pt x="10931" y="22154"/>
                    <a:pt x="10949" y="22154"/>
                  </a:cubicBezTo>
                  <a:cubicBezTo>
                    <a:pt x="11099" y="22101"/>
                    <a:pt x="11355" y="22066"/>
                    <a:pt x="11443" y="22137"/>
                  </a:cubicBezTo>
                  <a:cubicBezTo>
                    <a:pt x="11514" y="22084"/>
                    <a:pt x="11655" y="22128"/>
                    <a:pt x="11779" y="22093"/>
                  </a:cubicBezTo>
                  <a:cubicBezTo>
                    <a:pt x="11850" y="22075"/>
                    <a:pt x="11911" y="22022"/>
                    <a:pt x="11947" y="21987"/>
                  </a:cubicBezTo>
                  <a:cubicBezTo>
                    <a:pt x="11806" y="21934"/>
                    <a:pt x="11708" y="22057"/>
                    <a:pt x="11585" y="22040"/>
                  </a:cubicBezTo>
                  <a:cubicBezTo>
                    <a:pt x="11629" y="21934"/>
                    <a:pt x="11753" y="21934"/>
                    <a:pt x="11850" y="21916"/>
                  </a:cubicBezTo>
                  <a:cubicBezTo>
                    <a:pt x="11947" y="21907"/>
                    <a:pt x="12070" y="21943"/>
                    <a:pt x="12221" y="21898"/>
                  </a:cubicBezTo>
                  <a:cubicBezTo>
                    <a:pt x="12256" y="21978"/>
                    <a:pt x="12141" y="21960"/>
                    <a:pt x="12141" y="22022"/>
                  </a:cubicBezTo>
                  <a:cubicBezTo>
                    <a:pt x="12229" y="21978"/>
                    <a:pt x="12273" y="21916"/>
                    <a:pt x="12371" y="21872"/>
                  </a:cubicBezTo>
                  <a:cubicBezTo>
                    <a:pt x="12441" y="21951"/>
                    <a:pt x="12503" y="21881"/>
                    <a:pt x="12653" y="21890"/>
                  </a:cubicBezTo>
                  <a:cubicBezTo>
                    <a:pt x="12653" y="21819"/>
                    <a:pt x="12485" y="21943"/>
                    <a:pt x="12521" y="21828"/>
                  </a:cubicBezTo>
                  <a:cubicBezTo>
                    <a:pt x="12609" y="21810"/>
                    <a:pt x="12759" y="21828"/>
                    <a:pt x="12750" y="21739"/>
                  </a:cubicBezTo>
                  <a:cubicBezTo>
                    <a:pt x="12839" y="21775"/>
                    <a:pt x="12945" y="21775"/>
                    <a:pt x="12989" y="21845"/>
                  </a:cubicBezTo>
                  <a:cubicBezTo>
                    <a:pt x="13024" y="21819"/>
                    <a:pt x="13103" y="21810"/>
                    <a:pt x="13059" y="21731"/>
                  </a:cubicBezTo>
                  <a:cubicBezTo>
                    <a:pt x="13139" y="21686"/>
                    <a:pt x="13201" y="21792"/>
                    <a:pt x="13183" y="21686"/>
                  </a:cubicBezTo>
                  <a:cubicBezTo>
                    <a:pt x="13289" y="21669"/>
                    <a:pt x="13307" y="21766"/>
                    <a:pt x="13377" y="21792"/>
                  </a:cubicBezTo>
                  <a:cubicBezTo>
                    <a:pt x="13457" y="21757"/>
                    <a:pt x="13289" y="21757"/>
                    <a:pt x="13333" y="21660"/>
                  </a:cubicBezTo>
                  <a:cubicBezTo>
                    <a:pt x="13554" y="21722"/>
                    <a:pt x="13713" y="21598"/>
                    <a:pt x="13916" y="21616"/>
                  </a:cubicBezTo>
                  <a:cubicBezTo>
                    <a:pt x="13942" y="21589"/>
                    <a:pt x="13942" y="21545"/>
                    <a:pt x="13995" y="21545"/>
                  </a:cubicBezTo>
                  <a:cubicBezTo>
                    <a:pt x="13933" y="21678"/>
                    <a:pt x="14075" y="21581"/>
                    <a:pt x="14110" y="21669"/>
                  </a:cubicBezTo>
                  <a:cubicBezTo>
                    <a:pt x="14137" y="21616"/>
                    <a:pt x="14348" y="21554"/>
                    <a:pt x="14278" y="21510"/>
                  </a:cubicBezTo>
                  <a:cubicBezTo>
                    <a:pt x="14296" y="21413"/>
                    <a:pt x="14340" y="21528"/>
                    <a:pt x="14366" y="21528"/>
                  </a:cubicBezTo>
                  <a:cubicBezTo>
                    <a:pt x="14454" y="21483"/>
                    <a:pt x="14313" y="21457"/>
                    <a:pt x="14384" y="21413"/>
                  </a:cubicBezTo>
                  <a:cubicBezTo>
                    <a:pt x="14684" y="21386"/>
                    <a:pt x="14940" y="21324"/>
                    <a:pt x="15170" y="21280"/>
                  </a:cubicBezTo>
                  <a:cubicBezTo>
                    <a:pt x="15223" y="21271"/>
                    <a:pt x="15231" y="21298"/>
                    <a:pt x="15267" y="21289"/>
                  </a:cubicBezTo>
                  <a:cubicBezTo>
                    <a:pt x="15346" y="21280"/>
                    <a:pt x="15399" y="21210"/>
                    <a:pt x="15505" y="21201"/>
                  </a:cubicBezTo>
                  <a:cubicBezTo>
                    <a:pt x="15532" y="21201"/>
                    <a:pt x="15593" y="21201"/>
                    <a:pt x="15638" y="21245"/>
                  </a:cubicBezTo>
                  <a:cubicBezTo>
                    <a:pt x="15744" y="21219"/>
                    <a:pt x="15876" y="21192"/>
                    <a:pt x="16000" y="21166"/>
                  </a:cubicBezTo>
                  <a:cubicBezTo>
                    <a:pt x="16326" y="21086"/>
                    <a:pt x="16591" y="21068"/>
                    <a:pt x="16786" y="21254"/>
                  </a:cubicBezTo>
                  <a:cubicBezTo>
                    <a:pt x="16786" y="21369"/>
                    <a:pt x="16812" y="21457"/>
                    <a:pt x="16900" y="21466"/>
                  </a:cubicBezTo>
                  <a:cubicBezTo>
                    <a:pt x="16900" y="21510"/>
                    <a:pt x="16856" y="21536"/>
                    <a:pt x="16786" y="21536"/>
                  </a:cubicBezTo>
                  <a:cubicBezTo>
                    <a:pt x="16865" y="21581"/>
                    <a:pt x="16741" y="21748"/>
                    <a:pt x="16909" y="21739"/>
                  </a:cubicBezTo>
                  <a:cubicBezTo>
                    <a:pt x="16803" y="21775"/>
                    <a:pt x="16830" y="21890"/>
                    <a:pt x="16777" y="21951"/>
                  </a:cubicBezTo>
                  <a:cubicBezTo>
                    <a:pt x="16759" y="21978"/>
                    <a:pt x="16653" y="21951"/>
                    <a:pt x="16697" y="22022"/>
                  </a:cubicBezTo>
                  <a:cubicBezTo>
                    <a:pt x="16379" y="21987"/>
                    <a:pt x="16026" y="22066"/>
                    <a:pt x="15708" y="22066"/>
                  </a:cubicBezTo>
                  <a:cubicBezTo>
                    <a:pt x="15664" y="22066"/>
                    <a:pt x="15611" y="22031"/>
                    <a:pt x="15549" y="22031"/>
                  </a:cubicBezTo>
                  <a:cubicBezTo>
                    <a:pt x="15470" y="22040"/>
                    <a:pt x="15399" y="22093"/>
                    <a:pt x="15311" y="22093"/>
                  </a:cubicBezTo>
                  <a:cubicBezTo>
                    <a:pt x="15258" y="22093"/>
                    <a:pt x="15240" y="22075"/>
                    <a:pt x="15187" y="22084"/>
                  </a:cubicBezTo>
                  <a:cubicBezTo>
                    <a:pt x="15081" y="22101"/>
                    <a:pt x="15028" y="22190"/>
                    <a:pt x="14940" y="22110"/>
                  </a:cubicBezTo>
                  <a:cubicBezTo>
                    <a:pt x="14914" y="22128"/>
                    <a:pt x="14931" y="22172"/>
                    <a:pt x="14887" y="22181"/>
                  </a:cubicBezTo>
                  <a:cubicBezTo>
                    <a:pt x="14808" y="22181"/>
                    <a:pt x="14728" y="22216"/>
                    <a:pt x="14640" y="22207"/>
                  </a:cubicBezTo>
                  <a:cubicBezTo>
                    <a:pt x="14622" y="22207"/>
                    <a:pt x="14605" y="22199"/>
                    <a:pt x="14578" y="22190"/>
                  </a:cubicBezTo>
                  <a:cubicBezTo>
                    <a:pt x="14560" y="22181"/>
                    <a:pt x="14543" y="22172"/>
                    <a:pt x="14543" y="22172"/>
                  </a:cubicBezTo>
                  <a:cubicBezTo>
                    <a:pt x="14507" y="22172"/>
                    <a:pt x="14490" y="22225"/>
                    <a:pt x="14463" y="22234"/>
                  </a:cubicBezTo>
                  <a:cubicBezTo>
                    <a:pt x="14393" y="22260"/>
                    <a:pt x="14304" y="22225"/>
                    <a:pt x="14243" y="22234"/>
                  </a:cubicBezTo>
                  <a:cubicBezTo>
                    <a:pt x="14190" y="22252"/>
                    <a:pt x="14181" y="22287"/>
                    <a:pt x="14128" y="22305"/>
                  </a:cubicBezTo>
                  <a:cubicBezTo>
                    <a:pt x="14031" y="22340"/>
                    <a:pt x="13933" y="22340"/>
                    <a:pt x="13819" y="22322"/>
                  </a:cubicBezTo>
                  <a:cubicBezTo>
                    <a:pt x="13766" y="22313"/>
                    <a:pt x="13766" y="22349"/>
                    <a:pt x="13766" y="22384"/>
                  </a:cubicBezTo>
                  <a:cubicBezTo>
                    <a:pt x="13580" y="22358"/>
                    <a:pt x="13333" y="22428"/>
                    <a:pt x="13068" y="22472"/>
                  </a:cubicBezTo>
                  <a:cubicBezTo>
                    <a:pt x="13006" y="22446"/>
                    <a:pt x="13103" y="22358"/>
                    <a:pt x="12989" y="22349"/>
                  </a:cubicBezTo>
                  <a:cubicBezTo>
                    <a:pt x="12900" y="22393"/>
                    <a:pt x="13051" y="22446"/>
                    <a:pt x="12971" y="22490"/>
                  </a:cubicBezTo>
                  <a:cubicBezTo>
                    <a:pt x="12733" y="22508"/>
                    <a:pt x="12653" y="22516"/>
                    <a:pt x="12424" y="22561"/>
                  </a:cubicBezTo>
                  <a:cubicBezTo>
                    <a:pt x="12432" y="22525"/>
                    <a:pt x="12459" y="22499"/>
                    <a:pt x="12512" y="22499"/>
                  </a:cubicBezTo>
                  <a:cubicBezTo>
                    <a:pt x="12397" y="22411"/>
                    <a:pt x="12371" y="22587"/>
                    <a:pt x="12371" y="22596"/>
                  </a:cubicBezTo>
                  <a:cubicBezTo>
                    <a:pt x="12229" y="22640"/>
                    <a:pt x="12406" y="22525"/>
                    <a:pt x="12300" y="22525"/>
                  </a:cubicBezTo>
                  <a:cubicBezTo>
                    <a:pt x="12229" y="22516"/>
                    <a:pt x="12247" y="22569"/>
                    <a:pt x="12247" y="22614"/>
                  </a:cubicBezTo>
                  <a:lnTo>
                    <a:pt x="12035" y="22640"/>
                  </a:lnTo>
                  <a:cubicBezTo>
                    <a:pt x="11973" y="22596"/>
                    <a:pt x="12035" y="22605"/>
                    <a:pt x="12017" y="22534"/>
                  </a:cubicBezTo>
                  <a:lnTo>
                    <a:pt x="11929" y="22543"/>
                  </a:lnTo>
                  <a:cubicBezTo>
                    <a:pt x="11867" y="22569"/>
                    <a:pt x="12053" y="22649"/>
                    <a:pt x="11885" y="22667"/>
                  </a:cubicBezTo>
                  <a:cubicBezTo>
                    <a:pt x="11761" y="22684"/>
                    <a:pt x="11885" y="22622"/>
                    <a:pt x="11841" y="22561"/>
                  </a:cubicBezTo>
                  <a:cubicBezTo>
                    <a:pt x="11753" y="22569"/>
                    <a:pt x="11770" y="22516"/>
                    <a:pt x="11717" y="22578"/>
                  </a:cubicBezTo>
                  <a:cubicBezTo>
                    <a:pt x="11647" y="22587"/>
                    <a:pt x="11717" y="22693"/>
                    <a:pt x="11708" y="22746"/>
                  </a:cubicBezTo>
                  <a:lnTo>
                    <a:pt x="11496" y="22773"/>
                  </a:lnTo>
                  <a:cubicBezTo>
                    <a:pt x="11514" y="22746"/>
                    <a:pt x="11514" y="22702"/>
                    <a:pt x="11514" y="22658"/>
                  </a:cubicBezTo>
                  <a:cubicBezTo>
                    <a:pt x="11479" y="22702"/>
                    <a:pt x="11346" y="22684"/>
                    <a:pt x="11399" y="22781"/>
                  </a:cubicBezTo>
                  <a:cubicBezTo>
                    <a:pt x="11232" y="22834"/>
                    <a:pt x="11143" y="22790"/>
                    <a:pt x="11081" y="22711"/>
                  </a:cubicBezTo>
                  <a:cubicBezTo>
                    <a:pt x="11028" y="22711"/>
                    <a:pt x="10958" y="22870"/>
                    <a:pt x="10931" y="22737"/>
                  </a:cubicBezTo>
                  <a:cubicBezTo>
                    <a:pt x="10852" y="22773"/>
                    <a:pt x="11020" y="22834"/>
                    <a:pt x="10852" y="22826"/>
                  </a:cubicBezTo>
                  <a:cubicBezTo>
                    <a:pt x="10870" y="22852"/>
                    <a:pt x="10887" y="22879"/>
                    <a:pt x="10923" y="22879"/>
                  </a:cubicBezTo>
                  <a:cubicBezTo>
                    <a:pt x="10905" y="22887"/>
                    <a:pt x="10649" y="23002"/>
                    <a:pt x="10702" y="22852"/>
                  </a:cubicBezTo>
                  <a:cubicBezTo>
                    <a:pt x="10605" y="22861"/>
                    <a:pt x="10640" y="22958"/>
                    <a:pt x="10525" y="22958"/>
                  </a:cubicBezTo>
                  <a:cubicBezTo>
                    <a:pt x="10525" y="22931"/>
                    <a:pt x="10516" y="22905"/>
                    <a:pt x="10516" y="22870"/>
                  </a:cubicBezTo>
                  <a:cubicBezTo>
                    <a:pt x="10499" y="22923"/>
                    <a:pt x="10428" y="22931"/>
                    <a:pt x="10402" y="22976"/>
                  </a:cubicBezTo>
                  <a:cubicBezTo>
                    <a:pt x="10313" y="22984"/>
                    <a:pt x="10278" y="22923"/>
                    <a:pt x="10234" y="22887"/>
                  </a:cubicBezTo>
                  <a:cubicBezTo>
                    <a:pt x="10251" y="23011"/>
                    <a:pt x="10022" y="22984"/>
                    <a:pt x="9969" y="23002"/>
                  </a:cubicBezTo>
                  <a:cubicBezTo>
                    <a:pt x="9969" y="23002"/>
                    <a:pt x="10040" y="23037"/>
                    <a:pt x="10066" y="23020"/>
                  </a:cubicBezTo>
                  <a:cubicBezTo>
                    <a:pt x="9916" y="23126"/>
                    <a:pt x="9686" y="23046"/>
                    <a:pt x="9492" y="23099"/>
                  </a:cubicBezTo>
                  <a:cubicBezTo>
                    <a:pt x="9421" y="23011"/>
                    <a:pt x="9377" y="22940"/>
                    <a:pt x="9245" y="22879"/>
                  </a:cubicBezTo>
                  <a:cubicBezTo>
                    <a:pt x="9148" y="22870"/>
                    <a:pt x="9192" y="22958"/>
                    <a:pt x="9095" y="22949"/>
                  </a:cubicBezTo>
                  <a:cubicBezTo>
                    <a:pt x="9201" y="23037"/>
                    <a:pt x="9015" y="23090"/>
                    <a:pt x="9148" y="23117"/>
                  </a:cubicBezTo>
                  <a:cubicBezTo>
                    <a:pt x="9121" y="23179"/>
                    <a:pt x="8927" y="23126"/>
                    <a:pt x="9015" y="23267"/>
                  </a:cubicBezTo>
                  <a:cubicBezTo>
                    <a:pt x="8671" y="23391"/>
                    <a:pt x="8185" y="23373"/>
                    <a:pt x="7859" y="23452"/>
                  </a:cubicBezTo>
                  <a:cubicBezTo>
                    <a:pt x="7867" y="23346"/>
                    <a:pt x="8035" y="23382"/>
                    <a:pt x="8159" y="23355"/>
                  </a:cubicBezTo>
                  <a:cubicBezTo>
                    <a:pt x="8274" y="23338"/>
                    <a:pt x="8388" y="23329"/>
                    <a:pt x="8459" y="23285"/>
                  </a:cubicBezTo>
                  <a:cubicBezTo>
                    <a:pt x="8397" y="23258"/>
                    <a:pt x="8300" y="23267"/>
                    <a:pt x="8265" y="23205"/>
                  </a:cubicBezTo>
                  <a:cubicBezTo>
                    <a:pt x="8141" y="23205"/>
                    <a:pt x="8203" y="23329"/>
                    <a:pt x="8097" y="23338"/>
                  </a:cubicBezTo>
                  <a:lnTo>
                    <a:pt x="8088" y="23285"/>
                  </a:lnTo>
                  <a:cubicBezTo>
                    <a:pt x="7947" y="23311"/>
                    <a:pt x="7859" y="23276"/>
                    <a:pt x="7770" y="23241"/>
                  </a:cubicBezTo>
                  <a:cubicBezTo>
                    <a:pt x="7735" y="23249"/>
                    <a:pt x="7761" y="23302"/>
                    <a:pt x="7717" y="23302"/>
                  </a:cubicBezTo>
                  <a:lnTo>
                    <a:pt x="7505" y="23329"/>
                  </a:lnTo>
                  <a:cubicBezTo>
                    <a:pt x="7426" y="23302"/>
                    <a:pt x="7479" y="23285"/>
                    <a:pt x="7435" y="23258"/>
                  </a:cubicBezTo>
                  <a:cubicBezTo>
                    <a:pt x="7311" y="23267"/>
                    <a:pt x="7444" y="23302"/>
                    <a:pt x="7382" y="23346"/>
                  </a:cubicBezTo>
                  <a:cubicBezTo>
                    <a:pt x="7302" y="23364"/>
                    <a:pt x="7188" y="23346"/>
                    <a:pt x="7241" y="23452"/>
                  </a:cubicBezTo>
                  <a:cubicBezTo>
                    <a:pt x="7046" y="23417"/>
                    <a:pt x="6781" y="23514"/>
                    <a:pt x="6631" y="23505"/>
                  </a:cubicBezTo>
                  <a:cubicBezTo>
                    <a:pt x="6720" y="23426"/>
                    <a:pt x="6958" y="23452"/>
                    <a:pt x="7108" y="23417"/>
                  </a:cubicBezTo>
                  <a:cubicBezTo>
                    <a:pt x="7143" y="23364"/>
                    <a:pt x="7188" y="23338"/>
                    <a:pt x="7188" y="23267"/>
                  </a:cubicBezTo>
                  <a:cubicBezTo>
                    <a:pt x="7108" y="23267"/>
                    <a:pt x="7055" y="23294"/>
                    <a:pt x="7073" y="23364"/>
                  </a:cubicBezTo>
                  <a:cubicBezTo>
                    <a:pt x="6949" y="23320"/>
                    <a:pt x="6878" y="23408"/>
                    <a:pt x="6711" y="23408"/>
                  </a:cubicBezTo>
                  <a:cubicBezTo>
                    <a:pt x="6737" y="23373"/>
                    <a:pt x="6711" y="23364"/>
                    <a:pt x="6693" y="23329"/>
                  </a:cubicBezTo>
                  <a:cubicBezTo>
                    <a:pt x="6569" y="23364"/>
                    <a:pt x="6437" y="23391"/>
                    <a:pt x="6305" y="23417"/>
                  </a:cubicBezTo>
                  <a:cubicBezTo>
                    <a:pt x="6234" y="23435"/>
                    <a:pt x="6163" y="23444"/>
                    <a:pt x="6093" y="23461"/>
                  </a:cubicBezTo>
                  <a:cubicBezTo>
                    <a:pt x="6048" y="23461"/>
                    <a:pt x="6013" y="23470"/>
                    <a:pt x="5978" y="23479"/>
                  </a:cubicBezTo>
                  <a:cubicBezTo>
                    <a:pt x="5916" y="23488"/>
                    <a:pt x="5854" y="23497"/>
                    <a:pt x="5792" y="23505"/>
                  </a:cubicBezTo>
                  <a:cubicBezTo>
                    <a:pt x="5669" y="23488"/>
                    <a:pt x="5872" y="23408"/>
                    <a:pt x="5731" y="23399"/>
                  </a:cubicBezTo>
                  <a:cubicBezTo>
                    <a:pt x="5528" y="23435"/>
                    <a:pt x="5810" y="23541"/>
                    <a:pt x="5492" y="23550"/>
                  </a:cubicBezTo>
                  <a:cubicBezTo>
                    <a:pt x="5395" y="23497"/>
                    <a:pt x="5563" y="23391"/>
                    <a:pt x="5686" y="23355"/>
                  </a:cubicBezTo>
                  <a:cubicBezTo>
                    <a:pt x="5642" y="23258"/>
                    <a:pt x="5377" y="23355"/>
                    <a:pt x="5448" y="23470"/>
                  </a:cubicBezTo>
                  <a:cubicBezTo>
                    <a:pt x="5360" y="23470"/>
                    <a:pt x="5271" y="23514"/>
                    <a:pt x="5351" y="23514"/>
                  </a:cubicBezTo>
                  <a:cubicBezTo>
                    <a:pt x="4883" y="23585"/>
                    <a:pt x="4300" y="23656"/>
                    <a:pt x="3735" y="23735"/>
                  </a:cubicBezTo>
                  <a:cubicBezTo>
                    <a:pt x="3170" y="23806"/>
                    <a:pt x="2614" y="23894"/>
                    <a:pt x="2128" y="23991"/>
                  </a:cubicBezTo>
                  <a:cubicBezTo>
                    <a:pt x="2075" y="24009"/>
                    <a:pt x="2084" y="24026"/>
                    <a:pt x="2110" y="24026"/>
                  </a:cubicBezTo>
                  <a:cubicBezTo>
                    <a:pt x="1978" y="24062"/>
                    <a:pt x="1793" y="24079"/>
                    <a:pt x="1554" y="24132"/>
                  </a:cubicBezTo>
                  <a:cubicBezTo>
                    <a:pt x="1616" y="24026"/>
                    <a:pt x="1757" y="24062"/>
                    <a:pt x="1713" y="23991"/>
                  </a:cubicBezTo>
                  <a:cubicBezTo>
                    <a:pt x="1651" y="23938"/>
                    <a:pt x="1536" y="24000"/>
                    <a:pt x="1510" y="23991"/>
                  </a:cubicBezTo>
                  <a:cubicBezTo>
                    <a:pt x="1422" y="23973"/>
                    <a:pt x="1678" y="23965"/>
                    <a:pt x="1801" y="23894"/>
                  </a:cubicBezTo>
                  <a:cubicBezTo>
                    <a:pt x="1660" y="23885"/>
                    <a:pt x="1572" y="23841"/>
                    <a:pt x="1430" y="23841"/>
                  </a:cubicBezTo>
                  <a:cubicBezTo>
                    <a:pt x="1236" y="23991"/>
                    <a:pt x="998" y="24088"/>
                    <a:pt x="759" y="24185"/>
                  </a:cubicBezTo>
                  <a:cubicBezTo>
                    <a:pt x="662" y="24185"/>
                    <a:pt x="548" y="24185"/>
                    <a:pt x="671" y="24088"/>
                  </a:cubicBezTo>
                  <a:cubicBezTo>
                    <a:pt x="415" y="24194"/>
                    <a:pt x="265" y="24176"/>
                    <a:pt x="0" y="24203"/>
                  </a:cubicBezTo>
                  <a:cubicBezTo>
                    <a:pt x="35" y="24115"/>
                    <a:pt x="71" y="24026"/>
                    <a:pt x="97" y="23929"/>
                  </a:cubicBezTo>
                  <a:cubicBezTo>
                    <a:pt x="150" y="23867"/>
                    <a:pt x="212" y="23806"/>
                    <a:pt x="274" y="23761"/>
                  </a:cubicBezTo>
                  <a:cubicBezTo>
                    <a:pt x="327" y="23656"/>
                    <a:pt x="247" y="23717"/>
                    <a:pt x="194" y="23761"/>
                  </a:cubicBezTo>
                  <a:cubicBezTo>
                    <a:pt x="300" y="23532"/>
                    <a:pt x="353" y="23320"/>
                    <a:pt x="450" y="23046"/>
                  </a:cubicBezTo>
                  <a:cubicBezTo>
                    <a:pt x="521" y="22852"/>
                    <a:pt x="618" y="22640"/>
                    <a:pt x="706" y="22446"/>
                  </a:cubicBezTo>
                  <a:cubicBezTo>
                    <a:pt x="804" y="22243"/>
                    <a:pt x="892" y="22057"/>
                    <a:pt x="963" y="21890"/>
                  </a:cubicBezTo>
                  <a:cubicBezTo>
                    <a:pt x="1024" y="21739"/>
                    <a:pt x="1007" y="21616"/>
                    <a:pt x="1139" y="21492"/>
                  </a:cubicBezTo>
                  <a:cubicBezTo>
                    <a:pt x="1148" y="21439"/>
                    <a:pt x="1104" y="21448"/>
                    <a:pt x="1113" y="21386"/>
                  </a:cubicBezTo>
                  <a:cubicBezTo>
                    <a:pt x="1157" y="21280"/>
                    <a:pt x="1236" y="21219"/>
                    <a:pt x="1298" y="21139"/>
                  </a:cubicBezTo>
                  <a:cubicBezTo>
                    <a:pt x="1289" y="20998"/>
                    <a:pt x="1360" y="20804"/>
                    <a:pt x="1457" y="20574"/>
                  </a:cubicBezTo>
                  <a:cubicBezTo>
                    <a:pt x="1545" y="20353"/>
                    <a:pt x="1660" y="20106"/>
                    <a:pt x="1740" y="19841"/>
                  </a:cubicBezTo>
                  <a:cubicBezTo>
                    <a:pt x="1846" y="19735"/>
                    <a:pt x="1775" y="19903"/>
                    <a:pt x="1872" y="19876"/>
                  </a:cubicBezTo>
                  <a:cubicBezTo>
                    <a:pt x="1943" y="19682"/>
                    <a:pt x="1748" y="19717"/>
                    <a:pt x="1881" y="19461"/>
                  </a:cubicBezTo>
                  <a:cubicBezTo>
                    <a:pt x="1916" y="19497"/>
                    <a:pt x="1907" y="19585"/>
                    <a:pt x="2022" y="19559"/>
                  </a:cubicBezTo>
                  <a:cubicBezTo>
                    <a:pt x="2093" y="19417"/>
                    <a:pt x="1960" y="19391"/>
                    <a:pt x="2093" y="19276"/>
                  </a:cubicBezTo>
                  <a:cubicBezTo>
                    <a:pt x="2146" y="19311"/>
                    <a:pt x="2049" y="19461"/>
                    <a:pt x="2102" y="19479"/>
                  </a:cubicBezTo>
                  <a:cubicBezTo>
                    <a:pt x="2155" y="19444"/>
                    <a:pt x="2146" y="19391"/>
                    <a:pt x="2146" y="19320"/>
                  </a:cubicBezTo>
                  <a:cubicBezTo>
                    <a:pt x="2146" y="19249"/>
                    <a:pt x="2137" y="19170"/>
                    <a:pt x="2199" y="19073"/>
                  </a:cubicBezTo>
                  <a:cubicBezTo>
                    <a:pt x="2269" y="19082"/>
                    <a:pt x="2261" y="19152"/>
                    <a:pt x="2216" y="19249"/>
                  </a:cubicBezTo>
                  <a:cubicBezTo>
                    <a:pt x="2340" y="19196"/>
                    <a:pt x="2225" y="19108"/>
                    <a:pt x="2278" y="19011"/>
                  </a:cubicBezTo>
                  <a:cubicBezTo>
                    <a:pt x="2340" y="19020"/>
                    <a:pt x="2349" y="18843"/>
                    <a:pt x="2402" y="18834"/>
                  </a:cubicBezTo>
                  <a:cubicBezTo>
                    <a:pt x="2402" y="18799"/>
                    <a:pt x="2393" y="18773"/>
                    <a:pt x="2384" y="18737"/>
                  </a:cubicBezTo>
                  <a:cubicBezTo>
                    <a:pt x="2384" y="18720"/>
                    <a:pt x="2384" y="18693"/>
                    <a:pt x="2375" y="18684"/>
                  </a:cubicBezTo>
                  <a:cubicBezTo>
                    <a:pt x="2375" y="18667"/>
                    <a:pt x="2366" y="18649"/>
                    <a:pt x="2366" y="18640"/>
                  </a:cubicBezTo>
                  <a:cubicBezTo>
                    <a:pt x="2349" y="18578"/>
                    <a:pt x="2349" y="18525"/>
                    <a:pt x="2384" y="18499"/>
                  </a:cubicBezTo>
                  <a:cubicBezTo>
                    <a:pt x="2402" y="18534"/>
                    <a:pt x="2464" y="18561"/>
                    <a:pt x="2490" y="18605"/>
                  </a:cubicBezTo>
                  <a:cubicBezTo>
                    <a:pt x="2472" y="18658"/>
                    <a:pt x="2437" y="18649"/>
                    <a:pt x="2419" y="18711"/>
                  </a:cubicBezTo>
                  <a:cubicBezTo>
                    <a:pt x="2534" y="18764"/>
                    <a:pt x="2552" y="18570"/>
                    <a:pt x="2561" y="18499"/>
                  </a:cubicBezTo>
                  <a:cubicBezTo>
                    <a:pt x="2631" y="18517"/>
                    <a:pt x="2614" y="18587"/>
                    <a:pt x="2693" y="18614"/>
                  </a:cubicBezTo>
                  <a:cubicBezTo>
                    <a:pt x="2676" y="18561"/>
                    <a:pt x="2640" y="18517"/>
                    <a:pt x="2631" y="18455"/>
                  </a:cubicBezTo>
                  <a:cubicBezTo>
                    <a:pt x="2658" y="18349"/>
                    <a:pt x="2728" y="18384"/>
                    <a:pt x="2790" y="18349"/>
                  </a:cubicBezTo>
                  <a:cubicBezTo>
                    <a:pt x="2764" y="18419"/>
                    <a:pt x="2755" y="18543"/>
                    <a:pt x="2720" y="18658"/>
                  </a:cubicBezTo>
                  <a:cubicBezTo>
                    <a:pt x="2711" y="18693"/>
                    <a:pt x="2702" y="18720"/>
                    <a:pt x="2693" y="18746"/>
                  </a:cubicBezTo>
                  <a:cubicBezTo>
                    <a:pt x="2684" y="18755"/>
                    <a:pt x="2676" y="18773"/>
                    <a:pt x="2676" y="18781"/>
                  </a:cubicBezTo>
                  <a:cubicBezTo>
                    <a:pt x="2667" y="18799"/>
                    <a:pt x="2658" y="18817"/>
                    <a:pt x="2649" y="18826"/>
                  </a:cubicBezTo>
                  <a:cubicBezTo>
                    <a:pt x="2623" y="18887"/>
                    <a:pt x="2578" y="18932"/>
                    <a:pt x="2534" y="18958"/>
                  </a:cubicBezTo>
                  <a:cubicBezTo>
                    <a:pt x="2517" y="19046"/>
                    <a:pt x="2587" y="18923"/>
                    <a:pt x="2596" y="19020"/>
                  </a:cubicBezTo>
                  <a:cubicBezTo>
                    <a:pt x="2534" y="19170"/>
                    <a:pt x="2490" y="19382"/>
                    <a:pt x="2402" y="19479"/>
                  </a:cubicBezTo>
                  <a:cubicBezTo>
                    <a:pt x="2393" y="19514"/>
                    <a:pt x="2428" y="19506"/>
                    <a:pt x="2446" y="19514"/>
                  </a:cubicBezTo>
                  <a:cubicBezTo>
                    <a:pt x="2411" y="19620"/>
                    <a:pt x="2358" y="19709"/>
                    <a:pt x="2313" y="19788"/>
                  </a:cubicBezTo>
                  <a:cubicBezTo>
                    <a:pt x="2278" y="19868"/>
                    <a:pt x="2261" y="19938"/>
                    <a:pt x="2287" y="20009"/>
                  </a:cubicBezTo>
                  <a:cubicBezTo>
                    <a:pt x="2163" y="20115"/>
                    <a:pt x="2093" y="20477"/>
                    <a:pt x="2102" y="20600"/>
                  </a:cubicBezTo>
                  <a:cubicBezTo>
                    <a:pt x="2004" y="20671"/>
                    <a:pt x="1951" y="20821"/>
                    <a:pt x="1890" y="20945"/>
                  </a:cubicBezTo>
                  <a:cubicBezTo>
                    <a:pt x="2013" y="20909"/>
                    <a:pt x="2049" y="20768"/>
                    <a:pt x="2128" y="20689"/>
                  </a:cubicBezTo>
                  <a:cubicBezTo>
                    <a:pt x="2243" y="20698"/>
                    <a:pt x="2093" y="20759"/>
                    <a:pt x="2066" y="20865"/>
                  </a:cubicBezTo>
                  <a:cubicBezTo>
                    <a:pt x="2031" y="20936"/>
                    <a:pt x="2172" y="20839"/>
                    <a:pt x="2216" y="20839"/>
                  </a:cubicBezTo>
                  <a:cubicBezTo>
                    <a:pt x="2322" y="20636"/>
                    <a:pt x="2234" y="20600"/>
                    <a:pt x="2190" y="20521"/>
                  </a:cubicBezTo>
                  <a:cubicBezTo>
                    <a:pt x="2287" y="20300"/>
                    <a:pt x="2340" y="20132"/>
                    <a:pt x="2402" y="19982"/>
                  </a:cubicBezTo>
                  <a:cubicBezTo>
                    <a:pt x="2455" y="19823"/>
                    <a:pt x="2508" y="19682"/>
                    <a:pt x="2587" y="19532"/>
                  </a:cubicBezTo>
                  <a:cubicBezTo>
                    <a:pt x="2587" y="19620"/>
                    <a:pt x="2711" y="19611"/>
                    <a:pt x="2693" y="19709"/>
                  </a:cubicBezTo>
                  <a:cubicBezTo>
                    <a:pt x="2764" y="19700"/>
                    <a:pt x="2755" y="19541"/>
                    <a:pt x="2817" y="19523"/>
                  </a:cubicBezTo>
                  <a:cubicBezTo>
                    <a:pt x="2773" y="19506"/>
                    <a:pt x="2728" y="19523"/>
                    <a:pt x="2711" y="19576"/>
                  </a:cubicBezTo>
                  <a:cubicBezTo>
                    <a:pt x="2623" y="19567"/>
                    <a:pt x="2728" y="19408"/>
                    <a:pt x="2755" y="19311"/>
                  </a:cubicBezTo>
                  <a:cubicBezTo>
                    <a:pt x="2799" y="19320"/>
                    <a:pt x="2852" y="19347"/>
                    <a:pt x="2870" y="19302"/>
                  </a:cubicBezTo>
                  <a:cubicBezTo>
                    <a:pt x="2940" y="19196"/>
                    <a:pt x="2746" y="19258"/>
                    <a:pt x="2852" y="19126"/>
                  </a:cubicBezTo>
                  <a:cubicBezTo>
                    <a:pt x="2923" y="19205"/>
                    <a:pt x="2896" y="19196"/>
                    <a:pt x="2993" y="19135"/>
                  </a:cubicBezTo>
                  <a:cubicBezTo>
                    <a:pt x="3002" y="19073"/>
                    <a:pt x="2940" y="19091"/>
                    <a:pt x="2932" y="19144"/>
                  </a:cubicBezTo>
                  <a:cubicBezTo>
                    <a:pt x="2896" y="19126"/>
                    <a:pt x="2958" y="19046"/>
                    <a:pt x="2914" y="19038"/>
                  </a:cubicBezTo>
                  <a:cubicBezTo>
                    <a:pt x="2985" y="18976"/>
                    <a:pt x="3038" y="18914"/>
                    <a:pt x="3108" y="18993"/>
                  </a:cubicBezTo>
                  <a:cubicBezTo>
                    <a:pt x="3161" y="18879"/>
                    <a:pt x="3064" y="18852"/>
                    <a:pt x="3152" y="18720"/>
                  </a:cubicBezTo>
                  <a:cubicBezTo>
                    <a:pt x="3188" y="18605"/>
                    <a:pt x="3294" y="18667"/>
                    <a:pt x="3329" y="18552"/>
                  </a:cubicBezTo>
                  <a:cubicBezTo>
                    <a:pt x="3320" y="18455"/>
                    <a:pt x="3329" y="18358"/>
                    <a:pt x="3214" y="18384"/>
                  </a:cubicBezTo>
                  <a:cubicBezTo>
                    <a:pt x="3276" y="18225"/>
                    <a:pt x="3258" y="18128"/>
                    <a:pt x="3170" y="18102"/>
                  </a:cubicBezTo>
                  <a:cubicBezTo>
                    <a:pt x="3179" y="18013"/>
                    <a:pt x="3232" y="18040"/>
                    <a:pt x="3249" y="17969"/>
                  </a:cubicBezTo>
                  <a:cubicBezTo>
                    <a:pt x="3311" y="17978"/>
                    <a:pt x="3285" y="18022"/>
                    <a:pt x="3276" y="18075"/>
                  </a:cubicBezTo>
                  <a:cubicBezTo>
                    <a:pt x="3347" y="18102"/>
                    <a:pt x="3391" y="18040"/>
                    <a:pt x="3444" y="18004"/>
                  </a:cubicBezTo>
                  <a:cubicBezTo>
                    <a:pt x="3444" y="17872"/>
                    <a:pt x="3435" y="17899"/>
                    <a:pt x="3514" y="17801"/>
                  </a:cubicBezTo>
                  <a:cubicBezTo>
                    <a:pt x="3611" y="17801"/>
                    <a:pt x="3506" y="17907"/>
                    <a:pt x="3603" y="17899"/>
                  </a:cubicBezTo>
                  <a:cubicBezTo>
                    <a:pt x="3664" y="17925"/>
                    <a:pt x="3620" y="17819"/>
                    <a:pt x="3567" y="17819"/>
                  </a:cubicBezTo>
                  <a:cubicBezTo>
                    <a:pt x="3603" y="17731"/>
                    <a:pt x="3576" y="17660"/>
                    <a:pt x="3638" y="17554"/>
                  </a:cubicBezTo>
                  <a:cubicBezTo>
                    <a:pt x="3585" y="17519"/>
                    <a:pt x="3541" y="17519"/>
                    <a:pt x="3506" y="17536"/>
                  </a:cubicBezTo>
                  <a:cubicBezTo>
                    <a:pt x="3523" y="17581"/>
                    <a:pt x="3479" y="17669"/>
                    <a:pt x="3453" y="17740"/>
                  </a:cubicBezTo>
                  <a:cubicBezTo>
                    <a:pt x="3329" y="17678"/>
                    <a:pt x="3311" y="17863"/>
                    <a:pt x="3196" y="17810"/>
                  </a:cubicBezTo>
                  <a:cubicBezTo>
                    <a:pt x="3338" y="17484"/>
                    <a:pt x="3497" y="16892"/>
                    <a:pt x="3664" y="16609"/>
                  </a:cubicBezTo>
                  <a:cubicBezTo>
                    <a:pt x="3788" y="16654"/>
                    <a:pt x="3673" y="16689"/>
                    <a:pt x="3647" y="16733"/>
                  </a:cubicBezTo>
                  <a:cubicBezTo>
                    <a:pt x="3558" y="16980"/>
                    <a:pt x="3435" y="17351"/>
                    <a:pt x="3329" y="17598"/>
                  </a:cubicBezTo>
                  <a:cubicBezTo>
                    <a:pt x="3408" y="17536"/>
                    <a:pt x="3453" y="17386"/>
                    <a:pt x="3558" y="17386"/>
                  </a:cubicBezTo>
                  <a:cubicBezTo>
                    <a:pt x="3611" y="17298"/>
                    <a:pt x="3461" y="17316"/>
                    <a:pt x="3532" y="17219"/>
                  </a:cubicBezTo>
                  <a:cubicBezTo>
                    <a:pt x="3541" y="17148"/>
                    <a:pt x="3594" y="17192"/>
                    <a:pt x="3611" y="17148"/>
                  </a:cubicBezTo>
                  <a:cubicBezTo>
                    <a:pt x="3682" y="17095"/>
                    <a:pt x="3594" y="17051"/>
                    <a:pt x="3594" y="17042"/>
                  </a:cubicBezTo>
                  <a:cubicBezTo>
                    <a:pt x="3594" y="17024"/>
                    <a:pt x="3629" y="17016"/>
                    <a:pt x="3647" y="16998"/>
                  </a:cubicBezTo>
                  <a:cubicBezTo>
                    <a:pt x="3664" y="16954"/>
                    <a:pt x="3638" y="16936"/>
                    <a:pt x="3638" y="16927"/>
                  </a:cubicBezTo>
                  <a:cubicBezTo>
                    <a:pt x="3691" y="16795"/>
                    <a:pt x="3779" y="16715"/>
                    <a:pt x="3779" y="16556"/>
                  </a:cubicBezTo>
                  <a:cubicBezTo>
                    <a:pt x="3788" y="16503"/>
                    <a:pt x="3815" y="16503"/>
                    <a:pt x="3850" y="16512"/>
                  </a:cubicBezTo>
                  <a:cubicBezTo>
                    <a:pt x="3868" y="16424"/>
                    <a:pt x="3788" y="16521"/>
                    <a:pt x="3753" y="16477"/>
                  </a:cubicBezTo>
                  <a:cubicBezTo>
                    <a:pt x="3770" y="16397"/>
                    <a:pt x="3832" y="16424"/>
                    <a:pt x="3868" y="16389"/>
                  </a:cubicBezTo>
                  <a:cubicBezTo>
                    <a:pt x="3894" y="16327"/>
                    <a:pt x="3779" y="16344"/>
                    <a:pt x="3753" y="16309"/>
                  </a:cubicBezTo>
                  <a:cubicBezTo>
                    <a:pt x="3815" y="16080"/>
                    <a:pt x="3859" y="15850"/>
                    <a:pt x="3938" y="15656"/>
                  </a:cubicBezTo>
                  <a:cubicBezTo>
                    <a:pt x="3947" y="15629"/>
                    <a:pt x="4000" y="15638"/>
                    <a:pt x="4009" y="15620"/>
                  </a:cubicBezTo>
                  <a:cubicBezTo>
                    <a:pt x="4026" y="15594"/>
                    <a:pt x="4035" y="15488"/>
                    <a:pt x="4044" y="15435"/>
                  </a:cubicBezTo>
                  <a:cubicBezTo>
                    <a:pt x="4062" y="15382"/>
                    <a:pt x="4124" y="15303"/>
                    <a:pt x="4088" y="15258"/>
                  </a:cubicBezTo>
                  <a:cubicBezTo>
                    <a:pt x="4115" y="15241"/>
                    <a:pt x="4132" y="15179"/>
                    <a:pt x="4168" y="15188"/>
                  </a:cubicBezTo>
                  <a:cubicBezTo>
                    <a:pt x="4141" y="15020"/>
                    <a:pt x="4362" y="14720"/>
                    <a:pt x="4371" y="14481"/>
                  </a:cubicBezTo>
                  <a:cubicBezTo>
                    <a:pt x="4468" y="14481"/>
                    <a:pt x="4397" y="14570"/>
                    <a:pt x="4441" y="14605"/>
                  </a:cubicBezTo>
                  <a:cubicBezTo>
                    <a:pt x="4380" y="14711"/>
                    <a:pt x="4353" y="14764"/>
                    <a:pt x="4336" y="14888"/>
                  </a:cubicBezTo>
                  <a:cubicBezTo>
                    <a:pt x="4327" y="14949"/>
                    <a:pt x="4433" y="14949"/>
                    <a:pt x="4371" y="15038"/>
                  </a:cubicBezTo>
                  <a:cubicBezTo>
                    <a:pt x="4494" y="14976"/>
                    <a:pt x="4380" y="14843"/>
                    <a:pt x="4415" y="14755"/>
                  </a:cubicBezTo>
                  <a:cubicBezTo>
                    <a:pt x="4486" y="14746"/>
                    <a:pt x="4486" y="14561"/>
                    <a:pt x="4583" y="14623"/>
                  </a:cubicBezTo>
                  <a:cubicBezTo>
                    <a:pt x="4565" y="14561"/>
                    <a:pt x="4459" y="14614"/>
                    <a:pt x="4450" y="14508"/>
                  </a:cubicBezTo>
                  <a:cubicBezTo>
                    <a:pt x="4459" y="14420"/>
                    <a:pt x="4512" y="14446"/>
                    <a:pt x="4530" y="14375"/>
                  </a:cubicBezTo>
                  <a:cubicBezTo>
                    <a:pt x="4468" y="14314"/>
                    <a:pt x="4459" y="14420"/>
                    <a:pt x="4433" y="14464"/>
                  </a:cubicBezTo>
                  <a:cubicBezTo>
                    <a:pt x="4388" y="14402"/>
                    <a:pt x="4441" y="14243"/>
                    <a:pt x="4468" y="14155"/>
                  </a:cubicBezTo>
                  <a:cubicBezTo>
                    <a:pt x="4494" y="14066"/>
                    <a:pt x="4521" y="13987"/>
                    <a:pt x="4547" y="13916"/>
                  </a:cubicBezTo>
                  <a:cubicBezTo>
                    <a:pt x="4556" y="13899"/>
                    <a:pt x="4583" y="13890"/>
                    <a:pt x="4600" y="13872"/>
                  </a:cubicBezTo>
                  <a:cubicBezTo>
                    <a:pt x="4618" y="13863"/>
                    <a:pt x="4636" y="13854"/>
                    <a:pt x="4636" y="13854"/>
                  </a:cubicBezTo>
                  <a:cubicBezTo>
                    <a:pt x="4645" y="13819"/>
                    <a:pt x="4600" y="13793"/>
                    <a:pt x="4609" y="13775"/>
                  </a:cubicBezTo>
                  <a:cubicBezTo>
                    <a:pt x="4609" y="13704"/>
                    <a:pt x="4706" y="13687"/>
                    <a:pt x="4645" y="13590"/>
                  </a:cubicBezTo>
                  <a:cubicBezTo>
                    <a:pt x="4653" y="13537"/>
                    <a:pt x="4680" y="13545"/>
                    <a:pt x="4715" y="13554"/>
                  </a:cubicBezTo>
                  <a:cubicBezTo>
                    <a:pt x="4759" y="13475"/>
                    <a:pt x="4689" y="13439"/>
                    <a:pt x="4733" y="13360"/>
                  </a:cubicBezTo>
                  <a:cubicBezTo>
                    <a:pt x="4777" y="13387"/>
                    <a:pt x="4768" y="13431"/>
                    <a:pt x="4742" y="13492"/>
                  </a:cubicBezTo>
                  <a:cubicBezTo>
                    <a:pt x="4795" y="13492"/>
                    <a:pt x="4830" y="13431"/>
                    <a:pt x="4883" y="13422"/>
                  </a:cubicBezTo>
                  <a:cubicBezTo>
                    <a:pt x="4901" y="13351"/>
                    <a:pt x="4918" y="13281"/>
                    <a:pt x="4821" y="13263"/>
                  </a:cubicBezTo>
                  <a:cubicBezTo>
                    <a:pt x="4856" y="13254"/>
                    <a:pt x="4954" y="13122"/>
                    <a:pt x="4856" y="13113"/>
                  </a:cubicBezTo>
                  <a:cubicBezTo>
                    <a:pt x="4777" y="13113"/>
                    <a:pt x="4848" y="13236"/>
                    <a:pt x="4777" y="13316"/>
                  </a:cubicBezTo>
                  <a:cubicBezTo>
                    <a:pt x="4751" y="13272"/>
                    <a:pt x="4777" y="13210"/>
                    <a:pt x="4777" y="13148"/>
                  </a:cubicBezTo>
                  <a:cubicBezTo>
                    <a:pt x="4698" y="13139"/>
                    <a:pt x="4671" y="13289"/>
                    <a:pt x="4583" y="13272"/>
                  </a:cubicBezTo>
                  <a:cubicBezTo>
                    <a:pt x="4574" y="13422"/>
                    <a:pt x="4539" y="13431"/>
                    <a:pt x="4450" y="13484"/>
                  </a:cubicBezTo>
                  <a:cubicBezTo>
                    <a:pt x="4397" y="13448"/>
                    <a:pt x="4592" y="13395"/>
                    <a:pt x="4477" y="13334"/>
                  </a:cubicBezTo>
                  <a:cubicBezTo>
                    <a:pt x="4441" y="13325"/>
                    <a:pt x="4433" y="13378"/>
                    <a:pt x="4459" y="13387"/>
                  </a:cubicBezTo>
                  <a:cubicBezTo>
                    <a:pt x="4362" y="13457"/>
                    <a:pt x="4336" y="13192"/>
                    <a:pt x="4265" y="13422"/>
                  </a:cubicBezTo>
                  <a:cubicBezTo>
                    <a:pt x="4150" y="13360"/>
                    <a:pt x="4415" y="13210"/>
                    <a:pt x="4291" y="13130"/>
                  </a:cubicBezTo>
                  <a:cubicBezTo>
                    <a:pt x="4221" y="13228"/>
                    <a:pt x="4141" y="13272"/>
                    <a:pt x="4097" y="13422"/>
                  </a:cubicBezTo>
                  <a:cubicBezTo>
                    <a:pt x="4079" y="13510"/>
                    <a:pt x="4168" y="13404"/>
                    <a:pt x="4221" y="13466"/>
                  </a:cubicBezTo>
                  <a:cubicBezTo>
                    <a:pt x="4177" y="13537"/>
                    <a:pt x="4088" y="13501"/>
                    <a:pt x="4026" y="13528"/>
                  </a:cubicBezTo>
                  <a:cubicBezTo>
                    <a:pt x="4009" y="13598"/>
                    <a:pt x="4035" y="13660"/>
                    <a:pt x="3965" y="13696"/>
                  </a:cubicBezTo>
                  <a:cubicBezTo>
                    <a:pt x="3868" y="13545"/>
                    <a:pt x="4044" y="13387"/>
                    <a:pt x="4062" y="13183"/>
                  </a:cubicBezTo>
                  <a:cubicBezTo>
                    <a:pt x="4106" y="13210"/>
                    <a:pt x="4053" y="13281"/>
                    <a:pt x="4150" y="13272"/>
                  </a:cubicBezTo>
                  <a:cubicBezTo>
                    <a:pt x="4212" y="13175"/>
                    <a:pt x="4053" y="13183"/>
                    <a:pt x="4132" y="13077"/>
                  </a:cubicBezTo>
                  <a:cubicBezTo>
                    <a:pt x="4106" y="13060"/>
                    <a:pt x="4088" y="13060"/>
                    <a:pt x="4071" y="13086"/>
                  </a:cubicBezTo>
                  <a:cubicBezTo>
                    <a:pt x="4053" y="12972"/>
                    <a:pt x="4071" y="12839"/>
                    <a:pt x="3956" y="12777"/>
                  </a:cubicBezTo>
                  <a:cubicBezTo>
                    <a:pt x="3965" y="12671"/>
                    <a:pt x="4026" y="12698"/>
                    <a:pt x="4062" y="12654"/>
                  </a:cubicBezTo>
                  <a:cubicBezTo>
                    <a:pt x="4124" y="12530"/>
                    <a:pt x="4088" y="12468"/>
                    <a:pt x="4141" y="12353"/>
                  </a:cubicBezTo>
                  <a:cubicBezTo>
                    <a:pt x="4194" y="12371"/>
                    <a:pt x="4212" y="12406"/>
                    <a:pt x="4185" y="12468"/>
                  </a:cubicBezTo>
                  <a:cubicBezTo>
                    <a:pt x="4344" y="12433"/>
                    <a:pt x="4291" y="12159"/>
                    <a:pt x="4459" y="12212"/>
                  </a:cubicBezTo>
                  <a:cubicBezTo>
                    <a:pt x="4468" y="12080"/>
                    <a:pt x="4309" y="12159"/>
                    <a:pt x="4256" y="12203"/>
                  </a:cubicBezTo>
                  <a:cubicBezTo>
                    <a:pt x="4194" y="12186"/>
                    <a:pt x="4283" y="12097"/>
                    <a:pt x="4283" y="12044"/>
                  </a:cubicBezTo>
                  <a:cubicBezTo>
                    <a:pt x="4336" y="12159"/>
                    <a:pt x="4415" y="12044"/>
                    <a:pt x="4486" y="12053"/>
                  </a:cubicBezTo>
                  <a:cubicBezTo>
                    <a:pt x="4494" y="11894"/>
                    <a:pt x="4397" y="11797"/>
                    <a:pt x="4477" y="11594"/>
                  </a:cubicBezTo>
                  <a:cubicBezTo>
                    <a:pt x="4494" y="11515"/>
                    <a:pt x="4556" y="11559"/>
                    <a:pt x="4592" y="11541"/>
                  </a:cubicBezTo>
                  <a:cubicBezTo>
                    <a:pt x="4592" y="11515"/>
                    <a:pt x="4574" y="11497"/>
                    <a:pt x="4583" y="11470"/>
                  </a:cubicBezTo>
                  <a:cubicBezTo>
                    <a:pt x="4574" y="11400"/>
                    <a:pt x="4486" y="11532"/>
                    <a:pt x="4494" y="11400"/>
                  </a:cubicBezTo>
                  <a:cubicBezTo>
                    <a:pt x="4503" y="11338"/>
                    <a:pt x="4547" y="11364"/>
                    <a:pt x="4592" y="11373"/>
                  </a:cubicBezTo>
                  <a:cubicBezTo>
                    <a:pt x="4592" y="11276"/>
                    <a:pt x="4565" y="11188"/>
                    <a:pt x="4618" y="11055"/>
                  </a:cubicBezTo>
                  <a:cubicBezTo>
                    <a:pt x="4662" y="10985"/>
                    <a:pt x="4733" y="11011"/>
                    <a:pt x="4751" y="10879"/>
                  </a:cubicBezTo>
                  <a:cubicBezTo>
                    <a:pt x="4715" y="10870"/>
                    <a:pt x="4706" y="10923"/>
                    <a:pt x="4689" y="10949"/>
                  </a:cubicBezTo>
                  <a:cubicBezTo>
                    <a:pt x="4645" y="10835"/>
                    <a:pt x="4848" y="10552"/>
                    <a:pt x="4856" y="10358"/>
                  </a:cubicBezTo>
                  <a:cubicBezTo>
                    <a:pt x="4901" y="10305"/>
                    <a:pt x="4998" y="10384"/>
                    <a:pt x="5024" y="10287"/>
                  </a:cubicBezTo>
                  <a:cubicBezTo>
                    <a:pt x="5033" y="10243"/>
                    <a:pt x="4989" y="10287"/>
                    <a:pt x="4945" y="10261"/>
                  </a:cubicBezTo>
                  <a:cubicBezTo>
                    <a:pt x="5015" y="10102"/>
                    <a:pt x="5077" y="9934"/>
                    <a:pt x="5095" y="9793"/>
                  </a:cubicBezTo>
                  <a:cubicBezTo>
                    <a:pt x="5166" y="9819"/>
                    <a:pt x="5227" y="9802"/>
                    <a:pt x="5254" y="9687"/>
                  </a:cubicBezTo>
                  <a:cubicBezTo>
                    <a:pt x="5218" y="9696"/>
                    <a:pt x="5201" y="9740"/>
                    <a:pt x="5148" y="9713"/>
                  </a:cubicBezTo>
                  <a:cubicBezTo>
                    <a:pt x="5139" y="9652"/>
                    <a:pt x="5218" y="9687"/>
                    <a:pt x="5227" y="9678"/>
                  </a:cubicBezTo>
                  <a:cubicBezTo>
                    <a:pt x="5263" y="9625"/>
                    <a:pt x="5201" y="9519"/>
                    <a:pt x="5298" y="9475"/>
                  </a:cubicBezTo>
                  <a:cubicBezTo>
                    <a:pt x="5351" y="9607"/>
                    <a:pt x="5245" y="9678"/>
                    <a:pt x="5218" y="9837"/>
                  </a:cubicBezTo>
                  <a:cubicBezTo>
                    <a:pt x="5201" y="9908"/>
                    <a:pt x="5289" y="9925"/>
                    <a:pt x="5245" y="10014"/>
                  </a:cubicBezTo>
                  <a:cubicBezTo>
                    <a:pt x="5183" y="9890"/>
                    <a:pt x="5148" y="10217"/>
                    <a:pt x="5068" y="10243"/>
                  </a:cubicBezTo>
                  <a:cubicBezTo>
                    <a:pt x="5086" y="10278"/>
                    <a:pt x="5104" y="10323"/>
                    <a:pt x="5121" y="10358"/>
                  </a:cubicBezTo>
                  <a:cubicBezTo>
                    <a:pt x="5068" y="10429"/>
                    <a:pt x="4980" y="10393"/>
                    <a:pt x="4918" y="10420"/>
                  </a:cubicBezTo>
                  <a:cubicBezTo>
                    <a:pt x="4962" y="10535"/>
                    <a:pt x="4821" y="10490"/>
                    <a:pt x="4812" y="10640"/>
                  </a:cubicBezTo>
                  <a:cubicBezTo>
                    <a:pt x="4945" y="10738"/>
                    <a:pt x="4980" y="10499"/>
                    <a:pt x="5068" y="10640"/>
                  </a:cubicBezTo>
                  <a:cubicBezTo>
                    <a:pt x="4998" y="10693"/>
                    <a:pt x="4927" y="10746"/>
                    <a:pt x="4812" y="10702"/>
                  </a:cubicBezTo>
                  <a:cubicBezTo>
                    <a:pt x="4742" y="10817"/>
                    <a:pt x="4830" y="10861"/>
                    <a:pt x="4892" y="10799"/>
                  </a:cubicBezTo>
                  <a:cubicBezTo>
                    <a:pt x="4936" y="10835"/>
                    <a:pt x="4883" y="10870"/>
                    <a:pt x="4848" y="10852"/>
                  </a:cubicBezTo>
                  <a:cubicBezTo>
                    <a:pt x="4821" y="10958"/>
                    <a:pt x="4768" y="10976"/>
                    <a:pt x="4724" y="11029"/>
                  </a:cubicBezTo>
                  <a:cubicBezTo>
                    <a:pt x="4689" y="11082"/>
                    <a:pt x="4821" y="11117"/>
                    <a:pt x="4812" y="11029"/>
                  </a:cubicBezTo>
                  <a:cubicBezTo>
                    <a:pt x="4874" y="11100"/>
                    <a:pt x="4715" y="11144"/>
                    <a:pt x="4768" y="11214"/>
                  </a:cubicBezTo>
                  <a:cubicBezTo>
                    <a:pt x="4812" y="11241"/>
                    <a:pt x="4821" y="11206"/>
                    <a:pt x="4856" y="11214"/>
                  </a:cubicBezTo>
                  <a:cubicBezTo>
                    <a:pt x="4839" y="11153"/>
                    <a:pt x="4936" y="11038"/>
                    <a:pt x="4848" y="11011"/>
                  </a:cubicBezTo>
                  <a:cubicBezTo>
                    <a:pt x="4865" y="10888"/>
                    <a:pt x="4954" y="10958"/>
                    <a:pt x="4971" y="10826"/>
                  </a:cubicBezTo>
                  <a:cubicBezTo>
                    <a:pt x="5033" y="10835"/>
                    <a:pt x="4989" y="10897"/>
                    <a:pt x="5024" y="10914"/>
                  </a:cubicBezTo>
                  <a:cubicBezTo>
                    <a:pt x="5086" y="10932"/>
                    <a:pt x="5024" y="10852"/>
                    <a:pt x="5024" y="10852"/>
                  </a:cubicBezTo>
                  <a:cubicBezTo>
                    <a:pt x="5042" y="10817"/>
                    <a:pt x="5095" y="10826"/>
                    <a:pt x="5104" y="10782"/>
                  </a:cubicBezTo>
                  <a:cubicBezTo>
                    <a:pt x="5121" y="10729"/>
                    <a:pt x="5077" y="10685"/>
                    <a:pt x="5113" y="10623"/>
                  </a:cubicBezTo>
                  <a:cubicBezTo>
                    <a:pt x="5113" y="10579"/>
                    <a:pt x="5051" y="10570"/>
                    <a:pt x="5015" y="10552"/>
                  </a:cubicBezTo>
                  <a:cubicBezTo>
                    <a:pt x="5051" y="10429"/>
                    <a:pt x="5139" y="10446"/>
                    <a:pt x="5192" y="10384"/>
                  </a:cubicBezTo>
                  <a:cubicBezTo>
                    <a:pt x="5236" y="10305"/>
                    <a:pt x="5157" y="10278"/>
                    <a:pt x="5139" y="10234"/>
                  </a:cubicBezTo>
                  <a:cubicBezTo>
                    <a:pt x="5192" y="10181"/>
                    <a:pt x="5271" y="10181"/>
                    <a:pt x="5342" y="10146"/>
                  </a:cubicBezTo>
                  <a:cubicBezTo>
                    <a:pt x="5263" y="10049"/>
                    <a:pt x="5324" y="9881"/>
                    <a:pt x="5351" y="9722"/>
                  </a:cubicBezTo>
                  <a:cubicBezTo>
                    <a:pt x="5439" y="9784"/>
                    <a:pt x="5430" y="9625"/>
                    <a:pt x="5475" y="9572"/>
                  </a:cubicBezTo>
                  <a:cubicBezTo>
                    <a:pt x="5492" y="9475"/>
                    <a:pt x="5351" y="9466"/>
                    <a:pt x="5439" y="9334"/>
                  </a:cubicBezTo>
                  <a:cubicBezTo>
                    <a:pt x="5457" y="9360"/>
                    <a:pt x="5466" y="9395"/>
                    <a:pt x="5466" y="9440"/>
                  </a:cubicBezTo>
                  <a:cubicBezTo>
                    <a:pt x="5528" y="9448"/>
                    <a:pt x="5528" y="9316"/>
                    <a:pt x="5519" y="9290"/>
                  </a:cubicBezTo>
                  <a:cubicBezTo>
                    <a:pt x="5483" y="9307"/>
                    <a:pt x="5448" y="9307"/>
                    <a:pt x="5422" y="9325"/>
                  </a:cubicBezTo>
                  <a:cubicBezTo>
                    <a:pt x="5307" y="9369"/>
                    <a:pt x="5342" y="9448"/>
                    <a:pt x="5280" y="9369"/>
                  </a:cubicBezTo>
                  <a:lnTo>
                    <a:pt x="5183" y="9625"/>
                  </a:lnTo>
                  <a:cubicBezTo>
                    <a:pt x="5113" y="9546"/>
                    <a:pt x="5245" y="9440"/>
                    <a:pt x="5280" y="9298"/>
                  </a:cubicBezTo>
                  <a:cubicBezTo>
                    <a:pt x="5307" y="9192"/>
                    <a:pt x="5360" y="9016"/>
                    <a:pt x="5448" y="8839"/>
                  </a:cubicBezTo>
                  <a:cubicBezTo>
                    <a:pt x="5519" y="8892"/>
                    <a:pt x="5554" y="8848"/>
                    <a:pt x="5616" y="8866"/>
                  </a:cubicBezTo>
                  <a:cubicBezTo>
                    <a:pt x="5704" y="8733"/>
                    <a:pt x="5686" y="8645"/>
                    <a:pt x="5766" y="8530"/>
                  </a:cubicBezTo>
                  <a:cubicBezTo>
                    <a:pt x="5819" y="8565"/>
                    <a:pt x="5845" y="8618"/>
                    <a:pt x="5828" y="8689"/>
                  </a:cubicBezTo>
                  <a:cubicBezTo>
                    <a:pt x="5943" y="8636"/>
                    <a:pt x="5784" y="8530"/>
                    <a:pt x="5801" y="8451"/>
                  </a:cubicBezTo>
                  <a:cubicBezTo>
                    <a:pt x="5828" y="8336"/>
                    <a:pt x="5916" y="8407"/>
                    <a:pt x="5943" y="8301"/>
                  </a:cubicBezTo>
                  <a:cubicBezTo>
                    <a:pt x="5960" y="8248"/>
                    <a:pt x="5828" y="8265"/>
                    <a:pt x="5837" y="8362"/>
                  </a:cubicBezTo>
                  <a:cubicBezTo>
                    <a:pt x="5731" y="8256"/>
                    <a:pt x="5907" y="8274"/>
                    <a:pt x="5951" y="8203"/>
                  </a:cubicBezTo>
                  <a:cubicBezTo>
                    <a:pt x="5960" y="8080"/>
                    <a:pt x="5872" y="8142"/>
                    <a:pt x="5828" y="8062"/>
                  </a:cubicBezTo>
                  <a:cubicBezTo>
                    <a:pt x="5881" y="7956"/>
                    <a:pt x="5925" y="8142"/>
                    <a:pt x="5987" y="8027"/>
                  </a:cubicBezTo>
                  <a:cubicBezTo>
                    <a:pt x="5934" y="7983"/>
                    <a:pt x="6022" y="7868"/>
                    <a:pt x="5898" y="7859"/>
                  </a:cubicBezTo>
                  <a:cubicBezTo>
                    <a:pt x="5978" y="7788"/>
                    <a:pt x="5969" y="7603"/>
                    <a:pt x="6022" y="7709"/>
                  </a:cubicBezTo>
                  <a:cubicBezTo>
                    <a:pt x="6031" y="7621"/>
                    <a:pt x="6137" y="7488"/>
                    <a:pt x="6093" y="7435"/>
                  </a:cubicBezTo>
                  <a:cubicBezTo>
                    <a:pt x="6128" y="7391"/>
                    <a:pt x="6137" y="7453"/>
                    <a:pt x="6163" y="7471"/>
                  </a:cubicBezTo>
                  <a:cubicBezTo>
                    <a:pt x="6225" y="7382"/>
                    <a:pt x="6101" y="7400"/>
                    <a:pt x="6093" y="7347"/>
                  </a:cubicBezTo>
                  <a:cubicBezTo>
                    <a:pt x="6207" y="7329"/>
                    <a:pt x="6084" y="7250"/>
                    <a:pt x="6181" y="7109"/>
                  </a:cubicBezTo>
                  <a:cubicBezTo>
                    <a:pt x="6225" y="7153"/>
                    <a:pt x="6243" y="7206"/>
                    <a:pt x="6278" y="7250"/>
                  </a:cubicBezTo>
                  <a:cubicBezTo>
                    <a:pt x="6048" y="7780"/>
                    <a:pt x="6084" y="8045"/>
                    <a:pt x="5925" y="8521"/>
                  </a:cubicBezTo>
                  <a:cubicBezTo>
                    <a:pt x="5916" y="8565"/>
                    <a:pt x="5969" y="8548"/>
                    <a:pt x="5987" y="8512"/>
                  </a:cubicBezTo>
                  <a:cubicBezTo>
                    <a:pt x="5960" y="8627"/>
                    <a:pt x="5960" y="8742"/>
                    <a:pt x="5925" y="8822"/>
                  </a:cubicBezTo>
                  <a:cubicBezTo>
                    <a:pt x="5916" y="8848"/>
                    <a:pt x="5854" y="8857"/>
                    <a:pt x="5845" y="8892"/>
                  </a:cubicBezTo>
                  <a:cubicBezTo>
                    <a:pt x="5837" y="8910"/>
                    <a:pt x="5837" y="8972"/>
                    <a:pt x="5845" y="8954"/>
                  </a:cubicBezTo>
                  <a:cubicBezTo>
                    <a:pt x="5819" y="8998"/>
                    <a:pt x="5792" y="8892"/>
                    <a:pt x="5757" y="9051"/>
                  </a:cubicBezTo>
                  <a:cubicBezTo>
                    <a:pt x="5616" y="8945"/>
                    <a:pt x="5792" y="8839"/>
                    <a:pt x="5784" y="8733"/>
                  </a:cubicBezTo>
                  <a:cubicBezTo>
                    <a:pt x="5642" y="8822"/>
                    <a:pt x="5528" y="8989"/>
                    <a:pt x="5439" y="9192"/>
                  </a:cubicBezTo>
                  <a:cubicBezTo>
                    <a:pt x="5422" y="9175"/>
                    <a:pt x="5404" y="9148"/>
                    <a:pt x="5369" y="9139"/>
                  </a:cubicBezTo>
                  <a:cubicBezTo>
                    <a:pt x="5351" y="9263"/>
                    <a:pt x="5475" y="9254"/>
                    <a:pt x="5563" y="9245"/>
                  </a:cubicBezTo>
                  <a:cubicBezTo>
                    <a:pt x="5642" y="9131"/>
                    <a:pt x="5510" y="9113"/>
                    <a:pt x="5563" y="9016"/>
                  </a:cubicBezTo>
                  <a:cubicBezTo>
                    <a:pt x="5678" y="9078"/>
                    <a:pt x="5757" y="9228"/>
                    <a:pt x="5845" y="9051"/>
                  </a:cubicBezTo>
                  <a:cubicBezTo>
                    <a:pt x="5766" y="9290"/>
                    <a:pt x="5757" y="9660"/>
                    <a:pt x="5554" y="9899"/>
                  </a:cubicBezTo>
                  <a:cubicBezTo>
                    <a:pt x="5598" y="10014"/>
                    <a:pt x="5492" y="10208"/>
                    <a:pt x="5439" y="10376"/>
                  </a:cubicBezTo>
                  <a:cubicBezTo>
                    <a:pt x="5430" y="10437"/>
                    <a:pt x="5528" y="10437"/>
                    <a:pt x="5475" y="10526"/>
                  </a:cubicBezTo>
                  <a:cubicBezTo>
                    <a:pt x="5377" y="10570"/>
                    <a:pt x="5324" y="10543"/>
                    <a:pt x="5263" y="10543"/>
                  </a:cubicBezTo>
                  <a:cubicBezTo>
                    <a:pt x="5227" y="10693"/>
                    <a:pt x="5227" y="10658"/>
                    <a:pt x="5174" y="10844"/>
                  </a:cubicBezTo>
                  <a:cubicBezTo>
                    <a:pt x="5227" y="10870"/>
                    <a:pt x="5254" y="10844"/>
                    <a:pt x="5289" y="10852"/>
                  </a:cubicBezTo>
                  <a:cubicBezTo>
                    <a:pt x="5254" y="10782"/>
                    <a:pt x="5307" y="10676"/>
                    <a:pt x="5263" y="10614"/>
                  </a:cubicBezTo>
                  <a:cubicBezTo>
                    <a:pt x="5492" y="10499"/>
                    <a:pt x="5448" y="10808"/>
                    <a:pt x="5351" y="10941"/>
                  </a:cubicBezTo>
                  <a:cubicBezTo>
                    <a:pt x="5351" y="10932"/>
                    <a:pt x="5307" y="10888"/>
                    <a:pt x="5307" y="10888"/>
                  </a:cubicBezTo>
                  <a:cubicBezTo>
                    <a:pt x="5298" y="10905"/>
                    <a:pt x="5245" y="11064"/>
                    <a:pt x="5307" y="11055"/>
                  </a:cubicBezTo>
                  <a:cubicBezTo>
                    <a:pt x="5236" y="11214"/>
                    <a:pt x="5121" y="11576"/>
                    <a:pt x="5068" y="11850"/>
                  </a:cubicBezTo>
                  <a:cubicBezTo>
                    <a:pt x="5024" y="12036"/>
                    <a:pt x="4909" y="12212"/>
                    <a:pt x="4874" y="12371"/>
                  </a:cubicBezTo>
                  <a:cubicBezTo>
                    <a:pt x="4856" y="12442"/>
                    <a:pt x="4874" y="12557"/>
                    <a:pt x="4856" y="12654"/>
                  </a:cubicBezTo>
                  <a:cubicBezTo>
                    <a:pt x="4821" y="12777"/>
                    <a:pt x="4768" y="12883"/>
                    <a:pt x="4821" y="12972"/>
                  </a:cubicBezTo>
                  <a:cubicBezTo>
                    <a:pt x="4918" y="12989"/>
                    <a:pt x="4945" y="12830"/>
                    <a:pt x="5042" y="12857"/>
                  </a:cubicBezTo>
                  <a:cubicBezTo>
                    <a:pt x="5042" y="12715"/>
                    <a:pt x="5139" y="12504"/>
                    <a:pt x="5254" y="12512"/>
                  </a:cubicBezTo>
                  <a:cubicBezTo>
                    <a:pt x="5174" y="12451"/>
                    <a:pt x="5166" y="12345"/>
                    <a:pt x="5192" y="12221"/>
                  </a:cubicBezTo>
                  <a:cubicBezTo>
                    <a:pt x="5121" y="12177"/>
                    <a:pt x="5104" y="12239"/>
                    <a:pt x="5051" y="12203"/>
                  </a:cubicBezTo>
                  <a:cubicBezTo>
                    <a:pt x="5086" y="12018"/>
                    <a:pt x="5227" y="12168"/>
                    <a:pt x="5280" y="12221"/>
                  </a:cubicBezTo>
                  <a:cubicBezTo>
                    <a:pt x="5307" y="12203"/>
                    <a:pt x="5333" y="12080"/>
                    <a:pt x="5386" y="12000"/>
                  </a:cubicBezTo>
                  <a:cubicBezTo>
                    <a:pt x="5404" y="11947"/>
                    <a:pt x="5280" y="12009"/>
                    <a:pt x="5271" y="11930"/>
                  </a:cubicBezTo>
                  <a:cubicBezTo>
                    <a:pt x="5218" y="11921"/>
                    <a:pt x="5307" y="12097"/>
                    <a:pt x="5192" y="12124"/>
                  </a:cubicBezTo>
                  <a:cubicBezTo>
                    <a:pt x="5174" y="12089"/>
                    <a:pt x="5174" y="12027"/>
                    <a:pt x="5121" y="12000"/>
                  </a:cubicBezTo>
                  <a:cubicBezTo>
                    <a:pt x="5236" y="11806"/>
                    <a:pt x="5280" y="11541"/>
                    <a:pt x="5413" y="11223"/>
                  </a:cubicBezTo>
                  <a:cubicBezTo>
                    <a:pt x="5501" y="11153"/>
                    <a:pt x="5342" y="11400"/>
                    <a:pt x="5439" y="11400"/>
                  </a:cubicBezTo>
                  <a:cubicBezTo>
                    <a:pt x="5510" y="11417"/>
                    <a:pt x="5528" y="11320"/>
                    <a:pt x="5554" y="11241"/>
                  </a:cubicBezTo>
                  <a:cubicBezTo>
                    <a:pt x="5589" y="11170"/>
                    <a:pt x="5466" y="11179"/>
                    <a:pt x="5519" y="11100"/>
                  </a:cubicBezTo>
                  <a:cubicBezTo>
                    <a:pt x="5572" y="11197"/>
                    <a:pt x="5633" y="11100"/>
                    <a:pt x="5633" y="11038"/>
                  </a:cubicBezTo>
                  <a:cubicBezTo>
                    <a:pt x="5625" y="10967"/>
                    <a:pt x="5510" y="11002"/>
                    <a:pt x="5625" y="10976"/>
                  </a:cubicBezTo>
                  <a:cubicBezTo>
                    <a:pt x="5713" y="10958"/>
                    <a:pt x="5775" y="10879"/>
                    <a:pt x="5748" y="10791"/>
                  </a:cubicBezTo>
                  <a:cubicBezTo>
                    <a:pt x="5686" y="10799"/>
                    <a:pt x="5660" y="10905"/>
                    <a:pt x="5581" y="10861"/>
                  </a:cubicBezTo>
                  <a:cubicBezTo>
                    <a:pt x="5598" y="10764"/>
                    <a:pt x="5678" y="10808"/>
                    <a:pt x="5713" y="10746"/>
                  </a:cubicBezTo>
                  <a:cubicBezTo>
                    <a:pt x="5713" y="10720"/>
                    <a:pt x="5695" y="10702"/>
                    <a:pt x="5704" y="10676"/>
                  </a:cubicBezTo>
                  <a:cubicBezTo>
                    <a:pt x="5642" y="10632"/>
                    <a:pt x="5633" y="10720"/>
                    <a:pt x="5598" y="10738"/>
                  </a:cubicBezTo>
                  <a:cubicBezTo>
                    <a:pt x="5528" y="10738"/>
                    <a:pt x="5607" y="10640"/>
                    <a:pt x="5607" y="10640"/>
                  </a:cubicBezTo>
                  <a:cubicBezTo>
                    <a:pt x="5607" y="10570"/>
                    <a:pt x="5581" y="10552"/>
                    <a:pt x="5598" y="10499"/>
                  </a:cubicBezTo>
                  <a:cubicBezTo>
                    <a:pt x="5625" y="10367"/>
                    <a:pt x="5722" y="10208"/>
                    <a:pt x="5766" y="10040"/>
                  </a:cubicBezTo>
                  <a:cubicBezTo>
                    <a:pt x="5810" y="10137"/>
                    <a:pt x="5748" y="10164"/>
                    <a:pt x="5704" y="10278"/>
                  </a:cubicBezTo>
                  <a:cubicBezTo>
                    <a:pt x="5775" y="10305"/>
                    <a:pt x="5792" y="10208"/>
                    <a:pt x="5819" y="10128"/>
                  </a:cubicBezTo>
                  <a:cubicBezTo>
                    <a:pt x="5898" y="10155"/>
                    <a:pt x="5943" y="10102"/>
                    <a:pt x="5996" y="10067"/>
                  </a:cubicBezTo>
                  <a:cubicBezTo>
                    <a:pt x="5987" y="9952"/>
                    <a:pt x="5898" y="10111"/>
                    <a:pt x="5828" y="10031"/>
                  </a:cubicBezTo>
                  <a:cubicBezTo>
                    <a:pt x="5872" y="9855"/>
                    <a:pt x="6022" y="9978"/>
                    <a:pt x="6110" y="9908"/>
                  </a:cubicBezTo>
                  <a:cubicBezTo>
                    <a:pt x="6146" y="9802"/>
                    <a:pt x="6207" y="9740"/>
                    <a:pt x="6260" y="9669"/>
                  </a:cubicBezTo>
                  <a:cubicBezTo>
                    <a:pt x="6269" y="9616"/>
                    <a:pt x="6181" y="9616"/>
                    <a:pt x="6172" y="9572"/>
                  </a:cubicBezTo>
                  <a:cubicBezTo>
                    <a:pt x="6207" y="9422"/>
                    <a:pt x="6340" y="9501"/>
                    <a:pt x="6358" y="9316"/>
                  </a:cubicBezTo>
                  <a:cubicBezTo>
                    <a:pt x="6472" y="9378"/>
                    <a:pt x="6508" y="9245"/>
                    <a:pt x="6622" y="9316"/>
                  </a:cubicBezTo>
                  <a:cubicBezTo>
                    <a:pt x="6516" y="9387"/>
                    <a:pt x="6578" y="9528"/>
                    <a:pt x="6605" y="9607"/>
                  </a:cubicBezTo>
                  <a:cubicBezTo>
                    <a:pt x="6640" y="9607"/>
                    <a:pt x="6658" y="9537"/>
                    <a:pt x="6675" y="9501"/>
                  </a:cubicBezTo>
                  <a:cubicBezTo>
                    <a:pt x="6684" y="9528"/>
                    <a:pt x="6720" y="9554"/>
                    <a:pt x="6764" y="9563"/>
                  </a:cubicBezTo>
                  <a:cubicBezTo>
                    <a:pt x="6746" y="9634"/>
                    <a:pt x="6711" y="9652"/>
                    <a:pt x="6658" y="9625"/>
                  </a:cubicBezTo>
                  <a:cubicBezTo>
                    <a:pt x="6631" y="9660"/>
                    <a:pt x="6728" y="9731"/>
                    <a:pt x="6649" y="9722"/>
                  </a:cubicBezTo>
                  <a:cubicBezTo>
                    <a:pt x="6587" y="9740"/>
                    <a:pt x="6578" y="9722"/>
                    <a:pt x="6622" y="9643"/>
                  </a:cubicBezTo>
                  <a:cubicBezTo>
                    <a:pt x="6552" y="9678"/>
                    <a:pt x="6472" y="9616"/>
                    <a:pt x="6481" y="9554"/>
                  </a:cubicBezTo>
                  <a:cubicBezTo>
                    <a:pt x="6384" y="9563"/>
                    <a:pt x="6490" y="9669"/>
                    <a:pt x="6437" y="9740"/>
                  </a:cubicBezTo>
                  <a:cubicBezTo>
                    <a:pt x="6375" y="9722"/>
                    <a:pt x="6322" y="9749"/>
                    <a:pt x="6252" y="9696"/>
                  </a:cubicBezTo>
                  <a:cubicBezTo>
                    <a:pt x="6216" y="9784"/>
                    <a:pt x="6366" y="9775"/>
                    <a:pt x="6331" y="9863"/>
                  </a:cubicBezTo>
                  <a:cubicBezTo>
                    <a:pt x="6402" y="9899"/>
                    <a:pt x="6393" y="9757"/>
                    <a:pt x="6472" y="9810"/>
                  </a:cubicBezTo>
                  <a:cubicBezTo>
                    <a:pt x="6437" y="9846"/>
                    <a:pt x="6446" y="9978"/>
                    <a:pt x="6393" y="9952"/>
                  </a:cubicBezTo>
                  <a:cubicBezTo>
                    <a:pt x="6411" y="10005"/>
                    <a:pt x="6455" y="10058"/>
                    <a:pt x="6402" y="10155"/>
                  </a:cubicBezTo>
                  <a:cubicBezTo>
                    <a:pt x="6331" y="10067"/>
                    <a:pt x="6260" y="10058"/>
                    <a:pt x="6234" y="10217"/>
                  </a:cubicBezTo>
                  <a:cubicBezTo>
                    <a:pt x="6146" y="10270"/>
                    <a:pt x="6190" y="10111"/>
                    <a:pt x="6101" y="10164"/>
                  </a:cubicBezTo>
                  <a:cubicBezTo>
                    <a:pt x="6119" y="10217"/>
                    <a:pt x="6154" y="10252"/>
                    <a:pt x="6101" y="10331"/>
                  </a:cubicBezTo>
                  <a:cubicBezTo>
                    <a:pt x="6057" y="10305"/>
                    <a:pt x="6040" y="10331"/>
                    <a:pt x="6022" y="10367"/>
                  </a:cubicBezTo>
                  <a:cubicBezTo>
                    <a:pt x="5978" y="10331"/>
                    <a:pt x="5890" y="10252"/>
                    <a:pt x="5819" y="10296"/>
                  </a:cubicBezTo>
                  <a:cubicBezTo>
                    <a:pt x="5828" y="10349"/>
                    <a:pt x="5907" y="10367"/>
                    <a:pt x="5845" y="10464"/>
                  </a:cubicBezTo>
                  <a:cubicBezTo>
                    <a:pt x="5731" y="10464"/>
                    <a:pt x="5828" y="10349"/>
                    <a:pt x="5713" y="10349"/>
                  </a:cubicBezTo>
                  <a:cubicBezTo>
                    <a:pt x="5633" y="10455"/>
                    <a:pt x="5748" y="10455"/>
                    <a:pt x="5766" y="10508"/>
                  </a:cubicBezTo>
                  <a:cubicBezTo>
                    <a:pt x="5739" y="10561"/>
                    <a:pt x="5651" y="10464"/>
                    <a:pt x="5651" y="10587"/>
                  </a:cubicBezTo>
                  <a:cubicBezTo>
                    <a:pt x="5669" y="10623"/>
                    <a:pt x="5739" y="10640"/>
                    <a:pt x="5748" y="10729"/>
                  </a:cubicBezTo>
                  <a:cubicBezTo>
                    <a:pt x="5819" y="10720"/>
                    <a:pt x="5704" y="10632"/>
                    <a:pt x="5784" y="10543"/>
                  </a:cubicBezTo>
                  <a:cubicBezTo>
                    <a:pt x="5837" y="10614"/>
                    <a:pt x="5854" y="10499"/>
                    <a:pt x="5898" y="10490"/>
                  </a:cubicBezTo>
                  <a:cubicBezTo>
                    <a:pt x="5916" y="10482"/>
                    <a:pt x="5951" y="10517"/>
                    <a:pt x="5969" y="10517"/>
                  </a:cubicBezTo>
                  <a:cubicBezTo>
                    <a:pt x="6004" y="10517"/>
                    <a:pt x="6022" y="10455"/>
                    <a:pt x="6075" y="10490"/>
                  </a:cubicBezTo>
                  <a:cubicBezTo>
                    <a:pt x="6084" y="10526"/>
                    <a:pt x="6075" y="10579"/>
                    <a:pt x="6040" y="10640"/>
                  </a:cubicBezTo>
                  <a:cubicBezTo>
                    <a:pt x="6013" y="10614"/>
                    <a:pt x="6022" y="10570"/>
                    <a:pt x="5987" y="10552"/>
                  </a:cubicBezTo>
                  <a:cubicBezTo>
                    <a:pt x="5960" y="10623"/>
                    <a:pt x="5960" y="10676"/>
                    <a:pt x="5987" y="10720"/>
                  </a:cubicBezTo>
                  <a:cubicBezTo>
                    <a:pt x="6110" y="10746"/>
                    <a:pt x="6137" y="10605"/>
                    <a:pt x="6154" y="10482"/>
                  </a:cubicBezTo>
                  <a:cubicBezTo>
                    <a:pt x="6243" y="10482"/>
                    <a:pt x="6181" y="10570"/>
                    <a:pt x="6163" y="10623"/>
                  </a:cubicBezTo>
                  <a:cubicBezTo>
                    <a:pt x="6252" y="10587"/>
                    <a:pt x="6322" y="10579"/>
                    <a:pt x="6349" y="10685"/>
                  </a:cubicBezTo>
                  <a:cubicBezTo>
                    <a:pt x="6375" y="10693"/>
                    <a:pt x="6384" y="10640"/>
                    <a:pt x="6419" y="10649"/>
                  </a:cubicBezTo>
                  <a:cubicBezTo>
                    <a:pt x="6437" y="10579"/>
                    <a:pt x="6358" y="10517"/>
                    <a:pt x="6455" y="10464"/>
                  </a:cubicBezTo>
                  <a:cubicBezTo>
                    <a:pt x="6569" y="10535"/>
                    <a:pt x="6428" y="10755"/>
                    <a:pt x="6375" y="10932"/>
                  </a:cubicBezTo>
                  <a:cubicBezTo>
                    <a:pt x="6349" y="11029"/>
                    <a:pt x="6358" y="11117"/>
                    <a:pt x="6305" y="11197"/>
                  </a:cubicBezTo>
                  <a:cubicBezTo>
                    <a:pt x="6287" y="11197"/>
                    <a:pt x="6296" y="11091"/>
                    <a:pt x="6322" y="11073"/>
                  </a:cubicBezTo>
                  <a:cubicBezTo>
                    <a:pt x="6234" y="11144"/>
                    <a:pt x="6305" y="11179"/>
                    <a:pt x="6278" y="11259"/>
                  </a:cubicBezTo>
                  <a:cubicBezTo>
                    <a:pt x="6269" y="11303"/>
                    <a:pt x="6199" y="11320"/>
                    <a:pt x="6199" y="11320"/>
                  </a:cubicBezTo>
                  <a:cubicBezTo>
                    <a:pt x="6181" y="11373"/>
                    <a:pt x="6234" y="11435"/>
                    <a:pt x="6225" y="11497"/>
                  </a:cubicBezTo>
                  <a:cubicBezTo>
                    <a:pt x="6216" y="11541"/>
                    <a:pt x="6172" y="11550"/>
                    <a:pt x="6154" y="11603"/>
                  </a:cubicBezTo>
                  <a:cubicBezTo>
                    <a:pt x="6119" y="11700"/>
                    <a:pt x="6137" y="11841"/>
                    <a:pt x="6048" y="11885"/>
                  </a:cubicBezTo>
                  <a:cubicBezTo>
                    <a:pt x="5925" y="11815"/>
                    <a:pt x="5916" y="11682"/>
                    <a:pt x="6022" y="11550"/>
                  </a:cubicBezTo>
                  <a:cubicBezTo>
                    <a:pt x="5934" y="11532"/>
                    <a:pt x="5907" y="11656"/>
                    <a:pt x="5863" y="11753"/>
                  </a:cubicBezTo>
                  <a:cubicBezTo>
                    <a:pt x="5854" y="11850"/>
                    <a:pt x="5890" y="11797"/>
                    <a:pt x="5951" y="11824"/>
                  </a:cubicBezTo>
                  <a:cubicBezTo>
                    <a:pt x="5925" y="11877"/>
                    <a:pt x="5925" y="11912"/>
                    <a:pt x="5978" y="11930"/>
                  </a:cubicBezTo>
                  <a:cubicBezTo>
                    <a:pt x="5960" y="11983"/>
                    <a:pt x="5898" y="12062"/>
                    <a:pt x="5987" y="12062"/>
                  </a:cubicBezTo>
                  <a:cubicBezTo>
                    <a:pt x="6031" y="12080"/>
                    <a:pt x="5987" y="11938"/>
                    <a:pt x="6066" y="11930"/>
                  </a:cubicBezTo>
                  <a:cubicBezTo>
                    <a:pt x="6084" y="12089"/>
                    <a:pt x="5951" y="12221"/>
                    <a:pt x="5916" y="12398"/>
                  </a:cubicBezTo>
                  <a:cubicBezTo>
                    <a:pt x="5907" y="12433"/>
                    <a:pt x="5934" y="12486"/>
                    <a:pt x="5925" y="12530"/>
                  </a:cubicBezTo>
                  <a:cubicBezTo>
                    <a:pt x="5890" y="12662"/>
                    <a:pt x="5828" y="12839"/>
                    <a:pt x="5792" y="12972"/>
                  </a:cubicBezTo>
                  <a:cubicBezTo>
                    <a:pt x="5722" y="13192"/>
                    <a:pt x="5642" y="13439"/>
                    <a:pt x="5563" y="13581"/>
                  </a:cubicBezTo>
                  <a:cubicBezTo>
                    <a:pt x="5563" y="13581"/>
                    <a:pt x="5519" y="13554"/>
                    <a:pt x="5510" y="13554"/>
                  </a:cubicBezTo>
                  <a:cubicBezTo>
                    <a:pt x="5475" y="13581"/>
                    <a:pt x="5536" y="13651"/>
                    <a:pt x="5492" y="13687"/>
                  </a:cubicBezTo>
                  <a:cubicBezTo>
                    <a:pt x="5351" y="13563"/>
                    <a:pt x="5519" y="13757"/>
                    <a:pt x="5422" y="13881"/>
                  </a:cubicBezTo>
                  <a:cubicBezTo>
                    <a:pt x="5413" y="13916"/>
                    <a:pt x="5457" y="13925"/>
                    <a:pt x="5483" y="13943"/>
                  </a:cubicBezTo>
                  <a:cubicBezTo>
                    <a:pt x="5439" y="14058"/>
                    <a:pt x="5413" y="14225"/>
                    <a:pt x="5316" y="14243"/>
                  </a:cubicBezTo>
                  <a:cubicBezTo>
                    <a:pt x="5271" y="14322"/>
                    <a:pt x="5369" y="14331"/>
                    <a:pt x="5307" y="14428"/>
                  </a:cubicBezTo>
                  <a:cubicBezTo>
                    <a:pt x="5210" y="14420"/>
                    <a:pt x="5183" y="14367"/>
                    <a:pt x="5245" y="14278"/>
                  </a:cubicBezTo>
                  <a:cubicBezTo>
                    <a:pt x="5166" y="14243"/>
                    <a:pt x="5139" y="14340"/>
                    <a:pt x="5104" y="14420"/>
                  </a:cubicBezTo>
                  <a:cubicBezTo>
                    <a:pt x="5174" y="14473"/>
                    <a:pt x="5210" y="14428"/>
                    <a:pt x="5271" y="14455"/>
                  </a:cubicBezTo>
                  <a:cubicBezTo>
                    <a:pt x="4865" y="15868"/>
                    <a:pt x="4291" y="17227"/>
                    <a:pt x="3797" y="18561"/>
                  </a:cubicBezTo>
                  <a:cubicBezTo>
                    <a:pt x="3753" y="18676"/>
                    <a:pt x="3717" y="18773"/>
                    <a:pt x="3682" y="18879"/>
                  </a:cubicBezTo>
                  <a:cubicBezTo>
                    <a:pt x="3664" y="18932"/>
                    <a:pt x="3647" y="18985"/>
                    <a:pt x="3629" y="19038"/>
                  </a:cubicBezTo>
                  <a:cubicBezTo>
                    <a:pt x="3620" y="19055"/>
                    <a:pt x="3603" y="19082"/>
                    <a:pt x="3594" y="19108"/>
                  </a:cubicBezTo>
                  <a:cubicBezTo>
                    <a:pt x="3585" y="19135"/>
                    <a:pt x="3576" y="19152"/>
                    <a:pt x="3567" y="19179"/>
                  </a:cubicBezTo>
                  <a:cubicBezTo>
                    <a:pt x="3550" y="19214"/>
                    <a:pt x="3585" y="19232"/>
                    <a:pt x="3567" y="19258"/>
                  </a:cubicBezTo>
                  <a:cubicBezTo>
                    <a:pt x="3532" y="19338"/>
                    <a:pt x="3453" y="19488"/>
                    <a:pt x="3400" y="19629"/>
                  </a:cubicBezTo>
                  <a:cubicBezTo>
                    <a:pt x="3364" y="19709"/>
                    <a:pt x="3382" y="19779"/>
                    <a:pt x="3338" y="19868"/>
                  </a:cubicBezTo>
                  <a:cubicBezTo>
                    <a:pt x="3276" y="19974"/>
                    <a:pt x="3135" y="20327"/>
                    <a:pt x="3099" y="20503"/>
                  </a:cubicBezTo>
                  <a:cubicBezTo>
                    <a:pt x="3091" y="20556"/>
                    <a:pt x="3099" y="20609"/>
                    <a:pt x="3082" y="20671"/>
                  </a:cubicBezTo>
                  <a:cubicBezTo>
                    <a:pt x="3073" y="20733"/>
                    <a:pt x="3038" y="20804"/>
                    <a:pt x="2949" y="20909"/>
                  </a:cubicBezTo>
                  <a:cubicBezTo>
                    <a:pt x="2949" y="21015"/>
                    <a:pt x="2949" y="21086"/>
                    <a:pt x="2826" y="21227"/>
                  </a:cubicBezTo>
                  <a:cubicBezTo>
                    <a:pt x="2870" y="21183"/>
                    <a:pt x="2887" y="21148"/>
                    <a:pt x="2958" y="21113"/>
                  </a:cubicBezTo>
                  <a:cubicBezTo>
                    <a:pt x="2896" y="21219"/>
                    <a:pt x="2870" y="21289"/>
                    <a:pt x="2852" y="21369"/>
                  </a:cubicBezTo>
                  <a:cubicBezTo>
                    <a:pt x="2834" y="21439"/>
                    <a:pt x="2817" y="21519"/>
                    <a:pt x="2764" y="21625"/>
                  </a:cubicBezTo>
                  <a:cubicBezTo>
                    <a:pt x="2711" y="21660"/>
                    <a:pt x="2720" y="21634"/>
                    <a:pt x="2667" y="21660"/>
                  </a:cubicBezTo>
                  <a:cubicBezTo>
                    <a:pt x="2587" y="21792"/>
                    <a:pt x="2773" y="21634"/>
                    <a:pt x="2773" y="21669"/>
                  </a:cubicBezTo>
                  <a:cubicBezTo>
                    <a:pt x="2746" y="21731"/>
                    <a:pt x="2596" y="21810"/>
                    <a:pt x="2578" y="21810"/>
                  </a:cubicBezTo>
                  <a:cubicBezTo>
                    <a:pt x="2570" y="21872"/>
                    <a:pt x="2631" y="21845"/>
                    <a:pt x="2631" y="21898"/>
                  </a:cubicBezTo>
                  <a:cubicBezTo>
                    <a:pt x="2552" y="22013"/>
                    <a:pt x="2578" y="22022"/>
                    <a:pt x="2561" y="22093"/>
                  </a:cubicBezTo>
                  <a:cubicBezTo>
                    <a:pt x="2570" y="22084"/>
                    <a:pt x="2578" y="22084"/>
                    <a:pt x="2587" y="22084"/>
                  </a:cubicBezTo>
                  <a:cubicBezTo>
                    <a:pt x="2631" y="22075"/>
                    <a:pt x="2623" y="22110"/>
                    <a:pt x="2667" y="22101"/>
                  </a:cubicBezTo>
                  <a:cubicBezTo>
                    <a:pt x="2737" y="22093"/>
                    <a:pt x="2940" y="21978"/>
                    <a:pt x="3029" y="22004"/>
                  </a:cubicBezTo>
                  <a:cubicBezTo>
                    <a:pt x="3046" y="22004"/>
                    <a:pt x="3020" y="22057"/>
                    <a:pt x="3029" y="22057"/>
                  </a:cubicBezTo>
                  <a:cubicBezTo>
                    <a:pt x="3064" y="22057"/>
                    <a:pt x="3205" y="21934"/>
                    <a:pt x="3152" y="22040"/>
                  </a:cubicBezTo>
                  <a:cubicBezTo>
                    <a:pt x="3205" y="22022"/>
                    <a:pt x="3302" y="21987"/>
                    <a:pt x="3400" y="21951"/>
                  </a:cubicBezTo>
                  <a:cubicBezTo>
                    <a:pt x="3497" y="21916"/>
                    <a:pt x="3594" y="21881"/>
                    <a:pt x="3647" y="21863"/>
                  </a:cubicBezTo>
                  <a:cubicBezTo>
                    <a:pt x="3700" y="21854"/>
                    <a:pt x="3709" y="21881"/>
                    <a:pt x="3717" y="21881"/>
                  </a:cubicBezTo>
                  <a:cubicBezTo>
                    <a:pt x="3762" y="21881"/>
                    <a:pt x="3797" y="21845"/>
                    <a:pt x="3832" y="21837"/>
                  </a:cubicBezTo>
                  <a:cubicBezTo>
                    <a:pt x="3885" y="21837"/>
                    <a:pt x="3841" y="21890"/>
                    <a:pt x="3859" y="21890"/>
                  </a:cubicBezTo>
                  <a:cubicBezTo>
                    <a:pt x="3868" y="21898"/>
                    <a:pt x="3929" y="21854"/>
                    <a:pt x="3956" y="21854"/>
                  </a:cubicBezTo>
                  <a:cubicBezTo>
                    <a:pt x="4053" y="21845"/>
                    <a:pt x="4185" y="21872"/>
                    <a:pt x="4300" y="21837"/>
                  </a:cubicBezTo>
                  <a:cubicBezTo>
                    <a:pt x="4344" y="21819"/>
                    <a:pt x="4397" y="21775"/>
                    <a:pt x="4450" y="21757"/>
                  </a:cubicBezTo>
                  <a:cubicBezTo>
                    <a:pt x="4450" y="21784"/>
                    <a:pt x="4468" y="21801"/>
                    <a:pt x="4494" y="21810"/>
                  </a:cubicBezTo>
                  <a:cubicBezTo>
                    <a:pt x="4565" y="21748"/>
                    <a:pt x="4653" y="21757"/>
                    <a:pt x="4724" y="21748"/>
                  </a:cubicBezTo>
                  <a:cubicBezTo>
                    <a:pt x="4777" y="21748"/>
                    <a:pt x="4856" y="21686"/>
                    <a:pt x="4909" y="21669"/>
                  </a:cubicBezTo>
                  <a:cubicBezTo>
                    <a:pt x="4954" y="21660"/>
                    <a:pt x="4954" y="21695"/>
                    <a:pt x="4998" y="21686"/>
                  </a:cubicBezTo>
                  <a:cubicBezTo>
                    <a:pt x="5157" y="21660"/>
                    <a:pt x="5377" y="21598"/>
                    <a:pt x="5545" y="21563"/>
                  </a:cubicBezTo>
                  <a:cubicBezTo>
                    <a:pt x="5589" y="21554"/>
                    <a:pt x="5589" y="21589"/>
                    <a:pt x="5625" y="21581"/>
                  </a:cubicBezTo>
                  <a:cubicBezTo>
                    <a:pt x="5642" y="21581"/>
                    <a:pt x="5660" y="21572"/>
                    <a:pt x="5686" y="21563"/>
                  </a:cubicBezTo>
                  <a:cubicBezTo>
                    <a:pt x="5704" y="21563"/>
                    <a:pt x="5731" y="21554"/>
                    <a:pt x="5757" y="21545"/>
                  </a:cubicBezTo>
                  <a:cubicBezTo>
                    <a:pt x="5801" y="21536"/>
                    <a:pt x="5845" y="21519"/>
                    <a:pt x="5890" y="21510"/>
                  </a:cubicBezTo>
                  <a:cubicBezTo>
                    <a:pt x="5978" y="21483"/>
                    <a:pt x="6057" y="21466"/>
                    <a:pt x="6119" y="21457"/>
                  </a:cubicBezTo>
                  <a:cubicBezTo>
                    <a:pt x="6190" y="21457"/>
                    <a:pt x="6172" y="21492"/>
                    <a:pt x="6216" y="21501"/>
                  </a:cubicBezTo>
                  <a:cubicBezTo>
                    <a:pt x="6384" y="21466"/>
                    <a:pt x="6516" y="21404"/>
                    <a:pt x="6702" y="21377"/>
                  </a:cubicBezTo>
                  <a:cubicBezTo>
                    <a:pt x="6720" y="21404"/>
                    <a:pt x="6773" y="21395"/>
                    <a:pt x="6773" y="21457"/>
                  </a:cubicBezTo>
                  <a:cubicBezTo>
                    <a:pt x="6808" y="21448"/>
                    <a:pt x="6790" y="21404"/>
                    <a:pt x="6790" y="21369"/>
                  </a:cubicBezTo>
                  <a:cubicBezTo>
                    <a:pt x="6993" y="21360"/>
                    <a:pt x="7117" y="21201"/>
                    <a:pt x="7276" y="21307"/>
                  </a:cubicBezTo>
                  <a:cubicBezTo>
                    <a:pt x="7382" y="21271"/>
                    <a:pt x="7391" y="21280"/>
                    <a:pt x="7514" y="21245"/>
                  </a:cubicBezTo>
                  <a:cubicBezTo>
                    <a:pt x="7558" y="21271"/>
                    <a:pt x="7611" y="21280"/>
                    <a:pt x="7594" y="21369"/>
                  </a:cubicBezTo>
                  <a:cubicBezTo>
                    <a:pt x="7735" y="21351"/>
                    <a:pt x="7629" y="21307"/>
                    <a:pt x="7673" y="21254"/>
                  </a:cubicBezTo>
                  <a:cubicBezTo>
                    <a:pt x="7814" y="21210"/>
                    <a:pt x="7832" y="21298"/>
                    <a:pt x="7956" y="21271"/>
                  </a:cubicBezTo>
                  <a:cubicBezTo>
                    <a:pt x="8009" y="21254"/>
                    <a:pt x="7965" y="21174"/>
                    <a:pt x="8000" y="21148"/>
                  </a:cubicBezTo>
                  <a:cubicBezTo>
                    <a:pt x="8159" y="21174"/>
                    <a:pt x="8362" y="21077"/>
                    <a:pt x="8583" y="21077"/>
                  </a:cubicBezTo>
                  <a:cubicBezTo>
                    <a:pt x="8644" y="21068"/>
                    <a:pt x="8724" y="21104"/>
                    <a:pt x="8803" y="21095"/>
                  </a:cubicBezTo>
                  <a:cubicBezTo>
                    <a:pt x="8989" y="21077"/>
                    <a:pt x="9316" y="20927"/>
                    <a:pt x="9448" y="21042"/>
                  </a:cubicBezTo>
                  <a:cubicBezTo>
                    <a:pt x="9474" y="21015"/>
                    <a:pt x="9483" y="20980"/>
                    <a:pt x="9492" y="20954"/>
                  </a:cubicBezTo>
                  <a:cubicBezTo>
                    <a:pt x="9704" y="20989"/>
                    <a:pt x="9810" y="20839"/>
                    <a:pt x="10048" y="20874"/>
                  </a:cubicBezTo>
                  <a:cubicBezTo>
                    <a:pt x="10075" y="20751"/>
                    <a:pt x="10154" y="20804"/>
                    <a:pt x="10278" y="20759"/>
                  </a:cubicBezTo>
                  <a:cubicBezTo>
                    <a:pt x="10287" y="20733"/>
                    <a:pt x="10216" y="20689"/>
                    <a:pt x="10207" y="20689"/>
                  </a:cubicBezTo>
                  <a:cubicBezTo>
                    <a:pt x="10172" y="20689"/>
                    <a:pt x="10154" y="20742"/>
                    <a:pt x="10119" y="20751"/>
                  </a:cubicBezTo>
                  <a:cubicBezTo>
                    <a:pt x="10075" y="20768"/>
                    <a:pt x="10057" y="20724"/>
                    <a:pt x="10031" y="20742"/>
                  </a:cubicBezTo>
                  <a:cubicBezTo>
                    <a:pt x="9987" y="20751"/>
                    <a:pt x="9951" y="20804"/>
                    <a:pt x="9916" y="20812"/>
                  </a:cubicBezTo>
                  <a:cubicBezTo>
                    <a:pt x="9845" y="20821"/>
                    <a:pt x="9801" y="20804"/>
                    <a:pt x="9722" y="20804"/>
                  </a:cubicBezTo>
                  <a:cubicBezTo>
                    <a:pt x="9651" y="20812"/>
                    <a:pt x="9554" y="20856"/>
                    <a:pt x="9421" y="20848"/>
                  </a:cubicBezTo>
                  <a:cubicBezTo>
                    <a:pt x="9377" y="20848"/>
                    <a:pt x="9333" y="20804"/>
                    <a:pt x="9324" y="20804"/>
                  </a:cubicBezTo>
                  <a:cubicBezTo>
                    <a:pt x="9289" y="20804"/>
                    <a:pt x="9192" y="20856"/>
                    <a:pt x="9112" y="20865"/>
                  </a:cubicBezTo>
                  <a:cubicBezTo>
                    <a:pt x="9006" y="20865"/>
                    <a:pt x="8998" y="20883"/>
                    <a:pt x="8865" y="20892"/>
                  </a:cubicBezTo>
                  <a:cubicBezTo>
                    <a:pt x="8759" y="20901"/>
                    <a:pt x="8609" y="20918"/>
                    <a:pt x="8441" y="20954"/>
                  </a:cubicBezTo>
                  <a:cubicBezTo>
                    <a:pt x="8433" y="20909"/>
                    <a:pt x="8468" y="20901"/>
                    <a:pt x="8459" y="20865"/>
                  </a:cubicBezTo>
                  <a:cubicBezTo>
                    <a:pt x="8371" y="20883"/>
                    <a:pt x="8265" y="20909"/>
                    <a:pt x="8274" y="20812"/>
                  </a:cubicBezTo>
                  <a:cubicBezTo>
                    <a:pt x="8238" y="20821"/>
                    <a:pt x="8247" y="20865"/>
                    <a:pt x="8247" y="20892"/>
                  </a:cubicBezTo>
                  <a:cubicBezTo>
                    <a:pt x="8256" y="20954"/>
                    <a:pt x="8362" y="20892"/>
                    <a:pt x="8406" y="20901"/>
                  </a:cubicBezTo>
                  <a:cubicBezTo>
                    <a:pt x="8327" y="21015"/>
                    <a:pt x="8115" y="21015"/>
                    <a:pt x="7956" y="20989"/>
                  </a:cubicBezTo>
                  <a:cubicBezTo>
                    <a:pt x="7867" y="20962"/>
                    <a:pt x="7867" y="21113"/>
                    <a:pt x="7832" y="21033"/>
                  </a:cubicBezTo>
                  <a:cubicBezTo>
                    <a:pt x="7761" y="20989"/>
                    <a:pt x="7841" y="20980"/>
                    <a:pt x="7885" y="20945"/>
                  </a:cubicBezTo>
                  <a:cubicBezTo>
                    <a:pt x="7912" y="20918"/>
                    <a:pt x="7867" y="20883"/>
                    <a:pt x="7938" y="20883"/>
                  </a:cubicBezTo>
                  <a:cubicBezTo>
                    <a:pt x="7965" y="20883"/>
                    <a:pt x="7973" y="20909"/>
                    <a:pt x="8000" y="20901"/>
                  </a:cubicBezTo>
                  <a:cubicBezTo>
                    <a:pt x="8000" y="20936"/>
                    <a:pt x="7947" y="20927"/>
                    <a:pt x="7912" y="20936"/>
                  </a:cubicBezTo>
                  <a:cubicBezTo>
                    <a:pt x="8018" y="20998"/>
                    <a:pt x="8115" y="20892"/>
                    <a:pt x="8221" y="20927"/>
                  </a:cubicBezTo>
                  <a:cubicBezTo>
                    <a:pt x="8247" y="20768"/>
                    <a:pt x="7982" y="20954"/>
                    <a:pt x="8018" y="20786"/>
                  </a:cubicBezTo>
                  <a:cubicBezTo>
                    <a:pt x="7859" y="20848"/>
                    <a:pt x="7823" y="20989"/>
                    <a:pt x="7603" y="20954"/>
                  </a:cubicBezTo>
                  <a:cubicBezTo>
                    <a:pt x="7585" y="21077"/>
                    <a:pt x="7753" y="20971"/>
                    <a:pt x="7744" y="21077"/>
                  </a:cubicBezTo>
                  <a:cubicBezTo>
                    <a:pt x="7603" y="21104"/>
                    <a:pt x="7479" y="21113"/>
                    <a:pt x="7399" y="21060"/>
                  </a:cubicBezTo>
                  <a:cubicBezTo>
                    <a:pt x="7452" y="21015"/>
                    <a:pt x="7620" y="20989"/>
                    <a:pt x="7505" y="20909"/>
                  </a:cubicBezTo>
                  <a:cubicBezTo>
                    <a:pt x="7452" y="20927"/>
                    <a:pt x="7497" y="21015"/>
                    <a:pt x="7391" y="21007"/>
                  </a:cubicBezTo>
                  <a:cubicBezTo>
                    <a:pt x="7399" y="20848"/>
                    <a:pt x="7179" y="20936"/>
                    <a:pt x="7143" y="21015"/>
                  </a:cubicBezTo>
                  <a:cubicBezTo>
                    <a:pt x="7179" y="21060"/>
                    <a:pt x="7249" y="21060"/>
                    <a:pt x="7338" y="21042"/>
                  </a:cubicBezTo>
                  <a:cubicBezTo>
                    <a:pt x="7320" y="21157"/>
                    <a:pt x="7188" y="21086"/>
                    <a:pt x="7099" y="21104"/>
                  </a:cubicBezTo>
                  <a:cubicBezTo>
                    <a:pt x="7152" y="20989"/>
                    <a:pt x="7029" y="21007"/>
                    <a:pt x="6949" y="20954"/>
                  </a:cubicBezTo>
                  <a:cubicBezTo>
                    <a:pt x="6931" y="21068"/>
                    <a:pt x="7073" y="21042"/>
                    <a:pt x="7002" y="21113"/>
                  </a:cubicBezTo>
                  <a:cubicBezTo>
                    <a:pt x="6923" y="21113"/>
                    <a:pt x="6914" y="21015"/>
                    <a:pt x="6808" y="21033"/>
                  </a:cubicBezTo>
                  <a:cubicBezTo>
                    <a:pt x="6720" y="21060"/>
                    <a:pt x="6861" y="21068"/>
                    <a:pt x="6878" y="21077"/>
                  </a:cubicBezTo>
                  <a:cubicBezTo>
                    <a:pt x="6587" y="21174"/>
                    <a:pt x="6154" y="21227"/>
                    <a:pt x="5757" y="21280"/>
                  </a:cubicBezTo>
                  <a:cubicBezTo>
                    <a:pt x="5739" y="21280"/>
                    <a:pt x="5695" y="21271"/>
                    <a:pt x="5651" y="21271"/>
                  </a:cubicBezTo>
                  <a:cubicBezTo>
                    <a:pt x="5625" y="21271"/>
                    <a:pt x="5616" y="21271"/>
                    <a:pt x="5598" y="21280"/>
                  </a:cubicBezTo>
                  <a:cubicBezTo>
                    <a:pt x="5589" y="21289"/>
                    <a:pt x="5581" y="21307"/>
                    <a:pt x="5572" y="21333"/>
                  </a:cubicBezTo>
                  <a:cubicBezTo>
                    <a:pt x="5457" y="21307"/>
                    <a:pt x="5236" y="21333"/>
                    <a:pt x="5148" y="21360"/>
                  </a:cubicBezTo>
                  <a:cubicBezTo>
                    <a:pt x="5192" y="21263"/>
                    <a:pt x="5289" y="21289"/>
                    <a:pt x="5369" y="21280"/>
                  </a:cubicBezTo>
                  <a:cubicBezTo>
                    <a:pt x="5430" y="21263"/>
                    <a:pt x="5492" y="21263"/>
                    <a:pt x="5545" y="21254"/>
                  </a:cubicBezTo>
                  <a:cubicBezTo>
                    <a:pt x="5572" y="21245"/>
                    <a:pt x="5589" y="21245"/>
                    <a:pt x="5616" y="21236"/>
                  </a:cubicBezTo>
                  <a:lnTo>
                    <a:pt x="5642" y="21227"/>
                  </a:lnTo>
                  <a:cubicBezTo>
                    <a:pt x="5651" y="21227"/>
                    <a:pt x="5660" y="21227"/>
                    <a:pt x="5669" y="21227"/>
                  </a:cubicBezTo>
                  <a:cubicBezTo>
                    <a:pt x="5686" y="21219"/>
                    <a:pt x="5695" y="21210"/>
                    <a:pt x="5713" y="21201"/>
                  </a:cubicBezTo>
                  <a:cubicBezTo>
                    <a:pt x="5695" y="21113"/>
                    <a:pt x="5625" y="21148"/>
                    <a:pt x="5660" y="21042"/>
                  </a:cubicBezTo>
                  <a:cubicBezTo>
                    <a:pt x="5642" y="21051"/>
                    <a:pt x="5607" y="21060"/>
                    <a:pt x="5589" y="21060"/>
                  </a:cubicBezTo>
                  <a:cubicBezTo>
                    <a:pt x="5581" y="21060"/>
                    <a:pt x="5572" y="21051"/>
                    <a:pt x="5563" y="21051"/>
                  </a:cubicBezTo>
                  <a:cubicBezTo>
                    <a:pt x="5536" y="21042"/>
                    <a:pt x="5528" y="21042"/>
                    <a:pt x="5510" y="21060"/>
                  </a:cubicBezTo>
                  <a:cubicBezTo>
                    <a:pt x="5536" y="21077"/>
                    <a:pt x="5545" y="21086"/>
                    <a:pt x="5607" y="21104"/>
                  </a:cubicBezTo>
                  <a:cubicBezTo>
                    <a:pt x="5581" y="21254"/>
                    <a:pt x="5492" y="21104"/>
                    <a:pt x="5430" y="21130"/>
                  </a:cubicBezTo>
                  <a:cubicBezTo>
                    <a:pt x="5422" y="21201"/>
                    <a:pt x="5510" y="21104"/>
                    <a:pt x="5483" y="21210"/>
                  </a:cubicBezTo>
                  <a:cubicBezTo>
                    <a:pt x="5271" y="21227"/>
                    <a:pt x="5007" y="21254"/>
                    <a:pt x="4751" y="21289"/>
                  </a:cubicBezTo>
                  <a:cubicBezTo>
                    <a:pt x="4494" y="21316"/>
                    <a:pt x="4238" y="21351"/>
                    <a:pt x="4018" y="21386"/>
                  </a:cubicBezTo>
                  <a:cubicBezTo>
                    <a:pt x="3982" y="21395"/>
                    <a:pt x="3982" y="21360"/>
                    <a:pt x="3956" y="21369"/>
                  </a:cubicBezTo>
                  <a:cubicBezTo>
                    <a:pt x="3912" y="21377"/>
                    <a:pt x="3850" y="21413"/>
                    <a:pt x="3815" y="21413"/>
                  </a:cubicBezTo>
                  <a:cubicBezTo>
                    <a:pt x="3797" y="21413"/>
                    <a:pt x="3797" y="21377"/>
                    <a:pt x="3788" y="21360"/>
                  </a:cubicBezTo>
                  <a:cubicBezTo>
                    <a:pt x="3779" y="21333"/>
                    <a:pt x="3762" y="21333"/>
                    <a:pt x="3673" y="21395"/>
                  </a:cubicBezTo>
                  <a:cubicBezTo>
                    <a:pt x="3753" y="21324"/>
                    <a:pt x="3656" y="21360"/>
                    <a:pt x="3700" y="21307"/>
                  </a:cubicBezTo>
                  <a:cubicBezTo>
                    <a:pt x="3673" y="21324"/>
                    <a:pt x="3611" y="21377"/>
                    <a:pt x="3629" y="21377"/>
                  </a:cubicBezTo>
                  <a:cubicBezTo>
                    <a:pt x="3497" y="21430"/>
                    <a:pt x="3391" y="21457"/>
                    <a:pt x="3302" y="21475"/>
                  </a:cubicBezTo>
                  <a:cubicBezTo>
                    <a:pt x="3338" y="21369"/>
                    <a:pt x="3408" y="21227"/>
                    <a:pt x="3453" y="21113"/>
                  </a:cubicBezTo>
                  <a:cubicBezTo>
                    <a:pt x="3506" y="20998"/>
                    <a:pt x="3541" y="20901"/>
                    <a:pt x="3514" y="20848"/>
                  </a:cubicBezTo>
                  <a:cubicBezTo>
                    <a:pt x="3541" y="20812"/>
                    <a:pt x="3550" y="20830"/>
                    <a:pt x="3594" y="20804"/>
                  </a:cubicBezTo>
                  <a:cubicBezTo>
                    <a:pt x="3567" y="20768"/>
                    <a:pt x="3558" y="20724"/>
                    <a:pt x="3594" y="20636"/>
                  </a:cubicBezTo>
                  <a:cubicBezTo>
                    <a:pt x="3691" y="20592"/>
                    <a:pt x="3620" y="20680"/>
                    <a:pt x="3717" y="20627"/>
                  </a:cubicBezTo>
                  <a:cubicBezTo>
                    <a:pt x="3726" y="20600"/>
                    <a:pt x="3700" y="20592"/>
                    <a:pt x="3691" y="20565"/>
                  </a:cubicBezTo>
                  <a:cubicBezTo>
                    <a:pt x="3682" y="20547"/>
                    <a:pt x="3691" y="20521"/>
                    <a:pt x="3744" y="20486"/>
                  </a:cubicBezTo>
                  <a:cubicBezTo>
                    <a:pt x="3815" y="20450"/>
                    <a:pt x="3806" y="20468"/>
                    <a:pt x="3779" y="20494"/>
                  </a:cubicBezTo>
                  <a:cubicBezTo>
                    <a:pt x="3762" y="20521"/>
                    <a:pt x="3744" y="20547"/>
                    <a:pt x="3815" y="20512"/>
                  </a:cubicBezTo>
                  <a:cubicBezTo>
                    <a:pt x="3815" y="20556"/>
                    <a:pt x="3726" y="20600"/>
                    <a:pt x="3735" y="20645"/>
                  </a:cubicBezTo>
                  <a:cubicBezTo>
                    <a:pt x="3735" y="20653"/>
                    <a:pt x="3770" y="20636"/>
                    <a:pt x="3762" y="20653"/>
                  </a:cubicBezTo>
                  <a:cubicBezTo>
                    <a:pt x="3841" y="20618"/>
                    <a:pt x="3903" y="20574"/>
                    <a:pt x="3921" y="20547"/>
                  </a:cubicBezTo>
                  <a:cubicBezTo>
                    <a:pt x="3938" y="20574"/>
                    <a:pt x="4097" y="20486"/>
                    <a:pt x="4150" y="20459"/>
                  </a:cubicBezTo>
                  <a:cubicBezTo>
                    <a:pt x="4221" y="20406"/>
                    <a:pt x="4230" y="20397"/>
                    <a:pt x="4230" y="20380"/>
                  </a:cubicBezTo>
                  <a:cubicBezTo>
                    <a:pt x="4230" y="20371"/>
                    <a:pt x="4221" y="20362"/>
                    <a:pt x="4256" y="20327"/>
                  </a:cubicBezTo>
                  <a:cubicBezTo>
                    <a:pt x="4371" y="20265"/>
                    <a:pt x="4274" y="20344"/>
                    <a:pt x="4274" y="20353"/>
                  </a:cubicBezTo>
                  <a:cubicBezTo>
                    <a:pt x="4283" y="20362"/>
                    <a:pt x="4344" y="20327"/>
                    <a:pt x="4344" y="20327"/>
                  </a:cubicBezTo>
                  <a:cubicBezTo>
                    <a:pt x="4362" y="20344"/>
                    <a:pt x="4327" y="20389"/>
                    <a:pt x="4336" y="20415"/>
                  </a:cubicBezTo>
                  <a:cubicBezTo>
                    <a:pt x="4265" y="20477"/>
                    <a:pt x="4053" y="20609"/>
                    <a:pt x="4044" y="20592"/>
                  </a:cubicBezTo>
                  <a:cubicBezTo>
                    <a:pt x="3965" y="20627"/>
                    <a:pt x="3868" y="20733"/>
                    <a:pt x="3947" y="20689"/>
                  </a:cubicBezTo>
                  <a:cubicBezTo>
                    <a:pt x="3868" y="20768"/>
                    <a:pt x="3841" y="20742"/>
                    <a:pt x="3770" y="20777"/>
                  </a:cubicBezTo>
                  <a:cubicBezTo>
                    <a:pt x="3753" y="20821"/>
                    <a:pt x="3779" y="20812"/>
                    <a:pt x="3868" y="20751"/>
                  </a:cubicBezTo>
                  <a:cubicBezTo>
                    <a:pt x="3868" y="20786"/>
                    <a:pt x="3735" y="20865"/>
                    <a:pt x="3753" y="20892"/>
                  </a:cubicBezTo>
                  <a:cubicBezTo>
                    <a:pt x="3682" y="20936"/>
                    <a:pt x="3700" y="20901"/>
                    <a:pt x="3726" y="20865"/>
                  </a:cubicBezTo>
                  <a:cubicBezTo>
                    <a:pt x="3744" y="20839"/>
                    <a:pt x="3762" y="20804"/>
                    <a:pt x="3691" y="20848"/>
                  </a:cubicBezTo>
                  <a:cubicBezTo>
                    <a:pt x="3700" y="20821"/>
                    <a:pt x="3753" y="20759"/>
                    <a:pt x="3788" y="20715"/>
                  </a:cubicBezTo>
                  <a:cubicBezTo>
                    <a:pt x="3823" y="20671"/>
                    <a:pt x="3841" y="20645"/>
                    <a:pt x="3788" y="20653"/>
                  </a:cubicBezTo>
                  <a:cubicBezTo>
                    <a:pt x="3647" y="20715"/>
                    <a:pt x="3744" y="20777"/>
                    <a:pt x="3620" y="20795"/>
                  </a:cubicBezTo>
                  <a:cubicBezTo>
                    <a:pt x="3682" y="20812"/>
                    <a:pt x="3585" y="20909"/>
                    <a:pt x="3673" y="20892"/>
                  </a:cubicBezTo>
                  <a:cubicBezTo>
                    <a:pt x="3647" y="20927"/>
                    <a:pt x="3629" y="20971"/>
                    <a:pt x="3532" y="21033"/>
                  </a:cubicBezTo>
                  <a:cubicBezTo>
                    <a:pt x="3611" y="21024"/>
                    <a:pt x="3497" y="21210"/>
                    <a:pt x="3400" y="21377"/>
                  </a:cubicBezTo>
                  <a:cubicBezTo>
                    <a:pt x="3408" y="21369"/>
                    <a:pt x="3417" y="21369"/>
                    <a:pt x="3426" y="21369"/>
                  </a:cubicBezTo>
                  <a:cubicBezTo>
                    <a:pt x="3558" y="21307"/>
                    <a:pt x="3647" y="21280"/>
                    <a:pt x="3638" y="21316"/>
                  </a:cubicBezTo>
                  <a:cubicBezTo>
                    <a:pt x="3726" y="21271"/>
                    <a:pt x="3823" y="21210"/>
                    <a:pt x="3885" y="21201"/>
                  </a:cubicBezTo>
                  <a:cubicBezTo>
                    <a:pt x="3823" y="21254"/>
                    <a:pt x="3788" y="21271"/>
                    <a:pt x="3726" y="21333"/>
                  </a:cubicBezTo>
                  <a:cubicBezTo>
                    <a:pt x="3762" y="21333"/>
                    <a:pt x="3850" y="21254"/>
                    <a:pt x="3894" y="21227"/>
                  </a:cubicBezTo>
                  <a:cubicBezTo>
                    <a:pt x="3956" y="21210"/>
                    <a:pt x="4000" y="21236"/>
                    <a:pt x="4079" y="21174"/>
                  </a:cubicBezTo>
                  <a:cubicBezTo>
                    <a:pt x="4115" y="21130"/>
                    <a:pt x="4106" y="21121"/>
                    <a:pt x="4079" y="21121"/>
                  </a:cubicBezTo>
                  <a:cubicBezTo>
                    <a:pt x="4168" y="21060"/>
                    <a:pt x="4203" y="21077"/>
                    <a:pt x="4283" y="21007"/>
                  </a:cubicBezTo>
                  <a:cubicBezTo>
                    <a:pt x="4344" y="21007"/>
                    <a:pt x="4274" y="21113"/>
                    <a:pt x="4318" y="21121"/>
                  </a:cubicBezTo>
                  <a:cubicBezTo>
                    <a:pt x="4353" y="21104"/>
                    <a:pt x="4344" y="21077"/>
                    <a:pt x="4397" y="21024"/>
                  </a:cubicBezTo>
                  <a:cubicBezTo>
                    <a:pt x="4459" y="21007"/>
                    <a:pt x="4415" y="21095"/>
                    <a:pt x="4494" y="21068"/>
                  </a:cubicBezTo>
                  <a:cubicBezTo>
                    <a:pt x="4521" y="21051"/>
                    <a:pt x="4556" y="20998"/>
                    <a:pt x="4583" y="21007"/>
                  </a:cubicBezTo>
                  <a:cubicBezTo>
                    <a:pt x="4618" y="20954"/>
                    <a:pt x="4609" y="20945"/>
                    <a:pt x="4592" y="20945"/>
                  </a:cubicBezTo>
                  <a:cubicBezTo>
                    <a:pt x="4680" y="20883"/>
                    <a:pt x="4680" y="20918"/>
                    <a:pt x="4680" y="20962"/>
                  </a:cubicBezTo>
                  <a:cubicBezTo>
                    <a:pt x="4724" y="20945"/>
                    <a:pt x="4698" y="20918"/>
                    <a:pt x="4751" y="20874"/>
                  </a:cubicBezTo>
                  <a:cubicBezTo>
                    <a:pt x="4777" y="20892"/>
                    <a:pt x="4653" y="21068"/>
                    <a:pt x="4768" y="21015"/>
                  </a:cubicBezTo>
                  <a:cubicBezTo>
                    <a:pt x="4768" y="20980"/>
                    <a:pt x="4751" y="20980"/>
                    <a:pt x="4786" y="20927"/>
                  </a:cubicBezTo>
                  <a:cubicBezTo>
                    <a:pt x="4803" y="20971"/>
                    <a:pt x="4865" y="20848"/>
                    <a:pt x="4883" y="20883"/>
                  </a:cubicBezTo>
                  <a:cubicBezTo>
                    <a:pt x="4874" y="20883"/>
                    <a:pt x="4830" y="20962"/>
                    <a:pt x="4839" y="20971"/>
                  </a:cubicBezTo>
                  <a:cubicBezTo>
                    <a:pt x="4848" y="20980"/>
                    <a:pt x="4909" y="20901"/>
                    <a:pt x="4883" y="20909"/>
                  </a:cubicBezTo>
                  <a:cubicBezTo>
                    <a:pt x="4909" y="20830"/>
                    <a:pt x="4945" y="20927"/>
                    <a:pt x="4971" y="20848"/>
                  </a:cubicBezTo>
                  <a:cubicBezTo>
                    <a:pt x="4989" y="20768"/>
                    <a:pt x="4830" y="20901"/>
                    <a:pt x="4927" y="20742"/>
                  </a:cubicBezTo>
                  <a:cubicBezTo>
                    <a:pt x="4909" y="20751"/>
                    <a:pt x="4883" y="20812"/>
                    <a:pt x="4856" y="20856"/>
                  </a:cubicBezTo>
                  <a:close/>
                  <a:moveTo>
                    <a:pt x="4309" y="20415"/>
                  </a:moveTo>
                  <a:cubicBezTo>
                    <a:pt x="4194" y="20486"/>
                    <a:pt x="4088" y="20547"/>
                    <a:pt x="4071" y="20592"/>
                  </a:cubicBezTo>
                  <a:lnTo>
                    <a:pt x="4291" y="20450"/>
                  </a:lnTo>
                  <a:close/>
                  <a:moveTo>
                    <a:pt x="3823" y="20706"/>
                  </a:moveTo>
                  <a:lnTo>
                    <a:pt x="3806" y="20751"/>
                  </a:lnTo>
                  <a:cubicBezTo>
                    <a:pt x="3929" y="20671"/>
                    <a:pt x="4071" y="20583"/>
                    <a:pt x="4062" y="20539"/>
                  </a:cubicBezTo>
                  <a:cubicBezTo>
                    <a:pt x="3903" y="20618"/>
                    <a:pt x="3991" y="20627"/>
                    <a:pt x="3823" y="20706"/>
                  </a:cubicBezTo>
                  <a:close/>
                  <a:moveTo>
                    <a:pt x="4185" y="21219"/>
                  </a:moveTo>
                  <a:cubicBezTo>
                    <a:pt x="4150" y="21210"/>
                    <a:pt x="4327" y="21033"/>
                    <a:pt x="4203" y="21104"/>
                  </a:cubicBezTo>
                  <a:cubicBezTo>
                    <a:pt x="4097" y="21210"/>
                    <a:pt x="4159" y="21174"/>
                    <a:pt x="4124" y="21227"/>
                  </a:cubicBezTo>
                  <a:cubicBezTo>
                    <a:pt x="4062" y="21280"/>
                    <a:pt x="4150" y="21271"/>
                    <a:pt x="4185" y="21219"/>
                  </a:cubicBezTo>
                  <a:close/>
                  <a:moveTo>
                    <a:pt x="6287" y="10067"/>
                  </a:moveTo>
                  <a:cubicBezTo>
                    <a:pt x="6269" y="9987"/>
                    <a:pt x="6331" y="9872"/>
                    <a:pt x="6216" y="9846"/>
                  </a:cubicBezTo>
                  <a:cubicBezTo>
                    <a:pt x="6163" y="9925"/>
                    <a:pt x="6260" y="9925"/>
                    <a:pt x="6252" y="9987"/>
                  </a:cubicBezTo>
                  <a:cubicBezTo>
                    <a:pt x="6190" y="9961"/>
                    <a:pt x="6128" y="9934"/>
                    <a:pt x="6101" y="9996"/>
                  </a:cubicBezTo>
                  <a:cubicBezTo>
                    <a:pt x="6163" y="10022"/>
                    <a:pt x="6225" y="10040"/>
                    <a:pt x="6287" y="10067"/>
                  </a:cubicBezTo>
                  <a:close/>
                  <a:moveTo>
                    <a:pt x="5731" y="11400"/>
                  </a:moveTo>
                  <a:lnTo>
                    <a:pt x="5695" y="11488"/>
                  </a:lnTo>
                  <a:cubicBezTo>
                    <a:pt x="5784" y="11497"/>
                    <a:pt x="5784" y="11550"/>
                    <a:pt x="5837" y="11576"/>
                  </a:cubicBezTo>
                  <a:cubicBezTo>
                    <a:pt x="5890" y="11470"/>
                    <a:pt x="5784" y="11453"/>
                    <a:pt x="5731" y="11400"/>
                  </a:cubicBezTo>
                  <a:close/>
                  <a:moveTo>
                    <a:pt x="5987" y="11426"/>
                  </a:moveTo>
                  <a:cubicBezTo>
                    <a:pt x="6040" y="11523"/>
                    <a:pt x="6093" y="11506"/>
                    <a:pt x="6110" y="11638"/>
                  </a:cubicBezTo>
                  <a:cubicBezTo>
                    <a:pt x="6146" y="11541"/>
                    <a:pt x="6084" y="11320"/>
                    <a:pt x="5987" y="11426"/>
                  </a:cubicBezTo>
                  <a:close/>
                  <a:moveTo>
                    <a:pt x="6048" y="10861"/>
                  </a:moveTo>
                  <a:cubicBezTo>
                    <a:pt x="6128" y="10888"/>
                    <a:pt x="6146" y="11038"/>
                    <a:pt x="6216" y="10888"/>
                  </a:cubicBezTo>
                  <a:cubicBezTo>
                    <a:pt x="6101" y="10888"/>
                    <a:pt x="6154" y="10799"/>
                    <a:pt x="6119" y="10755"/>
                  </a:cubicBezTo>
                  <a:cubicBezTo>
                    <a:pt x="6101" y="10808"/>
                    <a:pt x="6066" y="10808"/>
                    <a:pt x="6048" y="10861"/>
                  </a:cubicBezTo>
                  <a:close/>
                  <a:moveTo>
                    <a:pt x="5881" y="10835"/>
                  </a:moveTo>
                  <a:cubicBezTo>
                    <a:pt x="5845" y="10808"/>
                    <a:pt x="5854" y="10764"/>
                    <a:pt x="5828" y="10746"/>
                  </a:cubicBezTo>
                  <a:cubicBezTo>
                    <a:pt x="5801" y="10782"/>
                    <a:pt x="5766" y="10791"/>
                    <a:pt x="5757" y="10852"/>
                  </a:cubicBezTo>
                  <a:cubicBezTo>
                    <a:pt x="5810" y="10879"/>
                    <a:pt x="5854" y="10879"/>
                    <a:pt x="5881" y="10835"/>
                  </a:cubicBezTo>
                  <a:close/>
                  <a:moveTo>
                    <a:pt x="6110" y="11082"/>
                  </a:moveTo>
                  <a:cubicBezTo>
                    <a:pt x="6146" y="11108"/>
                    <a:pt x="6146" y="11144"/>
                    <a:pt x="6199" y="11153"/>
                  </a:cubicBezTo>
                  <a:cubicBezTo>
                    <a:pt x="6216" y="11100"/>
                    <a:pt x="6243" y="11064"/>
                    <a:pt x="6269" y="11047"/>
                  </a:cubicBezTo>
                  <a:cubicBezTo>
                    <a:pt x="6199" y="11011"/>
                    <a:pt x="6137" y="10985"/>
                    <a:pt x="6110" y="11082"/>
                  </a:cubicBezTo>
                  <a:close/>
                  <a:moveTo>
                    <a:pt x="5572" y="11506"/>
                  </a:moveTo>
                  <a:cubicBezTo>
                    <a:pt x="5669" y="11435"/>
                    <a:pt x="5616" y="11312"/>
                    <a:pt x="5686" y="11188"/>
                  </a:cubicBezTo>
                  <a:cubicBezTo>
                    <a:pt x="5731" y="11197"/>
                    <a:pt x="5748" y="11153"/>
                    <a:pt x="5792" y="11161"/>
                  </a:cubicBezTo>
                  <a:cubicBezTo>
                    <a:pt x="5819" y="11170"/>
                    <a:pt x="5792" y="11214"/>
                    <a:pt x="5819" y="11232"/>
                  </a:cubicBezTo>
                  <a:cubicBezTo>
                    <a:pt x="5863" y="11170"/>
                    <a:pt x="5960" y="11214"/>
                    <a:pt x="5987" y="11100"/>
                  </a:cubicBezTo>
                  <a:cubicBezTo>
                    <a:pt x="6004" y="11038"/>
                    <a:pt x="5960" y="11002"/>
                    <a:pt x="5951" y="10958"/>
                  </a:cubicBezTo>
                  <a:cubicBezTo>
                    <a:pt x="5819" y="10914"/>
                    <a:pt x="5713" y="10941"/>
                    <a:pt x="5642" y="11073"/>
                  </a:cubicBezTo>
                  <a:cubicBezTo>
                    <a:pt x="5686" y="11108"/>
                    <a:pt x="5695" y="11047"/>
                    <a:pt x="5722" y="11029"/>
                  </a:cubicBezTo>
                  <a:cubicBezTo>
                    <a:pt x="5757" y="11011"/>
                    <a:pt x="5863" y="10985"/>
                    <a:pt x="5854" y="11055"/>
                  </a:cubicBezTo>
                  <a:cubicBezTo>
                    <a:pt x="5810" y="11117"/>
                    <a:pt x="5748" y="11153"/>
                    <a:pt x="5660" y="11108"/>
                  </a:cubicBezTo>
                  <a:cubicBezTo>
                    <a:pt x="5607" y="11259"/>
                    <a:pt x="5572" y="11391"/>
                    <a:pt x="5572" y="11506"/>
                  </a:cubicBezTo>
                  <a:close/>
                  <a:moveTo>
                    <a:pt x="5060" y="11373"/>
                  </a:moveTo>
                  <a:cubicBezTo>
                    <a:pt x="5095" y="11294"/>
                    <a:pt x="5113" y="11232"/>
                    <a:pt x="5077" y="11188"/>
                  </a:cubicBezTo>
                  <a:cubicBezTo>
                    <a:pt x="5086" y="11303"/>
                    <a:pt x="5042" y="11267"/>
                    <a:pt x="4989" y="11347"/>
                  </a:cubicBezTo>
                  <a:close/>
                  <a:moveTo>
                    <a:pt x="4530" y="11868"/>
                  </a:moveTo>
                  <a:cubicBezTo>
                    <a:pt x="4556" y="11850"/>
                    <a:pt x="4680" y="11665"/>
                    <a:pt x="4574" y="11656"/>
                  </a:cubicBezTo>
                  <a:cubicBezTo>
                    <a:pt x="4521" y="11656"/>
                    <a:pt x="4459" y="11850"/>
                    <a:pt x="4530" y="11868"/>
                  </a:cubicBezTo>
                  <a:close/>
                  <a:moveTo>
                    <a:pt x="4706" y="12256"/>
                  </a:moveTo>
                  <a:cubicBezTo>
                    <a:pt x="4742" y="12106"/>
                    <a:pt x="4901" y="12053"/>
                    <a:pt x="4865" y="11894"/>
                  </a:cubicBezTo>
                  <a:cubicBezTo>
                    <a:pt x="4742" y="11815"/>
                    <a:pt x="4715" y="11983"/>
                    <a:pt x="4751" y="12053"/>
                  </a:cubicBezTo>
                  <a:cubicBezTo>
                    <a:pt x="4724" y="12168"/>
                    <a:pt x="4645" y="12177"/>
                    <a:pt x="4706" y="12256"/>
                  </a:cubicBezTo>
                  <a:close/>
                  <a:moveTo>
                    <a:pt x="4556" y="12662"/>
                  </a:moveTo>
                  <a:cubicBezTo>
                    <a:pt x="4671" y="12601"/>
                    <a:pt x="4556" y="12415"/>
                    <a:pt x="4671" y="12345"/>
                  </a:cubicBezTo>
                  <a:cubicBezTo>
                    <a:pt x="4512" y="12345"/>
                    <a:pt x="4547" y="12557"/>
                    <a:pt x="4556" y="12662"/>
                  </a:cubicBezTo>
                  <a:close/>
                  <a:moveTo>
                    <a:pt x="4230" y="12671"/>
                  </a:moveTo>
                  <a:cubicBezTo>
                    <a:pt x="4274" y="12539"/>
                    <a:pt x="4450" y="12442"/>
                    <a:pt x="4362" y="12300"/>
                  </a:cubicBezTo>
                  <a:cubicBezTo>
                    <a:pt x="4344" y="12459"/>
                    <a:pt x="4194" y="12557"/>
                    <a:pt x="4230" y="12671"/>
                  </a:cubicBezTo>
                  <a:close/>
                  <a:moveTo>
                    <a:pt x="5766" y="12009"/>
                  </a:moveTo>
                  <a:cubicBezTo>
                    <a:pt x="5784" y="12009"/>
                    <a:pt x="5801" y="12018"/>
                    <a:pt x="5784" y="12044"/>
                  </a:cubicBezTo>
                  <a:cubicBezTo>
                    <a:pt x="5845" y="12080"/>
                    <a:pt x="5881" y="12036"/>
                    <a:pt x="5907" y="11956"/>
                  </a:cubicBezTo>
                  <a:cubicBezTo>
                    <a:pt x="5837" y="11921"/>
                    <a:pt x="5792" y="11930"/>
                    <a:pt x="5766" y="12009"/>
                  </a:cubicBezTo>
                  <a:close/>
                  <a:moveTo>
                    <a:pt x="5298" y="11859"/>
                  </a:moveTo>
                  <a:cubicBezTo>
                    <a:pt x="5386" y="11912"/>
                    <a:pt x="5386" y="11709"/>
                    <a:pt x="5430" y="11647"/>
                  </a:cubicBezTo>
                  <a:cubicBezTo>
                    <a:pt x="5501" y="11727"/>
                    <a:pt x="5536" y="11682"/>
                    <a:pt x="5581" y="11576"/>
                  </a:cubicBezTo>
                  <a:cubicBezTo>
                    <a:pt x="5422" y="11479"/>
                    <a:pt x="5307" y="11762"/>
                    <a:pt x="5298" y="11859"/>
                  </a:cubicBezTo>
                  <a:close/>
                  <a:moveTo>
                    <a:pt x="5475" y="11930"/>
                  </a:moveTo>
                  <a:cubicBezTo>
                    <a:pt x="5483" y="11824"/>
                    <a:pt x="5545" y="11850"/>
                    <a:pt x="5598" y="11841"/>
                  </a:cubicBezTo>
                  <a:cubicBezTo>
                    <a:pt x="5607" y="11788"/>
                    <a:pt x="5616" y="11735"/>
                    <a:pt x="5589" y="11709"/>
                  </a:cubicBezTo>
                  <a:cubicBezTo>
                    <a:pt x="5536" y="11815"/>
                    <a:pt x="5492" y="11815"/>
                    <a:pt x="5457" y="11727"/>
                  </a:cubicBezTo>
                  <a:cubicBezTo>
                    <a:pt x="5430" y="11797"/>
                    <a:pt x="5448" y="11965"/>
                    <a:pt x="5475" y="11930"/>
                  </a:cubicBezTo>
                  <a:close/>
                  <a:moveTo>
                    <a:pt x="5854" y="12097"/>
                  </a:moveTo>
                  <a:cubicBezTo>
                    <a:pt x="5792" y="12168"/>
                    <a:pt x="5669" y="12089"/>
                    <a:pt x="5642" y="12256"/>
                  </a:cubicBezTo>
                  <a:cubicBezTo>
                    <a:pt x="5695" y="12309"/>
                    <a:pt x="5722" y="12221"/>
                    <a:pt x="5775" y="12239"/>
                  </a:cubicBezTo>
                  <a:cubicBezTo>
                    <a:pt x="5784" y="12239"/>
                    <a:pt x="5775" y="12318"/>
                    <a:pt x="5828" y="12318"/>
                  </a:cubicBezTo>
                  <a:cubicBezTo>
                    <a:pt x="5854" y="12327"/>
                    <a:pt x="5898" y="12336"/>
                    <a:pt x="5925" y="12230"/>
                  </a:cubicBezTo>
                  <a:cubicBezTo>
                    <a:pt x="5766" y="12203"/>
                    <a:pt x="5890" y="12159"/>
                    <a:pt x="5854" y="12097"/>
                  </a:cubicBezTo>
                  <a:close/>
                  <a:moveTo>
                    <a:pt x="5448" y="12707"/>
                  </a:moveTo>
                  <a:cubicBezTo>
                    <a:pt x="5280" y="12680"/>
                    <a:pt x="5581" y="12486"/>
                    <a:pt x="5377" y="12512"/>
                  </a:cubicBezTo>
                  <a:cubicBezTo>
                    <a:pt x="5430" y="12424"/>
                    <a:pt x="5386" y="12380"/>
                    <a:pt x="5386" y="12318"/>
                  </a:cubicBezTo>
                  <a:cubicBezTo>
                    <a:pt x="5475" y="12247"/>
                    <a:pt x="5563" y="12168"/>
                    <a:pt x="5633" y="12053"/>
                  </a:cubicBezTo>
                  <a:lnTo>
                    <a:pt x="5528" y="12018"/>
                  </a:lnTo>
                  <a:cubicBezTo>
                    <a:pt x="5492" y="12150"/>
                    <a:pt x="5448" y="12212"/>
                    <a:pt x="5377" y="12124"/>
                  </a:cubicBezTo>
                  <a:cubicBezTo>
                    <a:pt x="5324" y="12274"/>
                    <a:pt x="5342" y="12398"/>
                    <a:pt x="5298" y="12557"/>
                  </a:cubicBezTo>
                  <a:cubicBezTo>
                    <a:pt x="5430" y="12557"/>
                    <a:pt x="5289" y="12857"/>
                    <a:pt x="5448" y="12707"/>
                  </a:cubicBezTo>
                  <a:close/>
                  <a:moveTo>
                    <a:pt x="5695" y="13157"/>
                  </a:moveTo>
                  <a:cubicBezTo>
                    <a:pt x="5713" y="13033"/>
                    <a:pt x="5704" y="12936"/>
                    <a:pt x="5695" y="12830"/>
                  </a:cubicBezTo>
                  <a:cubicBezTo>
                    <a:pt x="5775" y="12742"/>
                    <a:pt x="5845" y="12609"/>
                    <a:pt x="5898" y="12451"/>
                  </a:cubicBezTo>
                  <a:cubicBezTo>
                    <a:pt x="5845" y="12415"/>
                    <a:pt x="5792" y="12415"/>
                    <a:pt x="5757" y="12424"/>
                  </a:cubicBezTo>
                  <a:cubicBezTo>
                    <a:pt x="5766" y="12495"/>
                    <a:pt x="5704" y="12601"/>
                    <a:pt x="5731" y="12645"/>
                  </a:cubicBezTo>
                  <a:cubicBezTo>
                    <a:pt x="5810" y="12592"/>
                    <a:pt x="5739" y="12539"/>
                    <a:pt x="5810" y="12512"/>
                  </a:cubicBezTo>
                  <a:cubicBezTo>
                    <a:pt x="5845" y="12618"/>
                    <a:pt x="5739" y="12698"/>
                    <a:pt x="5678" y="12724"/>
                  </a:cubicBezTo>
                  <a:cubicBezTo>
                    <a:pt x="5695" y="12557"/>
                    <a:pt x="5589" y="12636"/>
                    <a:pt x="5572" y="12521"/>
                  </a:cubicBezTo>
                  <a:cubicBezTo>
                    <a:pt x="5589" y="12468"/>
                    <a:pt x="5625" y="12468"/>
                    <a:pt x="5642" y="12415"/>
                  </a:cubicBezTo>
                  <a:cubicBezTo>
                    <a:pt x="5572" y="12380"/>
                    <a:pt x="5554" y="12477"/>
                    <a:pt x="5483" y="12451"/>
                  </a:cubicBezTo>
                  <a:cubicBezTo>
                    <a:pt x="5475" y="12433"/>
                    <a:pt x="5492" y="12300"/>
                    <a:pt x="5457" y="12380"/>
                  </a:cubicBezTo>
                  <a:cubicBezTo>
                    <a:pt x="5439" y="12486"/>
                    <a:pt x="5563" y="12521"/>
                    <a:pt x="5492" y="12654"/>
                  </a:cubicBezTo>
                  <a:cubicBezTo>
                    <a:pt x="5642" y="12618"/>
                    <a:pt x="5607" y="12742"/>
                    <a:pt x="5598" y="12786"/>
                  </a:cubicBezTo>
                  <a:cubicBezTo>
                    <a:pt x="5616" y="12733"/>
                    <a:pt x="5686" y="12848"/>
                    <a:pt x="5678" y="12883"/>
                  </a:cubicBezTo>
                  <a:cubicBezTo>
                    <a:pt x="5545" y="12830"/>
                    <a:pt x="5545" y="13069"/>
                    <a:pt x="5430" y="13060"/>
                  </a:cubicBezTo>
                  <a:lnTo>
                    <a:pt x="5563" y="13104"/>
                  </a:lnTo>
                  <a:cubicBezTo>
                    <a:pt x="5589" y="13033"/>
                    <a:pt x="5616" y="12936"/>
                    <a:pt x="5678" y="12954"/>
                  </a:cubicBezTo>
                  <a:cubicBezTo>
                    <a:pt x="5660" y="13033"/>
                    <a:pt x="5563" y="13157"/>
                    <a:pt x="5695" y="13157"/>
                  </a:cubicBezTo>
                  <a:close/>
                  <a:moveTo>
                    <a:pt x="5174" y="13130"/>
                  </a:moveTo>
                  <a:cubicBezTo>
                    <a:pt x="5166" y="13219"/>
                    <a:pt x="5113" y="13192"/>
                    <a:pt x="5095" y="13263"/>
                  </a:cubicBezTo>
                  <a:cubicBezTo>
                    <a:pt x="5192" y="13351"/>
                    <a:pt x="5245" y="13148"/>
                    <a:pt x="5174" y="13130"/>
                  </a:cubicBezTo>
                  <a:close/>
                  <a:moveTo>
                    <a:pt x="5369" y="13395"/>
                  </a:moveTo>
                  <a:cubicBezTo>
                    <a:pt x="5422" y="13281"/>
                    <a:pt x="5307" y="13334"/>
                    <a:pt x="5324" y="13281"/>
                  </a:cubicBezTo>
                  <a:cubicBezTo>
                    <a:pt x="5351" y="13201"/>
                    <a:pt x="5395" y="13122"/>
                    <a:pt x="5333" y="13086"/>
                  </a:cubicBezTo>
                  <a:cubicBezTo>
                    <a:pt x="5271" y="13192"/>
                    <a:pt x="5307" y="13289"/>
                    <a:pt x="5245" y="13325"/>
                  </a:cubicBezTo>
                  <a:cubicBezTo>
                    <a:pt x="5333" y="13325"/>
                    <a:pt x="5298" y="13387"/>
                    <a:pt x="5369" y="13395"/>
                  </a:cubicBezTo>
                  <a:close/>
                  <a:moveTo>
                    <a:pt x="5430" y="13616"/>
                  </a:moveTo>
                  <a:cubicBezTo>
                    <a:pt x="5448" y="13563"/>
                    <a:pt x="5554" y="13501"/>
                    <a:pt x="5492" y="13448"/>
                  </a:cubicBezTo>
                  <a:cubicBezTo>
                    <a:pt x="5483" y="13466"/>
                    <a:pt x="5466" y="13466"/>
                    <a:pt x="5430" y="13457"/>
                  </a:cubicBezTo>
                  <a:cubicBezTo>
                    <a:pt x="5404" y="13528"/>
                    <a:pt x="5377" y="13590"/>
                    <a:pt x="5430" y="13616"/>
                  </a:cubicBezTo>
                  <a:close/>
                  <a:moveTo>
                    <a:pt x="5307" y="13802"/>
                  </a:moveTo>
                  <a:cubicBezTo>
                    <a:pt x="5298" y="13907"/>
                    <a:pt x="5210" y="13793"/>
                    <a:pt x="5210" y="13899"/>
                  </a:cubicBezTo>
                  <a:cubicBezTo>
                    <a:pt x="5201" y="13943"/>
                    <a:pt x="5280" y="13952"/>
                    <a:pt x="5218" y="14031"/>
                  </a:cubicBezTo>
                  <a:cubicBezTo>
                    <a:pt x="5289" y="14102"/>
                    <a:pt x="5271" y="13943"/>
                    <a:pt x="5342" y="14013"/>
                  </a:cubicBezTo>
                  <a:cubicBezTo>
                    <a:pt x="5316" y="14102"/>
                    <a:pt x="5192" y="14119"/>
                    <a:pt x="5280" y="14190"/>
                  </a:cubicBezTo>
                  <a:cubicBezTo>
                    <a:pt x="5307" y="14102"/>
                    <a:pt x="5369" y="14119"/>
                    <a:pt x="5395" y="14031"/>
                  </a:cubicBezTo>
                  <a:cubicBezTo>
                    <a:pt x="5395" y="13907"/>
                    <a:pt x="5342" y="13810"/>
                    <a:pt x="5386" y="13669"/>
                  </a:cubicBezTo>
                  <a:cubicBezTo>
                    <a:pt x="5360" y="13651"/>
                    <a:pt x="5307" y="13643"/>
                    <a:pt x="5316" y="13607"/>
                  </a:cubicBezTo>
                  <a:cubicBezTo>
                    <a:pt x="5333" y="13457"/>
                    <a:pt x="5263" y="13678"/>
                    <a:pt x="5316" y="13704"/>
                  </a:cubicBezTo>
                  <a:cubicBezTo>
                    <a:pt x="5298" y="13749"/>
                    <a:pt x="5174" y="13749"/>
                    <a:pt x="5245" y="13810"/>
                  </a:cubicBezTo>
                  <a:cubicBezTo>
                    <a:pt x="5263" y="13784"/>
                    <a:pt x="5316" y="13757"/>
                    <a:pt x="5307" y="13802"/>
                  </a:cubicBezTo>
                  <a:close/>
                  <a:moveTo>
                    <a:pt x="4998" y="14075"/>
                  </a:moveTo>
                  <a:cubicBezTo>
                    <a:pt x="5042" y="14058"/>
                    <a:pt x="5060" y="13987"/>
                    <a:pt x="5086" y="13916"/>
                  </a:cubicBezTo>
                  <a:cubicBezTo>
                    <a:pt x="5015" y="13846"/>
                    <a:pt x="5033" y="14005"/>
                    <a:pt x="4962" y="13934"/>
                  </a:cubicBezTo>
                  <a:cubicBezTo>
                    <a:pt x="4980" y="13837"/>
                    <a:pt x="5024" y="13837"/>
                    <a:pt x="5051" y="13766"/>
                  </a:cubicBezTo>
                  <a:cubicBezTo>
                    <a:pt x="5015" y="13704"/>
                    <a:pt x="5015" y="13757"/>
                    <a:pt x="4945" y="13731"/>
                  </a:cubicBezTo>
                  <a:cubicBezTo>
                    <a:pt x="4945" y="13828"/>
                    <a:pt x="4865" y="13960"/>
                    <a:pt x="4927" y="14022"/>
                  </a:cubicBezTo>
                  <a:cubicBezTo>
                    <a:pt x="4980" y="13890"/>
                    <a:pt x="4971" y="14058"/>
                    <a:pt x="4998" y="14075"/>
                  </a:cubicBezTo>
                  <a:close/>
                  <a:moveTo>
                    <a:pt x="5113" y="14252"/>
                  </a:moveTo>
                  <a:cubicBezTo>
                    <a:pt x="5042" y="14252"/>
                    <a:pt x="4848" y="14217"/>
                    <a:pt x="4901" y="14340"/>
                  </a:cubicBezTo>
                  <a:cubicBezTo>
                    <a:pt x="4927" y="14287"/>
                    <a:pt x="4971" y="14287"/>
                    <a:pt x="5024" y="14322"/>
                  </a:cubicBezTo>
                  <a:cubicBezTo>
                    <a:pt x="5015" y="14375"/>
                    <a:pt x="4945" y="14455"/>
                    <a:pt x="5033" y="14455"/>
                  </a:cubicBezTo>
                  <a:cubicBezTo>
                    <a:pt x="5060" y="14349"/>
                    <a:pt x="5104" y="14296"/>
                    <a:pt x="5148" y="14234"/>
                  </a:cubicBezTo>
                  <a:cubicBezTo>
                    <a:pt x="5166" y="14199"/>
                    <a:pt x="5227" y="14022"/>
                    <a:pt x="5166" y="14111"/>
                  </a:cubicBezTo>
                  <a:close/>
                  <a:moveTo>
                    <a:pt x="4803" y="14040"/>
                  </a:moveTo>
                  <a:cubicBezTo>
                    <a:pt x="4768" y="14066"/>
                    <a:pt x="4636" y="14296"/>
                    <a:pt x="4706" y="14234"/>
                  </a:cubicBezTo>
                  <a:cubicBezTo>
                    <a:pt x="4759" y="14243"/>
                    <a:pt x="4856" y="14093"/>
                    <a:pt x="4803" y="14040"/>
                  </a:cubicBezTo>
                  <a:close/>
                  <a:moveTo>
                    <a:pt x="4618" y="14234"/>
                  </a:moveTo>
                  <a:cubicBezTo>
                    <a:pt x="4680" y="14155"/>
                    <a:pt x="4539" y="14181"/>
                    <a:pt x="4609" y="14093"/>
                  </a:cubicBezTo>
                  <a:cubicBezTo>
                    <a:pt x="4627" y="14049"/>
                    <a:pt x="4680" y="14102"/>
                    <a:pt x="4689" y="14031"/>
                  </a:cubicBezTo>
                  <a:cubicBezTo>
                    <a:pt x="4653" y="14013"/>
                    <a:pt x="4627" y="14005"/>
                    <a:pt x="4592" y="13987"/>
                  </a:cubicBezTo>
                  <a:cubicBezTo>
                    <a:pt x="4565" y="14102"/>
                    <a:pt x="4503" y="14119"/>
                    <a:pt x="4477" y="14208"/>
                  </a:cubicBezTo>
                  <a:cubicBezTo>
                    <a:pt x="4556" y="14261"/>
                    <a:pt x="4583" y="14137"/>
                    <a:pt x="4618" y="14234"/>
                  </a:cubicBezTo>
                  <a:close/>
                  <a:moveTo>
                    <a:pt x="4786" y="14561"/>
                  </a:moveTo>
                  <a:cubicBezTo>
                    <a:pt x="4856" y="14623"/>
                    <a:pt x="4971" y="14349"/>
                    <a:pt x="4901" y="14402"/>
                  </a:cubicBezTo>
                  <a:cubicBezTo>
                    <a:pt x="4892" y="14534"/>
                    <a:pt x="4795" y="14428"/>
                    <a:pt x="4786" y="14561"/>
                  </a:cubicBezTo>
                  <a:close/>
                  <a:moveTo>
                    <a:pt x="4512" y="14587"/>
                  </a:moveTo>
                  <a:cubicBezTo>
                    <a:pt x="4565" y="14517"/>
                    <a:pt x="4645" y="14499"/>
                    <a:pt x="4680" y="14384"/>
                  </a:cubicBezTo>
                  <a:cubicBezTo>
                    <a:pt x="4592" y="14331"/>
                    <a:pt x="4477" y="14499"/>
                    <a:pt x="4512" y="14587"/>
                  </a:cubicBezTo>
                  <a:close/>
                  <a:moveTo>
                    <a:pt x="4477" y="14932"/>
                  </a:moveTo>
                  <a:cubicBezTo>
                    <a:pt x="4512" y="14870"/>
                    <a:pt x="4662" y="14746"/>
                    <a:pt x="4565" y="14676"/>
                  </a:cubicBezTo>
                  <a:cubicBezTo>
                    <a:pt x="4530" y="14737"/>
                    <a:pt x="4397" y="14896"/>
                    <a:pt x="4477" y="14932"/>
                  </a:cubicBezTo>
                  <a:close/>
                  <a:moveTo>
                    <a:pt x="4689" y="15144"/>
                  </a:moveTo>
                  <a:cubicBezTo>
                    <a:pt x="4706" y="15073"/>
                    <a:pt x="4856" y="15055"/>
                    <a:pt x="4803" y="14994"/>
                  </a:cubicBezTo>
                  <a:cubicBezTo>
                    <a:pt x="4751" y="15011"/>
                    <a:pt x="4592" y="15073"/>
                    <a:pt x="4689" y="15144"/>
                  </a:cubicBezTo>
                  <a:close/>
                  <a:moveTo>
                    <a:pt x="4918" y="15232"/>
                  </a:moveTo>
                  <a:cubicBezTo>
                    <a:pt x="4998" y="15179"/>
                    <a:pt x="5024" y="15011"/>
                    <a:pt x="5077" y="14896"/>
                  </a:cubicBezTo>
                  <a:cubicBezTo>
                    <a:pt x="4980" y="14826"/>
                    <a:pt x="5007" y="15055"/>
                    <a:pt x="4918" y="15002"/>
                  </a:cubicBezTo>
                  <a:cubicBezTo>
                    <a:pt x="4927" y="14958"/>
                    <a:pt x="4865" y="14949"/>
                    <a:pt x="4856" y="15011"/>
                  </a:cubicBezTo>
                  <a:cubicBezTo>
                    <a:pt x="4892" y="15038"/>
                    <a:pt x="4998" y="15029"/>
                    <a:pt x="4971" y="15091"/>
                  </a:cubicBezTo>
                  <a:cubicBezTo>
                    <a:pt x="4901" y="15099"/>
                    <a:pt x="4874" y="15170"/>
                    <a:pt x="4918" y="15232"/>
                  </a:cubicBezTo>
                  <a:close/>
                  <a:moveTo>
                    <a:pt x="4494" y="16292"/>
                  </a:moveTo>
                  <a:cubicBezTo>
                    <a:pt x="4477" y="16353"/>
                    <a:pt x="4424" y="16353"/>
                    <a:pt x="4406" y="16450"/>
                  </a:cubicBezTo>
                  <a:cubicBezTo>
                    <a:pt x="4477" y="16521"/>
                    <a:pt x="4539" y="16300"/>
                    <a:pt x="4494" y="16292"/>
                  </a:cubicBezTo>
                  <a:close/>
                  <a:moveTo>
                    <a:pt x="4344" y="15117"/>
                  </a:moveTo>
                  <a:cubicBezTo>
                    <a:pt x="4344" y="15144"/>
                    <a:pt x="4327" y="15170"/>
                    <a:pt x="4353" y="15179"/>
                  </a:cubicBezTo>
                  <a:cubicBezTo>
                    <a:pt x="4415" y="15082"/>
                    <a:pt x="4309" y="15064"/>
                    <a:pt x="4265" y="15020"/>
                  </a:cubicBezTo>
                  <a:lnTo>
                    <a:pt x="4221" y="15135"/>
                  </a:lnTo>
                  <a:cubicBezTo>
                    <a:pt x="4283" y="15179"/>
                    <a:pt x="4291" y="15099"/>
                    <a:pt x="4344" y="15117"/>
                  </a:cubicBezTo>
                  <a:close/>
                  <a:moveTo>
                    <a:pt x="4803" y="15382"/>
                  </a:moveTo>
                  <a:cubicBezTo>
                    <a:pt x="4865" y="15417"/>
                    <a:pt x="4901" y="15373"/>
                    <a:pt x="4936" y="15338"/>
                  </a:cubicBezTo>
                  <a:cubicBezTo>
                    <a:pt x="4909" y="15320"/>
                    <a:pt x="4909" y="15276"/>
                    <a:pt x="4848" y="15267"/>
                  </a:cubicBezTo>
                  <a:close/>
                  <a:moveTo>
                    <a:pt x="4168" y="15603"/>
                  </a:moveTo>
                  <a:cubicBezTo>
                    <a:pt x="4247" y="15470"/>
                    <a:pt x="4194" y="15409"/>
                    <a:pt x="4221" y="15294"/>
                  </a:cubicBezTo>
                  <a:cubicBezTo>
                    <a:pt x="4291" y="15320"/>
                    <a:pt x="4256" y="15400"/>
                    <a:pt x="4283" y="15453"/>
                  </a:cubicBezTo>
                  <a:cubicBezTo>
                    <a:pt x="4380" y="15391"/>
                    <a:pt x="4283" y="15276"/>
                    <a:pt x="4256" y="15214"/>
                  </a:cubicBezTo>
                  <a:cubicBezTo>
                    <a:pt x="4159" y="15347"/>
                    <a:pt x="4185" y="15470"/>
                    <a:pt x="4044" y="15532"/>
                  </a:cubicBezTo>
                  <a:cubicBezTo>
                    <a:pt x="4124" y="15532"/>
                    <a:pt x="4097" y="15594"/>
                    <a:pt x="4168" y="15603"/>
                  </a:cubicBezTo>
                  <a:close/>
                  <a:moveTo>
                    <a:pt x="4583" y="15665"/>
                  </a:moveTo>
                  <a:cubicBezTo>
                    <a:pt x="4503" y="15965"/>
                    <a:pt x="4698" y="15576"/>
                    <a:pt x="4600" y="15541"/>
                  </a:cubicBezTo>
                  <a:cubicBezTo>
                    <a:pt x="4583" y="15594"/>
                    <a:pt x="4600" y="15612"/>
                    <a:pt x="4583" y="15665"/>
                  </a:cubicBezTo>
                  <a:close/>
                  <a:moveTo>
                    <a:pt x="4415" y="16027"/>
                  </a:moveTo>
                  <a:lnTo>
                    <a:pt x="4547" y="16080"/>
                  </a:lnTo>
                  <a:cubicBezTo>
                    <a:pt x="4583" y="16097"/>
                    <a:pt x="4486" y="16292"/>
                    <a:pt x="4556" y="16212"/>
                  </a:cubicBezTo>
                  <a:cubicBezTo>
                    <a:pt x="4592" y="16097"/>
                    <a:pt x="4636" y="16000"/>
                    <a:pt x="4689" y="15938"/>
                  </a:cubicBezTo>
                  <a:cubicBezTo>
                    <a:pt x="4583" y="15841"/>
                    <a:pt x="4592" y="16071"/>
                    <a:pt x="4494" y="15991"/>
                  </a:cubicBezTo>
                  <a:cubicBezTo>
                    <a:pt x="4521" y="15938"/>
                    <a:pt x="4486" y="15921"/>
                    <a:pt x="4512" y="15868"/>
                  </a:cubicBezTo>
                  <a:cubicBezTo>
                    <a:pt x="4636" y="15938"/>
                    <a:pt x="4839" y="15682"/>
                    <a:pt x="4706" y="15576"/>
                  </a:cubicBezTo>
                  <a:cubicBezTo>
                    <a:pt x="4653" y="15691"/>
                    <a:pt x="4600" y="15797"/>
                    <a:pt x="4583" y="15832"/>
                  </a:cubicBezTo>
                  <a:cubicBezTo>
                    <a:pt x="4433" y="15832"/>
                    <a:pt x="4547" y="15709"/>
                    <a:pt x="4459" y="15682"/>
                  </a:cubicBezTo>
                  <a:cubicBezTo>
                    <a:pt x="4406" y="15815"/>
                    <a:pt x="4494" y="15877"/>
                    <a:pt x="4415" y="16027"/>
                  </a:cubicBezTo>
                  <a:close/>
                  <a:moveTo>
                    <a:pt x="3894" y="16327"/>
                  </a:moveTo>
                  <a:cubicBezTo>
                    <a:pt x="3912" y="16239"/>
                    <a:pt x="3973" y="16283"/>
                    <a:pt x="3991" y="16230"/>
                  </a:cubicBezTo>
                  <a:cubicBezTo>
                    <a:pt x="3982" y="16150"/>
                    <a:pt x="3912" y="16239"/>
                    <a:pt x="3929" y="16168"/>
                  </a:cubicBezTo>
                  <a:cubicBezTo>
                    <a:pt x="3973" y="16177"/>
                    <a:pt x="3938" y="16133"/>
                    <a:pt x="3956" y="16088"/>
                  </a:cubicBezTo>
                  <a:cubicBezTo>
                    <a:pt x="4044" y="16097"/>
                    <a:pt x="4018" y="16168"/>
                    <a:pt x="4088" y="16133"/>
                  </a:cubicBezTo>
                  <a:cubicBezTo>
                    <a:pt x="4097" y="16088"/>
                    <a:pt x="4132" y="16027"/>
                    <a:pt x="4106" y="16009"/>
                  </a:cubicBezTo>
                  <a:cubicBezTo>
                    <a:pt x="4097" y="16027"/>
                    <a:pt x="4071" y="16035"/>
                    <a:pt x="4079" y="16000"/>
                  </a:cubicBezTo>
                  <a:cubicBezTo>
                    <a:pt x="4097" y="15841"/>
                    <a:pt x="4203" y="15903"/>
                    <a:pt x="4256" y="15832"/>
                  </a:cubicBezTo>
                  <a:cubicBezTo>
                    <a:pt x="4150" y="15806"/>
                    <a:pt x="4132" y="15726"/>
                    <a:pt x="4009" y="15709"/>
                  </a:cubicBezTo>
                  <a:cubicBezTo>
                    <a:pt x="3991" y="15841"/>
                    <a:pt x="3956" y="15850"/>
                    <a:pt x="3885" y="15956"/>
                  </a:cubicBezTo>
                  <a:cubicBezTo>
                    <a:pt x="3921" y="15974"/>
                    <a:pt x="3947" y="15991"/>
                    <a:pt x="3921" y="16035"/>
                  </a:cubicBezTo>
                  <a:cubicBezTo>
                    <a:pt x="3885" y="16124"/>
                    <a:pt x="3806" y="16088"/>
                    <a:pt x="3788" y="16221"/>
                  </a:cubicBezTo>
                  <a:cubicBezTo>
                    <a:pt x="3832" y="16247"/>
                    <a:pt x="3806" y="16318"/>
                    <a:pt x="3894" y="16327"/>
                  </a:cubicBezTo>
                  <a:close/>
                  <a:moveTo>
                    <a:pt x="4062" y="16353"/>
                  </a:moveTo>
                  <a:cubicBezTo>
                    <a:pt x="4168" y="16265"/>
                    <a:pt x="4177" y="16336"/>
                    <a:pt x="4141" y="16221"/>
                  </a:cubicBezTo>
                  <a:cubicBezTo>
                    <a:pt x="4230" y="16292"/>
                    <a:pt x="4238" y="16177"/>
                    <a:pt x="4318" y="16221"/>
                  </a:cubicBezTo>
                  <a:cubicBezTo>
                    <a:pt x="4362" y="16168"/>
                    <a:pt x="4274" y="16080"/>
                    <a:pt x="4256" y="16133"/>
                  </a:cubicBezTo>
                  <a:cubicBezTo>
                    <a:pt x="4283" y="16141"/>
                    <a:pt x="4274" y="16194"/>
                    <a:pt x="4238" y="16194"/>
                  </a:cubicBezTo>
                  <a:lnTo>
                    <a:pt x="4185" y="16168"/>
                  </a:lnTo>
                  <a:cubicBezTo>
                    <a:pt x="4194" y="16106"/>
                    <a:pt x="4291" y="15991"/>
                    <a:pt x="4238" y="15956"/>
                  </a:cubicBezTo>
                  <a:cubicBezTo>
                    <a:pt x="4168" y="15991"/>
                    <a:pt x="4177" y="16088"/>
                    <a:pt x="4159" y="16159"/>
                  </a:cubicBezTo>
                  <a:cubicBezTo>
                    <a:pt x="4035" y="16203"/>
                    <a:pt x="4053" y="16318"/>
                    <a:pt x="3973" y="16424"/>
                  </a:cubicBezTo>
                  <a:cubicBezTo>
                    <a:pt x="4035" y="16468"/>
                    <a:pt x="4026" y="16380"/>
                    <a:pt x="4062" y="16353"/>
                  </a:cubicBezTo>
                  <a:close/>
                  <a:moveTo>
                    <a:pt x="4150" y="16751"/>
                  </a:moveTo>
                  <a:cubicBezTo>
                    <a:pt x="4185" y="16707"/>
                    <a:pt x="4203" y="16636"/>
                    <a:pt x="4256" y="16627"/>
                  </a:cubicBezTo>
                  <a:lnTo>
                    <a:pt x="4177" y="16830"/>
                  </a:lnTo>
                  <a:cubicBezTo>
                    <a:pt x="4203" y="16865"/>
                    <a:pt x="4238" y="16892"/>
                    <a:pt x="4300" y="16901"/>
                  </a:cubicBezTo>
                  <a:cubicBezTo>
                    <a:pt x="4397" y="16742"/>
                    <a:pt x="4283" y="16698"/>
                    <a:pt x="4336" y="16556"/>
                  </a:cubicBezTo>
                  <a:cubicBezTo>
                    <a:pt x="4291" y="16521"/>
                    <a:pt x="4274" y="16592"/>
                    <a:pt x="4238" y="16583"/>
                  </a:cubicBezTo>
                  <a:cubicBezTo>
                    <a:pt x="4238" y="16592"/>
                    <a:pt x="4221" y="16512"/>
                    <a:pt x="4212" y="16512"/>
                  </a:cubicBezTo>
                  <a:cubicBezTo>
                    <a:pt x="4221" y="16512"/>
                    <a:pt x="4168" y="16556"/>
                    <a:pt x="4159" y="16556"/>
                  </a:cubicBezTo>
                  <a:cubicBezTo>
                    <a:pt x="4132" y="16565"/>
                    <a:pt x="4124" y="16477"/>
                    <a:pt x="4097" y="16565"/>
                  </a:cubicBezTo>
                  <a:cubicBezTo>
                    <a:pt x="4247" y="16556"/>
                    <a:pt x="4088" y="16715"/>
                    <a:pt x="4150" y="16751"/>
                  </a:cubicBezTo>
                  <a:close/>
                  <a:moveTo>
                    <a:pt x="3850" y="16927"/>
                  </a:moveTo>
                  <a:cubicBezTo>
                    <a:pt x="3912" y="16892"/>
                    <a:pt x="3938" y="16751"/>
                    <a:pt x="3982" y="16654"/>
                  </a:cubicBezTo>
                  <a:cubicBezTo>
                    <a:pt x="3823" y="16618"/>
                    <a:pt x="3823" y="16830"/>
                    <a:pt x="3850" y="16927"/>
                  </a:cubicBezTo>
                  <a:close/>
                  <a:moveTo>
                    <a:pt x="3929" y="17069"/>
                  </a:moveTo>
                  <a:cubicBezTo>
                    <a:pt x="3921" y="17077"/>
                    <a:pt x="3912" y="17095"/>
                    <a:pt x="3894" y="17113"/>
                  </a:cubicBezTo>
                  <a:cubicBezTo>
                    <a:pt x="3876" y="17148"/>
                    <a:pt x="3841" y="17113"/>
                    <a:pt x="3815" y="17183"/>
                  </a:cubicBezTo>
                  <a:cubicBezTo>
                    <a:pt x="3806" y="17201"/>
                    <a:pt x="3762" y="17289"/>
                    <a:pt x="3823" y="17316"/>
                  </a:cubicBezTo>
                  <a:cubicBezTo>
                    <a:pt x="3859" y="17272"/>
                    <a:pt x="3850" y="17139"/>
                    <a:pt x="3912" y="17157"/>
                  </a:cubicBezTo>
                  <a:cubicBezTo>
                    <a:pt x="3841" y="17280"/>
                    <a:pt x="3947" y="17254"/>
                    <a:pt x="3947" y="17298"/>
                  </a:cubicBezTo>
                  <a:cubicBezTo>
                    <a:pt x="3903" y="17325"/>
                    <a:pt x="3876" y="17386"/>
                    <a:pt x="3859" y="17457"/>
                  </a:cubicBezTo>
                  <a:cubicBezTo>
                    <a:pt x="3973" y="17484"/>
                    <a:pt x="3991" y="17254"/>
                    <a:pt x="4079" y="17183"/>
                  </a:cubicBezTo>
                  <a:cubicBezTo>
                    <a:pt x="4106" y="17192"/>
                    <a:pt x="4097" y="17219"/>
                    <a:pt x="4115" y="17227"/>
                  </a:cubicBezTo>
                  <a:cubicBezTo>
                    <a:pt x="4168" y="17148"/>
                    <a:pt x="4159" y="17183"/>
                    <a:pt x="4168" y="17086"/>
                  </a:cubicBezTo>
                  <a:cubicBezTo>
                    <a:pt x="4088" y="17007"/>
                    <a:pt x="4115" y="17210"/>
                    <a:pt x="4035" y="17130"/>
                  </a:cubicBezTo>
                  <a:lnTo>
                    <a:pt x="4088" y="16989"/>
                  </a:lnTo>
                  <a:cubicBezTo>
                    <a:pt x="3991" y="16918"/>
                    <a:pt x="4026" y="17113"/>
                    <a:pt x="3956" y="17104"/>
                  </a:cubicBezTo>
                  <a:cubicBezTo>
                    <a:pt x="3929" y="17104"/>
                    <a:pt x="3929" y="17086"/>
                    <a:pt x="3929" y="17069"/>
                  </a:cubicBezTo>
                  <a:cubicBezTo>
                    <a:pt x="3947" y="17042"/>
                    <a:pt x="3938" y="17051"/>
                    <a:pt x="3929" y="17069"/>
                  </a:cubicBezTo>
                  <a:close/>
                  <a:moveTo>
                    <a:pt x="3673" y="17492"/>
                  </a:moveTo>
                  <a:cubicBezTo>
                    <a:pt x="3753" y="17342"/>
                    <a:pt x="3647" y="17404"/>
                    <a:pt x="3664" y="17351"/>
                  </a:cubicBezTo>
                  <a:cubicBezTo>
                    <a:pt x="3682" y="17227"/>
                    <a:pt x="3815" y="17122"/>
                    <a:pt x="3815" y="17016"/>
                  </a:cubicBezTo>
                  <a:cubicBezTo>
                    <a:pt x="3797" y="17060"/>
                    <a:pt x="3744" y="17024"/>
                    <a:pt x="3700" y="17007"/>
                  </a:cubicBezTo>
                  <a:cubicBezTo>
                    <a:pt x="3726" y="17166"/>
                    <a:pt x="3629" y="17245"/>
                    <a:pt x="3567" y="17448"/>
                  </a:cubicBezTo>
                  <a:close/>
                  <a:moveTo>
                    <a:pt x="3329" y="18243"/>
                  </a:moveTo>
                  <a:cubicBezTo>
                    <a:pt x="3364" y="18261"/>
                    <a:pt x="3391" y="18252"/>
                    <a:pt x="3417" y="18243"/>
                  </a:cubicBezTo>
                  <a:cubicBezTo>
                    <a:pt x="3444" y="18172"/>
                    <a:pt x="3408" y="18146"/>
                    <a:pt x="3382" y="18102"/>
                  </a:cubicBezTo>
                  <a:cubicBezTo>
                    <a:pt x="3338" y="18128"/>
                    <a:pt x="3311" y="18199"/>
                    <a:pt x="3329" y="18243"/>
                  </a:cubicBezTo>
                  <a:close/>
                  <a:moveTo>
                    <a:pt x="3444" y="18649"/>
                  </a:moveTo>
                  <a:cubicBezTo>
                    <a:pt x="3444" y="18596"/>
                    <a:pt x="3532" y="18490"/>
                    <a:pt x="3479" y="18472"/>
                  </a:cubicBezTo>
                  <a:cubicBezTo>
                    <a:pt x="3435" y="18490"/>
                    <a:pt x="3373" y="18623"/>
                    <a:pt x="3444" y="18649"/>
                  </a:cubicBezTo>
                  <a:close/>
                  <a:moveTo>
                    <a:pt x="3400" y="19320"/>
                  </a:moveTo>
                  <a:cubicBezTo>
                    <a:pt x="3461" y="19276"/>
                    <a:pt x="3408" y="19285"/>
                    <a:pt x="3435" y="19214"/>
                  </a:cubicBezTo>
                  <a:cubicBezTo>
                    <a:pt x="3347" y="19170"/>
                    <a:pt x="3285" y="19311"/>
                    <a:pt x="3400" y="19320"/>
                  </a:cubicBezTo>
                  <a:close/>
                  <a:moveTo>
                    <a:pt x="3117" y="19276"/>
                  </a:moveTo>
                  <a:cubicBezTo>
                    <a:pt x="3143" y="19249"/>
                    <a:pt x="3188" y="19205"/>
                    <a:pt x="3223" y="19161"/>
                  </a:cubicBezTo>
                  <a:cubicBezTo>
                    <a:pt x="3258" y="19108"/>
                    <a:pt x="3276" y="19055"/>
                    <a:pt x="3249" y="19002"/>
                  </a:cubicBezTo>
                  <a:cubicBezTo>
                    <a:pt x="3214" y="19064"/>
                    <a:pt x="3091" y="19223"/>
                    <a:pt x="3117" y="19276"/>
                  </a:cubicBezTo>
                  <a:close/>
                  <a:moveTo>
                    <a:pt x="2543" y="19823"/>
                  </a:moveTo>
                  <a:cubicBezTo>
                    <a:pt x="2570" y="19770"/>
                    <a:pt x="2640" y="19797"/>
                    <a:pt x="2649" y="19691"/>
                  </a:cubicBezTo>
                  <a:lnTo>
                    <a:pt x="2561" y="19682"/>
                  </a:lnTo>
                  <a:cubicBezTo>
                    <a:pt x="2543" y="19735"/>
                    <a:pt x="2508" y="19806"/>
                    <a:pt x="2543" y="19823"/>
                  </a:cubicBezTo>
                  <a:close/>
                  <a:moveTo>
                    <a:pt x="2561" y="20071"/>
                  </a:moveTo>
                  <a:cubicBezTo>
                    <a:pt x="2649" y="19965"/>
                    <a:pt x="2676" y="19832"/>
                    <a:pt x="2525" y="19850"/>
                  </a:cubicBezTo>
                  <a:cubicBezTo>
                    <a:pt x="2508" y="19868"/>
                    <a:pt x="2411" y="19982"/>
                    <a:pt x="2481" y="19982"/>
                  </a:cubicBezTo>
                  <a:cubicBezTo>
                    <a:pt x="2490" y="19965"/>
                    <a:pt x="2499" y="19947"/>
                    <a:pt x="2517" y="19947"/>
                  </a:cubicBezTo>
                  <a:cubicBezTo>
                    <a:pt x="2455" y="20062"/>
                    <a:pt x="2525" y="20053"/>
                    <a:pt x="2561" y="20071"/>
                  </a:cubicBezTo>
                  <a:close/>
                  <a:moveTo>
                    <a:pt x="2269" y="20547"/>
                  </a:moveTo>
                  <a:cubicBezTo>
                    <a:pt x="2419" y="20530"/>
                    <a:pt x="2322" y="20415"/>
                    <a:pt x="2340" y="20353"/>
                  </a:cubicBezTo>
                  <a:cubicBezTo>
                    <a:pt x="2366" y="20265"/>
                    <a:pt x="2508" y="20115"/>
                    <a:pt x="2411" y="20088"/>
                  </a:cubicBezTo>
                  <a:cubicBezTo>
                    <a:pt x="2366" y="20238"/>
                    <a:pt x="2243" y="20459"/>
                    <a:pt x="2269" y="20547"/>
                  </a:cubicBezTo>
                  <a:close/>
                  <a:moveTo>
                    <a:pt x="2534" y="20706"/>
                  </a:moveTo>
                  <a:cubicBezTo>
                    <a:pt x="2596" y="20653"/>
                    <a:pt x="2658" y="20512"/>
                    <a:pt x="2570" y="20539"/>
                  </a:cubicBezTo>
                  <a:cubicBezTo>
                    <a:pt x="2570" y="20583"/>
                    <a:pt x="2464" y="20724"/>
                    <a:pt x="2534" y="20706"/>
                  </a:cubicBezTo>
                  <a:close/>
                  <a:moveTo>
                    <a:pt x="2525" y="18896"/>
                  </a:moveTo>
                  <a:cubicBezTo>
                    <a:pt x="2552" y="18834"/>
                    <a:pt x="2587" y="18799"/>
                    <a:pt x="2614" y="18773"/>
                  </a:cubicBezTo>
                  <a:cubicBezTo>
                    <a:pt x="2640" y="18755"/>
                    <a:pt x="2667" y="18720"/>
                    <a:pt x="2676" y="18658"/>
                  </a:cubicBezTo>
                  <a:cubicBezTo>
                    <a:pt x="2543" y="18614"/>
                    <a:pt x="2534" y="18755"/>
                    <a:pt x="2525" y="18896"/>
                  </a:cubicBezTo>
                  <a:close/>
                  <a:moveTo>
                    <a:pt x="2349" y="19294"/>
                  </a:moveTo>
                  <a:cubicBezTo>
                    <a:pt x="2366" y="19161"/>
                    <a:pt x="2534" y="19126"/>
                    <a:pt x="2472" y="19046"/>
                  </a:cubicBezTo>
                  <a:cubicBezTo>
                    <a:pt x="2393" y="19188"/>
                    <a:pt x="2384" y="19117"/>
                    <a:pt x="2366" y="19011"/>
                  </a:cubicBezTo>
                  <a:cubicBezTo>
                    <a:pt x="2340" y="19126"/>
                    <a:pt x="2296" y="19249"/>
                    <a:pt x="2349" y="19294"/>
                  </a:cubicBezTo>
                  <a:close/>
                  <a:moveTo>
                    <a:pt x="1925" y="19735"/>
                  </a:moveTo>
                  <a:cubicBezTo>
                    <a:pt x="2013" y="19700"/>
                    <a:pt x="2119" y="19726"/>
                    <a:pt x="2155" y="19585"/>
                  </a:cubicBezTo>
                  <a:cubicBezTo>
                    <a:pt x="2057" y="19559"/>
                    <a:pt x="1996" y="19656"/>
                    <a:pt x="1925" y="19735"/>
                  </a:cubicBezTo>
                  <a:close/>
                  <a:moveTo>
                    <a:pt x="2031" y="19859"/>
                  </a:moveTo>
                  <a:cubicBezTo>
                    <a:pt x="2084" y="19753"/>
                    <a:pt x="2119" y="19788"/>
                    <a:pt x="2146" y="19815"/>
                  </a:cubicBezTo>
                  <a:cubicBezTo>
                    <a:pt x="2172" y="19841"/>
                    <a:pt x="2199" y="19868"/>
                    <a:pt x="2243" y="19744"/>
                  </a:cubicBezTo>
                  <a:cubicBezTo>
                    <a:pt x="2172" y="19682"/>
                    <a:pt x="2013" y="19762"/>
                    <a:pt x="2031" y="19859"/>
                  </a:cubicBezTo>
                  <a:close/>
                  <a:moveTo>
                    <a:pt x="1775" y="20874"/>
                  </a:moveTo>
                  <a:cubicBezTo>
                    <a:pt x="1748" y="20918"/>
                    <a:pt x="1704" y="20927"/>
                    <a:pt x="1660" y="20936"/>
                  </a:cubicBezTo>
                  <a:cubicBezTo>
                    <a:pt x="1634" y="21007"/>
                    <a:pt x="1625" y="21060"/>
                    <a:pt x="1634" y="21077"/>
                  </a:cubicBezTo>
                  <a:cubicBezTo>
                    <a:pt x="1713" y="21077"/>
                    <a:pt x="1837" y="20874"/>
                    <a:pt x="1775" y="20874"/>
                  </a:cubicBezTo>
                  <a:close/>
                  <a:moveTo>
                    <a:pt x="1227" y="21324"/>
                  </a:moveTo>
                  <a:cubicBezTo>
                    <a:pt x="1280" y="21307"/>
                    <a:pt x="1342" y="21298"/>
                    <a:pt x="1378" y="21236"/>
                  </a:cubicBezTo>
                  <a:cubicBezTo>
                    <a:pt x="1307" y="21271"/>
                    <a:pt x="1430" y="21121"/>
                    <a:pt x="1457" y="21104"/>
                  </a:cubicBezTo>
                  <a:cubicBezTo>
                    <a:pt x="1510" y="21095"/>
                    <a:pt x="1439" y="21201"/>
                    <a:pt x="1528" y="21157"/>
                  </a:cubicBezTo>
                  <a:cubicBezTo>
                    <a:pt x="1598" y="20971"/>
                    <a:pt x="1616" y="20751"/>
                    <a:pt x="1713" y="20565"/>
                  </a:cubicBezTo>
                  <a:cubicBezTo>
                    <a:pt x="1766" y="20468"/>
                    <a:pt x="1881" y="20406"/>
                    <a:pt x="1916" y="20309"/>
                  </a:cubicBezTo>
                  <a:cubicBezTo>
                    <a:pt x="1881" y="20433"/>
                    <a:pt x="1898" y="20627"/>
                    <a:pt x="1978" y="20547"/>
                  </a:cubicBezTo>
                  <a:cubicBezTo>
                    <a:pt x="1907" y="20494"/>
                    <a:pt x="2004" y="20238"/>
                    <a:pt x="1934" y="20203"/>
                  </a:cubicBezTo>
                  <a:cubicBezTo>
                    <a:pt x="1943" y="20203"/>
                    <a:pt x="1863" y="20327"/>
                    <a:pt x="1846" y="20283"/>
                  </a:cubicBezTo>
                  <a:cubicBezTo>
                    <a:pt x="1890" y="20212"/>
                    <a:pt x="1810" y="20132"/>
                    <a:pt x="1916" y="20088"/>
                  </a:cubicBezTo>
                  <a:cubicBezTo>
                    <a:pt x="1898" y="20132"/>
                    <a:pt x="1872" y="20203"/>
                    <a:pt x="1898" y="20203"/>
                  </a:cubicBezTo>
                  <a:cubicBezTo>
                    <a:pt x="1960" y="20141"/>
                    <a:pt x="1996" y="20044"/>
                    <a:pt x="2066" y="20009"/>
                  </a:cubicBezTo>
                  <a:cubicBezTo>
                    <a:pt x="2093" y="20044"/>
                    <a:pt x="2119" y="20044"/>
                    <a:pt x="2163" y="19965"/>
                  </a:cubicBezTo>
                  <a:cubicBezTo>
                    <a:pt x="2066" y="20000"/>
                    <a:pt x="2172" y="19841"/>
                    <a:pt x="2049" y="19894"/>
                  </a:cubicBezTo>
                  <a:cubicBezTo>
                    <a:pt x="2013" y="19991"/>
                    <a:pt x="2057" y="20009"/>
                    <a:pt x="1960" y="20053"/>
                  </a:cubicBezTo>
                  <a:cubicBezTo>
                    <a:pt x="1881" y="20018"/>
                    <a:pt x="1810" y="19974"/>
                    <a:pt x="1740" y="19938"/>
                  </a:cubicBezTo>
                  <a:cubicBezTo>
                    <a:pt x="1722" y="19991"/>
                    <a:pt x="1695" y="20053"/>
                    <a:pt x="1678" y="20106"/>
                  </a:cubicBezTo>
                  <a:cubicBezTo>
                    <a:pt x="1731" y="20159"/>
                    <a:pt x="1828" y="19938"/>
                    <a:pt x="1810" y="20062"/>
                  </a:cubicBezTo>
                  <a:cubicBezTo>
                    <a:pt x="1801" y="20097"/>
                    <a:pt x="1748" y="20238"/>
                    <a:pt x="1722" y="20221"/>
                  </a:cubicBezTo>
                  <a:cubicBezTo>
                    <a:pt x="1722" y="20230"/>
                    <a:pt x="1740" y="20115"/>
                    <a:pt x="1722" y="20141"/>
                  </a:cubicBezTo>
                  <a:cubicBezTo>
                    <a:pt x="1642" y="20265"/>
                    <a:pt x="1634" y="20380"/>
                    <a:pt x="1589" y="20512"/>
                  </a:cubicBezTo>
                  <a:cubicBezTo>
                    <a:pt x="1554" y="20600"/>
                    <a:pt x="1413" y="20768"/>
                    <a:pt x="1528" y="20759"/>
                  </a:cubicBezTo>
                  <a:cubicBezTo>
                    <a:pt x="1598" y="20556"/>
                    <a:pt x="1722" y="20486"/>
                    <a:pt x="1801" y="20327"/>
                  </a:cubicBezTo>
                  <a:cubicBezTo>
                    <a:pt x="1828" y="20380"/>
                    <a:pt x="1793" y="20441"/>
                    <a:pt x="1740" y="20494"/>
                  </a:cubicBezTo>
                  <a:cubicBezTo>
                    <a:pt x="1687" y="20556"/>
                    <a:pt x="1616" y="20618"/>
                    <a:pt x="1589" y="20662"/>
                  </a:cubicBezTo>
                  <a:cubicBezTo>
                    <a:pt x="1572" y="20751"/>
                    <a:pt x="1554" y="20945"/>
                    <a:pt x="1457" y="21033"/>
                  </a:cubicBezTo>
                  <a:cubicBezTo>
                    <a:pt x="1360" y="21068"/>
                    <a:pt x="1589" y="20759"/>
                    <a:pt x="1430" y="20856"/>
                  </a:cubicBezTo>
                  <a:cubicBezTo>
                    <a:pt x="1413" y="21033"/>
                    <a:pt x="1316" y="21113"/>
                    <a:pt x="1227" y="21324"/>
                  </a:cubicBezTo>
                  <a:close/>
                  <a:moveTo>
                    <a:pt x="1757" y="21713"/>
                  </a:moveTo>
                  <a:cubicBezTo>
                    <a:pt x="1810" y="21678"/>
                    <a:pt x="1898" y="21607"/>
                    <a:pt x="1951" y="21536"/>
                  </a:cubicBezTo>
                  <a:cubicBezTo>
                    <a:pt x="2013" y="21475"/>
                    <a:pt x="2057" y="21413"/>
                    <a:pt x="2013" y="21386"/>
                  </a:cubicBezTo>
                  <a:cubicBezTo>
                    <a:pt x="1996" y="21422"/>
                    <a:pt x="1960" y="21457"/>
                    <a:pt x="1925" y="21483"/>
                  </a:cubicBezTo>
                  <a:cubicBezTo>
                    <a:pt x="1890" y="21466"/>
                    <a:pt x="1943" y="21351"/>
                    <a:pt x="1978" y="21263"/>
                  </a:cubicBezTo>
                  <a:cubicBezTo>
                    <a:pt x="2066" y="21254"/>
                    <a:pt x="2075" y="21174"/>
                    <a:pt x="2137" y="21139"/>
                  </a:cubicBezTo>
                  <a:cubicBezTo>
                    <a:pt x="2208" y="21015"/>
                    <a:pt x="2137" y="21033"/>
                    <a:pt x="2190" y="20927"/>
                  </a:cubicBezTo>
                  <a:cubicBezTo>
                    <a:pt x="2075" y="20980"/>
                    <a:pt x="2119" y="20971"/>
                    <a:pt x="2022" y="20980"/>
                  </a:cubicBezTo>
                  <a:close/>
                  <a:moveTo>
                    <a:pt x="1554" y="22569"/>
                  </a:moveTo>
                  <a:cubicBezTo>
                    <a:pt x="1607" y="22437"/>
                    <a:pt x="1625" y="22358"/>
                    <a:pt x="1625" y="22296"/>
                  </a:cubicBezTo>
                  <a:cubicBezTo>
                    <a:pt x="1713" y="22225"/>
                    <a:pt x="1634" y="22366"/>
                    <a:pt x="1704" y="22322"/>
                  </a:cubicBezTo>
                  <a:cubicBezTo>
                    <a:pt x="1722" y="22287"/>
                    <a:pt x="1731" y="22252"/>
                    <a:pt x="1766" y="22225"/>
                  </a:cubicBezTo>
                  <a:lnTo>
                    <a:pt x="1793" y="22163"/>
                  </a:lnTo>
                  <a:cubicBezTo>
                    <a:pt x="1740" y="22190"/>
                    <a:pt x="1642" y="22269"/>
                    <a:pt x="1651" y="22225"/>
                  </a:cubicBezTo>
                  <a:cubicBezTo>
                    <a:pt x="1837" y="22075"/>
                    <a:pt x="1722" y="22049"/>
                    <a:pt x="1748" y="21951"/>
                  </a:cubicBezTo>
                  <a:cubicBezTo>
                    <a:pt x="1793" y="21934"/>
                    <a:pt x="1828" y="21916"/>
                    <a:pt x="1863" y="21890"/>
                  </a:cubicBezTo>
                  <a:cubicBezTo>
                    <a:pt x="1828" y="21854"/>
                    <a:pt x="1890" y="21748"/>
                    <a:pt x="1943" y="21669"/>
                  </a:cubicBezTo>
                  <a:cubicBezTo>
                    <a:pt x="1996" y="21581"/>
                    <a:pt x="2040" y="21519"/>
                    <a:pt x="1960" y="21554"/>
                  </a:cubicBezTo>
                  <a:cubicBezTo>
                    <a:pt x="1943" y="21669"/>
                    <a:pt x="1784" y="21845"/>
                    <a:pt x="1722" y="21810"/>
                  </a:cubicBezTo>
                  <a:cubicBezTo>
                    <a:pt x="1669" y="21943"/>
                    <a:pt x="1651" y="22049"/>
                    <a:pt x="1713" y="22057"/>
                  </a:cubicBezTo>
                  <a:cubicBezTo>
                    <a:pt x="1695" y="22137"/>
                    <a:pt x="1598" y="22287"/>
                    <a:pt x="1528" y="22419"/>
                  </a:cubicBezTo>
                  <a:cubicBezTo>
                    <a:pt x="1466" y="22543"/>
                    <a:pt x="1430" y="22640"/>
                    <a:pt x="1554" y="22569"/>
                  </a:cubicBezTo>
                  <a:close/>
                  <a:moveTo>
                    <a:pt x="380" y="24053"/>
                  </a:moveTo>
                  <a:cubicBezTo>
                    <a:pt x="194" y="24123"/>
                    <a:pt x="256" y="24044"/>
                    <a:pt x="88" y="24141"/>
                  </a:cubicBezTo>
                  <a:cubicBezTo>
                    <a:pt x="88" y="24141"/>
                    <a:pt x="88" y="24150"/>
                    <a:pt x="80" y="24150"/>
                  </a:cubicBezTo>
                  <a:cubicBezTo>
                    <a:pt x="80" y="24150"/>
                    <a:pt x="71" y="24159"/>
                    <a:pt x="71" y="24159"/>
                  </a:cubicBezTo>
                  <a:cubicBezTo>
                    <a:pt x="124" y="24185"/>
                    <a:pt x="159" y="24141"/>
                    <a:pt x="256" y="24159"/>
                  </a:cubicBezTo>
                  <a:close/>
                  <a:moveTo>
                    <a:pt x="1369" y="23382"/>
                  </a:moveTo>
                  <a:cubicBezTo>
                    <a:pt x="1369" y="23346"/>
                    <a:pt x="1280" y="23364"/>
                    <a:pt x="1183" y="23382"/>
                  </a:cubicBezTo>
                  <a:cubicBezTo>
                    <a:pt x="998" y="23497"/>
                    <a:pt x="1307" y="23435"/>
                    <a:pt x="1369" y="23382"/>
                  </a:cubicBezTo>
                  <a:close/>
                  <a:moveTo>
                    <a:pt x="1740" y="23073"/>
                  </a:moveTo>
                  <a:cubicBezTo>
                    <a:pt x="1616" y="23099"/>
                    <a:pt x="1660" y="23073"/>
                    <a:pt x="1731" y="23029"/>
                  </a:cubicBezTo>
                  <a:cubicBezTo>
                    <a:pt x="1793" y="22984"/>
                    <a:pt x="1881" y="22940"/>
                    <a:pt x="1863" y="22914"/>
                  </a:cubicBezTo>
                  <a:cubicBezTo>
                    <a:pt x="1740" y="22923"/>
                    <a:pt x="1616" y="22958"/>
                    <a:pt x="1483" y="22993"/>
                  </a:cubicBezTo>
                  <a:cubicBezTo>
                    <a:pt x="1483" y="22993"/>
                    <a:pt x="1483" y="22984"/>
                    <a:pt x="1483" y="22976"/>
                  </a:cubicBezTo>
                  <a:cubicBezTo>
                    <a:pt x="1466" y="22940"/>
                    <a:pt x="1342" y="23143"/>
                    <a:pt x="1333" y="23082"/>
                  </a:cubicBezTo>
                  <a:cubicBezTo>
                    <a:pt x="1448" y="22931"/>
                    <a:pt x="1563" y="22790"/>
                    <a:pt x="1634" y="22658"/>
                  </a:cubicBezTo>
                  <a:cubicBezTo>
                    <a:pt x="1607" y="22640"/>
                    <a:pt x="1536" y="22667"/>
                    <a:pt x="1439" y="22728"/>
                  </a:cubicBezTo>
                  <a:cubicBezTo>
                    <a:pt x="1386" y="22861"/>
                    <a:pt x="1325" y="23020"/>
                    <a:pt x="1466" y="22808"/>
                  </a:cubicBezTo>
                  <a:cubicBezTo>
                    <a:pt x="1404" y="22940"/>
                    <a:pt x="1298" y="23064"/>
                    <a:pt x="1236" y="23196"/>
                  </a:cubicBezTo>
                  <a:lnTo>
                    <a:pt x="1245" y="23196"/>
                  </a:lnTo>
                  <a:cubicBezTo>
                    <a:pt x="1386" y="23117"/>
                    <a:pt x="1448" y="23117"/>
                    <a:pt x="1510" y="23117"/>
                  </a:cubicBezTo>
                  <a:cubicBezTo>
                    <a:pt x="1572" y="23126"/>
                    <a:pt x="1634" y="23135"/>
                    <a:pt x="1740" y="23073"/>
                  </a:cubicBezTo>
                  <a:close/>
                  <a:moveTo>
                    <a:pt x="1960" y="22905"/>
                  </a:moveTo>
                  <a:cubicBezTo>
                    <a:pt x="1996" y="22905"/>
                    <a:pt x="1943" y="22940"/>
                    <a:pt x="1890" y="22967"/>
                  </a:cubicBezTo>
                  <a:cubicBezTo>
                    <a:pt x="1978" y="22958"/>
                    <a:pt x="1846" y="23064"/>
                    <a:pt x="1951" y="23046"/>
                  </a:cubicBezTo>
                  <a:cubicBezTo>
                    <a:pt x="2013" y="23020"/>
                    <a:pt x="2057" y="22958"/>
                    <a:pt x="2066" y="22914"/>
                  </a:cubicBezTo>
                  <a:cubicBezTo>
                    <a:pt x="2075" y="22870"/>
                    <a:pt x="2057" y="22852"/>
                    <a:pt x="1960" y="22905"/>
                  </a:cubicBezTo>
                  <a:close/>
                  <a:moveTo>
                    <a:pt x="16061" y="21978"/>
                  </a:moveTo>
                  <a:cubicBezTo>
                    <a:pt x="16097" y="21969"/>
                    <a:pt x="16150" y="21978"/>
                    <a:pt x="16150" y="21943"/>
                  </a:cubicBezTo>
                  <a:cubicBezTo>
                    <a:pt x="16035" y="21943"/>
                    <a:pt x="16212" y="21792"/>
                    <a:pt x="16079" y="21837"/>
                  </a:cubicBezTo>
                  <a:cubicBezTo>
                    <a:pt x="16044" y="21872"/>
                    <a:pt x="16070" y="21890"/>
                    <a:pt x="16061" y="21978"/>
                  </a:cubicBezTo>
                  <a:close/>
                  <a:moveTo>
                    <a:pt x="14454" y="21501"/>
                  </a:moveTo>
                  <a:cubicBezTo>
                    <a:pt x="14587" y="21492"/>
                    <a:pt x="14666" y="21519"/>
                    <a:pt x="14755" y="21430"/>
                  </a:cubicBezTo>
                  <a:cubicBezTo>
                    <a:pt x="14719" y="21422"/>
                    <a:pt x="14507" y="21448"/>
                    <a:pt x="14454" y="21501"/>
                  </a:cubicBezTo>
                  <a:close/>
                  <a:moveTo>
                    <a:pt x="13112" y="22402"/>
                  </a:moveTo>
                  <a:cubicBezTo>
                    <a:pt x="13201" y="22375"/>
                    <a:pt x="13227" y="22419"/>
                    <a:pt x="13298" y="22411"/>
                  </a:cubicBezTo>
                  <a:cubicBezTo>
                    <a:pt x="13289" y="22331"/>
                    <a:pt x="13103" y="22322"/>
                    <a:pt x="13112" y="22402"/>
                  </a:cubicBezTo>
                  <a:close/>
                  <a:moveTo>
                    <a:pt x="12662" y="22490"/>
                  </a:moveTo>
                  <a:cubicBezTo>
                    <a:pt x="12733" y="22419"/>
                    <a:pt x="12839" y="22516"/>
                    <a:pt x="12900" y="22437"/>
                  </a:cubicBezTo>
                  <a:cubicBezTo>
                    <a:pt x="12865" y="22411"/>
                    <a:pt x="12627" y="22393"/>
                    <a:pt x="12662" y="22490"/>
                  </a:cubicBezTo>
                  <a:close/>
                  <a:moveTo>
                    <a:pt x="9731" y="22887"/>
                  </a:moveTo>
                  <a:cubicBezTo>
                    <a:pt x="9757" y="22843"/>
                    <a:pt x="9748" y="22781"/>
                    <a:pt x="9775" y="22737"/>
                  </a:cubicBezTo>
                  <a:lnTo>
                    <a:pt x="9651" y="22755"/>
                  </a:lnTo>
                  <a:cubicBezTo>
                    <a:pt x="9660" y="22826"/>
                    <a:pt x="9669" y="22887"/>
                    <a:pt x="9731" y="22887"/>
                  </a:cubicBezTo>
                  <a:close/>
                  <a:moveTo>
                    <a:pt x="8256" y="22499"/>
                  </a:moveTo>
                  <a:cubicBezTo>
                    <a:pt x="8371" y="22472"/>
                    <a:pt x="8335" y="22614"/>
                    <a:pt x="8486" y="22552"/>
                  </a:cubicBezTo>
                  <a:cubicBezTo>
                    <a:pt x="8486" y="22464"/>
                    <a:pt x="8371" y="22499"/>
                    <a:pt x="8433" y="22419"/>
                  </a:cubicBezTo>
                  <a:cubicBezTo>
                    <a:pt x="8344" y="22428"/>
                    <a:pt x="8282" y="22446"/>
                    <a:pt x="8256" y="22499"/>
                  </a:cubicBezTo>
                  <a:close/>
                  <a:moveTo>
                    <a:pt x="7859" y="23249"/>
                  </a:moveTo>
                  <a:cubicBezTo>
                    <a:pt x="7947" y="23205"/>
                    <a:pt x="7938" y="23276"/>
                    <a:pt x="7991" y="23285"/>
                  </a:cubicBezTo>
                  <a:cubicBezTo>
                    <a:pt x="7982" y="23205"/>
                    <a:pt x="7920" y="23196"/>
                    <a:pt x="7876" y="23161"/>
                  </a:cubicBezTo>
                  <a:cubicBezTo>
                    <a:pt x="7876" y="23108"/>
                    <a:pt x="7956" y="23117"/>
                    <a:pt x="7929" y="23046"/>
                  </a:cubicBezTo>
                  <a:cubicBezTo>
                    <a:pt x="7744" y="23055"/>
                    <a:pt x="7867" y="23126"/>
                    <a:pt x="7859" y="23249"/>
                  </a:cubicBezTo>
                  <a:close/>
                  <a:moveTo>
                    <a:pt x="6110" y="23399"/>
                  </a:moveTo>
                  <a:cubicBezTo>
                    <a:pt x="6199" y="23391"/>
                    <a:pt x="6269" y="23373"/>
                    <a:pt x="6287" y="23320"/>
                  </a:cubicBezTo>
                  <a:cubicBezTo>
                    <a:pt x="6172" y="23355"/>
                    <a:pt x="6101" y="23267"/>
                    <a:pt x="6110" y="23399"/>
                  </a:cubicBezTo>
                  <a:close/>
                  <a:moveTo>
                    <a:pt x="5042" y="22984"/>
                  </a:moveTo>
                  <a:lnTo>
                    <a:pt x="5245" y="22958"/>
                  </a:lnTo>
                  <a:cubicBezTo>
                    <a:pt x="5289" y="22843"/>
                    <a:pt x="5024" y="22879"/>
                    <a:pt x="5042" y="22984"/>
                  </a:cubicBezTo>
                  <a:close/>
                  <a:moveTo>
                    <a:pt x="4618" y="23461"/>
                  </a:moveTo>
                  <a:cubicBezTo>
                    <a:pt x="4742" y="23444"/>
                    <a:pt x="4892" y="23444"/>
                    <a:pt x="4901" y="23373"/>
                  </a:cubicBezTo>
                  <a:cubicBezTo>
                    <a:pt x="4812" y="23399"/>
                    <a:pt x="4600" y="23364"/>
                    <a:pt x="4618" y="23461"/>
                  </a:cubicBezTo>
                  <a:close/>
                  <a:moveTo>
                    <a:pt x="3929" y="23479"/>
                  </a:moveTo>
                  <a:cubicBezTo>
                    <a:pt x="4071" y="23479"/>
                    <a:pt x="4318" y="23364"/>
                    <a:pt x="4238" y="23320"/>
                  </a:cubicBezTo>
                  <a:cubicBezTo>
                    <a:pt x="4203" y="23364"/>
                    <a:pt x="3929" y="23311"/>
                    <a:pt x="3929" y="23479"/>
                  </a:cubicBezTo>
                  <a:close/>
                  <a:moveTo>
                    <a:pt x="3214" y="23152"/>
                  </a:moveTo>
                  <a:cubicBezTo>
                    <a:pt x="3188" y="23241"/>
                    <a:pt x="3258" y="23267"/>
                    <a:pt x="3417" y="23241"/>
                  </a:cubicBezTo>
                  <a:cubicBezTo>
                    <a:pt x="3576" y="23064"/>
                    <a:pt x="3355" y="23143"/>
                    <a:pt x="3214" y="23152"/>
                  </a:cubicBezTo>
                  <a:close/>
                  <a:moveTo>
                    <a:pt x="1934" y="23894"/>
                  </a:moveTo>
                  <a:cubicBezTo>
                    <a:pt x="1969" y="23929"/>
                    <a:pt x="2049" y="23920"/>
                    <a:pt x="2119" y="23912"/>
                  </a:cubicBezTo>
                  <a:cubicBezTo>
                    <a:pt x="2199" y="23894"/>
                    <a:pt x="2278" y="23885"/>
                    <a:pt x="2322" y="23929"/>
                  </a:cubicBezTo>
                  <a:cubicBezTo>
                    <a:pt x="2411" y="23841"/>
                    <a:pt x="2269" y="23903"/>
                    <a:pt x="2234" y="23885"/>
                  </a:cubicBezTo>
                  <a:cubicBezTo>
                    <a:pt x="2155" y="23859"/>
                    <a:pt x="2093" y="23761"/>
                    <a:pt x="1934" y="23894"/>
                  </a:cubicBezTo>
                  <a:close/>
                  <a:moveTo>
                    <a:pt x="2163" y="23046"/>
                  </a:moveTo>
                  <a:cubicBezTo>
                    <a:pt x="2340" y="23002"/>
                    <a:pt x="2499" y="22914"/>
                    <a:pt x="2658" y="22808"/>
                  </a:cubicBezTo>
                  <a:cubicBezTo>
                    <a:pt x="2552" y="22834"/>
                    <a:pt x="2517" y="22746"/>
                    <a:pt x="2358" y="22852"/>
                  </a:cubicBezTo>
                  <a:cubicBezTo>
                    <a:pt x="2419" y="22852"/>
                    <a:pt x="2216" y="23020"/>
                    <a:pt x="2163" y="23046"/>
                  </a:cubicBezTo>
                  <a:close/>
                  <a:moveTo>
                    <a:pt x="3143" y="22799"/>
                  </a:moveTo>
                  <a:cubicBezTo>
                    <a:pt x="3258" y="22675"/>
                    <a:pt x="2985" y="22790"/>
                    <a:pt x="2923" y="22773"/>
                  </a:cubicBezTo>
                  <a:cubicBezTo>
                    <a:pt x="2870" y="22790"/>
                    <a:pt x="2817" y="22826"/>
                    <a:pt x="2764" y="22826"/>
                  </a:cubicBezTo>
                  <a:cubicBezTo>
                    <a:pt x="2852" y="22737"/>
                    <a:pt x="2852" y="22711"/>
                    <a:pt x="2746" y="22746"/>
                  </a:cubicBezTo>
                  <a:cubicBezTo>
                    <a:pt x="2631" y="22843"/>
                    <a:pt x="2781" y="22790"/>
                    <a:pt x="2667" y="22896"/>
                  </a:cubicBezTo>
                  <a:cubicBezTo>
                    <a:pt x="2561" y="22887"/>
                    <a:pt x="2472" y="22967"/>
                    <a:pt x="2375" y="23020"/>
                  </a:cubicBezTo>
                  <a:cubicBezTo>
                    <a:pt x="2499" y="22984"/>
                    <a:pt x="2658" y="22931"/>
                    <a:pt x="2799" y="22879"/>
                  </a:cubicBezTo>
                  <a:cubicBezTo>
                    <a:pt x="2940" y="22826"/>
                    <a:pt x="3064" y="22790"/>
                    <a:pt x="3143" y="22799"/>
                  </a:cubicBezTo>
                  <a:close/>
                  <a:moveTo>
                    <a:pt x="4962" y="22578"/>
                  </a:moveTo>
                  <a:cubicBezTo>
                    <a:pt x="4936" y="22578"/>
                    <a:pt x="4927" y="22561"/>
                    <a:pt x="4936" y="22534"/>
                  </a:cubicBezTo>
                  <a:cubicBezTo>
                    <a:pt x="4830" y="22561"/>
                    <a:pt x="4865" y="22561"/>
                    <a:pt x="4759" y="22552"/>
                  </a:cubicBezTo>
                  <a:cubicBezTo>
                    <a:pt x="4706" y="22640"/>
                    <a:pt x="4980" y="22596"/>
                    <a:pt x="4962" y="22578"/>
                  </a:cubicBezTo>
                  <a:close/>
                  <a:moveTo>
                    <a:pt x="5625" y="22437"/>
                  </a:moveTo>
                  <a:cubicBezTo>
                    <a:pt x="5545" y="22437"/>
                    <a:pt x="5492" y="22464"/>
                    <a:pt x="5483" y="22508"/>
                  </a:cubicBezTo>
                  <a:cubicBezTo>
                    <a:pt x="5536" y="22508"/>
                    <a:pt x="5554" y="22543"/>
                    <a:pt x="5633" y="22516"/>
                  </a:cubicBezTo>
                  <a:cubicBezTo>
                    <a:pt x="5625" y="22490"/>
                    <a:pt x="5625" y="22464"/>
                    <a:pt x="5625" y="22437"/>
                  </a:cubicBezTo>
                  <a:close/>
                  <a:moveTo>
                    <a:pt x="5863" y="22428"/>
                  </a:moveTo>
                  <a:cubicBezTo>
                    <a:pt x="5819" y="22358"/>
                    <a:pt x="5792" y="22260"/>
                    <a:pt x="5651" y="22296"/>
                  </a:cubicBezTo>
                  <a:cubicBezTo>
                    <a:pt x="5625" y="22402"/>
                    <a:pt x="5695" y="22340"/>
                    <a:pt x="5722" y="22393"/>
                  </a:cubicBezTo>
                  <a:cubicBezTo>
                    <a:pt x="5722" y="22384"/>
                    <a:pt x="5678" y="22437"/>
                    <a:pt x="5731" y="22446"/>
                  </a:cubicBezTo>
                  <a:close/>
                  <a:moveTo>
                    <a:pt x="7885" y="21996"/>
                  </a:moveTo>
                  <a:cubicBezTo>
                    <a:pt x="7797" y="21996"/>
                    <a:pt x="7726" y="22022"/>
                    <a:pt x="7708" y="22075"/>
                  </a:cubicBezTo>
                  <a:cubicBezTo>
                    <a:pt x="7797" y="22057"/>
                    <a:pt x="7806" y="22119"/>
                    <a:pt x="7894" y="22101"/>
                  </a:cubicBezTo>
                  <a:close/>
                  <a:moveTo>
                    <a:pt x="19434" y="20751"/>
                  </a:moveTo>
                  <a:cubicBezTo>
                    <a:pt x="19452" y="20804"/>
                    <a:pt x="19381" y="20839"/>
                    <a:pt x="19302" y="20883"/>
                  </a:cubicBezTo>
                  <a:cubicBezTo>
                    <a:pt x="19364" y="20874"/>
                    <a:pt x="19346" y="20945"/>
                    <a:pt x="19426" y="20918"/>
                  </a:cubicBezTo>
                  <a:cubicBezTo>
                    <a:pt x="19443" y="20883"/>
                    <a:pt x="19558" y="20724"/>
                    <a:pt x="19434" y="20751"/>
                  </a:cubicBezTo>
                  <a:close/>
                  <a:moveTo>
                    <a:pt x="20150" y="20600"/>
                  </a:moveTo>
                  <a:cubicBezTo>
                    <a:pt x="20114" y="20600"/>
                    <a:pt x="20097" y="20583"/>
                    <a:pt x="20097" y="20547"/>
                  </a:cubicBezTo>
                  <a:cubicBezTo>
                    <a:pt x="20035" y="20547"/>
                    <a:pt x="20008" y="20565"/>
                    <a:pt x="19982" y="20592"/>
                  </a:cubicBezTo>
                  <a:cubicBezTo>
                    <a:pt x="19973" y="20600"/>
                    <a:pt x="19964" y="20618"/>
                    <a:pt x="19955" y="20627"/>
                  </a:cubicBezTo>
                  <a:cubicBezTo>
                    <a:pt x="19947" y="20645"/>
                    <a:pt x="19929" y="20653"/>
                    <a:pt x="19920" y="20662"/>
                  </a:cubicBezTo>
                  <a:cubicBezTo>
                    <a:pt x="19982" y="20636"/>
                    <a:pt x="20159" y="20662"/>
                    <a:pt x="20150" y="20600"/>
                  </a:cubicBezTo>
                  <a:close/>
                  <a:moveTo>
                    <a:pt x="17112" y="9961"/>
                  </a:moveTo>
                  <a:cubicBezTo>
                    <a:pt x="17174" y="10014"/>
                    <a:pt x="17095" y="10137"/>
                    <a:pt x="17201" y="10128"/>
                  </a:cubicBezTo>
                  <a:cubicBezTo>
                    <a:pt x="17201" y="10093"/>
                    <a:pt x="17209" y="9952"/>
                    <a:pt x="17112" y="9961"/>
                  </a:cubicBezTo>
                  <a:close/>
                  <a:moveTo>
                    <a:pt x="17006" y="9475"/>
                  </a:moveTo>
                  <a:cubicBezTo>
                    <a:pt x="17042" y="9519"/>
                    <a:pt x="17024" y="9546"/>
                    <a:pt x="16971" y="9572"/>
                  </a:cubicBezTo>
                  <a:cubicBezTo>
                    <a:pt x="17015" y="9660"/>
                    <a:pt x="17077" y="9634"/>
                    <a:pt x="17121" y="9731"/>
                  </a:cubicBezTo>
                  <a:cubicBezTo>
                    <a:pt x="17165" y="9713"/>
                    <a:pt x="17130" y="9537"/>
                    <a:pt x="17103" y="9519"/>
                  </a:cubicBezTo>
                  <a:cubicBezTo>
                    <a:pt x="17095" y="9510"/>
                    <a:pt x="17050" y="9563"/>
                    <a:pt x="17042" y="9528"/>
                  </a:cubicBezTo>
                  <a:cubicBezTo>
                    <a:pt x="17077" y="9501"/>
                    <a:pt x="17068" y="9404"/>
                    <a:pt x="17006" y="9475"/>
                  </a:cubicBezTo>
                  <a:close/>
                  <a:moveTo>
                    <a:pt x="16565" y="9148"/>
                  </a:moveTo>
                  <a:cubicBezTo>
                    <a:pt x="16503" y="9175"/>
                    <a:pt x="16574" y="9342"/>
                    <a:pt x="16627" y="9325"/>
                  </a:cubicBezTo>
                  <a:cubicBezTo>
                    <a:pt x="16609" y="9272"/>
                    <a:pt x="16600" y="9210"/>
                    <a:pt x="16565" y="9148"/>
                  </a:cubicBezTo>
                  <a:close/>
                  <a:moveTo>
                    <a:pt x="11073" y="1925"/>
                  </a:moveTo>
                  <a:cubicBezTo>
                    <a:pt x="11020" y="1820"/>
                    <a:pt x="10896" y="1908"/>
                    <a:pt x="10984" y="1987"/>
                  </a:cubicBezTo>
                  <a:close/>
                  <a:moveTo>
                    <a:pt x="11602" y="2561"/>
                  </a:moveTo>
                  <a:cubicBezTo>
                    <a:pt x="11673" y="2517"/>
                    <a:pt x="11611" y="2446"/>
                    <a:pt x="11567" y="2367"/>
                  </a:cubicBezTo>
                  <a:cubicBezTo>
                    <a:pt x="11470" y="2411"/>
                    <a:pt x="11549" y="2491"/>
                    <a:pt x="11602" y="2561"/>
                  </a:cubicBezTo>
                  <a:close/>
                  <a:moveTo>
                    <a:pt x="10110" y="4080"/>
                  </a:moveTo>
                  <a:cubicBezTo>
                    <a:pt x="10128" y="4018"/>
                    <a:pt x="10260" y="3983"/>
                    <a:pt x="10198" y="3903"/>
                  </a:cubicBezTo>
                  <a:cubicBezTo>
                    <a:pt x="10154" y="3903"/>
                    <a:pt x="10110" y="3921"/>
                    <a:pt x="10066" y="3965"/>
                  </a:cubicBezTo>
                  <a:cubicBezTo>
                    <a:pt x="10101" y="4009"/>
                    <a:pt x="10084" y="4036"/>
                    <a:pt x="10110" y="4080"/>
                  </a:cubicBezTo>
                  <a:close/>
                  <a:moveTo>
                    <a:pt x="10534" y="4760"/>
                  </a:moveTo>
                  <a:cubicBezTo>
                    <a:pt x="10587" y="4733"/>
                    <a:pt x="10552" y="4689"/>
                    <a:pt x="10569" y="4663"/>
                  </a:cubicBezTo>
                  <a:cubicBezTo>
                    <a:pt x="10631" y="4636"/>
                    <a:pt x="10719" y="4627"/>
                    <a:pt x="10640" y="4530"/>
                  </a:cubicBezTo>
                  <a:cubicBezTo>
                    <a:pt x="10613" y="4548"/>
                    <a:pt x="10605" y="4574"/>
                    <a:pt x="10596" y="4601"/>
                  </a:cubicBezTo>
                  <a:cubicBezTo>
                    <a:pt x="10561" y="4548"/>
                    <a:pt x="10516" y="4539"/>
                    <a:pt x="10472" y="4574"/>
                  </a:cubicBezTo>
                  <a:cubicBezTo>
                    <a:pt x="10552" y="4654"/>
                    <a:pt x="10525" y="4698"/>
                    <a:pt x="10534" y="4760"/>
                  </a:cubicBezTo>
                  <a:close/>
                  <a:moveTo>
                    <a:pt x="12680" y="3347"/>
                  </a:moveTo>
                  <a:cubicBezTo>
                    <a:pt x="12609" y="3294"/>
                    <a:pt x="12556" y="3082"/>
                    <a:pt x="12468" y="3153"/>
                  </a:cubicBezTo>
                  <a:cubicBezTo>
                    <a:pt x="12415" y="3223"/>
                    <a:pt x="12547" y="3153"/>
                    <a:pt x="12565" y="3241"/>
                  </a:cubicBezTo>
                  <a:cubicBezTo>
                    <a:pt x="12538" y="3259"/>
                    <a:pt x="12512" y="3285"/>
                    <a:pt x="12556" y="3321"/>
                  </a:cubicBezTo>
                  <a:cubicBezTo>
                    <a:pt x="12609" y="3223"/>
                    <a:pt x="12627" y="3400"/>
                    <a:pt x="12680" y="3347"/>
                  </a:cubicBezTo>
                  <a:close/>
                  <a:moveTo>
                    <a:pt x="10878" y="4857"/>
                  </a:moveTo>
                  <a:cubicBezTo>
                    <a:pt x="10825" y="4795"/>
                    <a:pt x="10719" y="4733"/>
                    <a:pt x="10675" y="4813"/>
                  </a:cubicBezTo>
                  <a:cubicBezTo>
                    <a:pt x="10755" y="4901"/>
                    <a:pt x="10923" y="4857"/>
                    <a:pt x="10923" y="5016"/>
                  </a:cubicBezTo>
                  <a:cubicBezTo>
                    <a:pt x="11002" y="4989"/>
                    <a:pt x="10914" y="4901"/>
                    <a:pt x="10878" y="4857"/>
                  </a:cubicBezTo>
                  <a:close/>
                  <a:moveTo>
                    <a:pt x="11205" y="5078"/>
                  </a:moveTo>
                  <a:cubicBezTo>
                    <a:pt x="11126" y="5078"/>
                    <a:pt x="11064" y="4989"/>
                    <a:pt x="10976" y="5051"/>
                  </a:cubicBezTo>
                  <a:cubicBezTo>
                    <a:pt x="11037" y="5184"/>
                    <a:pt x="11240" y="5210"/>
                    <a:pt x="11205" y="5078"/>
                  </a:cubicBezTo>
                  <a:close/>
                  <a:moveTo>
                    <a:pt x="14075" y="5298"/>
                  </a:moveTo>
                  <a:cubicBezTo>
                    <a:pt x="14110" y="5360"/>
                    <a:pt x="14031" y="5396"/>
                    <a:pt x="14092" y="5475"/>
                  </a:cubicBezTo>
                  <a:cubicBezTo>
                    <a:pt x="14163" y="5440"/>
                    <a:pt x="14137" y="5290"/>
                    <a:pt x="14075" y="5298"/>
                  </a:cubicBezTo>
                  <a:close/>
                  <a:moveTo>
                    <a:pt x="14816" y="7603"/>
                  </a:moveTo>
                  <a:lnTo>
                    <a:pt x="14719" y="7665"/>
                  </a:lnTo>
                  <a:lnTo>
                    <a:pt x="14781" y="7744"/>
                  </a:lnTo>
                  <a:cubicBezTo>
                    <a:pt x="14843" y="7709"/>
                    <a:pt x="14869" y="7665"/>
                    <a:pt x="14816" y="7603"/>
                  </a:cubicBezTo>
                  <a:close/>
                  <a:moveTo>
                    <a:pt x="17183" y="10667"/>
                  </a:moveTo>
                  <a:cubicBezTo>
                    <a:pt x="17139" y="10587"/>
                    <a:pt x="16989" y="10446"/>
                    <a:pt x="16997" y="10499"/>
                  </a:cubicBezTo>
                  <a:cubicBezTo>
                    <a:pt x="17050" y="10535"/>
                    <a:pt x="17183" y="10738"/>
                    <a:pt x="17183" y="10667"/>
                  </a:cubicBezTo>
                  <a:close/>
                  <a:moveTo>
                    <a:pt x="17262" y="11108"/>
                  </a:moveTo>
                  <a:cubicBezTo>
                    <a:pt x="17227" y="11038"/>
                    <a:pt x="17306" y="10994"/>
                    <a:pt x="17218" y="10905"/>
                  </a:cubicBezTo>
                  <a:cubicBezTo>
                    <a:pt x="17165" y="10949"/>
                    <a:pt x="17174" y="11108"/>
                    <a:pt x="17262" y="11108"/>
                  </a:cubicBezTo>
                  <a:close/>
                  <a:moveTo>
                    <a:pt x="17730" y="11108"/>
                  </a:moveTo>
                  <a:cubicBezTo>
                    <a:pt x="17633" y="11161"/>
                    <a:pt x="17819" y="11259"/>
                    <a:pt x="17863" y="11285"/>
                  </a:cubicBezTo>
                  <a:cubicBezTo>
                    <a:pt x="17827" y="11214"/>
                    <a:pt x="17810" y="11126"/>
                    <a:pt x="17730" y="11108"/>
                  </a:cubicBezTo>
                  <a:close/>
                  <a:moveTo>
                    <a:pt x="18172" y="12194"/>
                  </a:moveTo>
                  <a:cubicBezTo>
                    <a:pt x="18110" y="12133"/>
                    <a:pt x="18181" y="12106"/>
                    <a:pt x="18189" y="12071"/>
                  </a:cubicBezTo>
                  <a:cubicBezTo>
                    <a:pt x="18119" y="11965"/>
                    <a:pt x="18057" y="11885"/>
                    <a:pt x="17978" y="11877"/>
                  </a:cubicBezTo>
                  <a:cubicBezTo>
                    <a:pt x="18004" y="11850"/>
                    <a:pt x="17969" y="11806"/>
                    <a:pt x="17969" y="11771"/>
                  </a:cubicBezTo>
                  <a:cubicBezTo>
                    <a:pt x="17801" y="11682"/>
                    <a:pt x="17695" y="11470"/>
                    <a:pt x="17607" y="11312"/>
                  </a:cubicBezTo>
                  <a:cubicBezTo>
                    <a:pt x="17580" y="11364"/>
                    <a:pt x="17492" y="11179"/>
                    <a:pt x="17527" y="11294"/>
                  </a:cubicBezTo>
                  <a:cubicBezTo>
                    <a:pt x="17554" y="11347"/>
                    <a:pt x="17589" y="11329"/>
                    <a:pt x="17624" y="11373"/>
                  </a:cubicBezTo>
                  <a:cubicBezTo>
                    <a:pt x="17571" y="11426"/>
                    <a:pt x="17616" y="11532"/>
                    <a:pt x="17642" y="11594"/>
                  </a:cubicBezTo>
                  <a:cubicBezTo>
                    <a:pt x="17660" y="11638"/>
                    <a:pt x="17704" y="11638"/>
                    <a:pt x="17748" y="11700"/>
                  </a:cubicBezTo>
                  <a:cubicBezTo>
                    <a:pt x="17792" y="11762"/>
                    <a:pt x="17810" y="11877"/>
                    <a:pt x="17854" y="11930"/>
                  </a:cubicBezTo>
                  <a:cubicBezTo>
                    <a:pt x="17872" y="11965"/>
                    <a:pt x="17907" y="11947"/>
                    <a:pt x="17925" y="11991"/>
                  </a:cubicBezTo>
                  <a:cubicBezTo>
                    <a:pt x="17969" y="12062"/>
                    <a:pt x="18075" y="12256"/>
                    <a:pt x="18172" y="12194"/>
                  </a:cubicBezTo>
                  <a:close/>
                  <a:moveTo>
                    <a:pt x="20432" y="15144"/>
                  </a:moveTo>
                  <a:cubicBezTo>
                    <a:pt x="20397" y="15082"/>
                    <a:pt x="20406" y="14985"/>
                    <a:pt x="20370" y="14923"/>
                  </a:cubicBezTo>
                  <a:cubicBezTo>
                    <a:pt x="20335" y="14852"/>
                    <a:pt x="20282" y="14879"/>
                    <a:pt x="20238" y="14835"/>
                  </a:cubicBezTo>
                  <a:cubicBezTo>
                    <a:pt x="20220" y="14808"/>
                    <a:pt x="20247" y="14799"/>
                    <a:pt x="20247" y="14790"/>
                  </a:cubicBezTo>
                  <a:cubicBezTo>
                    <a:pt x="20229" y="14764"/>
                    <a:pt x="20203" y="14782"/>
                    <a:pt x="20203" y="14782"/>
                  </a:cubicBezTo>
                  <a:cubicBezTo>
                    <a:pt x="20106" y="14658"/>
                    <a:pt x="20035" y="14596"/>
                    <a:pt x="19955" y="14623"/>
                  </a:cubicBezTo>
                  <a:cubicBezTo>
                    <a:pt x="20000" y="14729"/>
                    <a:pt x="20159" y="14826"/>
                    <a:pt x="20264" y="14958"/>
                  </a:cubicBezTo>
                  <a:cubicBezTo>
                    <a:pt x="20326" y="15029"/>
                    <a:pt x="20317" y="15188"/>
                    <a:pt x="20432" y="15144"/>
                  </a:cubicBezTo>
                  <a:close/>
                  <a:moveTo>
                    <a:pt x="24547" y="18905"/>
                  </a:moveTo>
                  <a:cubicBezTo>
                    <a:pt x="24503" y="18834"/>
                    <a:pt x="24520" y="18781"/>
                    <a:pt x="24397" y="18702"/>
                  </a:cubicBezTo>
                  <a:cubicBezTo>
                    <a:pt x="24220" y="18640"/>
                    <a:pt x="24459" y="18905"/>
                    <a:pt x="24547" y="18905"/>
                  </a:cubicBezTo>
                  <a:close/>
                  <a:moveTo>
                    <a:pt x="23823" y="18243"/>
                  </a:moveTo>
                  <a:cubicBezTo>
                    <a:pt x="23832" y="18349"/>
                    <a:pt x="24097" y="18402"/>
                    <a:pt x="24061" y="18340"/>
                  </a:cubicBezTo>
                  <a:cubicBezTo>
                    <a:pt x="23964" y="18349"/>
                    <a:pt x="23929" y="18216"/>
                    <a:pt x="23823" y="18243"/>
                  </a:cubicBezTo>
                  <a:close/>
                  <a:moveTo>
                    <a:pt x="23743" y="18366"/>
                  </a:moveTo>
                  <a:cubicBezTo>
                    <a:pt x="23699" y="18296"/>
                    <a:pt x="23832" y="18331"/>
                    <a:pt x="23743" y="18234"/>
                  </a:cubicBezTo>
                  <a:cubicBezTo>
                    <a:pt x="23629" y="18137"/>
                    <a:pt x="23576" y="18155"/>
                    <a:pt x="23576" y="18199"/>
                  </a:cubicBezTo>
                  <a:cubicBezTo>
                    <a:pt x="23567" y="18252"/>
                    <a:pt x="23620" y="18322"/>
                    <a:pt x="23743" y="18366"/>
                  </a:cubicBezTo>
                  <a:close/>
                  <a:moveTo>
                    <a:pt x="20556" y="15135"/>
                  </a:moveTo>
                  <a:cubicBezTo>
                    <a:pt x="20485" y="15179"/>
                    <a:pt x="20529" y="15241"/>
                    <a:pt x="20459" y="15276"/>
                  </a:cubicBezTo>
                  <a:cubicBezTo>
                    <a:pt x="20441" y="15267"/>
                    <a:pt x="20423" y="15232"/>
                    <a:pt x="20397" y="15250"/>
                  </a:cubicBezTo>
                  <a:cubicBezTo>
                    <a:pt x="20503" y="15373"/>
                    <a:pt x="20662" y="15294"/>
                    <a:pt x="20556" y="15135"/>
                  </a:cubicBezTo>
                  <a:close/>
                  <a:moveTo>
                    <a:pt x="20415" y="17157"/>
                  </a:moveTo>
                  <a:cubicBezTo>
                    <a:pt x="20441" y="17104"/>
                    <a:pt x="20370" y="17077"/>
                    <a:pt x="20326" y="17077"/>
                  </a:cubicBezTo>
                  <a:cubicBezTo>
                    <a:pt x="20362" y="17122"/>
                    <a:pt x="20317" y="17174"/>
                    <a:pt x="20415" y="17157"/>
                  </a:cubicBezTo>
                  <a:close/>
                  <a:moveTo>
                    <a:pt x="20679" y="17439"/>
                  </a:moveTo>
                  <a:cubicBezTo>
                    <a:pt x="20582" y="17413"/>
                    <a:pt x="20688" y="17395"/>
                    <a:pt x="20679" y="17342"/>
                  </a:cubicBezTo>
                  <a:cubicBezTo>
                    <a:pt x="20609" y="17360"/>
                    <a:pt x="20574" y="17351"/>
                    <a:pt x="20529" y="17378"/>
                  </a:cubicBezTo>
                  <a:cubicBezTo>
                    <a:pt x="20591" y="17386"/>
                    <a:pt x="20565" y="17466"/>
                    <a:pt x="20679" y="17439"/>
                  </a:cubicBezTo>
                  <a:close/>
                  <a:moveTo>
                    <a:pt x="21245" y="18110"/>
                  </a:moveTo>
                  <a:cubicBezTo>
                    <a:pt x="21289" y="18110"/>
                    <a:pt x="21271" y="18066"/>
                    <a:pt x="21156" y="18049"/>
                  </a:cubicBezTo>
                  <a:cubicBezTo>
                    <a:pt x="21112" y="18049"/>
                    <a:pt x="21130" y="18084"/>
                    <a:pt x="21245" y="18110"/>
                  </a:cubicBezTo>
                  <a:close/>
                  <a:moveTo>
                    <a:pt x="23426" y="18596"/>
                  </a:moveTo>
                  <a:cubicBezTo>
                    <a:pt x="23434" y="18517"/>
                    <a:pt x="23311" y="18472"/>
                    <a:pt x="23222" y="18375"/>
                  </a:cubicBezTo>
                  <a:cubicBezTo>
                    <a:pt x="23408" y="18428"/>
                    <a:pt x="23187" y="18278"/>
                    <a:pt x="23187" y="18269"/>
                  </a:cubicBezTo>
                  <a:cubicBezTo>
                    <a:pt x="23152" y="18216"/>
                    <a:pt x="23249" y="18216"/>
                    <a:pt x="23205" y="18155"/>
                  </a:cubicBezTo>
                  <a:cubicBezTo>
                    <a:pt x="23046" y="18146"/>
                    <a:pt x="23019" y="17987"/>
                    <a:pt x="22896" y="17960"/>
                  </a:cubicBezTo>
                  <a:cubicBezTo>
                    <a:pt x="22869" y="17916"/>
                    <a:pt x="22763" y="17828"/>
                    <a:pt x="22896" y="17863"/>
                  </a:cubicBezTo>
                  <a:cubicBezTo>
                    <a:pt x="22975" y="17951"/>
                    <a:pt x="22887" y="17960"/>
                    <a:pt x="23028" y="18004"/>
                  </a:cubicBezTo>
                  <a:cubicBezTo>
                    <a:pt x="23028" y="17960"/>
                    <a:pt x="23019" y="17916"/>
                    <a:pt x="22966" y="17863"/>
                  </a:cubicBezTo>
                  <a:cubicBezTo>
                    <a:pt x="22940" y="17837"/>
                    <a:pt x="22834" y="17775"/>
                    <a:pt x="22754" y="17722"/>
                  </a:cubicBezTo>
                  <a:cubicBezTo>
                    <a:pt x="22675" y="17669"/>
                    <a:pt x="22631" y="17625"/>
                    <a:pt x="22710" y="17616"/>
                  </a:cubicBezTo>
                  <a:cubicBezTo>
                    <a:pt x="22728" y="17634"/>
                    <a:pt x="22763" y="17642"/>
                    <a:pt x="22746" y="17616"/>
                  </a:cubicBezTo>
                  <a:cubicBezTo>
                    <a:pt x="22684" y="17598"/>
                    <a:pt x="22693" y="17554"/>
                    <a:pt x="22693" y="17519"/>
                  </a:cubicBezTo>
                  <a:cubicBezTo>
                    <a:pt x="22684" y="17475"/>
                    <a:pt x="22675" y="17431"/>
                    <a:pt x="22578" y="17422"/>
                  </a:cubicBezTo>
                  <a:cubicBezTo>
                    <a:pt x="22543" y="17439"/>
                    <a:pt x="22649" y="17528"/>
                    <a:pt x="22587" y="17536"/>
                  </a:cubicBezTo>
                  <a:cubicBezTo>
                    <a:pt x="22481" y="17404"/>
                    <a:pt x="22507" y="17298"/>
                    <a:pt x="22339" y="17236"/>
                  </a:cubicBezTo>
                  <a:cubicBezTo>
                    <a:pt x="22331" y="17219"/>
                    <a:pt x="22401" y="17183"/>
                    <a:pt x="22392" y="17174"/>
                  </a:cubicBezTo>
                  <a:cubicBezTo>
                    <a:pt x="22392" y="17148"/>
                    <a:pt x="22251" y="16998"/>
                    <a:pt x="22251" y="16980"/>
                  </a:cubicBezTo>
                  <a:cubicBezTo>
                    <a:pt x="22251" y="16971"/>
                    <a:pt x="22313" y="16971"/>
                    <a:pt x="22313" y="16963"/>
                  </a:cubicBezTo>
                  <a:cubicBezTo>
                    <a:pt x="22278" y="16910"/>
                    <a:pt x="22172" y="16865"/>
                    <a:pt x="22163" y="16804"/>
                  </a:cubicBezTo>
                  <a:cubicBezTo>
                    <a:pt x="22189" y="16786"/>
                    <a:pt x="22251" y="16786"/>
                    <a:pt x="22225" y="16751"/>
                  </a:cubicBezTo>
                  <a:cubicBezTo>
                    <a:pt x="22128" y="16707"/>
                    <a:pt x="22136" y="16777"/>
                    <a:pt x="22110" y="16821"/>
                  </a:cubicBezTo>
                  <a:cubicBezTo>
                    <a:pt x="21995" y="16715"/>
                    <a:pt x="21977" y="16821"/>
                    <a:pt x="21854" y="16707"/>
                  </a:cubicBezTo>
                  <a:cubicBezTo>
                    <a:pt x="21819" y="16654"/>
                    <a:pt x="21898" y="16645"/>
                    <a:pt x="21827" y="16574"/>
                  </a:cubicBezTo>
                  <a:cubicBezTo>
                    <a:pt x="21774" y="16574"/>
                    <a:pt x="21730" y="16530"/>
                    <a:pt x="21704" y="16495"/>
                  </a:cubicBezTo>
                  <a:cubicBezTo>
                    <a:pt x="21562" y="16353"/>
                    <a:pt x="21421" y="16168"/>
                    <a:pt x="21333" y="15982"/>
                  </a:cubicBezTo>
                  <a:cubicBezTo>
                    <a:pt x="21280" y="15982"/>
                    <a:pt x="21236" y="15991"/>
                    <a:pt x="21192" y="15929"/>
                  </a:cubicBezTo>
                  <a:cubicBezTo>
                    <a:pt x="20980" y="15673"/>
                    <a:pt x="20874" y="15559"/>
                    <a:pt x="20662" y="15285"/>
                  </a:cubicBezTo>
                  <a:cubicBezTo>
                    <a:pt x="20494" y="15382"/>
                    <a:pt x="20750" y="15506"/>
                    <a:pt x="20821" y="15594"/>
                  </a:cubicBezTo>
                  <a:cubicBezTo>
                    <a:pt x="20927" y="15744"/>
                    <a:pt x="20989" y="15912"/>
                    <a:pt x="21077" y="16044"/>
                  </a:cubicBezTo>
                  <a:cubicBezTo>
                    <a:pt x="21112" y="16018"/>
                    <a:pt x="21147" y="16027"/>
                    <a:pt x="21183" y="16053"/>
                  </a:cubicBezTo>
                  <a:cubicBezTo>
                    <a:pt x="21298" y="16292"/>
                    <a:pt x="21430" y="16362"/>
                    <a:pt x="21598" y="16548"/>
                  </a:cubicBezTo>
                  <a:cubicBezTo>
                    <a:pt x="21554" y="16583"/>
                    <a:pt x="21474" y="16512"/>
                    <a:pt x="21545" y="16601"/>
                  </a:cubicBezTo>
                  <a:cubicBezTo>
                    <a:pt x="21607" y="16609"/>
                    <a:pt x="21668" y="16671"/>
                    <a:pt x="21739" y="16680"/>
                  </a:cubicBezTo>
                  <a:cubicBezTo>
                    <a:pt x="21792" y="16777"/>
                    <a:pt x="21871" y="16865"/>
                    <a:pt x="21933" y="16945"/>
                  </a:cubicBezTo>
                  <a:cubicBezTo>
                    <a:pt x="21995" y="17024"/>
                    <a:pt x="22039" y="17086"/>
                    <a:pt x="22030" y="17139"/>
                  </a:cubicBezTo>
                  <a:cubicBezTo>
                    <a:pt x="22163" y="17227"/>
                    <a:pt x="22234" y="17342"/>
                    <a:pt x="22225" y="17413"/>
                  </a:cubicBezTo>
                  <a:cubicBezTo>
                    <a:pt x="22366" y="17378"/>
                    <a:pt x="22392" y="17536"/>
                    <a:pt x="22490" y="17589"/>
                  </a:cubicBezTo>
                  <a:cubicBezTo>
                    <a:pt x="22410" y="17581"/>
                    <a:pt x="22375" y="17519"/>
                    <a:pt x="22295" y="17510"/>
                  </a:cubicBezTo>
                  <a:cubicBezTo>
                    <a:pt x="22419" y="17598"/>
                    <a:pt x="22375" y="17634"/>
                    <a:pt x="22454" y="17740"/>
                  </a:cubicBezTo>
                  <a:cubicBezTo>
                    <a:pt x="22622" y="17784"/>
                    <a:pt x="22392" y="17625"/>
                    <a:pt x="22490" y="17642"/>
                  </a:cubicBezTo>
                  <a:cubicBezTo>
                    <a:pt x="22631" y="17660"/>
                    <a:pt x="22569" y="17757"/>
                    <a:pt x="22693" y="17872"/>
                  </a:cubicBezTo>
                  <a:cubicBezTo>
                    <a:pt x="22737" y="17881"/>
                    <a:pt x="22781" y="17881"/>
                    <a:pt x="22799" y="17925"/>
                  </a:cubicBezTo>
                  <a:cubicBezTo>
                    <a:pt x="22649" y="17872"/>
                    <a:pt x="22781" y="17934"/>
                    <a:pt x="22816" y="18004"/>
                  </a:cubicBezTo>
                  <a:cubicBezTo>
                    <a:pt x="22878" y="18110"/>
                    <a:pt x="22931" y="18190"/>
                    <a:pt x="23064" y="18252"/>
                  </a:cubicBezTo>
                  <a:cubicBezTo>
                    <a:pt x="23002" y="18243"/>
                    <a:pt x="22940" y="18225"/>
                    <a:pt x="22887" y="18199"/>
                  </a:cubicBezTo>
                  <a:cubicBezTo>
                    <a:pt x="22913" y="18287"/>
                    <a:pt x="23037" y="18296"/>
                    <a:pt x="23099" y="18349"/>
                  </a:cubicBezTo>
                  <a:cubicBezTo>
                    <a:pt x="23196" y="18508"/>
                    <a:pt x="23311" y="18667"/>
                    <a:pt x="23231" y="18676"/>
                  </a:cubicBezTo>
                  <a:cubicBezTo>
                    <a:pt x="23178" y="18658"/>
                    <a:pt x="23108" y="18605"/>
                    <a:pt x="23108" y="18640"/>
                  </a:cubicBezTo>
                  <a:cubicBezTo>
                    <a:pt x="23178" y="18693"/>
                    <a:pt x="23293" y="18720"/>
                    <a:pt x="23373" y="18773"/>
                  </a:cubicBezTo>
                  <a:cubicBezTo>
                    <a:pt x="23426" y="18843"/>
                    <a:pt x="23275" y="18834"/>
                    <a:pt x="23487" y="18932"/>
                  </a:cubicBezTo>
                  <a:cubicBezTo>
                    <a:pt x="23470" y="18834"/>
                    <a:pt x="23302" y="18720"/>
                    <a:pt x="23408" y="18720"/>
                  </a:cubicBezTo>
                  <a:cubicBezTo>
                    <a:pt x="23479" y="18781"/>
                    <a:pt x="23549" y="18861"/>
                    <a:pt x="23629" y="18932"/>
                  </a:cubicBezTo>
                  <a:cubicBezTo>
                    <a:pt x="23761" y="19064"/>
                    <a:pt x="23637" y="18967"/>
                    <a:pt x="23682" y="19055"/>
                  </a:cubicBezTo>
                  <a:cubicBezTo>
                    <a:pt x="24088" y="19294"/>
                    <a:pt x="23523" y="18614"/>
                    <a:pt x="23426" y="18596"/>
                  </a:cubicBezTo>
                  <a:close/>
                  <a:moveTo>
                    <a:pt x="23955" y="19717"/>
                  </a:moveTo>
                  <a:cubicBezTo>
                    <a:pt x="23823" y="19647"/>
                    <a:pt x="23673" y="19664"/>
                    <a:pt x="23690" y="19700"/>
                  </a:cubicBezTo>
                  <a:cubicBezTo>
                    <a:pt x="23814" y="19779"/>
                    <a:pt x="23973" y="19762"/>
                    <a:pt x="23955" y="19717"/>
                  </a:cubicBezTo>
                  <a:close/>
                  <a:moveTo>
                    <a:pt x="23593" y="20344"/>
                  </a:moveTo>
                  <a:cubicBezTo>
                    <a:pt x="23726" y="20327"/>
                    <a:pt x="23858" y="20291"/>
                    <a:pt x="23982" y="20318"/>
                  </a:cubicBezTo>
                  <a:cubicBezTo>
                    <a:pt x="23885" y="20283"/>
                    <a:pt x="23593" y="20203"/>
                    <a:pt x="23620" y="20256"/>
                  </a:cubicBezTo>
                  <a:cubicBezTo>
                    <a:pt x="23646" y="20256"/>
                    <a:pt x="23673" y="20256"/>
                    <a:pt x="23699" y="20274"/>
                  </a:cubicBezTo>
                  <a:cubicBezTo>
                    <a:pt x="23620" y="20291"/>
                    <a:pt x="23576" y="20309"/>
                    <a:pt x="23593" y="20344"/>
                  </a:cubicBezTo>
                  <a:close/>
                  <a:moveTo>
                    <a:pt x="22984" y="20150"/>
                  </a:moveTo>
                  <a:cubicBezTo>
                    <a:pt x="23099" y="20185"/>
                    <a:pt x="23214" y="20150"/>
                    <a:pt x="23187" y="20097"/>
                  </a:cubicBezTo>
                  <a:cubicBezTo>
                    <a:pt x="23064" y="20071"/>
                    <a:pt x="22958" y="20106"/>
                    <a:pt x="22984" y="20150"/>
                  </a:cubicBezTo>
                  <a:close/>
                  <a:moveTo>
                    <a:pt x="22710" y="20053"/>
                  </a:moveTo>
                  <a:cubicBezTo>
                    <a:pt x="22825" y="20150"/>
                    <a:pt x="22896" y="20106"/>
                    <a:pt x="22966" y="20071"/>
                  </a:cubicBezTo>
                  <a:cubicBezTo>
                    <a:pt x="22896" y="19991"/>
                    <a:pt x="22799" y="20053"/>
                    <a:pt x="22710" y="20053"/>
                  </a:cubicBezTo>
                  <a:close/>
                  <a:moveTo>
                    <a:pt x="20900" y="18737"/>
                  </a:moveTo>
                  <a:cubicBezTo>
                    <a:pt x="21033" y="18790"/>
                    <a:pt x="20927" y="18684"/>
                    <a:pt x="20927" y="18658"/>
                  </a:cubicBezTo>
                  <a:cubicBezTo>
                    <a:pt x="20865" y="18658"/>
                    <a:pt x="20856" y="18684"/>
                    <a:pt x="20900" y="18737"/>
                  </a:cubicBezTo>
                  <a:close/>
                  <a:moveTo>
                    <a:pt x="20697" y="18605"/>
                  </a:moveTo>
                  <a:cubicBezTo>
                    <a:pt x="20609" y="18525"/>
                    <a:pt x="20574" y="18534"/>
                    <a:pt x="20538" y="18543"/>
                  </a:cubicBezTo>
                  <a:cubicBezTo>
                    <a:pt x="20618" y="18614"/>
                    <a:pt x="20653" y="18614"/>
                    <a:pt x="20697" y="18605"/>
                  </a:cubicBezTo>
                  <a:close/>
                  <a:moveTo>
                    <a:pt x="20626" y="18773"/>
                  </a:moveTo>
                  <a:cubicBezTo>
                    <a:pt x="20679" y="18773"/>
                    <a:pt x="20715" y="18764"/>
                    <a:pt x="20662" y="18711"/>
                  </a:cubicBezTo>
                  <a:cubicBezTo>
                    <a:pt x="20600" y="18676"/>
                    <a:pt x="20538" y="18693"/>
                    <a:pt x="20626" y="18773"/>
                  </a:cubicBezTo>
                  <a:close/>
                  <a:moveTo>
                    <a:pt x="21430" y="20009"/>
                  </a:moveTo>
                  <a:cubicBezTo>
                    <a:pt x="21589" y="20026"/>
                    <a:pt x="21439" y="19929"/>
                    <a:pt x="21562" y="19938"/>
                  </a:cubicBezTo>
                  <a:cubicBezTo>
                    <a:pt x="21598" y="19947"/>
                    <a:pt x="21713" y="19956"/>
                    <a:pt x="21810" y="19956"/>
                  </a:cubicBezTo>
                  <a:cubicBezTo>
                    <a:pt x="21898" y="19956"/>
                    <a:pt x="21977" y="19947"/>
                    <a:pt x="21933" y="19885"/>
                  </a:cubicBezTo>
                  <a:cubicBezTo>
                    <a:pt x="21792" y="19885"/>
                    <a:pt x="21713" y="19965"/>
                    <a:pt x="21607" y="19903"/>
                  </a:cubicBezTo>
                  <a:cubicBezTo>
                    <a:pt x="21624" y="19912"/>
                    <a:pt x="21695" y="19868"/>
                    <a:pt x="21615" y="19876"/>
                  </a:cubicBezTo>
                  <a:cubicBezTo>
                    <a:pt x="21607" y="19938"/>
                    <a:pt x="21298" y="19894"/>
                    <a:pt x="21430" y="20009"/>
                  </a:cubicBezTo>
                  <a:close/>
                  <a:moveTo>
                    <a:pt x="20406" y="18799"/>
                  </a:moveTo>
                  <a:cubicBezTo>
                    <a:pt x="20441" y="18773"/>
                    <a:pt x="20485" y="18826"/>
                    <a:pt x="20512" y="18808"/>
                  </a:cubicBezTo>
                  <a:cubicBezTo>
                    <a:pt x="20476" y="18773"/>
                    <a:pt x="20441" y="18737"/>
                    <a:pt x="20415" y="18720"/>
                  </a:cubicBezTo>
                  <a:cubicBezTo>
                    <a:pt x="20370" y="18720"/>
                    <a:pt x="20397" y="18764"/>
                    <a:pt x="20406" y="18799"/>
                  </a:cubicBezTo>
                  <a:close/>
                  <a:moveTo>
                    <a:pt x="20397" y="20230"/>
                  </a:moveTo>
                  <a:cubicBezTo>
                    <a:pt x="20476" y="20185"/>
                    <a:pt x="20547" y="20194"/>
                    <a:pt x="20618" y="20203"/>
                  </a:cubicBezTo>
                  <a:cubicBezTo>
                    <a:pt x="20679" y="20203"/>
                    <a:pt x="20724" y="20212"/>
                    <a:pt x="20741" y="20159"/>
                  </a:cubicBezTo>
                  <a:cubicBezTo>
                    <a:pt x="20618" y="20150"/>
                    <a:pt x="20574" y="20044"/>
                    <a:pt x="20441" y="20062"/>
                  </a:cubicBezTo>
                  <a:cubicBezTo>
                    <a:pt x="20423" y="20106"/>
                    <a:pt x="20432" y="20132"/>
                    <a:pt x="20485" y="20168"/>
                  </a:cubicBezTo>
                  <a:cubicBezTo>
                    <a:pt x="20423" y="20168"/>
                    <a:pt x="20406" y="20194"/>
                    <a:pt x="20397" y="20230"/>
                  </a:cubicBezTo>
                  <a:close/>
                  <a:moveTo>
                    <a:pt x="20008" y="20088"/>
                  </a:moveTo>
                  <a:cubicBezTo>
                    <a:pt x="20097" y="20088"/>
                    <a:pt x="20106" y="20035"/>
                    <a:pt x="20088" y="19974"/>
                  </a:cubicBezTo>
                  <a:cubicBezTo>
                    <a:pt x="20000" y="19982"/>
                    <a:pt x="19947" y="20053"/>
                    <a:pt x="20008" y="20088"/>
                  </a:cubicBezTo>
                  <a:close/>
                  <a:moveTo>
                    <a:pt x="18322" y="20291"/>
                  </a:moveTo>
                  <a:cubicBezTo>
                    <a:pt x="18348" y="20291"/>
                    <a:pt x="18366" y="20309"/>
                    <a:pt x="18357" y="20344"/>
                  </a:cubicBezTo>
                  <a:cubicBezTo>
                    <a:pt x="18454" y="20353"/>
                    <a:pt x="18560" y="20265"/>
                    <a:pt x="18578" y="20309"/>
                  </a:cubicBezTo>
                  <a:cubicBezTo>
                    <a:pt x="18569" y="20371"/>
                    <a:pt x="18437" y="20336"/>
                    <a:pt x="18463" y="20406"/>
                  </a:cubicBezTo>
                  <a:cubicBezTo>
                    <a:pt x="18578" y="20450"/>
                    <a:pt x="18569" y="20389"/>
                    <a:pt x="18675" y="20353"/>
                  </a:cubicBezTo>
                  <a:cubicBezTo>
                    <a:pt x="18613" y="20274"/>
                    <a:pt x="18666" y="20247"/>
                    <a:pt x="18622" y="20194"/>
                  </a:cubicBezTo>
                  <a:cubicBezTo>
                    <a:pt x="18516" y="20247"/>
                    <a:pt x="18401" y="20265"/>
                    <a:pt x="18322" y="20291"/>
                  </a:cubicBezTo>
                  <a:close/>
                  <a:moveTo>
                    <a:pt x="16521" y="20751"/>
                  </a:moveTo>
                  <a:cubicBezTo>
                    <a:pt x="16582" y="20742"/>
                    <a:pt x="16600" y="20777"/>
                    <a:pt x="16653" y="20759"/>
                  </a:cubicBezTo>
                  <a:cubicBezTo>
                    <a:pt x="16618" y="20689"/>
                    <a:pt x="16688" y="20689"/>
                    <a:pt x="16662" y="20627"/>
                  </a:cubicBezTo>
                  <a:cubicBezTo>
                    <a:pt x="16574" y="20636"/>
                    <a:pt x="16556" y="20698"/>
                    <a:pt x="16521" y="20751"/>
                  </a:cubicBezTo>
                  <a:close/>
                  <a:moveTo>
                    <a:pt x="16097" y="20812"/>
                  </a:moveTo>
                  <a:cubicBezTo>
                    <a:pt x="16167" y="20821"/>
                    <a:pt x="16229" y="20883"/>
                    <a:pt x="16291" y="20839"/>
                  </a:cubicBezTo>
                  <a:cubicBezTo>
                    <a:pt x="16282" y="20804"/>
                    <a:pt x="16265" y="20786"/>
                    <a:pt x="16247" y="20759"/>
                  </a:cubicBezTo>
                  <a:cubicBezTo>
                    <a:pt x="16344" y="20662"/>
                    <a:pt x="16441" y="20795"/>
                    <a:pt x="16494" y="20733"/>
                  </a:cubicBezTo>
                  <a:cubicBezTo>
                    <a:pt x="16450" y="20653"/>
                    <a:pt x="16291" y="20715"/>
                    <a:pt x="16203" y="20680"/>
                  </a:cubicBezTo>
                  <a:cubicBezTo>
                    <a:pt x="16203" y="20724"/>
                    <a:pt x="16229" y="20786"/>
                    <a:pt x="16185" y="20795"/>
                  </a:cubicBezTo>
                  <a:cubicBezTo>
                    <a:pt x="16176" y="20751"/>
                    <a:pt x="16079" y="20795"/>
                    <a:pt x="16061" y="20759"/>
                  </a:cubicBezTo>
                  <a:cubicBezTo>
                    <a:pt x="15876" y="20865"/>
                    <a:pt x="15991" y="20795"/>
                    <a:pt x="16097" y="20812"/>
                  </a:cubicBezTo>
                  <a:close/>
                  <a:moveTo>
                    <a:pt x="11850" y="19629"/>
                  </a:moveTo>
                  <a:cubicBezTo>
                    <a:pt x="11982" y="19603"/>
                    <a:pt x="12026" y="19656"/>
                    <a:pt x="12097" y="19567"/>
                  </a:cubicBezTo>
                  <a:cubicBezTo>
                    <a:pt x="12053" y="19567"/>
                    <a:pt x="12070" y="19541"/>
                    <a:pt x="12088" y="19514"/>
                  </a:cubicBezTo>
                  <a:cubicBezTo>
                    <a:pt x="11991" y="19576"/>
                    <a:pt x="11867" y="19453"/>
                    <a:pt x="11850" y="19629"/>
                  </a:cubicBezTo>
                  <a:close/>
                  <a:moveTo>
                    <a:pt x="11797" y="19691"/>
                  </a:moveTo>
                  <a:cubicBezTo>
                    <a:pt x="11806" y="19717"/>
                    <a:pt x="11858" y="19717"/>
                    <a:pt x="11858" y="19682"/>
                  </a:cubicBezTo>
                  <a:cubicBezTo>
                    <a:pt x="11797" y="19664"/>
                    <a:pt x="11779" y="19585"/>
                    <a:pt x="11691" y="19594"/>
                  </a:cubicBezTo>
                  <a:cubicBezTo>
                    <a:pt x="11682" y="19682"/>
                    <a:pt x="11779" y="19638"/>
                    <a:pt x="11797" y="19691"/>
                  </a:cubicBezTo>
                  <a:close/>
                  <a:moveTo>
                    <a:pt x="11364" y="19691"/>
                  </a:moveTo>
                  <a:cubicBezTo>
                    <a:pt x="11408" y="19726"/>
                    <a:pt x="11549" y="19691"/>
                    <a:pt x="11541" y="19611"/>
                  </a:cubicBezTo>
                  <a:cubicBezTo>
                    <a:pt x="11461" y="19673"/>
                    <a:pt x="11391" y="19594"/>
                    <a:pt x="11364" y="19691"/>
                  </a:cubicBezTo>
                  <a:close/>
                  <a:moveTo>
                    <a:pt x="10914" y="20724"/>
                  </a:moveTo>
                  <a:cubicBezTo>
                    <a:pt x="10984" y="20698"/>
                    <a:pt x="11081" y="20680"/>
                    <a:pt x="11117" y="20618"/>
                  </a:cubicBezTo>
                  <a:cubicBezTo>
                    <a:pt x="10976" y="20600"/>
                    <a:pt x="10958" y="20636"/>
                    <a:pt x="10914" y="20724"/>
                  </a:cubicBezTo>
                  <a:close/>
                  <a:moveTo>
                    <a:pt x="10640" y="19823"/>
                  </a:moveTo>
                  <a:cubicBezTo>
                    <a:pt x="10755" y="19815"/>
                    <a:pt x="10781" y="19832"/>
                    <a:pt x="10817" y="19744"/>
                  </a:cubicBezTo>
                  <a:cubicBezTo>
                    <a:pt x="10737" y="19691"/>
                    <a:pt x="10649" y="19753"/>
                    <a:pt x="10640" y="19823"/>
                  </a:cubicBezTo>
                  <a:close/>
                  <a:moveTo>
                    <a:pt x="8671" y="20892"/>
                  </a:moveTo>
                  <a:cubicBezTo>
                    <a:pt x="8742" y="20883"/>
                    <a:pt x="8812" y="20874"/>
                    <a:pt x="8848" y="20839"/>
                  </a:cubicBezTo>
                  <a:cubicBezTo>
                    <a:pt x="8839" y="20786"/>
                    <a:pt x="8812" y="20751"/>
                    <a:pt x="8768" y="20733"/>
                  </a:cubicBezTo>
                  <a:cubicBezTo>
                    <a:pt x="8830" y="20848"/>
                    <a:pt x="8697" y="20830"/>
                    <a:pt x="8671" y="20892"/>
                  </a:cubicBezTo>
                  <a:close/>
                  <a:moveTo>
                    <a:pt x="8477" y="20856"/>
                  </a:moveTo>
                  <a:cubicBezTo>
                    <a:pt x="8503" y="20874"/>
                    <a:pt x="8583" y="20954"/>
                    <a:pt x="8600" y="20865"/>
                  </a:cubicBezTo>
                  <a:cubicBezTo>
                    <a:pt x="8512" y="20759"/>
                    <a:pt x="8680" y="20839"/>
                    <a:pt x="8715" y="20795"/>
                  </a:cubicBezTo>
                  <a:cubicBezTo>
                    <a:pt x="8689" y="20636"/>
                    <a:pt x="8503" y="20795"/>
                    <a:pt x="8477" y="20856"/>
                  </a:cubicBezTo>
                  <a:close/>
                  <a:moveTo>
                    <a:pt x="7143" y="20592"/>
                  </a:moveTo>
                  <a:cubicBezTo>
                    <a:pt x="7188" y="20627"/>
                    <a:pt x="7364" y="20618"/>
                    <a:pt x="7355" y="20539"/>
                  </a:cubicBezTo>
                  <a:cubicBezTo>
                    <a:pt x="7276" y="20609"/>
                    <a:pt x="7188" y="20521"/>
                    <a:pt x="7143" y="20592"/>
                  </a:cubicBezTo>
                  <a:close/>
                  <a:moveTo>
                    <a:pt x="5987" y="20777"/>
                  </a:moveTo>
                  <a:cubicBezTo>
                    <a:pt x="5996" y="20742"/>
                    <a:pt x="6022" y="20715"/>
                    <a:pt x="6075" y="20706"/>
                  </a:cubicBezTo>
                  <a:cubicBezTo>
                    <a:pt x="6075" y="20618"/>
                    <a:pt x="6022" y="20600"/>
                    <a:pt x="5960" y="20583"/>
                  </a:cubicBezTo>
                  <a:cubicBezTo>
                    <a:pt x="5969" y="20636"/>
                    <a:pt x="5943" y="20653"/>
                    <a:pt x="5881" y="20653"/>
                  </a:cubicBezTo>
                  <a:cubicBezTo>
                    <a:pt x="5872" y="20742"/>
                    <a:pt x="5934" y="20759"/>
                    <a:pt x="5987" y="20777"/>
                  </a:cubicBezTo>
                  <a:close/>
                  <a:moveTo>
                    <a:pt x="5695" y="20680"/>
                  </a:moveTo>
                  <a:cubicBezTo>
                    <a:pt x="5722" y="20742"/>
                    <a:pt x="5766" y="20777"/>
                    <a:pt x="5810" y="20830"/>
                  </a:cubicBezTo>
                  <a:cubicBezTo>
                    <a:pt x="5792" y="20751"/>
                    <a:pt x="5828" y="20618"/>
                    <a:pt x="5695" y="20680"/>
                  </a:cubicBezTo>
                  <a:close/>
                  <a:moveTo>
                    <a:pt x="5766" y="21219"/>
                  </a:moveTo>
                  <a:cubicBezTo>
                    <a:pt x="5872" y="21166"/>
                    <a:pt x="6101" y="21183"/>
                    <a:pt x="6119" y="21068"/>
                  </a:cubicBezTo>
                  <a:cubicBezTo>
                    <a:pt x="6057" y="21033"/>
                    <a:pt x="6084" y="21086"/>
                    <a:pt x="6031" y="21104"/>
                  </a:cubicBezTo>
                  <a:cubicBezTo>
                    <a:pt x="5943" y="21130"/>
                    <a:pt x="5739" y="21104"/>
                    <a:pt x="5766" y="21219"/>
                  </a:cubicBezTo>
                  <a:close/>
                  <a:moveTo>
                    <a:pt x="5113" y="21077"/>
                  </a:moveTo>
                  <a:cubicBezTo>
                    <a:pt x="5068" y="21113"/>
                    <a:pt x="5024" y="21130"/>
                    <a:pt x="4998" y="21210"/>
                  </a:cubicBezTo>
                  <a:cubicBezTo>
                    <a:pt x="5051" y="21174"/>
                    <a:pt x="5033" y="21245"/>
                    <a:pt x="5077" y="21227"/>
                  </a:cubicBezTo>
                  <a:close/>
                  <a:moveTo>
                    <a:pt x="5218" y="20901"/>
                  </a:moveTo>
                  <a:cubicBezTo>
                    <a:pt x="5245" y="20909"/>
                    <a:pt x="5271" y="20892"/>
                    <a:pt x="5289" y="20865"/>
                  </a:cubicBezTo>
                  <a:cubicBezTo>
                    <a:pt x="5307" y="20795"/>
                    <a:pt x="5298" y="20671"/>
                    <a:pt x="5280" y="20751"/>
                  </a:cubicBezTo>
                  <a:cubicBezTo>
                    <a:pt x="5307" y="20786"/>
                    <a:pt x="5236" y="20865"/>
                    <a:pt x="5218" y="20901"/>
                  </a:cubicBezTo>
                  <a:close/>
                  <a:moveTo>
                    <a:pt x="5024" y="20839"/>
                  </a:moveTo>
                  <a:cubicBezTo>
                    <a:pt x="5060" y="20812"/>
                    <a:pt x="5121" y="20883"/>
                    <a:pt x="5139" y="20768"/>
                  </a:cubicBezTo>
                  <a:cubicBezTo>
                    <a:pt x="5104" y="20795"/>
                    <a:pt x="5060" y="20724"/>
                    <a:pt x="5024" y="20839"/>
                  </a:cubicBezTo>
                  <a:close/>
                  <a:moveTo>
                    <a:pt x="5015" y="20865"/>
                  </a:moveTo>
                  <a:cubicBezTo>
                    <a:pt x="4998" y="20927"/>
                    <a:pt x="5024" y="20936"/>
                    <a:pt x="5060" y="20927"/>
                  </a:cubicBezTo>
                  <a:cubicBezTo>
                    <a:pt x="5095" y="20918"/>
                    <a:pt x="5139" y="20892"/>
                    <a:pt x="5166" y="20909"/>
                  </a:cubicBezTo>
                  <a:cubicBezTo>
                    <a:pt x="5174" y="20856"/>
                    <a:pt x="5210" y="20883"/>
                    <a:pt x="5218" y="20812"/>
                  </a:cubicBezTo>
                  <a:cubicBezTo>
                    <a:pt x="5130" y="20839"/>
                    <a:pt x="5095" y="20909"/>
                    <a:pt x="5015" y="20865"/>
                  </a:cubicBezTo>
                  <a:close/>
                  <a:moveTo>
                    <a:pt x="22225" y="16980"/>
                  </a:moveTo>
                  <a:cubicBezTo>
                    <a:pt x="22136" y="16989"/>
                    <a:pt x="22057" y="16936"/>
                    <a:pt x="21995" y="16848"/>
                  </a:cubicBezTo>
                  <a:cubicBezTo>
                    <a:pt x="22039" y="16857"/>
                    <a:pt x="22075" y="16865"/>
                    <a:pt x="22110" y="16918"/>
                  </a:cubicBezTo>
                  <a:cubicBezTo>
                    <a:pt x="22136" y="16918"/>
                    <a:pt x="22128" y="16901"/>
                    <a:pt x="22119" y="16883"/>
                  </a:cubicBezTo>
                  <a:cubicBezTo>
                    <a:pt x="22163" y="16883"/>
                    <a:pt x="22189" y="16945"/>
                    <a:pt x="22225" y="16980"/>
                  </a:cubicBezTo>
                  <a:close/>
                  <a:moveTo>
                    <a:pt x="5475" y="10976"/>
                  </a:moveTo>
                  <a:cubicBezTo>
                    <a:pt x="5554" y="11020"/>
                    <a:pt x="5475" y="11100"/>
                    <a:pt x="5439" y="11161"/>
                  </a:cubicBezTo>
                  <a:cubicBezTo>
                    <a:pt x="5377" y="11100"/>
                    <a:pt x="5448" y="11029"/>
                    <a:pt x="5475" y="10976"/>
                  </a:cubicBezTo>
                  <a:close/>
                  <a:moveTo>
                    <a:pt x="15593" y="20989"/>
                  </a:moveTo>
                  <a:cubicBezTo>
                    <a:pt x="15523" y="21051"/>
                    <a:pt x="15276" y="21121"/>
                    <a:pt x="15170" y="21068"/>
                  </a:cubicBezTo>
                  <a:cubicBezTo>
                    <a:pt x="15152" y="20954"/>
                    <a:pt x="15214" y="21068"/>
                    <a:pt x="15267" y="21060"/>
                  </a:cubicBezTo>
                  <a:cubicBezTo>
                    <a:pt x="15337" y="20989"/>
                    <a:pt x="15505" y="20998"/>
                    <a:pt x="15593" y="20989"/>
                  </a:cubicBezTo>
                  <a:close/>
                  <a:moveTo>
                    <a:pt x="11302" y="21563"/>
                  </a:moveTo>
                  <a:cubicBezTo>
                    <a:pt x="11214" y="21607"/>
                    <a:pt x="11081" y="21607"/>
                    <a:pt x="10905" y="21642"/>
                  </a:cubicBezTo>
                  <a:cubicBezTo>
                    <a:pt x="11011" y="21589"/>
                    <a:pt x="11187" y="21545"/>
                    <a:pt x="11302" y="21563"/>
                  </a:cubicBezTo>
                  <a:close/>
                  <a:moveTo>
                    <a:pt x="5978" y="14058"/>
                  </a:moveTo>
                  <a:cubicBezTo>
                    <a:pt x="6101" y="14146"/>
                    <a:pt x="5943" y="14331"/>
                    <a:pt x="5890" y="14446"/>
                  </a:cubicBezTo>
                  <a:cubicBezTo>
                    <a:pt x="5845" y="14526"/>
                    <a:pt x="5854" y="14676"/>
                    <a:pt x="5748" y="14658"/>
                  </a:cubicBezTo>
                  <a:cubicBezTo>
                    <a:pt x="5881" y="14473"/>
                    <a:pt x="5934" y="14217"/>
                    <a:pt x="5978" y="14058"/>
                  </a:cubicBezTo>
                  <a:close/>
                  <a:moveTo>
                    <a:pt x="6402" y="10305"/>
                  </a:moveTo>
                  <a:cubicBezTo>
                    <a:pt x="6375" y="10358"/>
                    <a:pt x="6411" y="10376"/>
                    <a:pt x="6384" y="10429"/>
                  </a:cubicBezTo>
                  <a:cubicBezTo>
                    <a:pt x="6313" y="10437"/>
                    <a:pt x="6243" y="10429"/>
                    <a:pt x="6154" y="10411"/>
                  </a:cubicBezTo>
                  <a:cubicBezTo>
                    <a:pt x="6225" y="10331"/>
                    <a:pt x="6296" y="10278"/>
                    <a:pt x="6402" y="10305"/>
                  </a:cubicBezTo>
                  <a:close/>
                  <a:moveTo>
                    <a:pt x="6269" y="13510"/>
                  </a:moveTo>
                  <a:cubicBezTo>
                    <a:pt x="6305" y="13598"/>
                    <a:pt x="6181" y="13766"/>
                    <a:pt x="6154" y="13890"/>
                  </a:cubicBezTo>
                  <a:cubicBezTo>
                    <a:pt x="6119" y="13784"/>
                    <a:pt x="6234" y="13616"/>
                    <a:pt x="6269" y="13510"/>
                  </a:cubicBezTo>
                  <a:close/>
                  <a:moveTo>
                    <a:pt x="5210" y="16035"/>
                  </a:moveTo>
                  <a:cubicBezTo>
                    <a:pt x="5271" y="15868"/>
                    <a:pt x="5342" y="15673"/>
                    <a:pt x="5395" y="15541"/>
                  </a:cubicBezTo>
                  <a:cubicBezTo>
                    <a:pt x="5413" y="15859"/>
                    <a:pt x="5183" y="16044"/>
                    <a:pt x="5086" y="16442"/>
                  </a:cubicBezTo>
                  <a:cubicBezTo>
                    <a:pt x="5024" y="16486"/>
                    <a:pt x="5166" y="16150"/>
                    <a:pt x="5210" y="16035"/>
                  </a:cubicBezTo>
                  <a:close/>
                  <a:moveTo>
                    <a:pt x="6596" y="10181"/>
                  </a:moveTo>
                  <a:lnTo>
                    <a:pt x="6490" y="10473"/>
                  </a:lnTo>
                  <a:cubicBezTo>
                    <a:pt x="6490" y="10411"/>
                    <a:pt x="6472" y="10155"/>
                    <a:pt x="6596" y="10181"/>
                  </a:cubicBezTo>
                  <a:close/>
                  <a:moveTo>
                    <a:pt x="6817" y="9342"/>
                  </a:moveTo>
                  <a:cubicBezTo>
                    <a:pt x="6861" y="9413"/>
                    <a:pt x="6826" y="9457"/>
                    <a:pt x="6781" y="9528"/>
                  </a:cubicBezTo>
                  <a:cubicBezTo>
                    <a:pt x="6728" y="9466"/>
                    <a:pt x="6773" y="9413"/>
                    <a:pt x="6817" y="9342"/>
                  </a:cubicBezTo>
                  <a:close/>
                  <a:moveTo>
                    <a:pt x="6693" y="9828"/>
                  </a:moveTo>
                  <a:cubicBezTo>
                    <a:pt x="6711" y="9961"/>
                    <a:pt x="6640" y="10005"/>
                    <a:pt x="6561" y="10102"/>
                  </a:cubicBezTo>
                  <a:cubicBezTo>
                    <a:pt x="6534" y="10040"/>
                    <a:pt x="6552" y="9952"/>
                    <a:pt x="6596" y="9855"/>
                  </a:cubicBezTo>
                  <a:cubicBezTo>
                    <a:pt x="6640" y="9872"/>
                    <a:pt x="6675" y="9855"/>
                    <a:pt x="6693" y="9828"/>
                  </a:cubicBezTo>
                  <a:close/>
                  <a:moveTo>
                    <a:pt x="5113" y="12345"/>
                  </a:moveTo>
                  <a:cubicBezTo>
                    <a:pt x="5042" y="12459"/>
                    <a:pt x="5121" y="12477"/>
                    <a:pt x="5086" y="12565"/>
                  </a:cubicBezTo>
                  <a:cubicBezTo>
                    <a:pt x="4909" y="12583"/>
                    <a:pt x="5033" y="12760"/>
                    <a:pt x="4962" y="12821"/>
                  </a:cubicBezTo>
                  <a:cubicBezTo>
                    <a:pt x="4954" y="12795"/>
                    <a:pt x="4936" y="12768"/>
                    <a:pt x="4901" y="12760"/>
                  </a:cubicBezTo>
                  <a:cubicBezTo>
                    <a:pt x="4936" y="12707"/>
                    <a:pt x="4936" y="12557"/>
                    <a:pt x="4998" y="12565"/>
                  </a:cubicBezTo>
                  <a:cubicBezTo>
                    <a:pt x="4998" y="12495"/>
                    <a:pt x="4980" y="12292"/>
                    <a:pt x="5113" y="12345"/>
                  </a:cubicBezTo>
                  <a:close/>
                  <a:moveTo>
                    <a:pt x="19576" y="12212"/>
                  </a:moveTo>
                  <a:cubicBezTo>
                    <a:pt x="19726" y="12353"/>
                    <a:pt x="19832" y="12530"/>
                    <a:pt x="19955" y="12733"/>
                  </a:cubicBezTo>
                  <a:cubicBezTo>
                    <a:pt x="19823" y="12627"/>
                    <a:pt x="19691" y="12468"/>
                    <a:pt x="19567" y="12292"/>
                  </a:cubicBezTo>
                  <a:cubicBezTo>
                    <a:pt x="19532" y="12256"/>
                    <a:pt x="19549" y="12230"/>
                    <a:pt x="19576" y="12212"/>
                  </a:cubicBezTo>
                  <a:close/>
                  <a:moveTo>
                    <a:pt x="18887" y="18437"/>
                  </a:moveTo>
                  <a:lnTo>
                    <a:pt x="19099" y="18411"/>
                  </a:lnTo>
                  <a:cubicBezTo>
                    <a:pt x="19099" y="18455"/>
                    <a:pt x="18887" y="18552"/>
                    <a:pt x="18887" y="18437"/>
                  </a:cubicBezTo>
                  <a:close/>
                  <a:moveTo>
                    <a:pt x="14101" y="9351"/>
                  </a:moveTo>
                  <a:cubicBezTo>
                    <a:pt x="14066" y="9378"/>
                    <a:pt x="13960" y="9298"/>
                    <a:pt x="13925" y="9254"/>
                  </a:cubicBezTo>
                  <a:cubicBezTo>
                    <a:pt x="13898" y="9210"/>
                    <a:pt x="13845" y="9095"/>
                    <a:pt x="13907" y="9078"/>
                  </a:cubicBezTo>
                  <a:cubicBezTo>
                    <a:pt x="13951" y="9210"/>
                    <a:pt x="14013" y="9210"/>
                    <a:pt x="14101" y="9351"/>
                  </a:cubicBezTo>
                  <a:close/>
                  <a:moveTo>
                    <a:pt x="19814" y="18296"/>
                  </a:moveTo>
                  <a:cubicBezTo>
                    <a:pt x="19858" y="18340"/>
                    <a:pt x="19894" y="18305"/>
                    <a:pt x="19938" y="18305"/>
                  </a:cubicBezTo>
                  <a:cubicBezTo>
                    <a:pt x="19982" y="18314"/>
                    <a:pt x="19991" y="18261"/>
                    <a:pt x="20070" y="18349"/>
                  </a:cubicBezTo>
                  <a:cubicBezTo>
                    <a:pt x="20026" y="18331"/>
                    <a:pt x="19991" y="18358"/>
                    <a:pt x="19947" y="18366"/>
                  </a:cubicBezTo>
                  <a:cubicBezTo>
                    <a:pt x="19911" y="18375"/>
                    <a:pt x="19867" y="18375"/>
                    <a:pt x="19814" y="18296"/>
                  </a:cubicBezTo>
                  <a:close/>
                  <a:moveTo>
                    <a:pt x="19752" y="16609"/>
                  </a:moveTo>
                  <a:cubicBezTo>
                    <a:pt x="19735" y="16751"/>
                    <a:pt x="19593" y="16442"/>
                    <a:pt x="19523" y="16433"/>
                  </a:cubicBezTo>
                  <a:cubicBezTo>
                    <a:pt x="19549" y="16406"/>
                    <a:pt x="19514" y="16380"/>
                    <a:pt x="19496" y="16344"/>
                  </a:cubicBezTo>
                  <a:cubicBezTo>
                    <a:pt x="19611" y="16309"/>
                    <a:pt x="19691" y="16601"/>
                    <a:pt x="19752" y="16609"/>
                  </a:cubicBezTo>
                  <a:close/>
                  <a:moveTo>
                    <a:pt x="20759" y="18464"/>
                  </a:moveTo>
                  <a:cubicBezTo>
                    <a:pt x="20803" y="18464"/>
                    <a:pt x="20838" y="18455"/>
                    <a:pt x="20936" y="18517"/>
                  </a:cubicBezTo>
                  <a:cubicBezTo>
                    <a:pt x="20900" y="18525"/>
                    <a:pt x="20865" y="18534"/>
                    <a:pt x="20759" y="18464"/>
                  </a:cubicBezTo>
                  <a:close/>
                  <a:moveTo>
                    <a:pt x="19849" y="18534"/>
                  </a:moveTo>
                  <a:cubicBezTo>
                    <a:pt x="19814" y="18464"/>
                    <a:pt x="19920" y="18552"/>
                    <a:pt x="19885" y="18472"/>
                  </a:cubicBezTo>
                  <a:cubicBezTo>
                    <a:pt x="19929" y="18543"/>
                    <a:pt x="19964" y="18437"/>
                    <a:pt x="20008" y="18543"/>
                  </a:cubicBezTo>
                  <a:cubicBezTo>
                    <a:pt x="19955" y="18552"/>
                    <a:pt x="19902" y="18508"/>
                    <a:pt x="19849" y="18534"/>
                  </a:cubicBezTo>
                  <a:close/>
                  <a:moveTo>
                    <a:pt x="19223" y="18614"/>
                  </a:moveTo>
                  <a:cubicBezTo>
                    <a:pt x="19355" y="18578"/>
                    <a:pt x="19399" y="18658"/>
                    <a:pt x="19505" y="18658"/>
                  </a:cubicBezTo>
                  <a:cubicBezTo>
                    <a:pt x="19505" y="18667"/>
                    <a:pt x="19205" y="18746"/>
                    <a:pt x="19223" y="18614"/>
                  </a:cubicBezTo>
                  <a:close/>
                  <a:moveTo>
                    <a:pt x="19929" y="18631"/>
                  </a:moveTo>
                  <a:cubicBezTo>
                    <a:pt x="19982" y="18631"/>
                    <a:pt x="20026" y="18614"/>
                    <a:pt x="20070" y="18702"/>
                  </a:cubicBezTo>
                  <a:cubicBezTo>
                    <a:pt x="20026" y="18658"/>
                    <a:pt x="19973" y="18729"/>
                    <a:pt x="19929" y="18631"/>
                  </a:cubicBezTo>
                  <a:close/>
                  <a:moveTo>
                    <a:pt x="20159" y="18693"/>
                  </a:moveTo>
                  <a:cubicBezTo>
                    <a:pt x="20114" y="18605"/>
                    <a:pt x="20079" y="18667"/>
                    <a:pt x="20044" y="18570"/>
                  </a:cubicBezTo>
                  <a:cubicBezTo>
                    <a:pt x="20088" y="18561"/>
                    <a:pt x="20141" y="18649"/>
                    <a:pt x="20185" y="18631"/>
                  </a:cubicBezTo>
                  <a:cubicBezTo>
                    <a:pt x="20211" y="18676"/>
                    <a:pt x="20203" y="18693"/>
                    <a:pt x="20159" y="18693"/>
                  </a:cubicBezTo>
                  <a:close/>
                  <a:moveTo>
                    <a:pt x="18631" y="11038"/>
                  </a:moveTo>
                  <a:cubicBezTo>
                    <a:pt x="18746" y="11020"/>
                    <a:pt x="18808" y="11197"/>
                    <a:pt x="18869" y="11276"/>
                  </a:cubicBezTo>
                  <a:cubicBezTo>
                    <a:pt x="19046" y="11506"/>
                    <a:pt x="19178" y="11691"/>
                    <a:pt x="19320" y="11903"/>
                  </a:cubicBezTo>
                  <a:cubicBezTo>
                    <a:pt x="19390" y="12009"/>
                    <a:pt x="19576" y="12080"/>
                    <a:pt x="19496" y="12194"/>
                  </a:cubicBezTo>
                  <a:cubicBezTo>
                    <a:pt x="19399" y="11956"/>
                    <a:pt x="19178" y="11797"/>
                    <a:pt x="19028" y="11585"/>
                  </a:cubicBezTo>
                  <a:cubicBezTo>
                    <a:pt x="18914" y="11417"/>
                    <a:pt x="18790" y="11223"/>
                    <a:pt x="18631" y="11038"/>
                  </a:cubicBezTo>
                  <a:close/>
                  <a:moveTo>
                    <a:pt x="20256" y="13157"/>
                  </a:moveTo>
                  <a:cubicBezTo>
                    <a:pt x="20300" y="13201"/>
                    <a:pt x="20423" y="13325"/>
                    <a:pt x="20441" y="13404"/>
                  </a:cubicBezTo>
                  <a:cubicBezTo>
                    <a:pt x="20326" y="13395"/>
                    <a:pt x="20282" y="13263"/>
                    <a:pt x="20256" y="13157"/>
                  </a:cubicBezTo>
                  <a:close/>
                  <a:moveTo>
                    <a:pt x="21271" y="14623"/>
                  </a:moveTo>
                  <a:cubicBezTo>
                    <a:pt x="21333" y="14640"/>
                    <a:pt x="21386" y="14711"/>
                    <a:pt x="21448" y="14764"/>
                  </a:cubicBezTo>
                  <a:cubicBezTo>
                    <a:pt x="21377" y="14843"/>
                    <a:pt x="21333" y="14667"/>
                    <a:pt x="21271" y="14623"/>
                  </a:cubicBezTo>
                  <a:close/>
                  <a:moveTo>
                    <a:pt x="20450" y="13475"/>
                  </a:moveTo>
                  <a:cubicBezTo>
                    <a:pt x="20529" y="13404"/>
                    <a:pt x="20688" y="13713"/>
                    <a:pt x="20706" y="13784"/>
                  </a:cubicBezTo>
                  <a:cubicBezTo>
                    <a:pt x="20609" y="13757"/>
                    <a:pt x="20538" y="13563"/>
                    <a:pt x="20450" y="13475"/>
                  </a:cubicBezTo>
                  <a:close/>
                  <a:moveTo>
                    <a:pt x="17218" y="9210"/>
                  </a:moveTo>
                  <a:cubicBezTo>
                    <a:pt x="17333" y="9245"/>
                    <a:pt x="17351" y="9334"/>
                    <a:pt x="17421" y="9440"/>
                  </a:cubicBezTo>
                  <a:cubicBezTo>
                    <a:pt x="17342" y="9448"/>
                    <a:pt x="17289" y="9272"/>
                    <a:pt x="17218" y="9210"/>
                  </a:cubicBezTo>
                  <a:close/>
                  <a:moveTo>
                    <a:pt x="15673" y="7294"/>
                  </a:moveTo>
                  <a:cubicBezTo>
                    <a:pt x="15770" y="7267"/>
                    <a:pt x="15752" y="7365"/>
                    <a:pt x="15805" y="7426"/>
                  </a:cubicBezTo>
                  <a:cubicBezTo>
                    <a:pt x="15973" y="7630"/>
                    <a:pt x="16212" y="7912"/>
                    <a:pt x="16371" y="8115"/>
                  </a:cubicBezTo>
                  <a:cubicBezTo>
                    <a:pt x="16220" y="8168"/>
                    <a:pt x="16212" y="7983"/>
                    <a:pt x="16159" y="7921"/>
                  </a:cubicBezTo>
                  <a:cubicBezTo>
                    <a:pt x="16026" y="7753"/>
                    <a:pt x="15876" y="7577"/>
                    <a:pt x="15673" y="7294"/>
                  </a:cubicBezTo>
                  <a:close/>
                  <a:moveTo>
                    <a:pt x="18401" y="10711"/>
                  </a:moveTo>
                  <a:cubicBezTo>
                    <a:pt x="18499" y="10685"/>
                    <a:pt x="18675" y="10967"/>
                    <a:pt x="18596" y="10985"/>
                  </a:cubicBezTo>
                  <a:cubicBezTo>
                    <a:pt x="18569" y="10888"/>
                    <a:pt x="18472" y="10844"/>
                    <a:pt x="18401" y="10711"/>
                  </a:cubicBezTo>
                  <a:close/>
                  <a:moveTo>
                    <a:pt x="17439" y="9510"/>
                  </a:moveTo>
                  <a:cubicBezTo>
                    <a:pt x="17501" y="9466"/>
                    <a:pt x="17571" y="9590"/>
                    <a:pt x="17563" y="9643"/>
                  </a:cubicBezTo>
                  <a:cubicBezTo>
                    <a:pt x="17510" y="9678"/>
                    <a:pt x="17483" y="9546"/>
                    <a:pt x="17439" y="9510"/>
                  </a:cubicBezTo>
                  <a:close/>
                  <a:moveTo>
                    <a:pt x="16123" y="18887"/>
                  </a:moveTo>
                  <a:cubicBezTo>
                    <a:pt x="16185" y="18817"/>
                    <a:pt x="16379" y="18843"/>
                    <a:pt x="16485" y="18808"/>
                  </a:cubicBezTo>
                  <a:cubicBezTo>
                    <a:pt x="16432" y="18887"/>
                    <a:pt x="16238" y="18861"/>
                    <a:pt x="16123" y="18887"/>
                  </a:cubicBezTo>
                  <a:close/>
                  <a:moveTo>
                    <a:pt x="4150" y="20177"/>
                  </a:moveTo>
                  <a:cubicBezTo>
                    <a:pt x="4203" y="20177"/>
                    <a:pt x="4177" y="20212"/>
                    <a:pt x="4221" y="20212"/>
                  </a:cubicBezTo>
                  <a:cubicBezTo>
                    <a:pt x="4256" y="20194"/>
                    <a:pt x="4283" y="20185"/>
                    <a:pt x="4300" y="20168"/>
                  </a:cubicBezTo>
                  <a:cubicBezTo>
                    <a:pt x="4415" y="20141"/>
                    <a:pt x="4212" y="20212"/>
                    <a:pt x="4247" y="20230"/>
                  </a:cubicBezTo>
                  <a:cubicBezTo>
                    <a:pt x="4185" y="20230"/>
                    <a:pt x="4088" y="20221"/>
                    <a:pt x="4150" y="20177"/>
                  </a:cubicBezTo>
                  <a:close/>
                  <a:moveTo>
                    <a:pt x="4336" y="19859"/>
                  </a:moveTo>
                  <a:cubicBezTo>
                    <a:pt x="4486" y="19859"/>
                    <a:pt x="4362" y="19912"/>
                    <a:pt x="4327" y="19956"/>
                  </a:cubicBezTo>
                  <a:cubicBezTo>
                    <a:pt x="4256" y="19956"/>
                    <a:pt x="4336" y="19885"/>
                    <a:pt x="4336" y="19859"/>
                  </a:cubicBezTo>
                  <a:close/>
                  <a:moveTo>
                    <a:pt x="4583" y="20097"/>
                  </a:moveTo>
                  <a:cubicBezTo>
                    <a:pt x="4574" y="20124"/>
                    <a:pt x="4565" y="20150"/>
                    <a:pt x="4459" y="20194"/>
                  </a:cubicBezTo>
                  <a:cubicBezTo>
                    <a:pt x="4539" y="20159"/>
                    <a:pt x="4450" y="20150"/>
                    <a:pt x="4583" y="20097"/>
                  </a:cubicBezTo>
                  <a:close/>
                  <a:moveTo>
                    <a:pt x="4565" y="19929"/>
                  </a:moveTo>
                  <a:cubicBezTo>
                    <a:pt x="4645" y="19929"/>
                    <a:pt x="4547" y="19982"/>
                    <a:pt x="4503" y="20000"/>
                  </a:cubicBezTo>
                  <a:cubicBezTo>
                    <a:pt x="4503" y="20026"/>
                    <a:pt x="4556" y="20009"/>
                    <a:pt x="4486" y="20053"/>
                  </a:cubicBezTo>
                  <a:cubicBezTo>
                    <a:pt x="4450" y="20044"/>
                    <a:pt x="4459" y="20026"/>
                    <a:pt x="4486" y="20000"/>
                  </a:cubicBezTo>
                  <a:cubicBezTo>
                    <a:pt x="4512" y="19974"/>
                    <a:pt x="4547" y="19947"/>
                    <a:pt x="4565" y="19929"/>
                  </a:cubicBezTo>
                  <a:close/>
                  <a:moveTo>
                    <a:pt x="4309" y="20194"/>
                  </a:moveTo>
                  <a:cubicBezTo>
                    <a:pt x="4388" y="20177"/>
                    <a:pt x="4309" y="20230"/>
                    <a:pt x="4327" y="20238"/>
                  </a:cubicBezTo>
                  <a:cubicBezTo>
                    <a:pt x="4327" y="20238"/>
                    <a:pt x="4388" y="20212"/>
                    <a:pt x="4388" y="20221"/>
                  </a:cubicBezTo>
                  <a:cubicBezTo>
                    <a:pt x="4397" y="20230"/>
                    <a:pt x="4336" y="20256"/>
                    <a:pt x="4344" y="20265"/>
                  </a:cubicBezTo>
                  <a:cubicBezTo>
                    <a:pt x="4344" y="20274"/>
                    <a:pt x="4477" y="20221"/>
                    <a:pt x="4424" y="20274"/>
                  </a:cubicBezTo>
                  <a:cubicBezTo>
                    <a:pt x="4309" y="20336"/>
                    <a:pt x="4371" y="20283"/>
                    <a:pt x="4371" y="20265"/>
                  </a:cubicBezTo>
                  <a:cubicBezTo>
                    <a:pt x="4256" y="20327"/>
                    <a:pt x="4238" y="20309"/>
                    <a:pt x="4185" y="20362"/>
                  </a:cubicBezTo>
                  <a:cubicBezTo>
                    <a:pt x="4071" y="20415"/>
                    <a:pt x="4230" y="20327"/>
                    <a:pt x="4238" y="20318"/>
                  </a:cubicBezTo>
                  <a:cubicBezTo>
                    <a:pt x="4247" y="20300"/>
                    <a:pt x="4177" y="20336"/>
                    <a:pt x="4168" y="20336"/>
                  </a:cubicBezTo>
                  <a:cubicBezTo>
                    <a:pt x="4150" y="20327"/>
                    <a:pt x="4274" y="20247"/>
                    <a:pt x="4238" y="20238"/>
                  </a:cubicBezTo>
                  <a:cubicBezTo>
                    <a:pt x="4283" y="20221"/>
                    <a:pt x="4300" y="20212"/>
                    <a:pt x="4309" y="20194"/>
                  </a:cubicBezTo>
                  <a:close/>
                  <a:moveTo>
                    <a:pt x="4097" y="20804"/>
                  </a:moveTo>
                  <a:cubicBezTo>
                    <a:pt x="4088" y="20830"/>
                    <a:pt x="4097" y="20830"/>
                    <a:pt x="4115" y="20821"/>
                  </a:cubicBezTo>
                  <a:cubicBezTo>
                    <a:pt x="4168" y="20795"/>
                    <a:pt x="4230" y="20751"/>
                    <a:pt x="4238" y="20777"/>
                  </a:cubicBezTo>
                  <a:cubicBezTo>
                    <a:pt x="4150" y="20848"/>
                    <a:pt x="4177" y="20839"/>
                    <a:pt x="4194" y="20839"/>
                  </a:cubicBezTo>
                  <a:cubicBezTo>
                    <a:pt x="4026" y="20971"/>
                    <a:pt x="3938" y="20989"/>
                    <a:pt x="3991" y="20927"/>
                  </a:cubicBezTo>
                  <a:cubicBezTo>
                    <a:pt x="4009" y="20909"/>
                    <a:pt x="4026" y="20892"/>
                    <a:pt x="4044" y="20865"/>
                  </a:cubicBezTo>
                  <a:cubicBezTo>
                    <a:pt x="3938" y="20954"/>
                    <a:pt x="3903" y="20998"/>
                    <a:pt x="3841" y="21033"/>
                  </a:cubicBezTo>
                  <a:cubicBezTo>
                    <a:pt x="3841" y="21042"/>
                    <a:pt x="3841" y="21042"/>
                    <a:pt x="3841" y="21051"/>
                  </a:cubicBezTo>
                  <a:cubicBezTo>
                    <a:pt x="3921" y="21024"/>
                    <a:pt x="4018" y="21033"/>
                    <a:pt x="3850" y="21201"/>
                  </a:cubicBezTo>
                  <a:cubicBezTo>
                    <a:pt x="3797" y="21201"/>
                    <a:pt x="3868" y="21121"/>
                    <a:pt x="3823" y="21113"/>
                  </a:cubicBezTo>
                  <a:cubicBezTo>
                    <a:pt x="3823" y="21104"/>
                    <a:pt x="3656" y="21219"/>
                    <a:pt x="3691" y="21219"/>
                  </a:cubicBezTo>
                  <a:cubicBezTo>
                    <a:pt x="3647" y="21245"/>
                    <a:pt x="3611" y="21254"/>
                    <a:pt x="3576" y="21263"/>
                  </a:cubicBezTo>
                  <a:cubicBezTo>
                    <a:pt x="3585" y="21227"/>
                    <a:pt x="3629" y="21157"/>
                    <a:pt x="3656" y="21095"/>
                  </a:cubicBezTo>
                  <a:cubicBezTo>
                    <a:pt x="3691" y="21033"/>
                    <a:pt x="3717" y="20980"/>
                    <a:pt x="3691" y="20971"/>
                  </a:cubicBezTo>
                  <a:cubicBezTo>
                    <a:pt x="3832" y="20901"/>
                    <a:pt x="3770" y="20989"/>
                    <a:pt x="3806" y="20989"/>
                  </a:cubicBezTo>
                  <a:cubicBezTo>
                    <a:pt x="3885" y="20927"/>
                    <a:pt x="3982" y="20812"/>
                    <a:pt x="3903" y="20874"/>
                  </a:cubicBezTo>
                  <a:cubicBezTo>
                    <a:pt x="4018" y="20751"/>
                    <a:pt x="3965" y="20865"/>
                    <a:pt x="3956" y="20892"/>
                  </a:cubicBezTo>
                  <a:cubicBezTo>
                    <a:pt x="3868" y="20971"/>
                    <a:pt x="3832" y="20980"/>
                    <a:pt x="3753" y="21033"/>
                  </a:cubicBezTo>
                  <a:cubicBezTo>
                    <a:pt x="3762" y="21068"/>
                    <a:pt x="3691" y="21139"/>
                    <a:pt x="3664" y="21192"/>
                  </a:cubicBezTo>
                  <a:lnTo>
                    <a:pt x="3673" y="21192"/>
                  </a:lnTo>
                  <a:cubicBezTo>
                    <a:pt x="3726" y="21148"/>
                    <a:pt x="3753" y="21130"/>
                    <a:pt x="3762" y="21113"/>
                  </a:cubicBezTo>
                  <a:cubicBezTo>
                    <a:pt x="3797" y="21068"/>
                    <a:pt x="3788" y="21060"/>
                    <a:pt x="3806" y="21042"/>
                  </a:cubicBezTo>
                  <a:cubicBezTo>
                    <a:pt x="3823" y="21024"/>
                    <a:pt x="3868" y="21007"/>
                    <a:pt x="3885" y="20989"/>
                  </a:cubicBezTo>
                  <a:cubicBezTo>
                    <a:pt x="3912" y="20962"/>
                    <a:pt x="3894" y="20945"/>
                    <a:pt x="4026" y="20848"/>
                  </a:cubicBezTo>
                  <a:cubicBezTo>
                    <a:pt x="4018" y="20865"/>
                    <a:pt x="4071" y="20821"/>
                    <a:pt x="4097" y="20804"/>
                  </a:cubicBezTo>
                  <a:close/>
                  <a:moveTo>
                    <a:pt x="4821" y="20000"/>
                  </a:moveTo>
                  <a:cubicBezTo>
                    <a:pt x="4830" y="20018"/>
                    <a:pt x="4936" y="19982"/>
                    <a:pt x="4971" y="19974"/>
                  </a:cubicBezTo>
                  <a:cubicBezTo>
                    <a:pt x="4998" y="19974"/>
                    <a:pt x="4909" y="20009"/>
                    <a:pt x="4962" y="19991"/>
                  </a:cubicBezTo>
                  <a:cubicBezTo>
                    <a:pt x="5068" y="19956"/>
                    <a:pt x="5086" y="19965"/>
                    <a:pt x="5104" y="19974"/>
                  </a:cubicBezTo>
                  <a:cubicBezTo>
                    <a:pt x="5051" y="20009"/>
                    <a:pt x="5042" y="20018"/>
                    <a:pt x="4980" y="20071"/>
                  </a:cubicBezTo>
                  <a:cubicBezTo>
                    <a:pt x="4795" y="20203"/>
                    <a:pt x="4883" y="20115"/>
                    <a:pt x="4715" y="20247"/>
                  </a:cubicBezTo>
                  <a:cubicBezTo>
                    <a:pt x="4662" y="20265"/>
                    <a:pt x="4742" y="20203"/>
                    <a:pt x="4698" y="20221"/>
                  </a:cubicBezTo>
                  <a:cubicBezTo>
                    <a:pt x="4530" y="20327"/>
                    <a:pt x="4574" y="20336"/>
                    <a:pt x="4547" y="20371"/>
                  </a:cubicBezTo>
                  <a:cubicBezTo>
                    <a:pt x="4477" y="20424"/>
                    <a:pt x="4468" y="20424"/>
                    <a:pt x="4397" y="20477"/>
                  </a:cubicBezTo>
                  <a:cubicBezTo>
                    <a:pt x="4477" y="20397"/>
                    <a:pt x="4494" y="20371"/>
                    <a:pt x="4494" y="20353"/>
                  </a:cubicBezTo>
                  <a:cubicBezTo>
                    <a:pt x="4494" y="20336"/>
                    <a:pt x="4486" y="20318"/>
                    <a:pt x="4503" y="20283"/>
                  </a:cubicBezTo>
                  <a:cubicBezTo>
                    <a:pt x="4583" y="20230"/>
                    <a:pt x="4565" y="20256"/>
                    <a:pt x="4565" y="20265"/>
                  </a:cubicBezTo>
                  <a:cubicBezTo>
                    <a:pt x="4583" y="20265"/>
                    <a:pt x="4671" y="20221"/>
                    <a:pt x="4742" y="20177"/>
                  </a:cubicBezTo>
                  <a:cubicBezTo>
                    <a:pt x="4856" y="20088"/>
                    <a:pt x="4715" y="20177"/>
                    <a:pt x="4680" y="20194"/>
                  </a:cubicBezTo>
                  <a:cubicBezTo>
                    <a:pt x="4698" y="20159"/>
                    <a:pt x="4742" y="20115"/>
                    <a:pt x="4759" y="20088"/>
                  </a:cubicBezTo>
                  <a:cubicBezTo>
                    <a:pt x="4786" y="20062"/>
                    <a:pt x="4795" y="20044"/>
                    <a:pt x="4742" y="20053"/>
                  </a:cubicBezTo>
                  <a:cubicBezTo>
                    <a:pt x="4795" y="20026"/>
                    <a:pt x="4812" y="20009"/>
                    <a:pt x="4821" y="20000"/>
                  </a:cubicBezTo>
                  <a:close/>
                  <a:moveTo>
                    <a:pt x="4848" y="20071"/>
                  </a:moveTo>
                  <a:cubicBezTo>
                    <a:pt x="4795" y="20106"/>
                    <a:pt x="4795" y="20106"/>
                    <a:pt x="4759" y="20132"/>
                  </a:cubicBezTo>
                  <a:cubicBezTo>
                    <a:pt x="4909" y="20053"/>
                    <a:pt x="4874" y="20053"/>
                    <a:pt x="4892" y="20035"/>
                  </a:cubicBezTo>
                  <a:cubicBezTo>
                    <a:pt x="4892" y="20000"/>
                    <a:pt x="4830" y="20071"/>
                    <a:pt x="4848" y="20071"/>
                  </a:cubicBezTo>
                  <a:close/>
                  <a:moveTo>
                    <a:pt x="4221" y="20645"/>
                  </a:moveTo>
                  <a:cubicBezTo>
                    <a:pt x="4177" y="20671"/>
                    <a:pt x="4203" y="20645"/>
                    <a:pt x="4150" y="20680"/>
                  </a:cubicBezTo>
                  <a:cubicBezTo>
                    <a:pt x="4062" y="20742"/>
                    <a:pt x="4115" y="20742"/>
                    <a:pt x="4079" y="20777"/>
                  </a:cubicBezTo>
                  <a:cubicBezTo>
                    <a:pt x="4124" y="20751"/>
                    <a:pt x="4115" y="20742"/>
                    <a:pt x="4132" y="20724"/>
                  </a:cubicBezTo>
                  <a:cubicBezTo>
                    <a:pt x="4256" y="20627"/>
                    <a:pt x="4300" y="20618"/>
                    <a:pt x="4300" y="20583"/>
                  </a:cubicBezTo>
                  <a:cubicBezTo>
                    <a:pt x="4397" y="20530"/>
                    <a:pt x="4353" y="20565"/>
                    <a:pt x="4318" y="20609"/>
                  </a:cubicBezTo>
                  <a:cubicBezTo>
                    <a:pt x="4300" y="20627"/>
                    <a:pt x="4265" y="20636"/>
                    <a:pt x="4283" y="20627"/>
                  </a:cubicBezTo>
                  <a:cubicBezTo>
                    <a:pt x="4247" y="20645"/>
                    <a:pt x="4274" y="20671"/>
                    <a:pt x="4256" y="20689"/>
                  </a:cubicBezTo>
                  <a:cubicBezTo>
                    <a:pt x="4168" y="20768"/>
                    <a:pt x="4185" y="20742"/>
                    <a:pt x="4185" y="20724"/>
                  </a:cubicBezTo>
                  <a:cubicBezTo>
                    <a:pt x="4035" y="20821"/>
                    <a:pt x="3973" y="20830"/>
                    <a:pt x="4009" y="20742"/>
                  </a:cubicBezTo>
                  <a:cubicBezTo>
                    <a:pt x="4044" y="20724"/>
                    <a:pt x="4071" y="20706"/>
                    <a:pt x="4124" y="20671"/>
                  </a:cubicBezTo>
                  <a:cubicBezTo>
                    <a:pt x="4079" y="20689"/>
                    <a:pt x="3947" y="20786"/>
                    <a:pt x="4000" y="20706"/>
                  </a:cubicBezTo>
                  <a:cubicBezTo>
                    <a:pt x="4097" y="20645"/>
                    <a:pt x="4168" y="20592"/>
                    <a:pt x="4168" y="20565"/>
                  </a:cubicBezTo>
                  <a:cubicBezTo>
                    <a:pt x="4380" y="20433"/>
                    <a:pt x="4274" y="20547"/>
                    <a:pt x="4309" y="20547"/>
                  </a:cubicBezTo>
                  <a:cubicBezTo>
                    <a:pt x="4203" y="20618"/>
                    <a:pt x="4238" y="20583"/>
                    <a:pt x="4159" y="20653"/>
                  </a:cubicBezTo>
                  <a:cubicBezTo>
                    <a:pt x="4168" y="20662"/>
                    <a:pt x="4274" y="20574"/>
                    <a:pt x="4221" y="20645"/>
                  </a:cubicBezTo>
                  <a:close/>
                  <a:moveTo>
                    <a:pt x="4141" y="19832"/>
                  </a:moveTo>
                  <a:cubicBezTo>
                    <a:pt x="4177" y="19832"/>
                    <a:pt x="4132" y="19876"/>
                    <a:pt x="4185" y="19876"/>
                  </a:cubicBezTo>
                  <a:cubicBezTo>
                    <a:pt x="4168" y="19912"/>
                    <a:pt x="4150" y="19956"/>
                    <a:pt x="4141" y="19982"/>
                  </a:cubicBezTo>
                  <a:cubicBezTo>
                    <a:pt x="4115" y="20035"/>
                    <a:pt x="4097" y="20088"/>
                    <a:pt x="4000" y="20115"/>
                  </a:cubicBezTo>
                  <a:cubicBezTo>
                    <a:pt x="4000" y="20088"/>
                    <a:pt x="4071" y="20071"/>
                    <a:pt x="4062" y="20035"/>
                  </a:cubicBezTo>
                  <a:cubicBezTo>
                    <a:pt x="4026" y="20044"/>
                    <a:pt x="4000" y="20053"/>
                    <a:pt x="3965" y="20053"/>
                  </a:cubicBezTo>
                  <a:cubicBezTo>
                    <a:pt x="3841" y="20124"/>
                    <a:pt x="3921" y="20150"/>
                    <a:pt x="3868" y="20238"/>
                  </a:cubicBezTo>
                  <a:cubicBezTo>
                    <a:pt x="3735" y="20291"/>
                    <a:pt x="3832" y="20203"/>
                    <a:pt x="3832" y="20168"/>
                  </a:cubicBezTo>
                  <a:cubicBezTo>
                    <a:pt x="3832" y="20150"/>
                    <a:pt x="3797" y="20124"/>
                    <a:pt x="3806" y="20097"/>
                  </a:cubicBezTo>
                  <a:cubicBezTo>
                    <a:pt x="3815" y="20018"/>
                    <a:pt x="3876" y="19921"/>
                    <a:pt x="3868" y="19859"/>
                  </a:cubicBezTo>
                  <a:cubicBezTo>
                    <a:pt x="3956" y="19815"/>
                    <a:pt x="3912" y="19885"/>
                    <a:pt x="4009" y="19868"/>
                  </a:cubicBezTo>
                  <a:cubicBezTo>
                    <a:pt x="3885" y="19894"/>
                    <a:pt x="3850" y="20026"/>
                    <a:pt x="3876" y="20071"/>
                  </a:cubicBezTo>
                  <a:cubicBezTo>
                    <a:pt x="3965" y="20044"/>
                    <a:pt x="4035" y="20000"/>
                    <a:pt x="4062" y="19956"/>
                  </a:cubicBezTo>
                  <a:cubicBezTo>
                    <a:pt x="3991" y="19956"/>
                    <a:pt x="3947" y="19974"/>
                    <a:pt x="3956" y="20009"/>
                  </a:cubicBezTo>
                  <a:cubicBezTo>
                    <a:pt x="3921" y="19991"/>
                    <a:pt x="3965" y="19956"/>
                    <a:pt x="4009" y="19921"/>
                  </a:cubicBezTo>
                  <a:cubicBezTo>
                    <a:pt x="4062" y="19894"/>
                    <a:pt x="4124" y="19859"/>
                    <a:pt x="4141" y="19832"/>
                  </a:cubicBezTo>
                  <a:close/>
                  <a:moveTo>
                    <a:pt x="4265" y="20777"/>
                  </a:moveTo>
                  <a:cubicBezTo>
                    <a:pt x="4371" y="20698"/>
                    <a:pt x="4362" y="20715"/>
                    <a:pt x="4344" y="20742"/>
                  </a:cubicBezTo>
                  <a:cubicBezTo>
                    <a:pt x="4327" y="20777"/>
                    <a:pt x="4300" y="20812"/>
                    <a:pt x="4344" y="20795"/>
                  </a:cubicBezTo>
                  <a:cubicBezTo>
                    <a:pt x="4344" y="20759"/>
                    <a:pt x="4441" y="20680"/>
                    <a:pt x="4494" y="20662"/>
                  </a:cubicBezTo>
                  <a:cubicBezTo>
                    <a:pt x="4336" y="20821"/>
                    <a:pt x="4486" y="20706"/>
                    <a:pt x="4397" y="20821"/>
                  </a:cubicBezTo>
                  <a:cubicBezTo>
                    <a:pt x="4371" y="20848"/>
                    <a:pt x="4247" y="20927"/>
                    <a:pt x="4309" y="20918"/>
                  </a:cubicBezTo>
                  <a:cubicBezTo>
                    <a:pt x="4168" y="21042"/>
                    <a:pt x="4212" y="20945"/>
                    <a:pt x="4177" y="20962"/>
                  </a:cubicBezTo>
                  <a:cubicBezTo>
                    <a:pt x="4265" y="20883"/>
                    <a:pt x="4265" y="20927"/>
                    <a:pt x="4388" y="20786"/>
                  </a:cubicBezTo>
                  <a:cubicBezTo>
                    <a:pt x="4380" y="20795"/>
                    <a:pt x="4336" y="20830"/>
                    <a:pt x="4309" y="20856"/>
                  </a:cubicBezTo>
                  <a:lnTo>
                    <a:pt x="4230" y="20865"/>
                  </a:lnTo>
                  <a:cubicBezTo>
                    <a:pt x="4203" y="20874"/>
                    <a:pt x="4088" y="21024"/>
                    <a:pt x="4053" y="20998"/>
                  </a:cubicBezTo>
                  <a:cubicBezTo>
                    <a:pt x="4097" y="20954"/>
                    <a:pt x="4177" y="20892"/>
                    <a:pt x="4230" y="20839"/>
                  </a:cubicBezTo>
                  <a:cubicBezTo>
                    <a:pt x="4283" y="20795"/>
                    <a:pt x="4309" y="20768"/>
                    <a:pt x="4265" y="20777"/>
                  </a:cubicBezTo>
                  <a:close/>
                  <a:moveTo>
                    <a:pt x="4539" y="19488"/>
                  </a:moveTo>
                  <a:cubicBezTo>
                    <a:pt x="4539" y="19488"/>
                    <a:pt x="4547" y="19479"/>
                    <a:pt x="4547" y="19479"/>
                  </a:cubicBezTo>
                  <a:cubicBezTo>
                    <a:pt x="4547" y="19479"/>
                    <a:pt x="4556" y="19479"/>
                    <a:pt x="4565" y="19470"/>
                  </a:cubicBezTo>
                  <a:cubicBezTo>
                    <a:pt x="4574" y="19461"/>
                    <a:pt x="4583" y="19453"/>
                    <a:pt x="4592" y="19444"/>
                  </a:cubicBezTo>
                  <a:cubicBezTo>
                    <a:pt x="4609" y="19435"/>
                    <a:pt x="4627" y="19417"/>
                    <a:pt x="4618" y="19355"/>
                  </a:cubicBezTo>
                  <a:cubicBezTo>
                    <a:pt x="4671" y="19364"/>
                    <a:pt x="4662" y="19417"/>
                    <a:pt x="4636" y="19461"/>
                  </a:cubicBezTo>
                  <a:cubicBezTo>
                    <a:pt x="4627" y="19470"/>
                    <a:pt x="4618" y="19479"/>
                    <a:pt x="4609" y="19488"/>
                  </a:cubicBezTo>
                  <a:cubicBezTo>
                    <a:pt x="4600" y="19497"/>
                    <a:pt x="4600" y="19497"/>
                    <a:pt x="4592" y="19497"/>
                  </a:cubicBezTo>
                  <a:cubicBezTo>
                    <a:pt x="4574" y="19497"/>
                    <a:pt x="4556" y="19497"/>
                    <a:pt x="4539" y="19488"/>
                  </a:cubicBezTo>
                  <a:close/>
                  <a:moveTo>
                    <a:pt x="9289" y="1669"/>
                  </a:moveTo>
                  <a:cubicBezTo>
                    <a:pt x="9254" y="1581"/>
                    <a:pt x="9377" y="1405"/>
                    <a:pt x="9404" y="1281"/>
                  </a:cubicBezTo>
                  <a:cubicBezTo>
                    <a:pt x="9439" y="1378"/>
                    <a:pt x="9316" y="1546"/>
                    <a:pt x="9289" y="1669"/>
                  </a:cubicBezTo>
                  <a:close/>
                  <a:moveTo>
                    <a:pt x="4494" y="19461"/>
                  </a:moveTo>
                  <a:cubicBezTo>
                    <a:pt x="4521" y="19497"/>
                    <a:pt x="4521" y="19532"/>
                    <a:pt x="4600" y="19559"/>
                  </a:cubicBezTo>
                  <a:cubicBezTo>
                    <a:pt x="4583" y="19585"/>
                    <a:pt x="4583" y="19629"/>
                    <a:pt x="4486" y="19620"/>
                  </a:cubicBezTo>
                  <a:cubicBezTo>
                    <a:pt x="4547" y="19611"/>
                    <a:pt x="4539" y="19559"/>
                    <a:pt x="4530" y="19523"/>
                  </a:cubicBezTo>
                  <a:cubicBezTo>
                    <a:pt x="4503" y="19514"/>
                    <a:pt x="4503" y="19532"/>
                    <a:pt x="4494" y="19532"/>
                  </a:cubicBezTo>
                  <a:cubicBezTo>
                    <a:pt x="4441" y="19514"/>
                    <a:pt x="4441" y="19461"/>
                    <a:pt x="4494" y="19461"/>
                  </a:cubicBezTo>
                  <a:close/>
                  <a:moveTo>
                    <a:pt x="10746" y="1696"/>
                  </a:moveTo>
                  <a:cubicBezTo>
                    <a:pt x="10790" y="1722"/>
                    <a:pt x="10790" y="1767"/>
                    <a:pt x="10755" y="1828"/>
                  </a:cubicBezTo>
                  <a:cubicBezTo>
                    <a:pt x="10825" y="1855"/>
                    <a:pt x="10825" y="1802"/>
                    <a:pt x="10861" y="1864"/>
                  </a:cubicBezTo>
                  <a:cubicBezTo>
                    <a:pt x="10870" y="1987"/>
                    <a:pt x="10817" y="2102"/>
                    <a:pt x="10781" y="2235"/>
                  </a:cubicBezTo>
                  <a:cubicBezTo>
                    <a:pt x="10737" y="2429"/>
                    <a:pt x="10711" y="2632"/>
                    <a:pt x="10649" y="2835"/>
                  </a:cubicBezTo>
                  <a:cubicBezTo>
                    <a:pt x="10631" y="2879"/>
                    <a:pt x="10596" y="2906"/>
                    <a:pt x="10587" y="2914"/>
                  </a:cubicBezTo>
                  <a:cubicBezTo>
                    <a:pt x="10481" y="3206"/>
                    <a:pt x="10455" y="3524"/>
                    <a:pt x="10366" y="3815"/>
                  </a:cubicBezTo>
                  <a:cubicBezTo>
                    <a:pt x="10357" y="3868"/>
                    <a:pt x="10296" y="3921"/>
                    <a:pt x="10278" y="3983"/>
                  </a:cubicBezTo>
                  <a:cubicBezTo>
                    <a:pt x="10269" y="4009"/>
                    <a:pt x="10304" y="4080"/>
                    <a:pt x="10287" y="4115"/>
                  </a:cubicBezTo>
                  <a:cubicBezTo>
                    <a:pt x="10269" y="4159"/>
                    <a:pt x="10225" y="4204"/>
                    <a:pt x="10207" y="4248"/>
                  </a:cubicBezTo>
                  <a:cubicBezTo>
                    <a:pt x="10146" y="4451"/>
                    <a:pt x="10093" y="4716"/>
                    <a:pt x="9987" y="4919"/>
                  </a:cubicBezTo>
                  <a:cubicBezTo>
                    <a:pt x="9925" y="4875"/>
                    <a:pt x="9907" y="4936"/>
                    <a:pt x="9845" y="4901"/>
                  </a:cubicBezTo>
                  <a:cubicBezTo>
                    <a:pt x="9836" y="5034"/>
                    <a:pt x="9907" y="4910"/>
                    <a:pt x="9978" y="4954"/>
                  </a:cubicBezTo>
                  <a:cubicBezTo>
                    <a:pt x="9925" y="5175"/>
                    <a:pt x="9854" y="5263"/>
                    <a:pt x="9907" y="5387"/>
                  </a:cubicBezTo>
                  <a:cubicBezTo>
                    <a:pt x="9942" y="5466"/>
                    <a:pt x="9845" y="5457"/>
                    <a:pt x="9836" y="5493"/>
                  </a:cubicBezTo>
                  <a:cubicBezTo>
                    <a:pt x="9810" y="5555"/>
                    <a:pt x="9872" y="5643"/>
                    <a:pt x="9766" y="5687"/>
                  </a:cubicBezTo>
                  <a:cubicBezTo>
                    <a:pt x="9942" y="5722"/>
                    <a:pt x="9775" y="5793"/>
                    <a:pt x="9810" y="5872"/>
                  </a:cubicBezTo>
                  <a:cubicBezTo>
                    <a:pt x="9854" y="5828"/>
                    <a:pt x="9925" y="5828"/>
                    <a:pt x="9987" y="5811"/>
                  </a:cubicBezTo>
                  <a:cubicBezTo>
                    <a:pt x="9960" y="5740"/>
                    <a:pt x="9881" y="5784"/>
                    <a:pt x="9845" y="5687"/>
                  </a:cubicBezTo>
                  <a:cubicBezTo>
                    <a:pt x="9872" y="5599"/>
                    <a:pt x="9934" y="5607"/>
                    <a:pt x="9951" y="5502"/>
                  </a:cubicBezTo>
                  <a:lnTo>
                    <a:pt x="10057" y="5537"/>
                  </a:lnTo>
                  <a:cubicBezTo>
                    <a:pt x="10101" y="5449"/>
                    <a:pt x="9925" y="5466"/>
                    <a:pt x="9951" y="5334"/>
                  </a:cubicBezTo>
                  <a:cubicBezTo>
                    <a:pt x="10004" y="5351"/>
                    <a:pt x="9995" y="5396"/>
                    <a:pt x="10048" y="5404"/>
                  </a:cubicBezTo>
                  <a:cubicBezTo>
                    <a:pt x="10110" y="5298"/>
                    <a:pt x="10004" y="5219"/>
                    <a:pt x="10101" y="5166"/>
                  </a:cubicBezTo>
                  <a:cubicBezTo>
                    <a:pt x="10075" y="5060"/>
                    <a:pt x="10048" y="4963"/>
                    <a:pt x="10119" y="4804"/>
                  </a:cubicBezTo>
                  <a:cubicBezTo>
                    <a:pt x="10146" y="4866"/>
                    <a:pt x="10146" y="4928"/>
                    <a:pt x="10128" y="5007"/>
                  </a:cubicBezTo>
                  <a:cubicBezTo>
                    <a:pt x="10181" y="4989"/>
                    <a:pt x="10207" y="4954"/>
                    <a:pt x="10251" y="4919"/>
                  </a:cubicBezTo>
                  <a:cubicBezTo>
                    <a:pt x="10269" y="4857"/>
                    <a:pt x="10190" y="4928"/>
                    <a:pt x="10190" y="4928"/>
                  </a:cubicBezTo>
                  <a:cubicBezTo>
                    <a:pt x="10154" y="4901"/>
                    <a:pt x="10207" y="4875"/>
                    <a:pt x="10198" y="4839"/>
                  </a:cubicBezTo>
                  <a:cubicBezTo>
                    <a:pt x="10190" y="4777"/>
                    <a:pt x="10084" y="4742"/>
                    <a:pt x="10198" y="4672"/>
                  </a:cubicBezTo>
                  <a:cubicBezTo>
                    <a:pt x="10278" y="4672"/>
                    <a:pt x="10207" y="4742"/>
                    <a:pt x="10216" y="4777"/>
                  </a:cubicBezTo>
                  <a:cubicBezTo>
                    <a:pt x="10234" y="4813"/>
                    <a:pt x="10313" y="4804"/>
                    <a:pt x="10304" y="4875"/>
                  </a:cubicBezTo>
                  <a:cubicBezTo>
                    <a:pt x="10446" y="4804"/>
                    <a:pt x="10393" y="4716"/>
                    <a:pt x="10463" y="4610"/>
                  </a:cubicBezTo>
                  <a:cubicBezTo>
                    <a:pt x="10340" y="4557"/>
                    <a:pt x="10402" y="4716"/>
                    <a:pt x="10331" y="4725"/>
                  </a:cubicBezTo>
                  <a:cubicBezTo>
                    <a:pt x="10207" y="4716"/>
                    <a:pt x="10296" y="4601"/>
                    <a:pt x="10243" y="4557"/>
                  </a:cubicBezTo>
                  <a:cubicBezTo>
                    <a:pt x="10304" y="4468"/>
                    <a:pt x="10296" y="4557"/>
                    <a:pt x="10384" y="4574"/>
                  </a:cubicBezTo>
                  <a:cubicBezTo>
                    <a:pt x="10446" y="4539"/>
                    <a:pt x="10534" y="4539"/>
                    <a:pt x="10561" y="4415"/>
                  </a:cubicBezTo>
                  <a:cubicBezTo>
                    <a:pt x="10649" y="4451"/>
                    <a:pt x="10684" y="4583"/>
                    <a:pt x="10587" y="4583"/>
                  </a:cubicBezTo>
                  <a:cubicBezTo>
                    <a:pt x="10578" y="4672"/>
                    <a:pt x="10658" y="4530"/>
                    <a:pt x="10719" y="4610"/>
                  </a:cubicBezTo>
                  <a:cubicBezTo>
                    <a:pt x="10764" y="4689"/>
                    <a:pt x="10675" y="4742"/>
                    <a:pt x="10649" y="4813"/>
                  </a:cubicBezTo>
                  <a:cubicBezTo>
                    <a:pt x="10640" y="4839"/>
                    <a:pt x="10649" y="4883"/>
                    <a:pt x="10631" y="4936"/>
                  </a:cubicBezTo>
                  <a:cubicBezTo>
                    <a:pt x="10578" y="5060"/>
                    <a:pt x="10472" y="5201"/>
                    <a:pt x="10419" y="5343"/>
                  </a:cubicBezTo>
                  <a:cubicBezTo>
                    <a:pt x="10402" y="5404"/>
                    <a:pt x="10419" y="5431"/>
                    <a:pt x="10402" y="5475"/>
                  </a:cubicBezTo>
                  <a:cubicBezTo>
                    <a:pt x="10322" y="5678"/>
                    <a:pt x="10190" y="5917"/>
                    <a:pt x="10128" y="6128"/>
                  </a:cubicBezTo>
                  <a:cubicBezTo>
                    <a:pt x="10101" y="6217"/>
                    <a:pt x="10057" y="6270"/>
                    <a:pt x="10022" y="6349"/>
                  </a:cubicBezTo>
                  <a:cubicBezTo>
                    <a:pt x="9792" y="6817"/>
                    <a:pt x="9598" y="7320"/>
                    <a:pt x="9342" y="7762"/>
                  </a:cubicBezTo>
                  <a:cubicBezTo>
                    <a:pt x="9316" y="7806"/>
                    <a:pt x="9271" y="7824"/>
                    <a:pt x="9245" y="7859"/>
                  </a:cubicBezTo>
                  <a:cubicBezTo>
                    <a:pt x="9183" y="7947"/>
                    <a:pt x="9174" y="8062"/>
                    <a:pt x="9130" y="8177"/>
                  </a:cubicBezTo>
                  <a:cubicBezTo>
                    <a:pt x="9095" y="8274"/>
                    <a:pt x="9033" y="8292"/>
                    <a:pt x="9042" y="8407"/>
                  </a:cubicBezTo>
                  <a:cubicBezTo>
                    <a:pt x="9024" y="8504"/>
                    <a:pt x="8945" y="8460"/>
                    <a:pt x="8918" y="8521"/>
                  </a:cubicBezTo>
                  <a:cubicBezTo>
                    <a:pt x="8909" y="8689"/>
                    <a:pt x="8768" y="8813"/>
                    <a:pt x="8768" y="8998"/>
                  </a:cubicBezTo>
                  <a:cubicBezTo>
                    <a:pt x="8759" y="9051"/>
                    <a:pt x="8671" y="8963"/>
                    <a:pt x="8715" y="8910"/>
                  </a:cubicBezTo>
                  <a:cubicBezTo>
                    <a:pt x="8583" y="8980"/>
                    <a:pt x="8653" y="9175"/>
                    <a:pt x="8706" y="9166"/>
                  </a:cubicBezTo>
                  <a:cubicBezTo>
                    <a:pt x="8636" y="9263"/>
                    <a:pt x="8591" y="9395"/>
                    <a:pt x="8477" y="9378"/>
                  </a:cubicBezTo>
                  <a:cubicBezTo>
                    <a:pt x="8547" y="9554"/>
                    <a:pt x="8256" y="9713"/>
                    <a:pt x="8344" y="9890"/>
                  </a:cubicBezTo>
                  <a:cubicBezTo>
                    <a:pt x="8353" y="9952"/>
                    <a:pt x="8274" y="9934"/>
                    <a:pt x="8265" y="9952"/>
                  </a:cubicBezTo>
                  <a:cubicBezTo>
                    <a:pt x="8256" y="9969"/>
                    <a:pt x="8274" y="10014"/>
                    <a:pt x="8256" y="10049"/>
                  </a:cubicBezTo>
                  <a:cubicBezTo>
                    <a:pt x="8194" y="10164"/>
                    <a:pt x="8053" y="10367"/>
                    <a:pt x="7982" y="10535"/>
                  </a:cubicBezTo>
                  <a:cubicBezTo>
                    <a:pt x="7973" y="10579"/>
                    <a:pt x="7938" y="10685"/>
                    <a:pt x="7982" y="10702"/>
                  </a:cubicBezTo>
                  <a:cubicBezTo>
                    <a:pt x="7965" y="10738"/>
                    <a:pt x="7929" y="10711"/>
                    <a:pt x="7894" y="10702"/>
                  </a:cubicBezTo>
                  <a:cubicBezTo>
                    <a:pt x="7867" y="10870"/>
                    <a:pt x="7823" y="10994"/>
                    <a:pt x="7744" y="11108"/>
                  </a:cubicBezTo>
                  <a:cubicBezTo>
                    <a:pt x="7735" y="11135"/>
                    <a:pt x="7770" y="11135"/>
                    <a:pt x="7788" y="11153"/>
                  </a:cubicBezTo>
                  <a:cubicBezTo>
                    <a:pt x="7700" y="11241"/>
                    <a:pt x="7744" y="11320"/>
                    <a:pt x="7647" y="11364"/>
                  </a:cubicBezTo>
                  <a:cubicBezTo>
                    <a:pt x="7611" y="11426"/>
                    <a:pt x="7682" y="11426"/>
                    <a:pt x="7673" y="11470"/>
                  </a:cubicBezTo>
                  <a:cubicBezTo>
                    <a:pt x="7611" y="11523"/>
                    <a:pt x="7550" y="11647"/>
                    <a:pt x="7497" y="11771"/>
                  </a:cubicBezTo>
                  <a:cubicBezTo>
                    <a:pt x="7470" y="11841"/>
                    <a:pt x="7444" y="11991"/>
                    <a:pt x="7426" y="12036"/>
                  </a:cubicBezTo>
                  <a:cubicBezTo>
                    <a:pt x="7417" y="12097"/>
                    <a:pt x="7435" y="12168"/>
                    <a:pt x="7417" y="12230"/>
                  </a:cubicBezTo>
                  <a:cubicBezTo>
                    <a:pt x="7355" y="12451"/>
                    <a:pt x="7267" y="12654"/>
                    <a:pt x="7188" y="12830"/>
                  </a:cubicBezTo>
                  <a:cubicBezTo>
                    <a:pt x="7117" y="12998"/>
                    <a:pt x="7161" y="13219"/>
                    <a:pt x="7020" y="13298"/>
                  </a:cubicBezTo>
                  <a:cubicBezTo>
                    <a:pt x="7011" y="13351"/>
                    <a:pt x="7046" y="13378"/>
                    <a:pt x="7029" y="13431"/>
                  </a:cubicBezTo>
                  <a:cubicBezTo>
                    <a:pt x="7011" y="13475"/>
                    <a:pt x="6976" y="13466"/>
                    <a:pt x="6967" y="13510"/>
                  </a:cubicBezTo>
                  <a:cubicBezTo>
                    <a:pt x="6949" y="13572"/>
                    <a:pt x="6958" y="13687"/>
                    <a:pt x="6940" y="13757"/>
                  </a:cubicBezTo>
                  <a:cubicBezTo>
                    <a:pt x="6878" y="13925"/>
                    <a:pt x="6773" y="14058"/>
                    <a:pt x="6728" y="14234"/>
                  </a:cubicBezTo>
                  <a:cubicBezTo>
                    <a:pt x="6720" y="14278"/>
                    <a:pt x="6737" y="14296"/>
                    <a:pt x="6720" y="14331"/>
                  </a:cubicBezTo>
                  <a:cubicBezTo>
                    <a:pt x="6702" y="14384"/>
                    <a:pt x="6658" y="14420"/>
                    <a:pt x="6640" y="14464"/>
                  </a:cubicBezTo>
                  <a:cubicBezTo>
                    <a:pt x="6631" y="14508"/>
                    <a:pt x="6658" y="14570"/>
                    <a:pt x="6649" y="14605"/>
                  </a:cubicBezTo>
                  <a:cubicBezTo>
                    <a:pt x="6649" y="14614"/>
                    <a:pt x="6605" y="14649"/>
                    <a:pt x="6596" y="14676"/>
                  </a:cubicBezTo>
                  <a:cubicBezTo>
                    <a:pt x="6569" y="14729"/>
                    <a:pt x="6596" y="14746"/>
                    <a:pt x="6578" y="14808"/>
                  </a:cubicBezTo>
                  <a:cubicBezTo>
                    <a:pt x="6490" y="15029"/>
                    <a:pt x="6375" y="15258"/>
                    <a:pt x="6331" y="15470"/>
                  </a:cubicBezTo>
                  <a:cubicBezTo>
                    <a:pt x="6322" y="15514"/>
                    <a:pt x="6278" y="15506"/>
                    <a:pt x="6269" y="15541"/>
                  </a:cubicBezTo>
                  <a:cubicBezTo>
                    <a:pt x="6243" y="15656"/>
                    <a:pt x="6287" y="15824"/>
                    <a:pt x="6146" y="15956"/>
                  </a:cubicBezTo>
                  <a:cubicBezTo>
                    <a:pt x="6181" y="16097"/>
                    <a:pt x="6048" y="16239"/>
                    <a:pt x="5987" y="16459"/>
                  </a:cubicBezTo>
                  <a:cubicBezTo>
                    <a:pt x="5943" y="16433"/>
                    <a:pt x="6004" y="16353"/>
                    <a:pt x="5943" y="16344"/>
                  </a:cubicBezTo>
                  <a:cubicBezTo>
                    <a:pt x="5916" y="16415"/>
                    <a:pt x="5951" y="16442"/>
                    <a:pt x="5978" y="16486"/>
                  </a:cubicBezTo>
                  <a:cubicBezTo>
                    <a:pt x="5916" y="16521"/>
                    <a:pt x="5890" y="16671"/>
                    <a:pt x="5845" y="16759"/>
                  </a:cubicBezTo>
                  <a:cubicBezTo>
                    <a:pt x="5810" y="16830"/>
                    <a:pt x="5907" y="16821"/>
                    <a:pt x="5890" y="16883"/>
                  </a:cubicBezTo>
                  <a:cubicBezTo>
                    <a:pt x="5801" y="17183"/>
                    <a:pt x="5651" y="17422"/>
                    <a:pt x="5589" y="17687"/>
                  </a:cubicBezTo>
                  <a:cubicBezTo>
                    <a:pt x="5572" y="17757"/>
                    <a:pt x="5598" y="17810"/>
                    <a:pt x="5581" y="17881"/>
                  </a:cubicBezTo>
                  <a:cubicBezTo>
                    <a:pt x="5528" y="18066"/>
                    <a:pt x="5413" y="18234"/>
                    <a:pt x="5351" y="18419"/>
                  </a:cubicBezTo>
                  <a:cubicBezTo>
                    <a:pt x="5324" y="18472"/>
                    <a:pt x="5333" y="18543"/>
                    <a:pt x="5307" y="18596"/>
                  </a:cubicBezTo>
                  <a:cubicBezTo>
                    <a:pt x="5289" y="18649"/>
                    <a:pt x="5236" y="18667"/>
                    <a:pt x="5201" y="18720"/>
                  </a:cubicBezTo>
                  <a:cubicBezTo>
                    <a:pt x="5174" y="18773"/>
                    <a:pt x="5201" y="18817"/>
                    <a:pt x="5174" y="18879"/>
                  </a:cubicBezTo>
                  <a:cubicBezTo>
                    <a:pt x="5095" y="19091"/>
                    <a:pt x="4971" y="19329"/>
                    <a:pt x="4865" y="19550"/>
                  </a:cubicBezTo>
                  <a:cubicBezTo>
                    <a:pt x="4786" y="19532"/>
                    <a:pt x="4901" y="19435"/>
                    <a:pt x="4918" y="19338"/>
                  </a:cubicBezTo>
                  <a:cubicBezTo>
                    <a:pt x="4927" y="19276"/>
                    <a:pt x="4865" y="19108"/>
                    <a:pt x="4989" y="19135"/>
                  </a:cubicBezTo>
                  <a:cubicBezTo>
                    <a:pt x="5042" y="19038"/>
                    <a:pt x="4927" y="19029"/>
                    <a:pt x="4980" y="18932"/>
                  </a:cubicBezTo>
                  <a:cubicBezTo>
                    <a:pt x="5024" y="18949"/>
                    <a:pt x="5060" y="18932"/>
                    <a:pt x="5077" y="18905"/>
                  </a:cubicBezTo>
                  <a:cubicBezTo>
                    <a:pt x="5015" y="18896"/>
                    <a:pt x="4998" y="18764"/>
                    <a:pt x="5121" y="18720"/>
                  </a:cubicBezTo>
                  <a:cubicBezTo>
                    <a:pt x="5033" y="18658"/>
                    <a:pt x="5033" y="18817"/>
                    <a:pt x="4954" y="18755"/>
                  </a:cubicBezTo>
                  <a:cubicBezTo>
                    <a:pt x="5015" y="18561"/>
                    <a:pt x="5051" y="18481"/>
                    <a:pt x="5095" y="18314"/>
                  </a:cubicBezTo>
                  <a:cubicBezTo>
                    <a:pt x="4998" y="18252"/>
                    <a:pt x="4998" y="18428"/>
                    <a:pt x="4901" y="18349"/>
                  </a:cubicBezTo>
                  <a:cubicBezTo>
                    <a:pt x="5033" y="18163"/>
                    <a:pt x="4936" y="17969"/>
                    <a:pt x="5113" y="17863"/>
                  </a:cubicBezTo>
                  <a:cubicBezTo>
                    <a:pt x="5121" y="17801"/>
                    <a:pt x="5095" y="17793"/>
                    <a:pt x="5042" y="17810"/>
                  </a:cubicBezTo>
                  <a:cubicBezTo>
                    <a:pt x="5033" y="17731"/>
                    <a:pt x="5157" y="17722"/>
                    <a:pt x="5086" y="17695"/>
                  </a:cubicBezTo>
                  <a:cubicBezTo>
                    <a:pt x="5121" y="17625"/>
                    <a:pt x="5148" y="17748"/>
                    <a:pt x="5183" y="17757"/>
                  </a:cubicBezTo>
                  <a:cubicBezTo>
                    <a:pt x="5201" y="17536"/>
                    <a:pt x="5210" y="17395"/>
                    <a:pt x="5333" y="17192"/>
                  </a:cubicBezTo>
                  <a:cubicBezTo>
                    <a:pt x="5307" y="17183"/>
                    <a:pt x="5298" y="17219"/>
                    <a:pt x="5289" y="17245"/>
                  </a:cubicBezTo>
                  <a:cubicBezTo>
                    <a:pt x="5324" y="17139"/>
                    <a:pt x="5360" y="16848"/>
                    <a:pt x="5483" y="16724"/>
                  </a:cubicBezTo>
                  <a:cubicBezTo>
                    <a:pt x="5528" y="16627"/>
                    <a:pt x="5413" y="16618"/>
                    <a:pt x="5466" y="16521"/>
                  </a:cubicBezTo>
                  <a:cubicBezTo>
                    <a:pt x="5519" y="16503"/>
                    <a:pt x="5554" y="16442"/>
                    <a:pt x="5581" y="16371"/>
                  </a:cubicBezTo>
                  <a:cubicBezTo>
                    <a:pt x="5607" y="16318"/>
                    <a:pt x="5581" y="16309"/>
                    <a:pt x="5554" y="16292"/>
                  </a:cubicBezTo>
                  <a:cubicBezTo>
                    <a:pt x="5589" y="16230"/>
                    <a:pt x="5669" y="16159"/>
                    <a:pt x="5589" y="16106"/>
                  </a:cubicBezTo>
                  <a:cubicBezTo>
                    <a:pt x="5528" y="16106"/>
                    <a:pt x="5519" y="16265"/>
                    <a:pt x="5483" y="16327"/>
                  </a:cubicBezTo>
                  <a:cubicBezTo>
                    <a:pt x="5413" y="16292"/>
                    <a:pt x="5369" y="16300"/>
                    <a:pt x="5342" y="16380"/>
                  </a:cubicBezTo>
                  <a:cubicBezTo>
                    <a:pt x="5342" y="16397"/>
                    <a:pt x="5360" y="16415"/>
                    <a:pt x="5351" y="16442"/>
                  </a:cubicBezTo>
                  <a:cubicBezTo>
                    <a:pt x="5386" y="16433"/>
                    <a:pt x="5404" y="16389"/>
                    <a:pt x="5448" y="16415"/>
                  </a:cubicBezTo>
                  <a:cubicBezTo>
                    <a:pt x="5121" y="17104"/>
                    <a:pt x="5095" y="17448"/>
                    <a:pt x="4795" y="18102"/>
                  </a:cubicBezTo>
                  <a:cubicBezTo>
                    <a:pt x="4742" y="18128"/>
                    <a:pt x="4751" y="18102"/>
                    <a:pt x="4715" y="18075"/>
                  </a:cubicBezTo>
                  <a:cubicBezTo>
                    <a:pt x="4645" y="18261"/>
                    <a:pt x="4609" y="18428"/>
                    <a:pt x="4530" y="18570"/>
                  </a:cubicBezTo>
                  <a:cubicBezTo>
                    <a:pt x="4530" y="18596"/>
                    <a:pt x="4574" y="18605"/>
                    <a:pt x="4565" y="18640"/>
                  </a:cubicBezTo>
                  <a:cubicBezTo>
                    <a:pt x="4521" y="18720"/>
                    <a:pt x="4477" y="18790"/>
                    <a:pt x="4380" y="18737"/>
                  </a:cubicBezTo>
                  <a:cubicBezTo>
                    <a:pt x="4380" y="18826"/>
                    <a:pt x="4371" y="18834"/>
                    <a:pt x="4459" y="18834"/>
                  </a:cubicBezTo>
                  <a:cubicBezTo>
                    <a:pt x="4433" y="18861"/>
                    <a:pt x="4388" y="18843"/>
                    <a:pt x="4380" y="18905"/>
                  </a:cubicBezTo>
                  <a:cubicBezTo>
                    <a:pt x="4291" y="18852"/>
                    <a:pt x="4327" y="18746"/>
                    <a:pt x="4283" y="18667"/>
                  </a:cubicBezTo>
                  <a:cubicBezTo>
                    <a:pt x="4371" y="18578"/>
                    <a:pt x="4362" y="18578"/>
                    <a:pt x="4406" y="18419"/>
                  </a:cubicBezTo>
                  <a:cubicBezTo>
                    <a:pt x="4521" y="18411"/>
                    <a:pt x="4388" y="18525"/>
                    <a:pt x="4450" y="18534"/>
                  </a:cubicBezTo>
                  <a:cubicBezTo>
                    <a:pt x="4539" y="18499"/>
                    <a:pt x="4547" y="18314"/>
                    <a:pt x="4433" y="18366"/>
                  </a:cubicBezTo>
                  <a:cubicBezTo>
                    <a:pt x="4494" y="18261"/>
                    <a:pt x="4433" y="18172"/>
                    <a:pt x="4512" y="18137"/>
                  </a:cubicBezTo>
                  <a:cubicBezTo>
                    <a:pt x="4574" y="18137"/>
                    <a:pt x="4547" y="18190"/>
                    <a:pt x="4539" y="18243"/>
                  </a:cubicBezTo>
                  <a:cubicBezTo>
                    <a:pt x="4618" y="18225"/>
                    <a:pt x="4618" y="18057"/>
                    <a:pt x="4547" y="18049"/>
                  </a:cubicBezTo>
                  <a:cubicBezTo>
                    <a:pt x="4627" y="17907"/>
                    <a:pt x="4698" y="17748"/>
                    <a:pt x="4733" y="17554"/>
                  </a:cubicBezTo>
                  <a:cubicBezTo>
                    <a:pt x="4777" y="17484"/>
                    <a:pt x="4839" y="17457"/>
                    <a:pt x="4883" y="17386"/>
                  </a:cubicBezTo>
                  <a:cubicBezTo>
                    <a:pt x="4892" y="17351"/>
                    <a:pt x="4839" y="17342"/>
                    <a:pt x="4856" y="17307"/>
                  </a:cubicBezTo>
                  <a:cubicBezTo>
                    <a:pt x="4971" y="17042"/>
                    <a:pt x="5051" y="16680"/>
                    <a:pt x="5192" y="16486"/>
                  </a:cubicBezTo>
                  <a:cubicBezTo>
                    <a:pt x="5289" y="16486"/>
                    <a:pt x="5201" y="16583"/>
                    <a:pt x="5192" y="16645"/>
                  </a:cubicBezTo>
                  <a:cubicBezTo>
                    <a:pt x="5316" y="16574"/>
                    <a:pt x="5236" y="16424"/>
                    <a:pt x="5210" y="16353"/>
                  </a:cubicBezTo>
                  <a:cubicBezTo>
                    <a:pt x="5404" y="16018"/>
                    <a:pt x="5483" y="15744"/>
                    <a:pt x="5598" y="15391"/>
                  </a:cubicBezTo>
                  <a:cubicBezTo>
                    <a:pt x="5651" y="15382"/>
                    <a:pt x="5651" y="15311"/>
                    <a:pt x="5686" y="15391"/>
                  </a:cubicBezTo>
                  <a:cubicBezTo>
                    <a:pt x="5748" y="15311"/>
                    <a:pt x="5669" y="15303"/>
                    <a:pt x="5678" y="15250"/>
                  </a:cubicBezTo>
                  <a:cubicBezTo>
                    <a:pt x="5801" y="15038"/>
                    <a:pt x="5907" y="14782"/>
                    <a:pt x="5960" y="14570"/>
                  </a:cubicBezTo>
                  <a:cubicBezTo>
                    <a:pt x="5987" y="14455"/>
                    <a:pt x="6022" y="14322"/>
                    <a:pt x="6066" y="14217"/>
                  </a:cubicBezTo>
                  <a:cubicBezTo>
                    <a:pt x="6093" y="14128"/>
                    <a:pt x="6146" y="14075"/>
                    <a:pt x="6172" y="13996"/>
                  </a:cubicBezTo>
                  <a:cubicBezTo>
                    <a:pt x="6190" y="13952"/>
                    <a:pt x="6181" y="13890"/>
                    <a:pt x="6199" y="13837"/>
                  </a:cubicBezTo>
                  <a:cubicBezTo>
                    <a:pt x="6216" y="13793"/>
                    <a:pt x="6278" y="13793"/>
                    <a:pt x="6296" y="13749"/>
                  </a:cubicBezTo>
                  <a:cubicBezTo>
                    <a:pt x="6313" y="13704"/>
                    <a:pt x="6366" y="13457"/>
                    <a:pt x="6375" y="13378"/>
                  </a:cubicBezTo>
                  <a:cubicBezTo>
                    <a:pt x="6375" y="13342"/>
                    <a:pt x="6331" y="13342"/>
                    <a:pt x="6340" y="13298"/>
                  </a:cubicBezTo>
                  <a:cubicBezTo>
                    <a:pt x="6411" y="13245"/>
                    <a:pt x="6411" y="13219"/>
                    <a:pt x="6446" y="13113"/>
                  </a:cubicBezTo>
                  <a:cubicBezTo>
                    <a:pt x="6472" y="13016"/>
                    <a:pt x="6552" y="13007"/>
                    <a:pt x="6481" y="12927"/>
                  </a:cubicBezTo>
                  <a:cubicBezTo>
                    <a:pt x="6516" y="12839"/>
                    <a:pt x="6587" y="12857"/>
                    <a:pt x="6614" y="12742"/>
                  </a:cubicBezTo>
                  <a:cubicBezTo>
                    <a:pt x="6578" y="12742"/>
                    <a:pt x="6569" y="12786"/>
                    <a:pt x="6552" y="12821"/>
                  </a:cubicBezTo>
                  <a:cubicBezTo>
                    <a:pt x="6463" y="12751"/>
                    <a:pt x="6569" y="12707"/>
                    <a:pt x="6587" y="12636"/>
                  </a:cubicBezTo>
                  <a:cubicBezTo>
                    <a:pt x="6728" y="12283"/>
                    <a:pt x="6808" y="11947"/>
                    <a:pt x="7011" y="11515"/>
                  </a:cubicBezTo>
                  <a:cubicBezTo>
                    <a:pt x="7073" y="11382"/>
                    <a:pt x="7161" y="11135"/>
                    <a:pt x="7223" y="10941"/>
                  </a:cubicBezTo>
                  <a:cubicBezTo>
                    <a:pt x="7241" y="10888"/>
                    <a:pt x="7276" y="10888"/>
                    <a:pt x="7293" y="10835"/>
                  </a:cubicBezTo>
                  <a:cubicBezTo>
                    <a:pt x="7329" y="10720"/>
                    <a:pt x="7311" y="10543"/>
                    <a:pt x="7435" y="10526"/>
                  </a:cubicBezTo>
                  <a:cubicBezTo>
                    <a:pt x="7382" y="10482"/>
                    <a:pt x="7452" y="10208"/>
                    <a:pt x="7514" y="10164"/>
                  </a:cubicBezTo>
                  <a:cubicBezTo>
                    <a:pt x="7523" y="10155"/>
                    <a:pt x="7523" y="10243"/>
                    <a:pt x="7505" y="10261"/>
                  </a:cubicBezTo>
                  <a:cubicBezTo>
                    <a:pt x="7550" y="10287"/>
                    <a:pt x="7611" y="10111"/>
                    <a:pt x="7523" y="10137"/>
                  </a:cubicBezTo>
                  <a:cubicBezTo>
                    <a:pt x="7585" y="10102"/>
                    <a:pt x="7629" y="10040"/>
                    <a:pt x="7656" y="9925"/>
                  </a:cubicBezTo>
                  <a:cubicBezTo>
                    <a:pt x="7638" y="9916"/>
                    <a:pt x="7629" y="9952"/>
                    <a:pt x="7611" y="9969"/>
                  </a:cubicBezTo>
                  <a:cubicBezTo>
                    <a:pt x="7594" y="9828"/>
                    <a:pt x="7735" y="9607"/>
                    <a:pt x="7779" y="9440"/>
                  </a:cubicBezTo>
                  <a:cubicBezTo>
                    <a:pt x="7885" y="9360"/>
                    <a:pt x="7982" y="9263"/>
                    <a:pt x="8044" y="9051"/>
                  </a:cubicBezTo>
                  <a:cubicBezTo>
                    <a:pt x="7982" y="9042"/>
                    <a:pt x="7982" y="9192"/>
                    <a:pt x="7894" y="9122"/>
                  </a:cubicBezTo>
                  <a:cubicBezTo>
                    <a:pt x="7982" y="8972"/>
                    <a:pt x="7894" y="8910"/>
                    <a:pt x="7982" y="8733"/>
                  </a:cubicBezTo>
                  <a:cubicBezTo>
                    <a:pt x="8035" y="8627"/>
                    <a:pt x="8123" y="8530"/>
                    <a:pt x="8168" y="8407"/>
                  </a:cubicBezTo>
                  <a:cubicBezTo>
                    <a:pt x="8194" y="8424"/>
                    <a:pt x="8168" y="8468"/>
                    <a:pt x="8159" y="8504"/>
                  </a:cubicBezTo>
                  <a:cubicBezTo>
                    <a:pt x="8247" y="8460"/>
                    <a:pt x="8229" y="8309"/>
                    <a:pt x="8123" y="8354"/>
                  </a:cubicBezTo>
                  <a:cubicBezTo>
                    <a:pt x="8141" y="8283"/>
                    <a:pt x="8168" y="8248"/>
                    <a:pt x="8221" y="8256"/>
                  </a:cubicBezTo>
                  <a:cubicBezTo>
                    <a:pt x="8203" y="8062"/>
                    <a:pt x="8371" y="7806"/>
                    <a:pt x="8415" y="7577"/>
                  </a:cubicBezTo>
                  <a:cubicBezTo>
                    <a:pt x="8459" y="7700"/>
                    <a:pt x="8565" y="7488"/>
                    <a:pt x="8530" y="7426"/>
                  </a:cubicBezTo>
                  <a:cubicBezTo>
                    <a:pt x="8433" y="7409"/>
                    <a:pt x="8547" y="7594"/>
                    <a:pt x="8433" y="7524"/>
                  </a:cubicBezTo>
                  <a:cubicBezTo>
                    <a:pt x="8530" y="7241"/>
                    <a:pt x="8680" y="6914"/>
                    <a:pt x="8733" y="6711"/>
                  </a:cubicBezTo>
                  <a:cubicBezTo>
                    <a:pt x="8777" y="6738"/>
                    <a:pt x="8786" y="6702"/>
                    <a:pt x="8821" y="6711"/>
                  </a:cubicBezTo>
                  <a:cubicBezTo>
                    <a:pt x="8812" y="6676"/>
                    <a:pt x="8795" y="6632"/>
                    <a:pt x="8777" y="6596"/>
                  </a:cubicBezTo>
                  <a:cubicBezTo>
                    <a:pt x="8821" y="6473"/>
                    <a:pt x="8883" y="6349"/>
                    <a:pt x="8918" y="6226"/>
                  </a:cubicBezTo>
                  <a:cubicBezTo>
                    <a:pt x="8971" y="6005"/>
                    <a:pt x="9104" y="5802"/>
                    <a:pt x="9192" y="5572"/>
                  </a:cubicBezTo>
                  <a:cubicBezTo>
                    <a:pt x="9210" y="5519"/>
                    <a:pt x="9210" y="5440"/>
                    <a:pt x="9227" y="5387"/>
                  </a:cubicBezTo>
                  <a:cubicBezTo>
                    <a:pt x="9316" y="5140"/>
                    <a:pt x="9501" y="4725"/>
                    <a:pt x="9589" y="4407"/>
                  </a:cubicBezTo>
                  <a:cubicBezTo>
                    <a:pt x="9625" y="4310"/>
                    <a:pt x="9616" y="4221"/>
                    <a:pt x="9633" y="4124"/>
                  </a:cubicBezTo>
                  <a:cubicBezTo>
                    <a:pt x="9686" y="3939"/>
                    <a:pt x="9783" y="3762"/>
                    <a:pt x="9845" y="3577"/>
                  </a:cubicBezTo>
                  <a:cubicBezTo>
                    <a:pt x="9916" y="3347"/>
                    <a:pt x="9960" y="3109"/>
                    <a:pt x="10040" y="2897"/>
                  </a:cubicBezTo>
                  <a:cubicBezTo>
                    <a:pt x="10057" y="2844"/>
                    <a:pt x="10084" y="2853"/>
                    <a:pt x="10101" y="2791"/>
                  </a:cubicBezTo>
                  <a:cubicBezTo>
                    <a:pt x="10128" y="2738"/>
                    <a:pt x="10110" y="2703"/>
                    <a:pt x="10119" y="2667"/>
                  </a:cubicBezTo>
                  <a:cubicBezTo>
                    <a:pt x="10154" y="2597"/>
                    <a:pt x="10243" y="2535"/>
                    <a:pt x="10181" y="2429"/>
                  </a:cubicBezTo>
                  <a:cubicBezTo>
                    <a:pt x="10322" y="2076"/>
                    <a:pt x="10322" y="2023"/>
                    <a:pt x="10463" y="1678"/>
                  </a:cubicBezTo>
                  <a:cubicBezTo>
                    <a:pt x="10508" y="1687"/>
                    <a:pt x="10499" y="1731"/>
                    <a:pt x="10552" y="1749"/>
                  </a:cubicBezTo>
                  <a:lnTo>
                    <a:pt x="10472" y="1978"/>
                  </a:lnTo>
                  <a:cubicBezTo>
                    <a:pt x="10437" y="2040"/>
                    <a:pt x="10552" y="2023"/>
                    <a:pt x="10587" y="2049"/>
                  </a:cubicBezTo>
                  <a:cubicBezTo>
                    <a:pt x="10622" y="1996"/>
                    <a:pt x="10552" y="1996"/>
                    <a:pt x="10569" y="1943"/>
                  </a:cubicBezTo>
                  <a:cubicBezTo>
                    <a:pt x="10587" y="1873"/>
                    <a:pt x="10622" y="1934"/>
                    <a:pt x="10640" y="1908"/>
                  </a:cubicBezTo>
                  <a:cubicBezTo>
                    <a:pt x="10675" y="1864"/>
                    <a:pt x="10640" y="1820"/>
                    <a:pt x="10649" y="1811"/>
                  </a:cubicBezTo>
                  <a:cubicBezTo>
                    <a:pt x="10675" y="1749"/>
                    <a:pt x="10781" y="1775"/>
                    <a:pt x="10746" y="1696"/>
                  </a:cubicBezTo>
                  <a:close/>
                  <a:moveTo>
                    <a:pt x="5192" y="16715"/>
                  </a:moveTo>
                  <a:cubicBezTo>
                    <a:pt x="5174" y="16777"/>
                    <a:pt x="5033" y="16786"/>
                    <a:pt x="5104" y="16874"/>
                  </a:cubicBezTo>
                  <a:cubicBezTo>
                    <a:pt x="5113" y="16821"/>
                    <a:pt x="5263" y="16804"/>
                    <a:pt x="5192" y="16715"/>
                  </a:cubicBezTo>
                  <a:close/>
                  <a:moveTo>
                    <a:pt x="5130" y="18066"/>
                  </a:moveTo>
                  <a:cubicBezTo>
                    <a:pt x="5077" y="18110"/>
                    <a:pt x="5042" y="18190"/>
                    <a:pt x="4998" y="18252"/>
                  </a:cubicBezTo>
                  <a:cubicBezTo>
                    <a:pt x="5086" y="18305"/>
                    <a:pt x="5210" y="18155"/>
                    <a:pt x="5192" y="18128"/>
                  </a:cubicBezTo>
                  <a:cubicBezTo>
                    <a:pt x="5148" y="18208"/>
                    <a:pt x="5166" y="18066"/>
                    <a:pt x="5130" y="18066"/>
                  </a:cubicBezTo>
                  <a:close/>
                  <a:moveTo>
                    <a:pt x="5519" y="17890"/>
                  </a:moveTo>
                  <a:cubicBezTo>
                    <a:pt x="5448" y="17863"/>
                    <a:pt x="5342" y="18040"/>
                    <a:pt x="5377" y="18102"/>
                  </a:cubicBezTo>
                  <a:cubicBezTo>
                    <a:pt x="5430" y="18049"/>
                    <a:pt x="5492" y="18004"/>
                    <a:pt x="5519" y="17890"/>
                  </a:cubicBezTo>
                  <a:close/>
                  <a:moveTo>
                    <a:pt x="5801" y="16883"/>
                  </a:moveTo>
                  <a:cubicBezTo>
                    <a:pt x="5766" y="16936"/>
                    <a:pt x="5651" y="17095"/>
                    <a:pt x="5731" y="17148"/>
                  </a:cubicBezTo>
                  <a:cubicBezTo>
                    <a:pt x="5731" y="17033"/>
                    <a:pt x="5837" y="16989"/>
                    <a:pt x="5801" y="16883"/>
                  </a:cubicBezTo>
                  <a:close/>
                  <a:moveTo>
                    <a:pt x="5510" y="15947"/>
                  </a:moveTo>
                  <a:cubicBezTo>
                    <a:pt x="5439" y="15965"/>
                    <a:pt x="5439" y="16212"/>
                    <a:pt x="5483" y="16168"/>
                  </a:cubicBezTo>
                  <a:cubicBezTo>
                    <a:pt x="5439" y="16124"/>
                    <a:pt x="5563" y="15991"/>
                    <a:pt x="5510" y="15947"/>
                  </a:cubicBezTo>
                  <a:close/>
                  <a:moveTo>
                    <a:pt x="6675" y="14155"/>
                  </a:moveTo>
                  <a:cubicBezTo>
                    <a:pt x="6622" y="14217"/>
                    <a:pt x="6587" y="14287"/>
                    <a:pt x="6622" y="14358"/>
                  </a:cubicBezTo>
                  <a:cubicBezTo>
                    <a:pt x="6658" y="14305"/>
                    <a:pt x="6755" y="14199"/>
                    <a:pt x="6675" y="14155"/>
                  </a:cubicBezTo>
                  <a:close/>
                  <a:moveTo>
                    <a:pt x="6940" y="13272"/>
                  </a:moveTo>
                  <a:cubicBezTo>
                    <a:pt x="6878" y="13254"/>
                    <a:pt x="6940" y="13351"/>
                    <a:pt x="6967" y="13378"/>
                  </a:cubicBezTo>
                  <a:cubicBezTo>
                    <a:pt x="6993" y="13289"/>
                    <a:pt x="7029" y="13201"/>
                    <a:pt x="7055" y="13113"/>
                  </a:cubicBezTo>
                  <a:cubicBezTo>
                    <a:pt x="6976" y="13051"/>
                    <a:pt x="6984" y="13219"/>
                    <a:pt x="6940" y="13272"/>
                  </a:cubicBezTo>
                  <a:close/>
                  <a:moveTo>
                    <a:pt x="8009" y="9696"/>
                  </a:moveTo>
                  <a:cubicBezTo>
                    <a:pt x="7965" y="9784"/>
                    <a:pt x="8000" y="9828"/>
                    <a:pt x="8035" y="9872"/>
                  </a:cubicBezTo>
                  <a:cubicBezTo>
                    <a:pt x="8053" y="9793"/>
                    <a:pt x="8079" y="9722"/>
                    <a:pt x="8009" y="9696"/>
                  </a:cubicBezTo>
                  <a:close/>
                  <a:moveTo>
                    <a:pt x="7832" y="9466"/>
                  </a:moveTo>
                  <a:cubicBezTo>
                    <a:pt x="7814" y="9581"/>
                    <a:pt x="7594" y="9766"/>
                    <a:pt x="7717" y="9846"/>
                  </a:cubicBezTo>
                  <a:cubicBezTo>
                    <a:pt x="7788" y="9749"/>
                    <a:pt x="7744" y="9810"/>
                    <a:pt x="7726" y="9749"/>
                  </a:cubicBezTo>
                  <a:cubicBezTo>
                    <a:pt x="7673" y="9625"/>
                    <a:pt x="8000" y="9537"/>
                    <a:pt x="7832" y="9466"/>
                  </a:cubicBezTo>
                  <a:close/>
                  <a:moveTo>
                    <a:pt x="8018" y="8813"/>
                  </a:moveTo>
                  <a:cubicBezTo>
                    <a:pt x="7947" y="8848"/>
                    <a:pt x="7938" y="8980"/>
                    <a:pt x="8026" y="9016"/>
                  </a:cubicBezTo>
                  <a:cubicBezTo>
                    <a:pt x="8088" y="8910"/>
                    <a:pt x="8026" y="8875"/>
                    <a:pt x="8018" y="8813"/>
                  </a:cubicBezTo>
                  <a:close/>
                  <a:moveTo>
                    <a:pt x="8088" y="8769"/>
                  </a:moveTo>
                  <a:cubicBezTo>
                    <a:pt x="8115" y="8689"/>
                    <a:pt x="8176" y="8707"/>
                    <a:pt x="8203" y="8618"/>
                  </a:cubicBezTo>
                  <a:cubicBezTo>
                    <a:pt x="8132" y="8548"/>
                    <a:pt x="8044" y="8724"/>
                    <a:pt x="8088" y="8769"/>
                  </a:cubicBezTo>
                  <a:close/>
                  <a:moveTo>
                    <a:pt x="9139" y="7753"/>
                  </a:moveTo>
                  <a:cubicBezTo>
                    <a:pt x="9130" y="7797"/>
                    <a:pt x="9112" y="7833"/>
                    <a:pt x="9095" y="7868"/>
                  </a:cubicBezTo>
                  <a:cubicBezTo>
                    <a:pt x="9201" y="7965"/>
                    <a:pt x="9245" y="7753"/>
                    <a:pt x="9139" y="7753"/>
                  </a:cubicBezTo>
                  <a:close/>
                  <a:moveTo>
                    <a:pt x="9271" y="7312"/>
                  </a:moveTo>
                  <a:cubicBezTo>
                    <a:pt x="9254" y="7479"/>
                    <a:pt x="9112" y="7356"/>
                    <a:pt x="9086" y="7506"/>
                  </a:cubicBezTo>
                  <a:cubicBezTo>
                    <a:pt x="9174" y="7532"/>
                    <a:pt x="9210" y="7435"/>
                    <a:pt x="9271" y="7409"/>
                  </a:cubicBezTo>
                  <a:cubicBezTo>
                    <a:pt x="9368" y="7409"/>
                    <a:pt x="9254" y="7515"/>
                    <a:pt x="9351" y="7506"/>
                  </a:cubicBezTo>
                  <a:cubicBezTo>
                    <a:pt x="9386" y="7409"/>
                    <a:pt x="9316" y="7373"/>
                    <a:pt x="9271" y="7312"/>
                  </a:cubicBezTo>
                  <a:close/>
                  <a:moveTo>
                    <a:pt x="9872" y="6490"/>
                  </a:moveTo>
                  <a:lnTo>
                    <a:pt x="9916" y="6376"/>
                  </a:lnTo>
                  <a:cubicBezTo>
                    <a:pt x="9828" y="6314"/>
                    <a:pt x="9766" y="6473"/>
                    <a:pt x="9872" y="6490"/>
                  </a:cubicBezTo>
                  <a:close/>
                  <a:moveTo>
                    <a:pt x="9686" y="6217"/>
                  </a:moveTo>
                  <a:cubicBezTo>
                    <a:pt x="9642" y="6296"/>
                    <a:pt x="9633" y="6367"/>
                    <a:pt x="9669" y="6411"/>
                  </a:cubicBezTo>
                  <a:cubicBezTo>
                    <a:pt x="9686" y="6385"/>
                    <a:pt x="9713" y="6376"/>
                    <a:pt x="9739" y="6376"/>
                  </a:cubicBezTo>
                  <a:cubicBezTo>
                    <a:pt x="9766" y="6296"/>
                    <a:pt x="9748" y="6252"/>
                    <a:pt x="9686" y="6217"/>
                  </a:cubicBezTo>
                  <a:close/>
                  <a:moveTo>
                    <a:pt x="10446" y="4795"/>
                  </a:moveTo>
                  <a:cubicBezTo>
                    <a:pt x="10516" y="4760"/>
                    <a:pt x="10605" y="4760"/>
                    <a:pt x="10666" y="4680"/>
                  </a:cubicBezTo>
                  <a:cubicBezTo>
                    <a:pt x="10587" y="4601"/>
                    <a:pt x="10552" y="4733"/>
                    <a:pt x="10516" y="4760"/>
                  </a:cubicBezTo>
                  <a:cubicBezTo>
                    <a:pt x="10508" y="4769"/>
                    <a:pt x="10481" y="4733"/>
                    <a:pt x="10463" y="4742"/>
                  </a:cubicBezTo>
                  <a:cubicBezTo>
                    <a:pt x="10472" y="4742"/>
                    <a:pt x="10410" y="4795"/>
                    <a:pt x="10419" y="4786"/>
                  </a:cubicBezTo>
                  <a:cubicBezTo>
                    <a:pt x="10384" y="4822"/>
                    <a:pt x="10384" y="4857"/>
                    <a:pt x="10349" y="4892"/>
                  </a:cubicBezTo>
                  <a:cubicBezTo>
                    <a:pt x="10419" y="4954"/>
                    <a:pt x="10419" y="4848"/>
                    <a:pt x="10446" y="4795"/>
                  </a:cubicBezTo>
                  <a:close/>
                  <a:moveTo>
                    <a:pt x="10446" y="5034"/>
                  </a:moveTo>
                  <a:lnTo>
                    <a:pt x="10393" y="5175"/>
                  </a:lnTo>
                  <a:cubicBezTo>
                    <a:pt x="10455" y="5245"/>
                    <a:pt x="10543" y="5016"/>
                    <a:pt x="10446" y="5034"/>
                  </a:cubicBezTo>
                  <a:close/>
                  <a:moveTo>
                    <a:pt x="10172" y="5219"/>
                  </a:moveTo>
                  <a:cubicBezTo>
                    <a:pt x="10313" y="5245"/>
                    <a:pt x="10243" y="5078"/>
                    <a:pt x="10349" y="5060"/>
                  </a:cubicBezTo>
                  <a:cubicBezTo>
                    <a:pt x="10287" y="5042"/>
                    <a:pt x="10349" y="4963"/>
                    <a:pt x="10304" y="4945"/>
                  </a:cubicBezTo>
                  <a:cubicBezTo>
                    <a:pt x="10234" y="5042"/>
                    <a:pt x="10260" y="5104"/>
                    <a:pt x="10172" y="5219"/>
                  </a:cubicBezTo>
                  <a:close/>
                  <a:moveTo>
                    <a:pt x="10322" y="5537"/>
                  </a:moveTo>
                  <a:cubicBezTo>
                    <a:pt x="10375" y="5484"/>
                    <a:pt x="10304" y="5440"/>
                    <a:pt x="10322" y="5378"/>
                  </a:cubicBezTo>
                  <a:cubicBezTo>
                    <a:pt x="10322" y="5343"/>
                    <a:pt x="10463" y="5254"/>
                    <a:pt x="10349" y="5219"/>
                  </a:cubicBezTo>
                  <a:cubicBezTo>
                    <a:pt x="10287" y="5263"/>
                    <a:pt x="10216" y="5510"/>
                    <a:pt x="10322" y="5537"/>
                  </a:cubicBezTo>
                  <a:close/>
                  <a:moveTo>
                    <a:pt x="10093" y="5978"/>
                  </a:moveTo>
                  <a:cubicBezTo>
                    <a:pt x="10110" y="5908"/>
                    <a:pt x="10128" y="5828"/>
                    <a:pt x="10048" y="5802"/>
                  </a:cubicBezTo>
                  <a:cubicBezTo>
                    <a:pt x="10031" y="5872"/>
                    <a:pt x="10013" y="5952"/>
                    <a:pt x="10093" y="5978"/>
                  </a:cubicBezTo>
                  <a:close/>
                  <a:moveTo>
                    <a:pt x="10393" y="2738"/>
                  </a:moveTo>
                  <a:cubicBezTo>
                    <a:pt x="10340" y="2738"/>
                    <a:pt x="10278" y="2711"/>
                    <a:pt x="10251" y="2791"/>
                  </a:cubicBezTo>
                  <a:cubicBezTo>
                    <a:pt x="10287" y="2861"/>
                    <a:pt x="10304" y="2879"/>
                    <a:pt x="10402" y="2879"/>
                  </a:cubicBezTo>
                  <a:cubicBezTo>
                    <a:pt x="10446" y="2808"/>
                    <a:pt x="10366" y="2800"/>
                    <a:pt x="10393" y="2738"/>
                  </a:cubicBezTo>
                  <a:close/>
                  <a:moveTo>
                    <a:pt x="10384" y="2279"/>
                  </a:moveTo>
                  <a:cubicBezTo>
                    <a:pt x="10366" y="2314"/>
                    <a:pt x="10340" y="2314"/>
                    <a:pt x="10313" y="2323"/>
                  </a:cubicBezTo>
                  <a:cubicBezTo>
                    <a:pt x="10322" y="2288"/>
                    <a:pt x="10331" y="2243"/>
                    <a:pt x="10296" y="2279"/>
                  </a:cubicBezTo>
                  <a:cubicBezTo>
                    <a:pt x="10331" y="2367"/>
                    <a:pt x="10234" y="2367"/>
                    <a:pt x="10225" y="2482"/>
                  </a:cubicBezTo>
                  <a:cubicBezTo>
                    <a:pt x="10331" y="2535"/>
                    <a:pt x="10331" y="2402"/>
                    <a:pt x="10340" y="2332"/>
                  </a:cubicBezTo>
                  <a:cubicBezTo>
                    <a:pt x="10375" y="2349"/>
                    <a:pt x="10419" y="2314"/>
                    <a:pt x="10384" y="2279"/>
                  </a:cubicBezTo>
                  <a:close/>
                  <a:moveTo>
                    <a:pt x="4203" y="19603"/>
                  </a:moveTo>
                  <a:cubicBezTo>
                    <a:pt x="4177" y="19673"/>
                    <a:pt x="4230" y="19691"/>
                    <a:pt x="4256" y="19753"/>
                  </a:cubicBezTo>
                  <a:cubicBezTo>
                    <a:pt x="4203" y="19788"/>
                    <a:pt x="4124" y="19815"/>
                    <a:pt x="4044" y="19850"/>
                  </a:cubicBezTo>
                  <a:cubicBezTo>
                    <a:pt x="3947" y="19832"/>
                    <a:pt x="3956" y="19744"/>
                    <a:pt x="3938" y="19673"/>
                  </a:cubicBezTo>
                  <a:cubicBezTo>
                    <a:pt x="3982" y="19709"/>
                    <a:pt x="4026" y="19735"/>
                    <a:pt x="4009" y="19797"/>
                  </a:cubicBezTo>
                  <a:cubicBezTo>
                    <a:pt x="4088" y="19797"/>
                    <a:pt x="4115" y="19770"/>
                    <a:pt x="4124" y="19735"/>
                  </a:cubicBezTo>
                  <a:cubicBezTo>
                    <a:pt x="4053" y="19726"/>
                    <a:pt x="3991" y="19673"/>
                    <a:pt x="3982" y="19611"/>
                  </a:cubicBezTo>
                  <a:cubicBezTo>
                    <a:pt x="3973" y="19550"/>
                    <a:pt x="4009" y="19497"/>
                    <a:pt x="4124" y="19506"/>
                  </a:cubicBezTo>
                  <a:cubicBezTo>
                    <a:pt x="4106" y="19541"/>
                    <a:pt x="4053" y="19550"/>
                    <a:pt x="4088" y="19585"/>
                  </a:cubicBezTo>
                  <a:cubicBezTo>
                    <a:pt x="4168" y="19567"/>
                    <a:pt x="4168" y="19514"/>
                    <a:pt x="4168" y="19470"/>
                  </a:cubicBezTo>
                  <a:cubicBezTo>
                    <a:pt x="4177" y="19426"/>
                    <a:pt x="4177" y="19373"/>
                    <a:pt x="4230" y="19373"/>
                  </a:cubicBezTo>
                  <a:lnTo>
                    <a:pt x="4132" y="19329"/>
                  </a:lnTo>
                  <a:cubicBezTo>
                    <a:pt x="4088" y="19391"/>
                    <a:pt x="4132" y="19417"/>
                    <a:pt x="4106" y="19470"/>
                  </a:cubicBezTo>
                  <a:cubicBezTo>
                    <a:pt x="4026" y="19470"/>
                    <a:pt x="4000" y="19417"/>
                    <a:pt x="4018" y="19373"/>
                  </a:cubicBezTo>
                  <a:cubicBezTo>
                    <a:pt x="4026" y="19347"/>
                    <a:pt x="4035" y="19320"/>
                    <a:pt x="4053" y="19311"/>
                  </a:cubicBezTo>
                  <a:lnTo>
                    <a:pt x="4062" y="19302"/>
                  </a:lnTo>
                  <a:cubicBezTo>
                    <a:pt x="4062" y="19302"/>
                    <a:pt x="4071" y="19294"/>
                    <a:pt x="4071" y="19294"/>
                  </a:cubicBezTo>
                  <a:cubicBezTo>
                    <a:pt x="4079" y="19285"/>
                    <a:pt x="4079" y="19285"/>
                    <a:pt x="4088" y="19276"/>
                  </a:cubicBezTo>
                  <a:cubicBezTo>
                    <a:pt x="4097" y="19267"/>
                    <a:pt x="4115" y="19267"/>
                    <a:pt x="4124" y="19267"/>
                  </a:cubicBezTo>
                  <a:cubicBezTo>
                    <a:pt x="4124" y="19179"/>
                    <a:pt x="4150" y="19108"/>
                    <a:pt x="4212" y="19038"/>
                  </a:cubicBezTo>
                  <a:cubicBezTo>
                    <a:pt x="4247" y="19082"/>
                    <a:pt x="4212" y="19161"/>
                    <a:pt x="4274" y="19196"/>
                  </a:cubicBezTo>
                  <a:cubicBezTo>
                    <a:pt x="4247" y="19249"/>
                    <a:pt x="4177" y="19179"/>
                    <a:pt x="4159" y="19249"/>
                  </a:cubicBezTo>
                  <a:cubicBezTo>
                    <a:pt x="4150" y="19294"/>
                    <a:pt x="4230" y="19285"/>
                    <a:pt x="4221" y="19338"/>
                  </a:cubicBezTo>
                  <a:cubicBezTo>
                    <a:pt x="4256" y="19338"/>
                    <a:pt x="4265" y="19276"/>
                    <a:pt x="4283" y="19232"/>
                  </a:cubicBezTo>
                  <a:cubicBezTo>
                    <a:pt x="4336" y="19267"/>
                    <a:pt x="4353" y="19320"/>
                    <a:pt x="4353" y="19373"/>
                  </a:cubicBezTo>
                  <a:cubicBezTo>
                    <a:pt x="4344" y="19408"/>
                    <a:pt x="4353" y="19417"/>
                    <a:pt x="4353" y="19426"/>
                  </a:cubicBezTo>
                  <a:cubicBezTo>
                    <a:pt x="4353" y="19444"/>
                    <a:pt x="4344" y="19453"/>
                    <a:pt x="4344" y="19470"/>
                  </a:cubicBezTo>
                  <a:cubicBezTo>
                    <a:pt x="4327" y="19514"/>
                    <a:pt x="4221" y="19550"/>
                    <a:pt x="4203" y="19603"/>
                  </a:cubicBezTo>
                  <a:close/>
                  <a:moveTo>
                    <a:pt x="4565" y="19647"/>
                  </a:moveTo>
                  <a:lnTo>
                    <a:pt x="4556" y="19673"/>
                  </a:lnTo>
                  <a:cubicBezTo>
                    <a:pt x="4494" y="19638"/>
                    <a:pt x="4494" y="19682"/>
                    <a:pt x="4406" y="19673"/>
                  </a:cubicBezTo>
                  <a:cubicBezTo>
                    <a:pt x="4415" y="19629"/>
                    <a:pt x="4494" y="19638"/>
                    <a:pt x="4565" y="19647"/>
                  </a:cubicBezTo>
                  <a:close/>
                  <a:moveTo>
                    <a:pt x="4494" y="19373"/>
                  </a:moveTo>
                  <a:cubicBezTo>
                    <a:pt x="4556" y="19267"/>
                    <a:pt x="4530" y="19276"/>
                    <a:pt x="4583" y="19214"/>
                  </a:cubicBezTo>
                  <a:cubicBezTo>
                    <a:pt x="4627" y="19232"/>
                    <a:pt x="4565" y="19444"/>
                    <a:pt x="4494" y="193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 name="Google Shape;15;p2"/>
          <p:cNvGrpSpPr/>
          <p:nvPr/>
        </p:nvGrpSpPr>
        <p:grpSpPr>
          <a:xfrm>
            <a:off x="9183997" y="-1176094"/>
            <a:ext cx="3106185" cy="2954435"/>
            <a:chOff x="6887997" y="-882070"/>
            <a:chExt cx="2329639" cy="2215826"/>
          </a:xfrm>
        </p:grpSpPr>
        <p:sp>
          <p:nvSpPr>
            <p:cNvPr id="16" name="Google Shape;16;p2"/>
            <p:cNvSpPr/>
            <p:nvPr/>
          </p:nvSpPr>
          <p:spPr>
            <a:xfrm rot="1644691">
              <a:off x="8802507" y="535492"/>
              <a:ext cx="1746" cy="3143"/>
            </a:xfrm>
            <a:custGeom>
              <a:avLst/>
              <a:gdLst/>
              <a:ahLst/>
              <a:cxnLst/>
              <a:rect l="l" t="t" r="r" b="b"/>
              <a:pathLst>
                <a:path w="10" h="18" extrusionOk="0">
                  <a:moveTo>
                    <a:pt x="0" y="0"/>
                  </a:moveTo>
                  <a:lnTo>
                    <a:pt x="9" y="18"/>
                  </a:lnTo>
                  <a:cubicBezTo>
                    <a:pt x="9"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rot="1644691">
              <a:off x="8811368" y="509509"/>
              <a:ext cx="4889" cy="1222"/>
            </a:xfrm>
            <a:custGeom>
              <a:avLst/>
              <a:gdLst/>
              <a:ahLst/>
              <a:cxnLst/>
              <a:rect l="l" t="t" r="r" b="b"/>
              <a:pathLst>
                <a:path w="28" h="7" extrusionOk="0">
                  <a:moveTo>
                    <a:pt x="1" y="0"/>
                  </a:moveTo>
                  <a:cubicBezTo>
                    <a:pt x="10" y="5"/>
                    <a:pt x="16" y="7"/>
                    <a:pt x="21" y="7"/>
                  </a:cubicBezTo>
                  <a:cubicBezTo>
                    <a:pt x="25" y="7"/>
                    <a:pt x="27" y="5"/>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rot="1644691">
              <a:off x="8928924" y="9625"/>
              <a:ext cx="16412" cy="11174"/>
            </a:xfrm>
            <a:custGeom>
              <a:avLst/>
              <a:gdLst/>
              <a:ahLst/>
              <a:cxnLst/>
              <a:rect l="l" t="t"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rot="1644691">
              <a:off x="8866751" y="284341"/>
              <a:ext cx="9428" cy="4714"/>
            </a:xfrm>
            <a:custGeom>
              <a:avLst/>
              <a:gdLst/>
              <a:ahLst/>
              <a:cxnLst/>
              <a:rect l="l" t="t"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rot="1644691">
              <a:off x="8895516" y="307341"/>
              <a:ext cx="6460" cy="7857"/>
            </a:xfrm>
            <a:custGeom>
              <a:avLst/>
              <a:gdLst/>
              <a:ahLst/>
              <a:cxnLst/>
              <a:rect l="l" t="t" r="r" b="b"/>
              <a:pathLst>
                <a:path w="37" h="45" extrusionOk="0">
                  <a:moveTo>
                    <a:pt x="36" y="0"/>
                  </a:moveTo>
                  <a:lnTo>
                    <a:pt x="1" y="44"/>
                  </a:lnTo>
                  <a:cubicBezTo>
                    <a:pt x="18" y="36"/>
                    <a:pt x="27"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rot="1644691">
              <a:off x="8744561" y="673573"/>
              <a:ext cx="9428" cy="5412"/>
            </a:xfrm>
            <a:custGeom>
              <a:avLst/>
              <a:gdLst/>
              <a:ahLst/>
              <a:cxnLst/>
              <a:rect l="l" t="t" r="r" b="b"/>
              <a:pathLst>
                <a:path w="54" h="31" extrusionOk="0">
                  <a:moveTo>
                    <a:pt x="34" y="0"/>
                  </a:moveTo>
                  <a:cubicBezTo>
                    <a:pt x="25" y="0"/>
                    <a:pt x="13" y="4"/>
                    <a:pt x="1" y="4"/>
                  </a:cubicBezTo>
                  <a:lnTo>
                    <a:pt x="54" y="30"/>
                  </a:lnTo>
                  <a:cubicBezTo>
                    <a:pt x="54" y="6"/>
                    <a:pt x="46" y="0"/>
                    <a:pt x="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rot="1644691">
              <a:off x="9046092" y="-198101"/>
              <a:ext cx="12571" cy="11000"/>
            </a:xfrm>
            <a:custGeom>
              <a:avLst/>
              <a:gdLst/>
              <a:ahLst/>
              <a:cxnLst/>
              <a:rect l="l" t="t" r="r" b="b"/>
              <a:pathLst>
                <a:path w="72" h="63" extrusionOk="0">
                  <a:moveTo>
                    <a:pt x="27" y="1"/>
                  </a:moveTo>
                  <a:cubicBezTo>
                    <a:pt x="9" y="27"/>
                    <a:pt x="1" y="45"/>
                    <a:pt x="1" y="63"/>
                  </a:cubicBezTo>
                  <a:cubicBezTo>
                    <a:pt x="27" y="27"/>
                    <a:pt x="71"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rot="1644691">
              <a:off x="8721567" y="484314"/>
              <a:ext cx="6460" cy="3143"/>
            </a:xfrm>
            <a:custGeom>
              <a:avLst/>
              <a:gdLst/>
              <a:ahLst/>
              <a:cxnLst/>
              <a:rect l="l" t="t" r="r" b="b"/>
              <a:pathLst>
                <a:path w="37" h="18" extrusionOk="0">
                  <a:moveTo>
                    <a:pt x="1" y="0"/>
                  </a:moveTo>
                  <a:cubicBezTo>
                    <a:pt x="10" y="18"/>
                    <a:pt x="27" y="18"/>
                    <a:pt x="36" y="18"/>
                  </a:cubicBezTo>
                  <a:cubicBezTo>
                    <a:pt x="27" y="9"/>
                    <a:pt x="19"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rot="1644691">
              <a:off x="9035177" y="-192195"/>
              <a:ext cx="9428" cy="13968"/>
            </a:xfrm>
            <a:custGeom>
              <a:avLst/>
              <a:gdLst/>
              <a:ahLst/>
              <a:cxnLst/>
              <a:rect l="l" t="t"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rot="1644691">
              <a:off x="8501452" y="1153376"/>
              <a:ext cx="175" cy="1571"/>
            </a:xfrm>
            <a:custGeom>
              <a:avLst/>
              <a:gdLst/>
              <a:ahLst/>
              <a:cxnLst/>
              <a:rect l="l" t="t" r="r" b="b"/>
              <a:pathLst>
                <a:path w="1" h="9" extrusionOk="0">
                  <a:moveTo>
                    <a:pt x="0" y="0"/>
                  </a:moveTo>
                  <a:cubicBezTo>
                    <a:pt x="0" y="9"/>
                    <a:pt x="0" y="9"/>
                    <a:pt x="0" y="9"/>
                  </a:cubicBezTo>
                  <a:cubicBezTo>
                    <a:pt x="0" y="9"/>
                    <a:pt x="0"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rot="1644691">
              <a:off x="8351713" y="1248377"/>
              <a:ext cx="1571" cy="7857"/>
            </a:xfrm>
            <a:custGeom>
              <a:avLst/>
              <a:gdLst/>
              <a:ahLst/>
              <a:cxnLst/>
              <a:rect l="l" t="t" r="r" b="b"/>
              <a:pathLst>
                <a:path w="9" h="45" extrusionOk="0">
                  <a:moveTo>
                    <a:pt x="0" y="0"/>
                  </a:moveTo>
                  <a:cubicBezTo>
                    <a:pt x="0" y="9"/>
                    <a:pt x="0" y="18"/>
                    <a:pt x="9" y="44"/>
                  </a:cubicBezTo>
                  <a:cubicBezTo>
                    <a:pt x="9" y="36"/>
                    <a:pt x="9" y="1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rot="1644691">
              <a:off x="9072866" y="-121623"/>
              <a:ext cx="1746" cy="175"/>
            </a:xfrm>
            <a:custGeom>
              <a:avLst/>
              <a:gdLst/>
              <a:ahLst/>
              <a:cxnLst/>
              <a:rect l="l" t="t" r="r" b="b"/>
              <a:pathLst>
                <a:path w="10" h="1" extrusionOk="0">
                  <a:moveTo>
                    <a:pt x="0" y="0"/>
                  </a:moveTo>
                  <a:lnTo>
                    <a:pt x="0" y="0"/>
                  </a:lnTo>
                  <a:cubicBezTo>
                    <a:pt x="9" y="0"/>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rot="1644691">
              <a:off x="8606198" y="883676"/>
              <a:ext cx="3143" cy="3492"/>
            </a:xfrm>
            <a:custGeom>
              <a:avLst/>
              <a:gdLst/>
              <a:ahLst/>
              <a:cxnLst/>
              <a:rect l="l" t="t"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rot="1644691">
              <a:off x="8988718" y="136934"/>
              <a:ext cx="1746" cy="1746"/>
            </a:xfrm>
            <a:custGeom>
              <a:avLst/>
              <a:gdLst/>
              <a:ahLst/>
              <a:cxnLst/>
              <a:rect l="l" t="t" r="r" b="b"/>
              <a:pathLst>
                <a:path w="10" h="10" extrusionOk="0">
                  <a:moveTo>
                    <a:pt x="9" y="1"/>
                  </a:moveTo>
                  <a:cubicBezTo>
                    <a:pt x="9" y="1"/>
                    <a:pt x="9" y="1"/>
                    <a:pt x="9" y="1"/>
                  </a:cubicBezTo>
                  <a:cubicBezTo>
                    <a:pt x="9" y="1"/>
                    <a:pt x="9" y="1"/>
                    <a:pt x="0"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rot="1644691">
              <a:off x="8961924" y="133462"/>
              <a:ext cx="32475" cy="12571"/>
            </a:xfrm>
            <a:custGeom>
              <a:avLst/>
              <a:gdLst/>
              <a:ahLst/>
              <a:cxnLst/>
              <a:rect l="l" t="t" r="r" b="b"/>
              <a:pathLst>
                <a:path w="186" h="72" extrusionOk="0">
                  <a:moveTo>
                    <a:pt x="141" y="0"/>
                  </a:moveTo>
                  <a:lnTo>
                    <a:pt x="0" y="27"/>
                  </a:lnTo>
                  <a:lnTo>
                    <a:pt x="186" y="71"/>
                  </a:lnTo>
                  <a:cubicBezTo>
                    <a:pt x="124" y="36"/>
                    <a:pt x="133" y="18"/>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rot="1644691">
              <a:off x="8656375" y="-333365"/>
              <a:ext cx="174246" cy="1723782"/>
            </a:xfrm>
            <a:custGeom>
              <a:avLst/>
              <a:gdLst/>
              <a:ahLst/>
              <a:cxnLst/>
              <a:rect l="l" t="t"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lnTo>
                    <a:pt x="714" y="2130"/>
                  </a:lnTo>
                  <a:cubicBezTo>
                    <a:pt x="714" y="2130"/>
                    <a:pt x="715" y="2129"/>
                    <a:pt x="715" y="2129"/>
                  </a:cubicBezTo>
                  <a:close/>
                  <a:moveTo>
                    <a:pt x="645" y="2756"/>
                  </a:moveTo>
                  <a:lnTo>
                    <a:pt x="645" y="2756"/>
                  </a:lnTo>
                  <a:cubicBezTo>
                    <a:pt x="643" y="2757"/>
                    <a:pt x="641" y="2758"/>
                    <a:pt x="640" y="2760"/>
                  </a:cubicBezTo>
                  <a:lnTo>
                    <a:pt x="640" y="2760"/>
                  </a:lnTo>
                  <a:cubicBezTo>
                    <a:pt x="641" y="2763"/>
                    <a:pt x="642" y="2766"/>
                    <a:pt x="643" y="2768"/>
                  </a:cubicBezTo>
                  <a:lnTo>
                    <a:pt x="643" y="2768"/>
                  </a:ln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lnTo>
                    <a:pt x="911" y="6647"/>
                  </a:ln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5" y="8625"/>
                  </a:lnTo>
                  <a:lnTo>
                    <a:pt x="918" y="8619"/>
                  </a:lnTo>
                  <a:close/>
                  <a:moveTo>
                    <a:pt x="124" y="1"/>
                  </a:moveTo>
                  <a:cubicBezTo>
                    <a:pt x="97" y="36"/>
                    <a:pt x="88" y="89"/>
                    <a:pt x="106" y="116"/>
                  </a:cubicBezTo>
                  <a:cubicBezTo>
                    <a:pt x="99" y="136"/>
                    <a:pt x="141" y="168"/>
                    <a:pt x="138" y="168"/>
                  </a:cubicBezTo>
                  <a:cubicBezTo>
                    <a:pt x="138" y="168"/>
                    <a:pt x="133" y="166"/>
                    <a:pt x="124" y="160"/>
                  </a:cubicBezTo>
                  <a:lnTo>
                    <a:pt x="124" y="160"/>
                  </a:ln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lnTo>
                    <a:pt x="239" y="1228"/>
                  </a:lnTo>
                  <a:cubicBezTo>
                    <a:pt x="283" y="1281"/>
                    <a:pt x="203" y="1361"/>
                    <a:pt x="203" y="1440"/>
                  </a:cubicBezTo>
                  <a:cubicBezTo>
                    <a:pt x="186" y="1440"/>
                    <a:pt x="194" y="1422"/>
                    <a:pt x="203" y="1405"/>
                  </a:cubicBezTo>
                  <a:lnTo>
                    <a:pt x="203" y="1405"/>
                  </a:ln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lnTo>
                    <a:pt x="336" y="2111"/>
                  </a:lnTo>
                  <a:cubicBezTo>
                    <a:pt x="327" y="2138"/>
                    <a:pt x="309" y="2164"/>
                    <a:pt x="345" y="2191"/>
                  </a:cubicBezTo>
                  <a:lnTo>
                    <a:pt x="274" y="2208"/>
                  </a:lnTo>
                  <a:lnTo>
                    <a:pt x="371" y="2261"/>
                  </a:lnTo>
                  <a:cubicBezTo>
                    <a:pt x="343" y="2289"/>
                    <a:pt x="322" y="2307"/>
                    <a:pt x="297" y="2307"/>
                  </a:cubicBezTo>
                  <a:cubicBezTo>
                    <a:pt x="283" y="2307"/>
                    <a:pt x="267" y="2301"/>
                    <a:pt x="247" y="2288"/>
                  </a:cubicBezTo>
                  <a:lnTo>
                    <a:pt x="247" y="2288"/>
                  </a:ln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lnTo>
                    <a:pt x="230" y="3056"/>
                  </a:ln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lnTo>
                    <a:pt x="168" y="3233"/>
                  </a:ln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lnTo>
                    <a:pt x="327" y="3409"/>
                  </a:ln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lnTo>
                    <a:pt x="415" y="4010"/>
                  </a:lnTo>
                  <a:cubicBezTo>
                    <a:pt x="539" y="4018"/>
                    <a:pt x="345" y="4107"/>
                    <a:pt x="389" y="4177"/>
                  </a:cubicBezTo>
                  <a:lnTo>
                    <a:pt x="424" y="4151"/>
                  </a:lnTo>
                  <a:lnTo>
                    <a:pt x="424" y="4151"/>
                  </a:lnTo>
                  <a:cubicBezTo>
                    <a:pt x="468" y="4186"/>
                    <a:pt x="256" y="4257"/>
                    <a:pt x="247" y="4292"/>
                  </a:cubicBezTo>
                  <a:cubicBezTo>
                    <a:pt x="246" y="4294"/>
                    <a:pt x="244" y="4295"/>
                    <a:pt x="242" y="4295"/>
                  </a:cubicBezTo>
                  <a:cubicBezTo>
                    <a:pt x="235" y="4295"/>
                    <a:pt x="228" y="4282"/>
                    <a:pt x="221" y="4274"/>
                  </a:cubicBezTo>
                  <a:lnTo>
                    <a:pt x="221" y="4274"/>
                  </a:ln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lnTo>
                    <a:pt x="318" y="5908"/>
                  </a:ln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lnTo>
                    <a:pt x="556" y="6296"/>
                  </a:ln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lnTo>
                    <a:pt x="353" y="7091"/>
                  </a:ln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lnTo>
                    <a:pt x="468" y="7441"/>
                  </a:ln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lnTo>
                    <a:pt x="373" y="8128"/>
                  </a:lnTo>
                  <a:cubicBezTo>
                    <a:pt x="376" y="8127"/>
                    <a:pt x="378" y="8127"/>
                    <a:pt x="380" y="8127"/>
                  </a:cubicBezTo>
                  <a:cubicBezTo>
                    <a:pt x="417" y="8127"/>
                    <a:pt x="399" y="8242"/>
                    <a:pt x="451" y="8242"/>
                  </a:cubicBezTo>
                  <a:cubicBezTo>
                    <a:pt x="460" y="8242"/>
                    <a:pt x="472" y="8238"/>
                    <a:pt x="486" y="8230"/>
                  </a:cubicBezTo>
                  <a:lnTo>
                    <a:pt x="486" y="8230"/>
                  </a:ln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95" y="9625"/>
                  </a:lnTo>
                  <a:lnTo>
                    <a:pt x="424" y="9740"/>
                  </a:lnTo>
                  <a:cubicBezTo>
                    <a:pt x="503" y="9767"/>
                    <a:pt x="433" y="9864"/>
                    <a:pt x="503" y="9873"/>
                  </a:cubicBezTo>
                  <a:lnTo>
                    <a:pt x="486" y="9837"/>
                  </a:ln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21" y="9449"/>
                  </a:lnTo>
                  <a:lnTo>
                    <a:pt x="830" y="9458"/>
                  </a:lnTo>
                  <a:cubicBezTo>
                    <a:pt x="821" y="9316"/>
                    <a:pt x="865" y="9254"/>
                    <a:pt x="892" y="9096"/>
                  </a:cubicBezTo>
                  <a:lnTo>
                    <a:pt x="892" y="9096"/>
                  </a:ln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lnTo>
                    <a:pt x="910" y="8725"/>
                  </a:lnTo>
                  <a:cubicBezTo>
                    <a:pt x="901" y="8733"/>
                    <a:pt x="918" y="8751"/>
                    <a:pt x="918" y="8760"/>
                  </a:cubicBezTo>
                  <a:cubicBezTo>
                    <a:pt x="951" y="8720"/>
                    <a:pt x="910" y="8651"/>
                    <a:pt x="915" y="8625"/>
                  </a:cubicBezTo>
                  <a:lnTo>
                    <a:pt x="915" y="8625"/>
                  </a:lnTo>
                  <a:lnTo>
                    <a:pt x="892" y="8672"/>
                  </a:lnTo>
                  <a:cubicBezTo>
                    <a:pt x="857" y="8530"/>
                    <a:pt x="901" y="8354"/>
                    <a:pt x="821" y="8221"/>
                  </a:cubicBezTo>
                  <a:lnTo>
                    <a:pt x="795" y="8230"/>
                  </a:lnTo>
                  <a:cubicBezTo>
                    <a:pt x="751" y="8124"/>
                    <a:pt x="830" y="8142"/>
                    <a:pt x="804" y="8027"/>
                  </a:cubicBezTo>
                  <a:lnTo>
                    <a:pt x="804" y="8027"/>
                  </a:lnTo>
                  <a:lnTo>
                    <a:pt x="804" y="8036"/>
                  </a:lnTo>
                  <a:cubicBezTo>
                    <a:pt x="777" y="8009"/>
                    <a:pt x="768" y="7983"/>
                    <a:pt x="768" y="7948"/>
                  </a:cubicBezTo>
                  <a:lnTo>
                    <a:pt x="768" y="7948"/>
                  </a:ln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lnTo>
                    <a:pt x="689" y="7700"/>
                  </a:ln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lnTo>
                    <a:pt x="821" y="7314"/>
                  </a:ln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lnTo>
                    <a:pt x="680" y="7056"/>
                  </a:lnTo>
                  <a:cubicBezTo>
                    <a:pt x="707" y="7065"/>
                    <a:pt x="724" y="7091"/>
                    <a:pt x="742" y="7109"/>
                  </a:cubicBezTo>
                  <a:cubicBezTo>
                    <a:pt x="768" y="7082"/>
                    <a:pt x="724" y="7056"/>
                    <a:pt x="751" y="7029"/>
                  </a:cubicBezTo>
                  <a:lnTo>
                    <a:pt x="751" y="7029"/>
                  </a:ln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13" y="6915"/>
                  </a:lnTo>
                  <a:lnTo>
                    <a:pt x="883" y="6941"/>
                  </a:lnTo>
                  <a:cubicBezTo>
                    <a:pt x="821" y="6897"/>
                    <a:pt x="936" y="6844"/>
                    <a:pt x="901" y="6791"/>
                  </a:cubicBezTo>
                  <a:lnTo>
                    <a:pt x="901" y="6791"/>
                  </a:ln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lnTo>
                    <a:pt x="911" y="6647"/>
                  </a:ln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751" y="6358"/>
                  </a:lnTo>
                  <a:lnTo>
                    <a:pt x="830" y="6394"/>
                  </a:lnTo>
                  <a:lnTo>
                    <a:pt x="830" y="6394"/>
                  </a:lnTo>
                  <a:lnTo>
                    <a:pt x="804" y="6349"/>
                  </a:lnTo>
                  <a:lnTo>
                    <a:pt x="874" y="6358"/>
                  </a:lnTo>
                  <a:cubicBezTo>
                    <a:pt x="821" y="6296"/>
                    <a:pt x="830" y="6279"/>
                    <a:pt x="848" y="6226"/>
                  </a:cubicBezTo>
                  <a:lnTo>
                    <a:pt x="848" y="6226"/>
                  </a:ln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lnTo>
                    <a:pt x="786" y="6120"/>
                  </a:lnTo>
                  <a:cubicBezTo>
                    <a:pt x="830" y="6138"/>
                    <a:pt x="874" y="6146"/>
                    <a:pt x="821" y="6182"/>
                  </a:cubicBezTo>
                  <a:cubicBezTo>
                    <a:pt x="839" y="6182"/>
                    <a:pt x="857" y="6199"/>
                    <a:pt x="874" y="6199"/>
                  </a:cubicBezTo>
                  <a:cubicBezTo>
                    <a:pt x="910" y="6164"/>
                    <a:pt x="883" y="6111"/>
                    <a:pt x="883" y="6085"/>
                  </a:cubicBezTo>
                  <a:lnTo>
                    <a:pt x="883" y="6085"/>
                  </a:ln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lnTo>
                    <a:pt x="804" y="5952"/>
                  </a:ln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lnTo>
                    <a:pt x="830" y="5131"/>
                  </a:ln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803" y="4754"/>
                  </a:ln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39" y="4451"/>
                  </a:lnTo>
                  <a:lnTo>
                    <a:pt x="857" y="4504"/>
                  </a:lnTo>
                  <a:cubicBezTo>
                    <a:pt x="945" y="4469"/>
                    <a:pt x="918" y="4433"/>
                    <a:pt x="971" y="4372"/>
                  </a:cubicBezTo>
                  <a:lnTo>
                    <a:pt x="971" y="4372"/>
                  </a:ln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lnTo>
                    <a:pt x="503" y="2985"/>
                  </a:ln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lnTo>
                    <a:pt x="751" y="2959"/>
                  </a:ln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lnTo>
                    <a:pt x="640" y="2760"/>
                  </a:ln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lnTo>
                    <a:pt x="714" y="2130"/>
                  </a:ln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698" y="2097"/>
                  </a:lnTo>
                  <a:lnTo>
                    <a:pt x="584" y="2020"/>
                  </a:lnTo>
                  <a:lnTo>
                    <a:pt x="584" y="2020"/>
                  </a:lnTo>
                  <a:cubicBezTo>
                    <a:pt x="591" y="2024"/>
                    <a:pt x="601" y="2025"/>
                    <a:pt x="612" y="2025"/>
                  </a:cubicBezTo>
                  <a:cubicBezTo>
                    <a:pt x="649" y="2025"/>
                    <a:pt x="700" y="2009"/>
                    <a:pt x="724" y="1996"/>
                  </a:cubicBezTo>
                  <a:lnTo>
                    <a:pt x="724" y="1996"/>
                  </a:lnTo>
                  <a:cubicBezTo>
                    <a:pt x="723" y="1997"/>
                    <a:pt x="722" y="1997"/>
                    <a:pt x="720" y="1997"/>
                  </a:cubicBezTo>
                  <a:cubicBezTo>
                    <a:pt x="700" y="1997"/>
                    <a:pt x="724" y="1924"/>
                    <a:pt x="715" y="1899"/>
                  </a:cubicBezTo>
                  <a:lnTo>
                    <a:pt x="715" y="1899"/>
                  </a:lnTo>
                  <a:lnTo>
                    <a:pt x="680" y="1935"/>
                  </a:lnTo>
                  <a:cubicBezTo>
                    <a:pt x="698" y="1837"/>
                    <a:pt x="495" y="1846"/>
                    <a:pt x="495" y="1749"/>
                  </a:cubicBezTo>
                  <a:lnTo>
                    <a:pt x="495" y="1749"/>
                  </a:lnTo>
                  <a:cubicBezTo>
                    <a:pt x="507" y="1753"/>
                    <a:pt x="544" y="1759"/>
                    <a:pt x="581" y="1759"/>
                  </a:cubicBezTo>
                  <a:cubicBezTo>
                    <a:pt x="625" y="1759"/>
                    <a:pt x="671" y="1751"/>
                    <a:pt x="680" y="1723"/>
                  </a:cubicBezTo>
                  <a:cubicBezTo>
                    <a:pt x="618" y="1705"/>
                    <a:pt x="353" y="1634"/>
                    <a:pt x="300" y="1546"/>
                  </a:cubicBezTo>
                  <a:lnTo>
                    <a:pt x="336" y="1528"/>
                  </a:lnTo>
                  <a:lnTo>
                    <a:pt x="292" y="1467"/>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671" y="1325"/>
                  </a:ln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lnTo>
                    <a:pt x="621" y="948"/>
                  </a:lnTo>
                  <a:cubicBezTo>
                    <a:pt x="620" y="948"/>
                    <a:pt x="613" y="957"/>
                    <a:pt x="592" y="981"/>
                  </a:cubicBezTo>
                  <a:cubicBezTo>
                    <a:pt x="565" y="937"/>
                    <a:pt x="601" y="928"/>
                    <a:pt x="601" y="875"/>
                  </a:cubicBezTo>
                  <a:lnTo>
                    <a:pt x="601" y="875"/>
                  </a:ln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lnTo>
                    <a:pt x="530" y="363"/>
                  </a:ln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rot="1644691">
              <a:off x="9117205" y="-267780"/>
              <a:ext cx="18507" cy="58839"/>
            </a:xfrm>
            <a:custGeom>
              <a:avLst/>
              <a:gdLst/>
              <a:ahLst/>
              <a:cxnLst/>
              <a:rect l="l" t="t" r="r" b="b"/>
              <a:pathLst>
                <a:path w="106" h="337" extrusionOk="0">
                  <a:moveTo>
                    <a:pt x="106" y="1"/>
                  </a:moveTo>
                  <a:cubicBezTo>
                    <a:pt x="102" y="9"/>
                    <a:pt x="98" y="18"/>
                    <a:pt x="95" y="27"/>
                  </a:cubicBezTo>
                  <a:lnTo>
                    <a:pt x="95" y="27"/>
                  </a:ln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rot="1644691">
              <a:off x="8819066" y="471954"/>
              <a:ext cx="17110" cy="9428"/>
            </a:xfrm>
            <a:custGeom>
              <a:avLst/>
              <a:gdLst/>
              <a:ahLst/>
              <a:cxnLst/>
              <a:rect l="l" t="t" r="r" b="b"/>
              <a:pathLst>
                <a:path w="98" h="54" extrusionOk="0">
                  <a:moveTo>
                    <a:pt x="54" y="1"/>
                  </a:moveTo>
                  <a:lnTo>
                    <a:pt x="54" y="1"/>
                  </a:lnTo>
                  <a:cubicBezTo>
                    <a:pt x="27" y="27"/>
                    <a:pt x="1" y="36"/>
                    <a:pt x="63" y="54"/>
                  </a:cubicBezTo>
                  <a:cubicBezTo>
                    <a:pt x="98" y="45"/>
                    <a:pt x="63" y="9"/>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rot="1644691">
              <a:off x="8892537" y="279604"/>
              <a:ext cx="6285" cy="8031"/>
            </a:xfrm>
            <a:custGeom>
              <a:avLst/>
              <a:gdLst/>
              <a:ahLst/>
              <a:cxnLst/>
              <a:rect l="l" t="t" r="r" b="b"/>
              <a:pathLst>
                <a:path w="36" h="46" extrusionOk="0">
                  <a:moveTo>
                    <a:pt x="18" y="1"/>
                  </a:moveTo>
                  <a:lnTo>
                    <a:pt x="18" y="1"/>
                  </a:lnTo>
                  <a:cubicBezTo>
                    <a:pt x="0" y="19"/>
                    <a:pt x="0" y="36"/>
                    <a:pt x="9" y="45"/>
                  </a:cubicBezTo>
                  <a:cubicBezTo>
                    <a:pt x="27" y="27"/>
                    <a:pt x="36"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rot="1644691">
              <a:off x="8531781" y="886915"/>
              <a:ext cx="3667" cy="3492"/>
            </a:xfrm>
            <a:custGeom>
              <a:avLst/>
              <a:gdLst/>
              <a:ahLst/>
              <a:cxnLst/>
              <a:rect l="l" t="t" r="r" b="b"/>
              <a:pathLst>
                <a:path w="21" h="20" extrusionOk="0">
                  <a:moveTo>
                    <a:pt x="9" y="1"/>
                  </a:moveTo>
                  <a:lnTo>
                    <a:pt x="0" y="19"/>
                  </a:lnTo>
                  <a:cubicBezTo>
                    <a:pt x="7" y="19"/>
                    <a:pt x="13" y="20"/>
                    <a:pt x="16" y="20"/>
                  </a:cubicBezTo>
                  <a:cubicBezTo>
                    <a:pt x="21" y="20"/>
                    <a:pt x="19" y="17"/>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rot="1644691">
              <a:off x="8894507" y="305945"/>
              <a:ext cx="4714" cy="1222"/>
            </a:xfrm>
            <a:custGeom>
              <a:avLst/>
              <a:gdLst/>
              <a:ahLst/>
              <a:cxnLst/>
              <a:rect l="l" t="t" r="r" b="b"/>
              <a:pathLst>
                <a:path w="27" h="7" extrusionOk="0">
                  <a:moveTo>
                    <a:pt x="0" y="0"/>
                  </a:moveTo>
                  <a:cubicBezTo>
                    <a:pt x="4" y="5"/>
                    <a:pt x="9" y="7"/>
                    <a:pt x="13" y="7"/>
                  </a:cubicBezTo>
                  <a:cubicBezTo>
                    <a:pt x="18" y="7"/>
                    <a:pt x="22" y="5"/>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rot="1644691">
              <a:off x="8744727" y="671881"/>
              <a:ext cx="1571" cy="175"/>
            </a:xfrm>
            <a:custGeom>
              <a:avLst/>
              <a:gdLst/>
              <a:ahLst/>
              <a:cxnLst/>
              <a:rect l="l" t="t" r="r" b="b"/>
              <a:pathLst>
                <a:path w="9" h="1" extrusionOk="0">
                  <a:moveTo>
                    <a:pt x="0" y="1"/>
                  </a:moveTo>
                  <a:cubicBezTo>
                    <a:pt x="0" y="1"/>
                    <a:pt x="0" y="1"/>
                    <a:pt x="0" y="1"/>
                  </a:cubicBezTo>
                  <a:cubicBezTo>
                    <a:pt x="0" y="1"/>
                    <a:pt x="9"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rot="1644691">
              <a:off x="9081455" y="-63893"/>
              <a:ext cx="4714" cy="6285"/>
            </a:xfrm>
            <a:custGeom>
              <a:avLst/>
              <a:gdLst/>
              <a:ahLst/>
              <a:cxnLst/>
              <a:rect l="l" t="t" r="r" b="b"/>
              <a:pathLst>
                <a:path w="27" h="36" extrusionOk="0">
                  <a:moveTo>
                    <a:pt x="27" y="0"/>
                  </a:moveTo>
                  <a:cubicBezTo>
                    <a:pt x="18" y="18"/>
                    <a:pt x="9" y="27"/>
                    <a:pt x="0" y="35"/>
                  </a:cubicBezTo>
                  <a:cubicBezTo>
                    <a:pt x="9" y="35"/>
                    <a:pt x="27" y="2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rot="1644691">
              <a:off x="9094887" y="-195349"/>
              <a:ext cx="7682" cy="10301"/>
            </a:xfrm>
            <a:custGeom>
              <a:avLst/>
              <a:gdLst/>
              <a:ahLst/>
              <a:cxnLst/>
              <a:rect l="l" t="t"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rot="1644691">
              <a:off x="9127025" y="-210405"/>
              <a:ext cx="12571" cy="4889"/>
            </a:xfrm>
            <a:custGeom>
              <a:avLst/>
              <a:gdLst/>
              <a:ahLst/>
              <a:cxnLst/>
              <a:rect l="l" t="t" r="r" b="b"/>
              <a:pathLst>
                <a:path w="72" h="28" extrusionOk="0">
                  <a:moveTo>
                    <a:pt x="45" y="1"/>
                  </a:moveTo>
                  <a:cubicBezTo>
                    <a:pt x="27" y="19"/>
                    <a:pt x="18" y="19"/>
                    <a:pt x="0" y="27"/>
                  </a:cubicBezTo>
                  <a:lnTo>
                    <a:pt x="71" y="27"/>
                  </a:lnTo>
                  <a:lnTo>
                    <a:pt x="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rot="1644691">
              <a:off x="9124614" y="-185289"/>
              <a:ext cx="9777" cy="10301"/>
            </a:xfrm>
            <a:custGeom>
              <a:avLst/>
              <a:gdLst/>
              <a:ahLst/>
              <a:cxnLst/>
              <a:rect l="l" t="t"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rot="1644691">
              <a:off x="9030097" y="-70886"/>
              <a:ext cx="21650" cy="1746"/>
            </a:xfrm>
            <a:custGeom>
              <a:avLst/>
              <a:gdLst/>
              <a:ahLst/>
              <a:cxnLst/>
              <a:rect l="l" t="t" r="r" b="b"/>
              <a:pathLst>
                <a:path w="124" h="10" extrusionOk="0">
                  <a:moveTo>
                    <a:pt x="0" y="1"/>
                  </a:moveTo>
                  <a:lnTo>
                    <a:pt x="124" y="9"/>
                  </a:lnTo>
                  <a:lnTo>
                    <a:pt x="1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rot="1644691">
              <a:off x="9026197" y="54003"/>
              <a:ext cx="21824" cy="14317"/>
            </a:xfrm>
            <a:custGeom>
              <a:avLst/>
              <a:gdLst/>
              <a:ahLst/>
              <a:cxnLst/>
              <a:rect l="l" t="t" r="r" b="b"/>
              <a:pathLst>
                <a:path w="125" h="82" extrusionOk="0">
                  <a:moveTo>
                    <a:pt x="45" y="1"/>
                  </a:moveTo>
                  <a:cubicBezTo>
                    <a:pt x="28" y="1"/>
                    <a:pt x="24" y="40"/>
                    <a:pt x="6" y="40"/>
                  </a:cubicBezTo>
                  <a:cubicBezTo>
                    <a:pt x="4" y="40"/>
                    <a:pt x="3" y="40"/>
                    <a:pt x="1" y="39"/>
                  </a:cubicBezTo>
                  <a:lnTo>
                    <a:pt x="1" y="39"/>
                  </a:ln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rot="1644691">
              <a:off x="9025455" y="52208"/>
              <a:ext cx="3143" cy="3317"/>
            </a:xfrm>
            <a:custGeom>
              <a:avLst/>
              <a:gdLst/>
              <a:ahLst/>
              <a:cxnLst/>
              <a:rect l="l" t="t" r="r" b="b"/>
              <a:pathLst>
                <a:path w="18" h="19" extrusionOk="0">
                  <a:moveTo>
                    <a:pt x="0" y="1"/>
                  </a:moveTo>
                  <a:cubicBezTo>
                    <a:pt x="9" y="10"/>
                    <a:pt x="18" y="10"/>
                    <a:pt x="18" y="18"/>
                  </a:cubicBezTo>
                  <a:cubicBezTo>
                    <a:pt x="18"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rot="1644691">
              <a:off x="8323728" y="1273550"/>
              <a:ext cx="7857" cy="6285"/>
            </a:xfrm>
            <a:custGeom>
              <a:avLst/>
              <a:gdLst/>
              <a:ahLst/>
              <a:cxnLst/>
              <a:rect l="l" t="t" r="r" b="b"/>
              <a:pathLst>
                <a:path w="45" h="36" extrusionOk="0">
                  <a:moveTo>
                    <a:pt x="27" y="1"/>
                  </a:moveTo>
                  <a:lnTo>
                    <a:pt x="1" y="36"/>
                  </a:lnTo>
                  <a:lnTo>
                    <a:pt x="45" y="9"/>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rot="1644691">
              <a:off x="8324576" y="1289176"/>
              <a:ext cx="12571" cy="6285"/>
            </a:xfrm>
            <a:custGeom>
              <a:avLst/>
              <a:gdLst/>
              <a:ahLst/>
              <a:cxnLst/>
              <a:rect l="l" t="t" r="r" b="b"/>
              <a:pathLst>
                <a:path w="72" h="36" extrusionOk="0">
                  <a:moveTo>
                    <a:pt x="71" y="0"/>
                  </a:moveTo>
                  <a:lnTo>
                    <a:pt x="1" y="18"/>
                  </a:lnTo>
                  <a:lnTo>
                    <a:pt x="71" y="36"/>
                  </a:lnTo>
                  <a:cubicBezTo>
                    <a:pt x="63" y="27"/>
                    <a:pt x="54" y="9"/>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rot="1644691">
              <a:off x="8854880" y="463552"/>
              <a:ext cx="7857" cy="6460"/>
            </a:xfrm>
            <a:custGeom>
              <a:avLst/>
              <a:gdLst/>
              <a:ahLst/>
              <a:cxnLst/>
              <a:rect l="l" t="t" r="r" b="b"/>
              <a:pathLst>
                <a:path w="45" h="37" extrusionOk="0">
                  <a:moveTo>
                    <a:pt x="27" y="1"/>
                  </a:moveTo>
                  <a:cubicBezTo>
                    <a:pt x="1" y="10"/>
                    <a:pt x="1" y="19"/>
                    <a:pt x="1" y="36"/>
                  </a:cubicBezTo>
                  <a:lnTo>
                    <a:pt x="45" y="10"/>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rot="1644691">
              <a:off x="8800129" y="544004"/>
              <a:ext cx="12396" cy="4714"/>
            </a:xfrm>
            <a:custGeom>
              <a:avLst/>
              <a:gdLst/>
              <a:ahLst/>
              <a:cxnLst/>
              <a:rect l="l" t="t" r="r" b="b"/>
              <a:pathLst>
                <a:path w="71" h="27" extrusionOk="0">
                  <a:moveTo>
                    <a:pt x="71" y="0"/>
                  </a:moveTo>
                  <a:lnTo>
                    <a:pt x="0" y="27"/>
                  </a:lnTo>
                  <a:lnTo>
                    <a:pt x="71" y="9"/>
                  </a:lnTo>
                  <a:lnTo>
                    <a:pt x="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rot="1644691">
              <a:off x="8782131" y="616202"/>
              <a:ext cx="10476" cy="11174"/>
            </a:xfrm>
            <a:custGeom>
              <a:avLst/>
              <a:gdLst/>
              <a:ahLst/>
              <a:cxnLst/>
              <a:rect l="l" t="t" r="r" b="b"/>
              <a:pathLst>
                <a:path w="60" h="64" extrusionOk="0">
                  <a:moveTo>
                    <a:pt x="51" y="0"/>
                  </a:moveTo>
                  <a:cubicBezTo>
                    <a:pt x="48" y="6"/>
                    <a:pt x="48" y="13"/>
                    <a:pt x="49" y="19"/>
                  </a:cubicBezTo>
                  <a:lnTo>
                    <a:pt x="49" y="19"/>
                  </a:ln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rot="1644691">
              <a:off x="7694066" y="66566"/>
              <a:ext cx="1746" cy="4889"/>
            </a:xfrm>
            <a:custGeom>
              <a:avLst/>
              <a:gdLst/>
              <a:ahLst/>
              <a:cxnLst/>
              <a:rect l="l" t="t"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rot="1644691">
              <a:off x="7703454" y="40712"/>
              <a:ext cx="4714" cy="1397"/>
            </a:xfrm>
            <a:custGeom>
              <a:avLst/>
              <a:gdLst/>
              <a:ahLst/>
              <a:cxnLst/>
              <a:rect l="l" t="t" r="r" b="b"/>
              <a:pathLst>
                <a:path w="27" h="8" extrusionOk="0">
                  <a:moveTo>
                    <a:pt x="0" y="1"/>
                  </a:moveTo>
                  <a:cubicBezTo>
                    <a:pt x="9" y="5"/>
                    <a:pt x="16" y="7"/>
                    <a:pt x="20" y="7"/>
                  </a:cubicBezTo>
                  <a:cubicBezTo>
                    <a:pt x="25" y="7"/>
                    <a:pt x="27" y="5"/>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rot="1644691">
              <a:off x="7836121" y="-465069"/>
              <a:ext cx="16412" cy="11174"/>
            </a:xfrm>
            <a:custGeom>
              <a:avLst/>
              <a:gdLst/>
              <a:ahLst/>
              <a:cxnLst/>
              <a:rect l="l" t="t"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rot="1644691">
              <a:off x="7765710" y="-187742"/>
              <a:ext cx="9428" cy="4714"/>
            </a:xfrm>
            <a:custGeom>
              <a:avLst/>
              <a:gdLst/>
              <a:ahLst/>
              <a:cxnLst/>
              <a:rect l="l" t="t"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rot="1644691">
              <a:off x="7793761" y="-163386"/>
              <a:ext cx="6285" cy="7857"/>
            </a:xfrm>
            <a:custGeom>
              <a:avLst/>
              <a:gdLst/>
              <a:ahLst/>
              <a:cxnLst/>
              <a:rect l="l" t="t" r="r" b="b"/>
              <a:pathLst>
                <a:path w="36" h="45" extrusionOk="0">
                  <a:moveTo>
                    <a:pt x="36" y="0"/>
                  </a:moveTo>
                  <a:lnTo>
                    <a:pt x="1" y="45"/>
                  </a:lnTo>
                  <a:cubicBezTo>
                    <a:pt x="18" y="36"/>
                    <a:pt x="27"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rot="1644691">
              <a:off x="7631717" y="207564"/>
              <a:ext cx="9428" cy="5412"/>
            </a:xfrm>
            <a:custGeom>
              <a:avLst/>
              <a:gdLst/>
              <a:ahLst/>
              <a:cxnLst/>
              <a:rect l="l" t="t" r="r" b="b"/>
              <a:pathLst>
                <a:path w="54" h="31" extrusionOk="0">
                  <a:moveTo>
                    <a:pt x="34" y="0"/>
                  </a:moveTo>
                  <a:cubicBezTo>
                    <a:pt x="24" y="0"/>
                    <a:pt x="13" y="4"/>
                    <a:pt x="1" y="4"/>
                  </a:cubicBezTo>
                  <a:lnTo>
                    <a:pt x="54" y="30"/>
                  </a:lnTo>
                  <a:cubicBezTo>
                    <a:pt x="54" y="6"/>
                    <a:pt x="46" y="0"/>
                    <a:pt x="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rot="1644691">
              <a:off x="7961371" y="-675444"/>
              <a:ext cx="12396" cy="12396"/>
            </a:xfrm>
            <a:custGeom>
              <a:avLst/>
              <a:gdLst/>
              <a:ahLst/>
              <a:cxnLst/>
              <a:rect l="l" t="t" r="r" b="b"/>
              <a:pathLst>
                <a:path w="71" h="71" extrusionOk="0">
                  <a:moveTo>
                    <a:pt x="27" y="0"/>
                  </a:moveTo>
                  <a:cubicBezTo>
                    <a:pt x="9" y="27"/>
                    <a:pt x="0" y="45"/>
                    <a:pt x="0" y="71"/>
                  </a:cubicBezTo>
                  <a:cubicBezTo>
                    <a:pt x="27" y="36"/>
                    <a:pt x="71" y="9"/>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rot="1644691">
              <a:off x="7614464" y="13760"/>
              <a:ext cx="4714" cy="3317"/>
            </a:xfrm>
            <a:custGeom>
              <a:avLst/>
              <a:gdLst/>
              <a:ahLst/>
              <a:cxnLst/>
              <a:rect l="l" t="t" r="r" b="b"/>
              <a:pathLst>
                <a:path w="27" h="19" extrusionOk="0">
                  <a:moveTo>
                    <a:pt x="0" y="1"/>
                  </a:moveTo>
                  <a:cubicBezTo>
                    <a:pt x="9" y="19"/>
                    <a:pt x="18" y="19"/>
                    <a:pt x="27" y="19"/>
                  </a:cubicBezTo>
                  <a:cubicBezTo>
                    <a:pt x="27"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rot="1644691">
              <a:off x="7950017" y="-668632"/>
              <a:ext cx="7857" cy="14142"/>
            </a:xfrm>
            <a:custGeom>
              <a:avLst/>
              <a:gdLst/>
              <a:ahLst/>
              <a:cxnLst/>
              <a:rect l="l" t="t"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rot="1644691">
              <a:off x="7371136" y="690907"/>
              <a:ext cx="1746" cy="1571"/>
            </a:xfrm>
            <a:custGeom>
              <a:avLst/>
              <a:gdLst/>
              <a:ahLst/>
              <a:cxnLst/>
              <a:rect l="l" t="t" r="r" b="b"/>
              <a:pathLst>
                <a:path w="10" h="9" extrusionOk="0">
                  <a:moveTo>
                    <a:pt x="10" y="0"/>
                  </a:moveTo>
                  <a:cubicBezTo>
                    <a:pt x="10" y="9"/>
                    <a:pt x="10" y="9"/>
                    <a:pt x="1" y="9"/>
                  </a:cubicBezTo>
                  <a:cubicBezTo>
                    <a:pt x="10" y="9"/>
                    <a:pt x="10" y="9"/>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rot="1644691">
              <a:off x="7219807" y="785984"/>
              <a:ext cx="175" cy="6285"/>
            </a:xfrm>
            <a:custGeom>
              <a:avLst/>
              <a:gdLst/>
              <a:ahLst/>
              <a:cxnLst/>
              <a:rect l="l" t="t" r="r" b="b"/>
              <a:pathLst>
                <a:path w="1" h="36" extrusionOk="0">
                  <a:moveTo>
                    <a:pt x="1" y="35"/>
                  </a:moveTo>
                  <a:cubicBezTo>
                    <a:pt x="1" y="27"/>
                    <a:pt x="1" y="18"/>
                    <a:pt x="1" y="0"/>
                  </a:cubicBezTo>
                  <a:cubicBezTo>
                    <a:pt x="1" y="9"/>
                    <a:pt x="1" y="18"/>
                    <a:pt x="1" y="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rot="1644691">
              <a:off x="8011755" y="-776375"/>
              <a:ext cx="175" cy="3317"/>
            </a:xfrm>
            <a:custGeom>
              <a:avLst/>
              <a:gdLst/>
              <a:ahLst/>
              <a:cxnLst/>
              <a:rect l="l" t="t" r="r" b="b"/>
              <a:pathLst>
                <a:path w="1" h="19" extrusionOk="0">
                  <a:moveTo>
                    <a:pt x="0" y="18"/>
                  </a:moveTo>
                  <a:cubicBezTo>
                    <a:pt x="0" y="0"/>
                    <a:pt x="0" y="18"/>
                    <a:pt x="0" y="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rot="1644691">
              <a:off x="8049746" y="-771284"/>
              <a:ext cx="4889" cy="1746"/>
            </a:xfrm>
            <a:custGeom>
              <a:avLst/>
              <a:gdLst/>
              <a:ahLst/>
              <a:cxnLst/>
              <a:rect l="l" t="t" r="r" b="b"/>
              <a:pathLst>
                <a:path w="28" h="10" extrusionOk="0">
                  <a:moveTo>
                    <a:pt x="1" y="1"/>
                  </a:moveTo>
                  <a:cubicBezTo>
                    <a:pt x="9" y="1"/>
                    <a:pt x="18" y="10"/>
                    <a:pt x="27" y="10"/>
                  </a:cubicBezTo>
                  <a:cubicBezTo>
                    <a:pt x="18" y="10"/>
                    <a:pt x="9"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rot="1644691">
              <a:off x="7985875" y="-597676"/>
              <a:ext cx="1397" cy="873"/>
            </a:xfrm>
            <a:custGeom>
              <a:avLst/>
              <a:gdLst/>
              <a:ahLst/>
              <a:cxnLst/>
              <a:rect l="l" t="t" r="r" b="b"/>
              <a:pathLst>
                <a:path w="8" h="5" extrusionOk="0">
                  <a:moveTo>
                    <a:pt x="6" y="1"/>
                  </a:moveTo>
                  <a:lnTo>
                    <a:pt x="6" y="1"/>
                  </a:lnTo>
                  <a:cubicBezTo>
                    <a:pt x="5" y="1"/>
                    <a:pt x="3" y="2"/>
                    <a:pt x="0" y="5"/>
                  </a:cubicBezTo>
                  <a:cubicBezTo>
                    <a:pt x="6" y="5"/>
                    <a:pt x="8" y="1"/>
                    <a:pt x="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rot="1644691">
              <a:off x="8013345" y="-776452"/>
              <a:ext cx="3143" cy="4889"/>
            </a:xfrm>
            <a:custGeom>
              <a:avLst/>
              <a:gdLst/>
              <a:ahLst/>
              <a:cxnLst/>
              <a:rect l="l" t="t" r="r" b="b"/>
              <a:pathLst>
                <a:path w="18" h="28" extrusionOk="0">
                  <a:moveTo>
                    <a:pt x="18" y="1"/>
                  </a:moveTo>
                  <a:cubicBezTo>
                    <a:pt x="9" y="9"/>
                    <a:pt x="9" y="18"/>
                    <a:pt x="0" y="27"/>
                  </a:cubicBezTo>
                  <a:cubicBezTo>
                    <a:pt x="9" y="18"/>
                    <a:pt x="9" y="9"/>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rot="1644691">
              <a:off x="8012354" y="-780560"/>
              <a:ext cx="3317" cy="3317"/>
            </a:xfrm>
            <a:custGeom>
              <a:avLst/>
              <a:gdLst/>
              <a:ahLst/>
              <a:cxnLst/>
              <a:rect l="l" t="t" r="r" b="b"/>
              <a:pathLst>
                <a:path w="19" h="19" extrusionOk="0">
                  <a:moveTo>
                    <a:pt x="18" y="1"/>
                  </a:moveTo>
                  <a:cubicBezTo>
                    <a:pt x="9" y="1"/>
                    <a:pt x="1" y="1"/>
                    <a:pt x="9" y="19"/>
                  </a:cubicBezTo>
                  <a:cubicBezTo>
                    <a:pt x="18" y="19"/>
                    <a:pt x="18"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rot="1644691">
              <a:off x="8009537" y="-773390"/>
              <a:ext cx="1746" cy="6285"/>
            </a:xfrm>
            <a:custGeom>
              <a:avLst/>
              <a:gdLst/>
              <a:ahLst/>
              <a:cxnLst/>
              <a:rect l="l" t="t" r="r" b="b"/>
              <a:pathLst>
                <a:path w="10" h="36" extrusionOk="0">
                  <a:moveTo>
                    <a:pt x="0" y="0"/>
                  </a:moveTo>
                  <a:cubicBezTo>
                    <a:pt x="0" y="9"/>
                    <a:pt x="9" y="18"/>
                    <a:pt x="9" y="35"/>
                  </a:cubicBezTo>
                  <a:cubicBezTo>
                    <a:pt x="9" y="18"/>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rot="1644691">
              <a:off x="7485869" y="418937"/>
              <a:ext cx="2619" cy="3143"/>
            </a:xfrm>
            <a:custGeom>
              <a:avLst/>
              <a:gdLst/>
              <a:ahLst/>
              <a:cxnLst/>
              <a:rect l="l" t="t" r="r" b="b"/>
              <a:pathLst>
                <a:path w="15" h="18" extrusionOk="0">
                  <a:moveTo>
                    <a:pt x="0" y="1"/>
                  </a:moveTo>
                  <a:lnTo>
                    <a:pt x="0" y="1"/>
                  </a:lnTo>
                  <a:cubicBezTo>
                    <a:pt x="8" y="13"/>
                    <a:pt x="13" y="17"/>
                    <a:pt x="13" y="17"/>
                  </a:cubicBezTo>
                  <a:cubicBezTo>
                    <a:pt x="14" y="17"/>
                    <a:pt x="10"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rot="1644691">
              <a:off x="7893073" y="-335693"/>
              <a:ext cx="1746" cy="1746"/>
            </a:xfrm>
            <a:custGeom>
              <a:avLst/>
              <a:gdLst/>
              <a:ahLst/>
              <a:cxnLst/>
              <a:rect l="l" t="t" r="r" b="b"/>
              <a:pathLst>
                <a:path w="10" h="10" extrusionOk="0">
                  <a:moveTo>
                    <a:pt x="1" y="0"/>
                  </a:moveTo>
                  <a:cubicBezTo>
                    <a:pt x="1" y="0"/>
                    <a:pt x="1" y="9"/>
                    <a:pt x="1" y="9"/>
                  </a:cubicBezTo>
                  <a:lnTo>
                    <a:pt x="10" y="9"/>
                  </a:lnTo>
                  <a:cubicBezTo>
                    <a:pt x="10" y="9"/>
                    <a:pt x="1"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rot="1644691">
              <a:off x="7866319" y="-339156"/>
              <a:ext cx="32475" cy="12396"/>
            </a:xfrm>
            <a:custGeom>
              <a:avLst/>
              <a:gdLst/>
              <a:ahLst/>
              <a:cxnLst/>
              <a:rect l="l" t="t" r="r" b="b"/>
              <a:pathLst>
                <a:path w="186" h="71" extrusionOk="0">
                  <a:moveTo>
                    <a:pt x="142" y="0"/>
                  </a:moveTo>
                  <a:lnTo>
                    <a:pt x="0" y="18"/>
                  </a:lnTo>
                  <a:lnTo>
                    <a:pt x="186" y="71"/>
                  </a:lnTo>
                  <a:cubicBezTo>
                    <a:pt x="124" y="35"/>
                    <a:pt x="133" y="18"/>
                    <a:pt x="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rot="1644691">
              <a:off x="7578108" y="-879952"/>
              <a:ext cx="157485" cy="1827143"/>
            </a:xfrm>
            <a:custGeom>
              <a:avLst/>
              <a:gdLst/>
              <a:ahLst/>
              <a:cxnLst/>
              <a:rect l="l" t="t"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lnTo>
                    <a:pt x="686" y="2547"/>
                  </a:ln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lnTo>
                    <a:pt x="788" y="7169"/>
                  </a:ln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0" y="9190"/>
                  </a:ln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42" y="539"/>
                  </a:ln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lnTo>
                    <a:pt x="186" y="1811"/>
                  </a:ln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lnTo>
                    <a:pt x="301" y="2535"/>
                  </a:lnTo>
                  <a:cubicBezTo>
                    <a:pt x="292" y="2561"/>
                    <a:pt x="283" y="2588"/>
                    <a:pt x="310" y="2614"/>
                  </a:cubicBezTo>
                  <a:lnTo>
                    <a:pt x="239" y="2623"/>
                  </a:lnTo>
                  <a:lnTo>
                    <a:pt x="336" y="2685"/>
                  </a:lnTo>
                  <a:cubicBezTo>
                    <a:pt x="310" y="2711"/>
                    <a:pt x="290" y="2728"/>
                    <a:pt x="267" y="2728"/>
                  </a:cubicBezTo>
                  <a:cubicBezTo>
                    <a:pt x="251" y="2728"/>
                    <a:pt x="234" y="2721"/>
                    <a:pt x="213" y="2703"/>
                  </a:cubicBezTo>
                  <a:lnTo>
                    <a:pt x="213" y="2703"/>
                  </a:lnTo>
                  <a:cubicBezTo>
                    <a:pt x="292" y="2800"/>
                    <a:pt x="239" y="2782"/>
                    <a:pt x="328" y="2862"/>
                  </a:cubicBezTo>
                  <a:lnTo>
                    <a:pt x="283" y="2853"/>
                  </a:ln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lnTo>
                    <a:pt x="177" y="3497"/>
                  </a:ln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lnTo>
                    <a:pt x="116" y="3674"/>
                  </a:ln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lnTo>
                    <a:pt x="266" y="3859"/>
                  </a:ln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lnTo>
                    <a:pt x="336" y="4469"/>
                  </a:lnTo>
                  <a:cubicBezTo>
                    <a:pt x="460" y="4478"/>
                    <a:pt x="266" y="4575"/>
                    <a:pt x="310" y="4636"/>
                  </a:cubicBezTo>
                  <a:lnTo>
                    <a:pt x="345" y="4619"/>
                  </a:ln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lnTo>
                    <a:pt x="257" y="5908"/>
                  </a:lnTo>
                  <a:cubicBezTo>
                    <a:pt x="213" y="6023"/>
                    <a:pt x="222" y="6032"/>
                    <a:pt x="310" y="6129"/>
                  </a:cubicBezTo>
                  <a:lnTo>
                    <a:pt x="257" y="6138"/>
                  </a:lnTo>
                  <a:cubicBezTo>
                    <a:pt x="292" y="6164"/>
                    <a:pt x="160" y="6305"/>
                    <a:pt x="230" y="6411"/>
                  </a:cubicBezTo>
                  <a:cubicBezTo>
                    <a:pt x="222" y="6411"/>
                    <a:pt x="213" y="6411"/>
                    <a:pt x="204" y="6402"/>
                  </a:cubicBezTo>
                  <a:lnTo>
                    <a:pt x="204" y="6402"/>
                  </a:ln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lnTo>
                    <a:pt x="434" y="6800"/>
                  </a:ln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83" y="7568"/>
                  </a:lnTo>
                  <a:lnTo>
                    <a:pt x="275" y="7639"/>
                  </a:lnTo>
                  <a:cubicBezTo>
                    <a:pt x="267" y="7646"/>
                    <a:pt x="254" y="7652"/>
                    <a:pt x="242" y="7652"/>
                  </a:cubicBezTo>
                  <a:cubicBezTo>
                    <a:pt x="227" y="7652"/>
                    <a:pt x="213" y="7642"/>
                    <a:pt x="213" y="7612"/>
                  </a:cubicBezTo>
                  <a:lnTo>
                    <a:pt x="213" y="7612"/>
                  </a:ln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186" y="7956"/>
                  </a:lnTo>
                  <a:lnTo>
                    <a:pt x="257" y="7921"/>
                  </a:lnTo>
                  <a:cubicBezTo>
                    <a:pt x="282" y="7952"/>
                    <a:pt x="272" y="7984"/>
                    <a:pt x="291" y="7984"/>
                  </a:cubicBezTo>
                  <a:cubicBezTo>
                    <a:pt x="299" y="7984"/>
                    <a:pt x="311" y="7979"/>
                    <a:pt x="330" y="7969"/>
                  </a:cubicBezTo>
                  <a:lnTo>
                    <a:pt x="330" y="7969"/>
                  </a:ln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lnTo>
                    <a:pt x="208" y="8675"/>
                  </a:lnTo>
                  <a:cubicBezTo>
                    <a:pt x="210" y="8674"/>
                    <a:pt x="211" y="8674"/>
                    <a:pt x="213" y="8674"/>
                  </a:cubicBezTo>
                  <a:cubicBezTo>
                    <a:pt x="250" y="8674"/>
                    <a:pt x="232" y="8789"/>
                    <a:pt x="284" y="8789"/>
                  </a:cubicBezTo>
                  <a:cubicBezTo>
                    <a:pt x="293" y="8789"/>
                    <a:pt x="305" y="8786"/>
                    <a:pt x="319" y="8778"/>
                  </a:cubicBezTo>
                  <a:lnTo>
                    <a:pt x="319" y="8778"/>
                  </a:ln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28" y="10031"/>
                  </a:lnTo>
                  <a:lnTo>
                    <a:pt x="645" y="10040"/>
                  </a:lnTo>
                  <a:cubicBezTo>
                    <a:pt x="628" y="9899"/>
                    <a:pt x="681" y="9837"/>
                    <a:pt x="707" y="9678"/>
                  </a:cubicBezTo>
                  <a:lnTo>
                    <a:pt x="707" y="9678"/>
                  </a:ln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40" y="9190"/>
                  </a:ln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lnTo>
                    <a:pt x="610" y="8504"/>
                  </a:ln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lnTo>
                    <a:pt x="539" y="8248"/>
                  </a:ln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01" y="7683"/>
                  </a:lnTo>
                  <a:lnTo>
                    <a:pt x="628" y="7771"/>
                  </a:lnTo>
                  <a:cubicBezTo>
                    <a:pt x="601" y="7718"/>
                    <a:pt x="495" y="7674"/>
                    <a:pt x="548" y="7586"/>
                  </a:cubicBezTo>
                  <a:lnTo>
                    <a:pt x="548" y="7586"/>
                  </a:lnTo>
                  <a:cubicBezTo>
                    <a:pt x="566" y="7594"/>
                    <a:pt x="592" y="7621"/>
                    <a:pt x="601" y="7639"/>
                  </a:cubicBezTo>
                  <a:cubicBezTo>
                    <a:pt x="628" y="7612"/>
                    <a:pt x="584" y="7594"/>
                    <a:pt x="610" y="7568"/>
                  </a:cubicBezTo>
                  <a:lnTo>
                    <a:pt x="610" y="7568"/>
                  </a:ln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654" y="7488"/>
                  </a:lnTo>
                  <a:lnTo>
                    <a:pt x="716" y="7497"/>
                  </a:lnTo>
                  <a:cubicBezTo>
                    <a:pt x="707" y="7480"/>
                    <a:pt x="681" y="7462"/>
                    <a:pt x="681" y="7444"/>
                  </a:cubicBezTo>
                  <a:lnTo>
                    <a:pt x="681" y="7444"/>
                  </a:lnTo>
                  <a:lnTo>
                    <a:pt x="751" y="7480"/>
                  </a:lnTo>
                  <a:cubicBezTo>
                    <a:pt x="690" y="7427"/>
                    <a:pt x="804" y="7374"/>
                    <a:pt x="778" y="7321"/>
                  </a:cubicBezTo>
                  <a:lnTo>
                    <a:pt x="778" y="7321"/>
                  </a:ln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lnTo>
                    <a:pt x="788" y="7169"/>
                  </a:ln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628" y="6870"/>
                  </a:lnTo>
                  <a:lnTo>
                    <a:pt x="707" y="6915"/>
                  </a:lnTo>
                  <a:lnTo>
                    <a:pt x="707" y="6915"/>
                  </a:lnTo>
                  <a:lnTo>
                    <a:pt x="690" y="6862"/>
                  </a:lnTo>
                  <a:lnTo>
                    <a:pt x="751" y="6870"/>
                  </a:lnTo>
                  <a:cubicBezTo>
                    <a:pt x="707" y="6817"/>
                    <a:pt x="716" y="6800"/>
                    <a:pt x="734" y="6738"/>
                  </a:cubicBezTo>
                  <a:lnTo>
                    <a:pt x="734" y="6738"/>
                  </a:ln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lnTo>
                    <a:pt x="681" y="6632"/>
                  </a:lnTo>
                  <a:cubicBezTo>
                    <a:pt x="716" y="6650"/>
                    <a:pt x="760" y="6667"/>
                    <a:pt x="707" y="6694"/>
                  </a:cubicBezTo>
                  <a:cubicBezTo>
                    <a:pt x="725" y="6703"/>
                    <a:pt x="743" y="6711"/>
                    <a:pt x="760" y="6711"/>
                  </a:cubicBezTo>
                  <a:cubicBezTo>
                    <a:pt x="796" y="6676"/>
                    <a:pt x="769" y="6623"/>
                    <a:pt x="769" y="6597"/>
                  </a:cubicBezTo>
                  <a:lnTo>
                    <a:pt x="769" y="6597"/>
                  </a:ln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lnTo>
                    <a:pt x="690" y="6464"/>
                  </a:lnTo>
                  <a:cubicBezTo>
                    <a:pt x="729" y="6472"/>
                    <a:pt x="776" y="6466"/>
                    <a:pt x="798" y="6496"/>
                  </a:cubicBezTo>
                  <a:lnTo>
                    <a:pt x="798" y="6496"/>
                  </a:ln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lnTo>
                    <a:pt x="734" y="5625"/>
                  </a:ln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15" y="5225"/>
                  </a:ln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60" y="4928"/>
                  </a:lnTo>
                  <a:lnTo>
                    <a:pt x="778" y="4981"/>
                  </a:lnTo>
                  <a:cubicBezTo>
                    <a:pt x="866" y="4946"/>
                    <a:pt x="840" y="4901"/>
                    <a:pt x="893" y="4848"/>
                  </a:cubicBezTo>
                  <a:lnTo>
                    <a:pt x="893" y="4848"/>
                  </a:ln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lnTo>
                    <a:pt x="601" y="3833"/>
                  </a:ln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lnTo>
                    <a:pt x="460" y="3418"/>
                  </a:ln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lnTo>
                    <a:pt x="707" y="3400"/>
                  </a:ln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lnTo>
                    <a:pt x="601" y="3188"/>
                  </a:ln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lnTo>
                    <a:pt x="686" y="2547"/>
                  </a:lnTo>
                  <a:cubicBezTo>
                    <a:pt x="678" y="2552"/>
                    <a:pt x="663" y="2555"/>
                    <a:pt x="647" y="2555"/>
                  </a:cubicBezTo>
                  <a:cubicBezTo>
                    <a:pt x="599" y="2555"/>
                    <a:pt x="533" y="2534"/>
                    <a:pt x="539" y="2508"/>
                  </a:cubicBezTo>
                  <a:lnTo>
                    <a:pt x="539" y="2508"/>
                  </a:lnTo>
                  <a:cubicBezTo>
                    <a:pt x="548" y="2513"/>
                    <a:pt x="581" y="2513"/>
                    <a:pt x="613" y="2513"/>
                  </a:cubicBezTo>
                  <a:cubicBezTo>
                    <a:pt x="643" y="2513"/>
                    <a:pt x="672" y="2513"/>
                    <a:pt x="680" y="2516"/>
                  </a:cubicBezTo>
                  <a:lnTo>
                    <a:pt x="680" y="2516"/>
                  </a:lnTo>
                  <a:lnTo>
                    <a:pt x="559" y="2436"/>
                  </a:lnTo>
                  <a:lnTo>
                    <a:pt x="559" y="2436"/>
                  </a:lnTo>
                  <a:cubicBezTo>
                    <a:pt x="568" y="2440"/>
                    <a:pt x="580" y="2442"/>
                    <a:pt x="594" y="2442"/>
                  </a:cubicBezTo>
                  <a:cubicBezTo>
                    <a:pt x="630" y="2442"/>
                    <a:pt x="675" y="2429"/>
                    <a:pt x="698" y="2411"/>
                  </a:cubicBezTo>
                  <a:lnTo>
                    <a:pt x="698" y="2411"/>
                  </a:lnTo>
                  <a:cubicBezTo>
                    <a:pt x="697" y="2412"/>
                    <a:pt x="696" y="2412"/>
                    <a:pt x="695" y="2412"/>
                  </a:cubicBezTo>
                  <a:cubicBezTo>
                    <a:pt x="675" y="2412"/>
                    <a:pt x="706" y="2339"/>
                    <a:pt x="690" y="2314"/>
                  </a:cubicBezTo>
                  <a:lnTo>
                    <a:pt x="690" y="2314"/>
                  </a:lnTo>
                  <a:lnTo>
                    <a:pt x="663" y="2350"/>
                  </a:lnTo>
                  <a:cubicBezTo>
                    <a:pt x="681" y="2252"/>
                    <a:pt x="478" y="2252"/>
                    <a:pt x="478" y="2155"/>
                  </a:cubicBezTo>
                  <a:lnTo>
                    <a:pt x="478" y="2155"/>
                  </a:lnTo>
                  <a:cubicBezTo>
                    <a:pt x="491" y="2160"/>
                    <a:pt x="533" y="2166"/>
                    <a:pt x="574" y="2166"/>
                  </a:cubicBezTo>
                  <a:cubicBezTo>
                    <a:pt x="615" y="2166"/>
                    <a:pt x="654" y="2160"/>
                    <a:pt x="663" y="2138"/>
                  </a:cubicBezTo>
                  <a:cubicBezTo>
                    <a:pt x="601" y="2111"/>
                    <a:pt x="336" y="2032"/>
                    <a:pt x="283" y="1943"/>
                  </a:cubicBezTo>
                  <a:lnTo>
                    <a:pt x="328" y="1926"/>
                  </a:lnTo>
                  <a:lnTo>
                    <a:pt x="283" y="1864"/>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663" y="1731"/>
                  </a:lnTo>
                  <a:lnTo>
                    <a:pt x="707" y="1767"/>
                  </a:lnTo>
                  <a:cubicBezTo>
                    <a:pt x="734" y="1714"/>
                    <a:pt x="601" y="1687"/>
                    <a:pt x="681" y="1626"/>
                  </a:cubicBezTo>
                  <a:cubicBezTo>
                    <a:pt x="681" y="1599"/>
                    <a:pt x="778" y="1564"/>
                    <a:pt x="734" y="1555"/>
                  </a:cubicBezTo>
                  <a:lnTo>
                    <a:pt x="734" y="1555"/>
                  </a:ln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lnTo>
                    <a:pt x="601" y="1264"/>
                  </a:lnTo>
                  <a:cubicBezTo>
                    <a:pt x="595" y="1266"/>
                    <a:pt x="588" y="1267"/>
                    <a:pt x="580" y="1267"/>
                  </a:cubicBezTo>
                  <a:cubicBezTo>
                    <a:pt x="520" y="1267"/>
                    <a:pt x="422" y="1213"/>
                    <a:pt x="398" y="1166"/>
                  </a:cubicBezTo>
                  <a:lnTo>
                    <a:pt x="398" y="1166"/>
                  </a:ln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lnTo>
                    <a:pt x="539" y="743"/>
                  </a:ln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lnTo>
                    <a:pt x="425" y="416"/>
                  </a:ln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rot="1644691">
              <a:off x="8027930" y="-816838"/>
              <a:ext cx="18682" cy="19555"/>
            </a:xfrm>
            <a:custGeom>
              <a:avLst/>
              <a:gdLst/>
              <a:ahLst/>
              <a:cxnLst/>
              <a:rect l="l" t="t" r="r" b="b"/>
              <a:pathLst>
                <a:path w="107" h="112" extrusionOk="0">
                  <a:moveTo>
                    <a:pt x="24" y="0"/>
                  </a:moveTo>
                  <a:cubicBezTo>
                    <a:pt x="18" y="0"/>
                    <a:pt x="10" y="2"/>
                    <a:pt x="1" y="5"/>
                  </a:cubicBezTo>
                  <a:lnTo>
                    <a:pt x="54" y="53"/>
                  </a:ln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rot="1644691">
              <a:off x="8050442" y="-791180"/>
              <a:ext cx="21650" cy="23221"/>
            </a:xfrm>
            <a:custGeom>
              <a:avLst/>
              <a:gdLst/>
              <a:ahLst/>
              <a:cxnLst/>
              <a:rect l="l" t="t"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rot="1644691">
              <a:off x="7711375" y="2240"/>
              <a:ext cx="18682" cy="11000"/>
            </a:xfrm>
            <a:custGeom>
              <a:avLst/>
              <a:gdLst/>
              <a:ahLst/>
              <a:cxnLst/>
              <a:rect l="l" t="t" r="r" b="b"/>
              <a:pathLst>
                <a:path w="107" h="63" extrusionOk="0">
                  <a:moveTo>
                    <a:pt x="53" y="0"/>
                  </a:moveTo>
                  <a:lnTo>
                    <a:pt x="53" y="0"/>
                  </a:lnTo>
                  <a:cubicBezTo>
                    <a:pt x="36" y="27"/>
                    <a:pt x="0" y="45"/>
                    <a:pt x="71" y="62"/>
                  </a:cubicBezTo>
                  <a:cubicBezTo>
                    <a:pt x="106" y="45"/>
                    <a:pt x="62" y="18"/>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rot="1644691">
              <a:off x="7792489" y="-191679"/>
              <a:ext cx="6285" cy="9428"/>
            </a:xfrm>
            <a:custGeom>
              <a:avLst/>
              <a:gdLst/>
              <a:ahLst/>
              <a:cxnLst/>
              <a:rect l="l" t="t" r="r" b="b"/>
              <a:pathLst>
                <a:path w="36" h="54" extrusionOk="0">
                  <a:moveTo>
                    <a:pt x="18" y="0"/>
                  </a:moveTo>
                  <a:lnTo>
                    <a:pt x="18" y="0"/>
                  </a:lnTo>
                  <a:cubicBezTo>
                    <a:pt x="0" y="18"/>
                    <a:pt x="0" y="35"/>
                    <a:pt x="0" y="53"/>
                  </a:cubicBezTo>
                  <a:cubicBezTo>
                    <a:pt x="27" y="35"/>
                    <a:pt x="35"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rot="1644691">
              <a:off x="7997114" y="-734564"/>
              <a:ext cx="3143" cy="4190"/>
            </a:xfrm>
            <a:custGeom>
              <a:avLst/>
              <a:gdLst/>
              <a:ahLst/>
              <a:cxnLst/>
              <a:rect l="l" t="t" r="r" b="b"/>
              <a:pathLst>
                <a:path w="18" h="24" extrusionOk="0">
                  <a:moveTo>
                    <a:pt x="17" y="1"/>
                  </a:moveTo>
                  <a:cubicBezTo>
                    <a:pt x="5" y="17"/>
                    <a:pt x="0" y="24"/>
                    <a:pt x="1" y="24"/>
                  </a:cubicBezTo>
                  <a:cubicBezTo>
                    <a:pt x="1" y="24"/>
                    <a:pt x="8" y="15"/>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rot="1644691">
              <a:off x="8004998" y="-744595"/>
              <a:ext cx="6285" cy="7508"/>
            </a:xfrm>
            <a:custGeom>
              <a:avLst/>
              <a:gdLst/>
              <a:ahLst/>
              <a:cxnLst/>
              <a:rect l="l" t="t"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2"/>
            <p:cNvSpPr/>
            <p:nvPr/>
          </p:nvSpPr>
          <p:spPr>
            <a:xfrm rot="1644691">
              <a:off x="7410156" y="420331"/>
              <a:ext cx="5063" cy="4714"/>
            </a:xfrm>
            <a:custGeom>
              <a:avLst/>
              <a:gdLst/>
              <a:ahLst/>
              <a:cxnLst/>
              <a:rect l="l" t="t" r="r" b="b"/>
              <a:pathLst>
                <a:path w="29" h="27" extrusionOk="0">
                  <a:moveTo>
                    <a:pt x="18" y="1"/>
                  </a:moveTo>
                  <a:lnTo>
                    <a:pt x="1" y="18"/>
                  </a:lnTo>
                  <a:cubicBezTo>
                    <a:pt x="9" y="22"/>
                    <a:pt x="16" y="26"/>
                    <a:pt x="21" y="26"/>
                  </a:cubicBezTo>
                  <a:cubicBezTo>
                    <a:pt x="27" y="26"/>
                    <a:pt x="28" y="2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2"/>
            <p:cNvSpPr/>
            <p:nvPr/>
          </p:nvSpPr>
          <p:spPr>
            <a:xfrm rot="1644691">
              <a:off x="7792939" y="-166265"/>
              <a:ext cx="4889" cy="2794"/>
            </a:xfrm>
            <a:custGeom>
              <a:avLst/>
              <a:gdLst/>
              <a:ahLst/>
              <a:cxnLst/>
              <a:rect l="l" t="t"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2"/>
            <p:cNvSpPr/>
            <p:nvPr/>
          </p:nvSpPr>
          <p:spPr>
            <a:xfrm rot="1644691">
              <a:off x="7632039" y="204513"/>
              <a:ext cx="1746" cy="1571"/>
            </a:xfrm>
            <a:custGeom>
              <a:avLst/>
              <a:gdLst/>
              <a:ahLst/>
              <a:cxnLst/>
              <a:rect l="l" t="t" r="r" b="b"/>
              <a:pathLst>
                <a:path w="10" h="9" extrusionOk="0">
                  <a:moveTo>
                    <a:pt x="1" y="0"/>
                  </a:moveTo>
                  <a:cubicBezTo>
                    <a:pt x="1" y="9"/>
                    <a:pt x="1" y="9"/>
                    <a:pt x="10" y="9"/>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rot="1644691">
              <a:off x="7991804" y="-537052"/>
              <a:ext cx="4714" cy="4714"/>
            </a:xfrm>
            <a:custGeom>
              <a:avLst/>
              <a:gdLst/>
              <a:ahLst/>
              <a:cxnLst/>
              <a:rect l="l" t="t" r="r" b="b"/>
              <a:pathLst>
                <a:path w="27" h="27" extrusionOk="0">
                  <a:moveTo>
                    <a:pt x="27" y="0"/>
                  </a:moveTo>
                  <a:cubicBezTo>
                    <a:pt x="18" y="9"/>
                    <a:pt x="9" y="18"/>
                    <a:pt x="0" y="27"/>
                  </a:cubicBezTo>
                  <a:cubicBezTo>
                    <a:pt x="9" y="27"/>
                    <a:pt x="27"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rot="1644691">
              <a:off x="7998881" y="-765211"/>
              <a:ext cx="15364" cy="8555"/>
            </a:xfrm>
            <a:custGeom>
              <a:avLst/>
              <a:gdLst/>
              <a:ahLst/>
              <a:cxnLst/>
              <a:rect l="l" t="t"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rot="1644691">
              <a:off x="8056786" y="-766587"/>
              <a:ext cx="6285" cy="12571"/>
            </a:xfrm>
            <a:custGeom>
              <a:avLst/>
              <a:gdLst/>
              <a:ahLst/>
              <a:cxnLst/>
              <a:rect l="l" t="t" r="r" b="b"/>
              <a:pathLst>
                <a:path w="36" h="72" extrusionOk="0">
                  <a:moveTo>
                    <a:pt x="9" y="1"/>
                  </a:moveTo>
                  <a:cubicBezTo>
                    <a:pt x="9" y="36"/>
                    <a:pt x="0" y="72"/>
                    <a:pt x="18" y="72"/>
                  </a:cubicBezTo>
                  <a:lnTo>
                    <a:pt x="36" y="19"/>
                  </a:lnTo>
                  <a:cubicBezTo>
                    <a:pt x="27" y="19"/>
                    <a:pt x="18" y="10"/>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rot="1644691">
              <a:off x="8061212" y="-772342"/>
              <a:ext cx="3317" cy="6285"/>
            </a:xfrm>
            <a:custGeom>
              <a:avLst/>
              <a:gdLst/>
              <a:ahLst/>
              <a:cxnLst/>
              <a:rect l="l" t="t" r="r" b="b"/>
              <a:pathLst>
                <a:path w="19" h="36" extrusionOk="0">
                  <a:moveTo>
                    <a:pt x="0" y="1"/>
                  </a:moveTo>
                  <a:cubicBezTo>
                    <a:pt x="0" y="9"/>
                    <a:pt x="9" y="27"/>
                    <a:pt x="9" y="36"/>
                  </a:cubicBezTo>
                  <a:cubicBezTo>
                    <a:pt x="18" y="18"/>
                    <a:pt x="9" y="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rot="1644691">
              <a:off x="8009904" y="-671274"/>
              <a:ext cx="7857" cy="9952"/>
            </a:xfrm>
            <a:custGeom>
              <a:avLst/>
              <a:gdLst/>
              <a:ahLst/>
              <a:cxnLst/>
              <a:rect l="l" t="t"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rot="1644691">
              <a:off x="8041942" y="-686265"/>
              <a:ext cx="12396" cy="4714"/>
            </a:xfrm>
            <a:custGeom>
              <a:avLst/>
              <a:gdLst/>
              <a:ahLst/>
              <a:cxnLst/>
              <a:rect l="l" t="t" r="r" b="b"/>
              <a:pathLst>
                <a:path w="71" h="27" extrusionOk="0">
                  <a:moveTo>
                    <a:pt x="44" y="0"/>
                  </a:moveTo>
                  <a:cubicBezTo>
                    <a:pt x="35" y="9"/>
                    <a:pt x="18" y="18"/>
                    <a:pt x="0" y="27"/>
                  </a:cubicBezTo>
                  <a:lnTo>
                    <a:pt x="71" y="27"/>
                  </a:ln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rot="1644691">
              <a:off x="8039144" y="-661329"/>
              <a:ext cx="9428" cy="11174"/>
            </a:xfrm>
            <a:custGeom>
              <a:avLst/>
              <a:gdLst/>
              <a:ahLst/>
              <a:cxnLst/>
              <a:rect l="l" t="t"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rot="1644691">
              <a:off x="7940730" y="-545930"/>
              <a:ext cx="20253" cy="1746"/>
            </a:xfrm>
            <a:custGeom>
              <a:avLst/>
              <a:gdLst/>
              <a:ahLst/>
              <a:cxnLst/>
              <a:rect l="l" t="t" r="r" b="b"/>
              <a:pathLst>
                <a:path w="116" h="10" extrusionOk="0">
                  <a:moveTo>
                    <a:pt x="1" y="1"/>
                  </a:moveTo>
                  <a:lnTo>
                    <a:pt x="116" y="10"/>
                  </a:lnTo>
                  <a:lnTo>
                    <a:pt x="1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rot="1644691">
              <a:off x="7932670" y="-419296"/>
              <a:ext cx="21824" cy="14317"/>
            </a:xfrm>
            <a:custGeom>
              <a:avLst/>
              <a:gdLst/>
              <a:ahLst/>
              <a:cxnLst/>
              <a:rect l="l" t="t" r="r" b="b"/>
              <a:pathLst>
                <a:path w="125" h="82" extrusionOk="0">
                  <a:moveTo>
                    <a:pt x="51" y="1"/>
                  </a:moveTo>
                  <a:cubicBezTo>
                    <a:pt x="29" y="1"/>
                    <a:pt x="25" y="40"/>
                    <a:pt x="6" y="40"/>
                  </a:cubicBezTo>
                  <a:cubicBezTo>
                    <a:pt x="4" y="40"/>
                    <a:pt x="3" y="40"/>
                    <a:pt x="1" y="39"/>
                  </a:cubicBezTo>
                  <a:lnTo>
                    <a:pt x="1" y="39"/>
                  </a:ln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rot="1644691">
              <a:off x="7932290" y="-422574"/>
              <a:ext cx="3143" cy="4889"/>
            </a:xfrm>
            <a:custGeom>
              <a:avLst/>
              <a:gdLst/>
              <a:ahLst/>
              <a:cxnLst/>
              <a:rect l="l" t="t" r="r" b="b"/>
              <a:pathLst>
                <a:path w="18" h="28" extrusionOk="0">
                  <a:moveTo>
                    <a:pt x="0" y="1"/>
                  </a:moveTo>
                  <a:cubicBezTo>
                    <a:pt x="9" y="18"/>
                    <a:pt x="18" y="18"/>
                    <a:pt x="18" y="27"/>
                  </a:cubicBezTo>
                  <a:cubicBezTo>
                    <a:pt x="18" y="18"/>
                    <a:pt x="9"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rot="1644691">
              <a:off x="7190143" y="810747"/>
              <a:ext cx="7857" cy="6285"/>
            </a:xfrm>
            <a:custGeom>
              <a:avLst/>
              <a:gdLst/>
              <a:ahLst/>
              <a:cxnLst/>
              <a:rect l="l" t="t" r="r" b="b"/>
              <a:pathLst>
                <a:path w="45" h="36" extrusionOk="0">
                  <a:moveTo>
                    <a:pt x="27" y="0"/>
                  </a:moveTo>
                  <a:lnTo>
                    <a:pt x="0" y="36"/>
                  </a:lnTo>
                  <a:lnTo>
                    <a:pt x="0" y="36"/>
                  </a:lnTo>
                  <a:lnTo>
                    <a:pt x="44" y="9"/>
                  </a:lnTo>
                  <a:lnTo>
                    <a:pt x="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rot="1644691">
              <a:off x="7188824" y="827242"/>
              <a:ext cx="14142" cy="6460"/>
            </a:xfrm>
            <a:custGeom>
              <a:avLst/>
              <a:gdLst/>
              <a:ahLst/>
              <a:cxnLst/>
              <a:rect l="l" t="t" r="r" b="b"/>
              <a:pathLst>
                <a:path w="81" h="37" extrusionOk="0">
                  <a:moveTo>
                    <a:pt x="80" y="1"/>
                  </a:moveTo>
                  <a:lnTo>
                    <a:pt x="1" y="10"/>
                  </a:lnTo>
                  <a:lnTo>
                    <a:pt x="71" y="36"/>
                  </a:lnTo>
                  <a:cubicBezTo>
                    <a:pt x="71" y="27"/>
                    <a:pt x="62" y="10"/>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rot="1644691">
              <a:off x="7748350" y="-4308"/>
              <a:ext cx="7857" cy="6285"/>
            </a:xfrm>
            <a:custGeom>
              <a:avLst/>
              <a:gdLst/>
              <a:ahLst/>
              <a:cxnLst/>
              <a:rect l="l" t="t" r="r" b="b"/>
              <a:pathLst>
                <a:path w="45" h="36" extrusionOk="0">
                  <a:moveTo>
                    <a:pt x="18" y="1"/>
                  </a:moveTo>
                  <a:cubicBezTo>
                    <a:pt x="0" y="9"/>
                    <a:pt x="0" y="18"/>
                    <a:pt x="0" y="36"/>
                  </a:cubicBezTo>
                  <a:lnTo>
                    <a:pt x="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rot="1644691">
              <a:off x="7690283" y="75966"/>
              <a:ext cx="12571" cy="3317"/>
            </a:xfrm>
            <a:custGeom>
              <a:avLst/>
              <a:gdLst/>
              <a:ahLst/>
              <a:cxnLst/>
              <a:rect l="l" t="t" r="r" b="b"/>
              <a:pathLst>
                <a:path w="72" h="19" extrusionOk="0">
                  <a:moveTo>
                    <a:pt x="71" y="1"/>
                  </a:moveTo>
                  <a:lnTo>
                    <a:pt x="1" y="19"/>
                  </a:lnTo>
                  <a:lnTo>
                    <a:pt x="71" y="10"/>
                  </a:lnTo>
                  <a:lnTo>
                    <a:pt x="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rot="1644691">
              <a:off x="7666260" y="147883"/>
              <a:ext cx="14491" cy="11000"/>
            </a:xfrm>
            <a:custGeom>
              <a:avLst/>
              <a:gdLst/>
              <a:ahLst/>
              <a:cxnLst/>
              <a:rect l="l" t="t" r="r" b="b"/>
              <a:pathLst>
                <a:path w="83" h="63" extrusionOk="0">
                  <a:moveTo>
                    <a:pt x="74" y="1"/>
                  </a:moveTo>
                  <a:cubicBezTo>
                    <a:pt x="74" y="3"/>
                    <a:pt x="74" y="6"/>
                    <a:pt x="74" y="9"/>
                  </a:cubicBezTo>
                  <a:lnTo>
                    <a:pt x="74" y="9"/>
                  </a:lnTo>
                  <a:cubicBezTo>
                    <a:pt x="75" y="7"/>
                    <a:pt x="74" y="4"/>
                    <a:pt x="74" y="1"/>
                  </a:cubicBezTo>
                  <a:close/>
                  <a:moveTo>
                    <a:pt x="74" y="9"/>
                  </a:moveTo>
                  <a:cubicBezTo>
                    <a:pt x="72" y="47"/>
                    <a:pt x="0" y="62"/>
                    <a:pt x="83" y="62"/>
                  </a:cubicBezTo>
                  <a:cubicBezTo>
                    <a:pt x="83" y="47"/>
                    <a:pt x="76" y="26"/>
                    <a:pt x="74"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rot="1644691">
              <a:off x="8154548" y="1171287"/>
              <a:ext cx="10301" cy="2968"/>
            </a:xfrm>
            <a:custGeom>
              <a:avLst/>
              <a:gdLst/>
              <a:ahLst/>
              <a:cxnLst/>
              <a:rect l="l" t="t"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rot="1644691">
              <a:off x="8154348" y="1114917"/>
              <a:ext cx="9428" cy="6285"/>
            </a:xfrm>
            <a:custGeom>
              <a:avLst/>
              <a:gdLst/>
              <a:ahLst/>
              <a:cxnLst/>
              <a:rect l="l" t="t" r="r" b="b"/>
              <a:pathLst>
                <a:path w="54" h="36" extrusionOk="0">
                  <a:moveTo>
                    <a:pt x="0" y="1"/>
                  </a:moveTo>
                  <a:lnTo>
                    <a:pt x="27" y="36"/>
                  </a:lnTo>
                  <a:lnTo>
                    <a:pt x="53" y="36"/>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rot="1644691">
              <a:off x="8156188" y="1078352"/>
              <a:ext cx="20253" cy="27935"/>
            </a:xfrm>
            <a:custGeom>
              <a:avLst/>
              <a:gdLst/>
              <a:ahLst/>
              <a:cxnLst/>
              <a:rect l="l" t="t"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rot="1644691">
              <a:off x="8208990" y="1073488"/>
              <a:ext cx="4539" cy="5412"/>
            </a:xfrm>
            <a:custGeom>
              <a:avLst/>
              <a:gdLst/>
              <a:ahLst/>
              <a:cxnLst/>
              <a:rect l="l" t="t" r="r" b="b"/>
              <a:pathLst>
                <a:path w="26" h="31" extrusionOk="0">
                  <a:moveTo>
                    <a:pt x="2" y="1"/>
                  </a:moveTo>
                  <a:cubicBezTo>
                    <a:pt x="1" y="1"/>
                    <a:pt x="2" y="2"/>
                    <a:pt x="5" y="4"/>
                  </a:cubicBezTo>
                  <a:lnTo>
                    <a:pt x="5" y="4"/>
                  </a:ln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2"/>
            <p:cNvSpPr/>
            <p:nvPr/>
          </p:nvSpPr>
          <p:spPr>
            <a:xfrm rot="1644691">
              <a:off x="8212270" y="1077937"/>
              <a:ext cx="2968" cy="2444"/>
            </a:xfrm>
            <a:custGeom>
              <a:avLst/>
              <a:gdLst/>
              <a:ahLst/>
              <a:cxnLst/>
              <a:rect l="l" t="t"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2"/>
            <p:cNvSpPr/>
            <p:nvPr/>
          </p:nvSpPr>
          <p:spPr>
            <a:xfrm rot="1644691">
              <a:off x="8216311" y="1058116"/>
              <a:ext cx="12396" cy="9079"/>
            </a:xfrm>
            <a:custGeom>
              <a:avLst/>
              <a:gdLst/>
              <a:ahLst/>
              <a:cxnLst/>
              <a:rect l="l" t="t"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rot="1644691">
              <a:off x="8209344" y="1049982"/>
              <a:ext cx="4714" cy="3317"/>
            </a:xfrm>
            <a:custGeom>
              <a:avLst/>
              <a:gdLst/>
              <a:ahLst/>
              <a:cxnLst/>
              <a:rect l="l" t="t" r="r" b="b"/>
              <a:pathLst>
                <a:path w="27" h="19" extrusionOk="0">
                  <a:moveTo>
                    <a:pt x="0" y="1"/>
                  </a:moveTo>
                  <a:lnTo>
                    <a:pt x="18" y="18"/>
                  </a:lnTo>
                  <a:cubicBezTo>
                    <a:pt x="27" y="9"/>
                    <a:pt x="27" y="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rot="1644691">
              <a:off x="8202588" y="1052244"/>
              <a:ext cx="12571" cy="6285"/>
            </a:xfrm>
            <a:custGeom>
              <a:avLst/>
              <a:gdLst/>
              <a:ahLst/>
              <a:cxnLst/>
              <a:rect l="l" t="t" r="r" b="b"/>
              <a:pathLst>
                <a:path w="72" h="36" extrusionOk="0">
                  <a:moveTo>
                    <a:pt x="45" y="0"/>
                  </a:moveTo>
                  <a:cubicBezTo>
                    <a:pt x="27" y="0"/>
                    <a:pt x="1" y="0"/>
                    <a:pt x="54" y="18"/>
                  </a:cubicBezTo>
                  <a:cubicBezTo>
                    <a:pt x="47" y="16"/>
                    <a:pt x="43" y="14"/>
                    <a:pt x="43" y="14"/>
                  </a:cubicBezTo>
                  <a:lnTo>
                    <a:pt x="43" y="14"/>
                  </a:lnTo>
                  <a:cubicBezTo>
                    <a:pt x="41" y="14"/>
                    <a:pt x="59" y="23"/>
                    <a:pt x="71" y="36"/>
                  </a:cubicBez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rot="1644691">
              <a:off x="8197441" y="1059902"/>
              <a:ext cx="11174" cy="10476"/>
            </a:xfrm>
            <a:custGeom>
              <a:avLst/>
              <a:gdLst/>
              <a:ahLst/>
              <a:cxnLst/>
              <a:rect l="l" t="t" r="r" b="b"/>
              <a:pathLst>
                <a:path w="64" h="60" extrusionOk="0">
                  <a:moveTo>
                    <a:pt x="54" y="0"/>
                  </a:moveTo>
                  <a:lnTo>
                    <a:pt x="54" y="0"/>
                  </a:lnTo>
                  <a:cubicBezTo>
                    <a:pt x="42" y="17"/>
                    <a:pt x="35" y="31"/>
                    <a:pt x="23" y="31"/>
                  </a:cubicBezTo>
                  <a:cubicBezTo>
                    <a:pt x="17" y="31"/>
                    <a:pt x="10" y="27"/>
                    <a:pt x="1" y="18"/>
                  </a:cubicBezTo>
                  <a:lnTo>
                    <a:pt x="1" y="18"/>
                  </a:lnTo>
                  <a:cubicBezTo>
                    <a:pt x="5" y="46"/>
                    <a:pt x="20" y="59"/>
                    <a:pt x="33" y="59"/>
                  </a:cubicBezTo>
                  <a:cubicBezTo>
                    <a:pt x="49" y="59"/>
                    <a:pt x="64" y="39"/>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rot="1644691">
              <a:off x="8156355" y="1072690"/>
              <a:ext cx="9428" cy="9428"/>
            </a:xfrm>
            <a:custGeom>
              <a:avLst/>
              <a:gdLst/>
              <a:ahLst/>
              <a:cxnLst/>
              <a:rect l="l" t="t" r="r" b="b"/>
              <a:pathLst>
                <a:path w="54" h="54" extrusionOk="0">
                  <a:moveTo>
                    <a:pt x="27" y="1"/>
                  </a:moveTo>
                  <a:lnTo>
                    <a:pt x="0" y="27"/>
                  </a:lnTo>
                  <a:lnTo>
                    <a:pt x="36" y="54"/>
                  </a:lnTo>
                  <a:cubicBezTo>
                    <a:pt x="18" y="36"/>
                    <a:pt x="53"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rot="1644691">
              <a:off x="8226758" y="1024952"/>
              <a:ext cx="12571" cy="7857"/>
            </a:xfrm>
            <a:custGeom>
              <a:avLst/>
              <a:gdLst/>
              <a:ahLst/>
              <a:cxnLst/>
              <a:rect l="l" t="t" r="r" b="b"/>
              <a:pathLst>
                <a:path w="72" h="45" extrusionOk="0">
                  <a:moveTo>
                    <a:pt x="71" y="0"/>
                  </a:moveTo>
                  <a:cubicBezTo>
                    <a:pt x="68" y="0"/>
                    <a:pt x="64" y="1"/>
                    <a:pt x="61" y="2"/>
                  </a:cubicBezTo>
                  <a:lnTo>
                    <a:pt x="61" y="2"/>
                  </a:ln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rot="1644691">
              <a:off x="8223494" y="1017991"/>
              <a:ext cx="6285" cy="6285"/>
            </a:xfrm>
            <a:custGeom>
              <a:avLst/>
              <a:gdLst/>
              <a:ahLst/>
              <a:cxnLst/>
              <a:rect l="l" t="t" r="r" b="b"/>
              <a:pathLst>
                <a:path w="36" h="36" extrusionOk="0">
                  <a:moveTo>
                    <a:pt x="9" y="0"/>
                  </a:moveTo>
                  <a:lnTo>
                    <a:pt x="9" y="0"/>
                  </a:lnTo>
                  <a:cubicBezTo>
                    <a:pt x="1" y="36"/>
                    <a:pt x="18" y="36"/>
                    <a:pt x="36" y="36"/>
                  </a:cubicBez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rot="1644691">
              <a:off x="8193195" y="1040645"/>
              <a:ext cx="12396" cy="12571"/>
            </a:xfrm>
            <a:custGeom>
              <a:avLst/>
              <a:gdLst/>
              <a:ahLst/>
              <a:cxnLst/>
              <a:rect l="l" t="t" r="r" b="b"/>
              <a:pathLst>
                <a:path w="71" h="72" extrusionOk="0">
                  <a:moveTo>
                    <a:pt x="0" y="1"/>
                  </a:moveTo>
                  <a:lnTo>
                    <a:pt x="9" y="19"/>
                  </a:lnTo>
                  <a:lnTo>
                    <a:pt x="71" y="7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rot="1644691">
              <a:off x="8246720" y="1003934"/>
              <a:ext cx="12571" cy="6285"/>
            </a:xfrm>
            <a:custGeom>
              <a:avLst/>
              <a:gdLst/>
              <a:ahLst/>
              <a:cxnLst/>
              <a:rect l="l" t="t" r="r" b="b"/>
              <a:pathLst>
                <a:path w="72" h="36" extrusionOk="0">
                  <a:moveTo>
                    <a:pt x="1" y="0"/>
                  </a:moveTo>
                  <a:lnTo>
                    <a:pt x="27" y="18"/>
                  </a:lnTo>
                  <a:lnTo>
                    <a:pt x="72" y="36"/>
                  </a:lnTo>
                  <a:lnTo>
                    <a:pt x="72" y="3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rot="1644691">
              <a:off x="8258516" y="981388"/>
              <a:ext cx="14142" cy="13095"/>
            </a:xfrm>
            <a:custGeom>
              <a:avLst/>
              <a:gdLst/>
              <a:ahLst/>
              <a:cxnLst/>
              <a:rect l="l" t="t"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rot="1644691">
              <a:off x="8260743" y="973005"/>
              <a:ext cx="6285" cy="6460"/>
            </a:xfrm>
            <a:custGeom>
              <a:avLst/>
              <a:gdLst/>
              <a:ahLst/>
              <a:cxnLst/>
              <a:rect l="l" t="t" r="r" b="b"/>
              <a:pathLst>
                <a:path w="36" h="37" extrusionOk="0">
                  <a:moveTo>
                    <a:pt x="0" y="1"/>
                  </a:moveTo>
                  <a:lnTo>
                    <a:pt x="0" y="1"/>
                  </a:lnTo>
                  <a:cubicBezTo>
                    <a:pt x="9" y="18"/>
                    <a:pt x="18" y="27"/>
                    <a:pt x="35" y="36"/>
                  </a:cubicBezTo>
                  <a:cubicBezTo>
                    <a:pt x="27" y="27"/>
                    <a:pt x="18" y="1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rot="1644691">
              <a:off x="8232510" y="1004403"/>
              <a:ext cx="9428" cy="6285"/>
            </a:xfrm>
            <a:custGeom>
              <a:avLst/>
              <a:gdLst/>
              <a:ahLst/>
              <a:cxnLst/>
              <a:rect l="l" t="t" r="r" b="b"/>
              <a:pathLst>
                <a:path w="54" h="36" extrusionOk="0">
                  <a:moveTo>
                    <a:pt x="53" y="0"/>
                  </a:moveTo>
                  <a:lnTo>
                    <a:pt x="0" y="18"/>
                  </a:lnTo>
                  <a:lnTo>
                    <a:pt x="0" y="36"/>
                  </a:lnTo>
                  <a:cubicBezTo>
                    <a:pt x="18" y="27"/>
                    <a:pt x="44" y="27"/>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rot="1644691">
              <a:off x="8234436" y="999474"/>
              <a:ext cx="175" cy="6460"/>
            </a:xfrm>
            <a:custGeom>
              <a:avLst/>
              <a:gdLst/>
              <a:ahLst/>
              <a:cxnLst/>
              <a:rect l="l" t="t" r="r" b="b"/>
              <a:pathLst>
                <a:path w="1" h="37" extrusionOk="0">
                  <a:moveTo>
                    <a:pt x="0" y="36"/>
                  </a:moveTo>
                  <a:lnTo>
                    <a:pt x="0" y="36"/>
                  </a:lnTo>
                  <a:cubicBezTo>
                    <a:pt x="0" y="18"/>
                    <a:pt x="0" y="10"/>
                    <a:pt x="0" y="1"/>
                  </a:cubicBezTo>
                  <a:cubicBezTo>
                    <a:pt x="0" y="10"/>
                    <a:pt x="0" y="18"/>
                    <a:pt x="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rot="1644691">
              <a:off x="8231623" y="1008041"/>
              <a:ext cx="175" cy="175"/>
            </a:xfrm>
            <a:custGeom>
              <a:avLst/>
              <a:gdLst/>
              <a:ahLst/>
              <a:cxnLst/>
              <a:rect l="l" t="t" r="r" b="b"/>
              <a:pathLst>
                <a:path w="1" h="1" extrusionOk="0">
                  <a:moveTo>
                    <a:pt x="0" y="1"/>
                  </a:moveTo>
                  <a:lnTo>
                    <a:pt x="0" y="1"/>
                  </a:ln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rot="1644691">
              <a:off x="8196130" y="1018429"/>
              <a:ext cx="17110" cy="6635"/>
            </a:xfrm>
            <a:custGeom>
              <a:avLst/>
              <a:gdLst/>
              <a:ahLst/>
              <a:cxnLst/>
              <a:rect l="l" t="t"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rot="1644691">
              <a:off x="8216972" y="1006461"/>
              <a:ext cx="7857" cy="7857"/>
            </a:xfrm>
            <a:custGeom>
              <a:avLst/>
              <a:gdLst/>
              <a:ahLst/>
              <a:cxnLst/>
              <a:rect l="l" t="t"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rot="1644691">
              <a:off x="8218235" y="1002519"/>
              <a:ext cx="4889" cy="3317"/>
            </a:xfrm>
            <a:custGeom>
              <a:avLst/>
              <a:gdLst/>
              <a:ahLst/>
              <a:cxnLst/>
              <a:rect l="l" t="t" r="r" b="b"/>
              <a:pathLst>
                <a:path w="28" h="19" extrusionOk="0">
                  <a:moveTo>
                    <a:pt x="1" y="1"/>
                  </a:moveTo>
                  <a:lnTo>
                    <a:pt x="19" y="18"/>
                  </a:lnTo>
                  <a:lnTo>
                    <a:pt x="27" y="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rot="1644691">
              <a:off x="8243967" y="968650"/>
              <a:ext cx="7857" cy="12745"/>
            </a:xfrm>
            <a:custGeom>
              <a:avLst/>
              <a:gdLst/>
              <a:ahLst/>
              <a:cxnLst/>
              <a:rect l="l" t="t"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rot="1644691">
              <a:off x="8238660" y="991250"/>
              <a:ext cx="1746" cy="175"/>
            </a:xfrm>
            <a:custGeom>
              <a:avLst/>
              <a:gdLst/>
              <a:ahLst/>
              <a:cxnLst/>
              <a:rect l="l" t="t" r="r" b="b"/>
              <a:pathLst>
                <a:path w="10" h="1" extrusionOk="0">
                  <a:moveTo>
                    <a:pt x="9" y="1"/>
                  </a:moveTo>
                  <a:lnTo>
                    <a:pt x="9" y="1"/>
                  </a:lnTo>
                  <a:cubicBezTo>
                    <a:pt x="9" y="1"/>
                    <a:pt x="1"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rot="1644691">
              <a:off x="8262653" y="934319"/>
              <a:ext cx="1571" cy="1746"/>
            </a:xfrm>
            <a:custGeom>
              <a:avLst/>
              <a:gdLst/>
              <a:ahLst/>
              <a:cxnLst/>
              <a:rect l="l" t="t" r="r" b="b"/>
              <a:pathLst>
                <a:path w="9" h="10" extrusionOk="0">
                  <a:moveTo>
                    <a:pt x="9" y="1"/>
                  </a:moveTo>
                  <a:cubicBezTo>
                    <a:pt x="9" y="9"/>
                    <a:pt x="0" y="9"/>
                    <a:pt x="0" y="9"/>
                  </a:cubicBezTo>
                  <a:lnTo>
                    <a:pt x="9" y="9"/>
                  </a:lnTo>
                  <a:lnTo>
                    <a:pt x="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rot="1644691">
              <a:off x="8237289" y="977927"/>
              <a:ext cx="4714" cy="6285"/>
            </a:xfrm>
            <a:custGeom>
              <a:avLst/>
              <a:gdLst/>
              <a:ahLst/>
              <a:cxnLst/>
              <a:rect l="l" t="t" r="r" b="b"/>
              <a:pathLst>
                <a:path w="27" h="36" extrusionOk="0">
                  <a:moveTo>
                    <a:pt x="9" y="0"/>
                  </a:moveTo>
                  <a:cubicBezTo>
                    <a:pt x="0" y="18"/>
                    <a:pt x="9" y="27"/>
                    <a:pt x="27" y="35"/>
                  </a:cubicBezTo>
                  <a:cubicBezTo>
                    <a:pt x="18" y="27"/>
                    <a:pt x="18"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rot="1644691">
              <a:off x="8257151" y="960619"/>
              <a:ext cx="6285" cy="4889"/>
            </a:xfrm>
            <a:custGeom>
              <a:avLst/>
              <a:gdLst/>
              <a:ahLst/>
              <a:cxnLst/>
              <a:rect l="l" t="t" r="r" b="b"/>
              <a:pathLst>
                <a:path w="36" h="28" extrusionOk="0">
                  <a:moveTo>
                    <a:pt x="27" y="1"/>
                  </a:moveTo>
                  <a:lnTo>
                    <a:pt x="27" y="1"/>
                  </a:lnTo>
                  <a:cubicBezTo>
                    <a:pt x="9" y="10"/>
                    <a:pt x="0" y="18"/>
                    <a:pt x="0" y="27"/>
                  </a:cubicBezTo>
                  <a:cubicBezTo>
                    <a:pt x="9" y="18"/>
                    <a:pt x="35"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rot="1644691">
              <a:off x="8243735" y="990627"/>
              <a:ext cx="1746" cy="1571"/>
            </a:xfrm>
            <a:custGeom>
              <a:avLst/>
              <a:gdLst/>
              <a:ahLst/>
              <a:cxnLst/>
              <a:rect l="l" t="t" r="r" b="b"/>
              <a:pathLst>
                <a:path w="10" h="9" extrusionOk="0">
                  <a:moveTo>
                    <a:pt x="1" y="9"/>
                  </a:moveTo>
                  <a:cubicBezTo>
                    <a:pt x="1" y="9"/>
                    <a:pt x="1" y="9"/>
                    <a:pt x="1" y="9"/>
                  </a:cubicBezTo>
                  <a:cubicBezTo>
                    <a:pt x="10" y="0"/>
                    <a:pt x="1" y="9"/>
                    <a:pt x="1"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rot="1644691">
              <a:off x="8238417" y="985804"/>
              <a:ext cx="6285" cy="6285"/>
            </a:xfrm>
            <a:custGeom>
              <a:avLst/>
              <a:gdLst/>
              <a:ahLst/>
              <a:cxnLst/>
              <a:rect l="l" t="t"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rot="1644691">
              <a:off x="8212095" y="905760"/>
              <a:ext cx="55696" cy="25840"/>
            </a:xfrm>
            <a:custGeom>
              <a:avLst/>
              <a:gdLst/>
              <a:ahLst/>
              <a:cxnLst/>
              <a:rect l="l" t="t"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lnTo>
                    <a:pt x="186" y="47"/>
                  </a:lnTo>
                  <a:cubicBezTo>
                    <a:pt x="179" y="51"/>
                    <a:pt x="172" y="52"/>
                    <a:pt x="166" y="52"/>
                  </a:cubicBezTo>
                  <a:cubicBezTo>
                    <a:pt x="129" y="52"/>
                    <a:pt x="101" y="1"/>
                    <a:pt x="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rot="1644691">
              <a:off x="8258235" y="937070"/>
              <a:ext cx="10825" cy="15539"/>
            </a:xfrm>
            <a:custGeom>
              <a:avLst/>
              <a:gdLst/>
              <a:ahLst/>
              <a:cxnLst/>
              <a:rect l="l" t="t"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rot="1644691">
              <a:off x="8229897" y="944416"/>
              <a:ext cx="27935" cy="20253"/>
            </a:xfrm>
            <a:custGeom>
              <a:avLst/>
              <a:gdLst/>
              <a:ahLst/>
              <a:cxnLst/>
              <a:rect l="l" t="t"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8" y="75"/>
                  </a:lnTo>
                  <a:lnTo>
                    <a:pt x="159" y="80"/>
                  </a:lnTo>
                  <a:cubicBezTo>
                    <a:pt x="159" y="80"/>
                    <a:pt x="159" y="80"/>
                    <a:pt x="159" y="71"/>
                  </a:cubicBezTo>
                  <a:cubicBezTo>
                    <a:pt x="159" y="73"/>
                    <a:pt x="158" y="74"/>
                    <a:pt x="158" y="75"/>
                  </a:cubicBezTo>
                  <a:lnTo>
                    <a:pt x="158" y="75"/>
                  </a:lnTo>
                  <a:lnTo>
                    <a:pt x="1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rot="1644691">
              <a:off x="8182182" y="1002542"/>
              <a:ext cx="1746" cy="1222"/>
            </a:xfrm>
            <a:custGeom>
              <a:avLst/>
              <a:gdLst/>
              <a:ahLst/>
              <a:cxnLst/>
              <a:rect l="l" t="t" r="r" b="b"/>
              <a:pathLst>
                <a:path w="10" h="7" extrusionOk="0">
                  <a:moveTo>
                    <a:pt x="5" y="0"/>
                  </a:moveTo>
                  <a:cubicBezTo>
                    <a:pt x="3" y="0"/>
                    <a:pt x="0" y="2"/>
                    <a:pt x="0" y="7"/>
                  </a:cubicBezTo>
                  <a:lnTo>
                    <a:pt x="9" y="7"/>
                  </a:lnTo>
                  <a:cubicBezTo>
                    <a:pt x="9" y="2"/>
                    <a:pt x="7" y="0"/>
                    <a:pt x="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rot="1644691">
              <a:off x="8184494" y="996364"/>
              <a:ext cx="24793" cy="17110"/>
            </a:xfrm>
            <a:custGeom>
              <a:avLst/>
              <a:gdLst/>
              <a:ahLst/>
              <a:cxnLst/>
              <a:rect l="l" t="t" r="r" b="b"/>
              <a:pathLst>
                <a:path w="142" h="98" extrusionOk="0">
                  <a:moveTo>
                    <a:pt x="142" y="0"/>
                  </a:moveTo>
                  <a:cubicBezTo>
                    <a:pt x="140" y="0"/>
                    <a:pt x="137" y="1"/>
                    <a:pt x="134" y="3"/>
                  </a:cubicBezTo>
                  <a:lnTo>
                    <a:pt x="134" y="3"/>
                  </a:ln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rot="1644691">
              <a:off x="8209402" y="965889"/>
              <a:ext cx="12571" cy="12396"/>
            </a:xfrm>
            <a:custGeom>
              <a:avLst/>
              <a:gdLst/>
              <a:ahLst/>
              <a:cxnLst/>
              <a:rect l="l" t="t" r="r" b="b"/>
              <a:pathLst>
                <a:path w="72" h="71" extrusionOk="0">
                  <a:moveTo>
                    <a:pt x="45" y="0"/>
                  </a:moveTo>
                  <a:lnTo>
                    <a:pt x="0" y="35"/>
                  </a:lnTo>
                  <a:lnTo>
                    <a:pt x="27" y="35"/>
                  </a:lnTo>
                  <a:cubicBezTo>
                    <a:pt x="18" y="71"/>
                    <a:pt x="45" y="62"/>
                    <a:pt x="71" y="71"/>
                  </a:cubicBez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rot="1644691">
              <a:off x="8264955" y="932177"/>
              <a:ext cx="14142" cy="6285"/>
            </a:xfrm>
            <a:custGeom>
              <a:avLst/>
              <a:gdLst/>
              <a:ahLst/>
              <a:cxnLst/>
              <a:rect l="l" t="t" r="r" b="b"/>
              <a:pathLst>
                <a:path w="81" h="36" extrusionOk="0">
                  <a:moveTo>
                    <a:pt x="1" y="0"/>
                  </a:moveTo>
                  <a:lnTo>
                    <a:pt x="27" y="27"/>
                  </a:lnTo>
                  <a:lnTo>
                    <a:pt x="80" y="3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rot="1644691">
              <a:off x="8274488" y="921339"/>
              <a:ext cx="7857" cy="3317"/>
            </a:xfrm>
            <a:custGeom>
              <a:avLst/>
              <a:gdLst/>
              <a:ahLst/>
              <a:cxnLst/>
              <a:rect l="l" t="t" r="r" b="b"/>
              <a:pathLst>
                <a:path w="45" h="19" extrusionOk="0">
                  <a:moveTo>
                    <a:pt x="18" y="1"/>
                  </a:moveTo>
                  <a:lnTo>
                    <a:pt x="1" y="18"/>
                  </a:lnTo>
                  <a:lnTo>
                    <a:pt x="45" y="18"/>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rot="1644691">
              <a:off x="8524853" y="136616"/>
              <a:ext cx="3317" cy="3143"/>
            </a:xfrm>
            <a:custGeom>
              <a:avLst/>
              <a:gdLst/>
              <a:ahLst/>
              <a:cxnLst/>
              <a:rect l="l" t="t" r="r" b="b"/>
              <a:pathLst>
                <a:path w="19" h="18" extrusionOk="0">
                  <a:moveTo>
                    <a:pt x="1" y="0"/>
                  </a:moveTo>
                  <a:cubicBezTo>
                    <a:pt x="1" y="9"/>
                    <a:pt x="10" y="9"/>
                    <a:pt x="18" y="1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rot="1644691">
              <a:off x="8516430" y="160819"/>
              <a:ext cx="3317" cy="873"/>
            </a:xfrm>
            <a:custGeom>
              <a:avLst/>
              <a:gdLst/>
              <a:ahLst/>
              <a:cxnLst/>
              <a:rect l="l" t="t" r="r" b="b"/>
              <a:pathLst>
                <a:path w="19" h="5" extrusionOk="0">
                  <a:moveTo>
                    <a:pt x="3" y="0"/>
                  </a:moveTo>
                  <a:cubicBezTo>
                    <a:pt x="1" y="0"/>
                    <a:pt x="0" y="1"/>
                    <a:pt x="0" y="4"/>
                  </a:cubicBezTo>
                  <a:lnTo>
                    <a:pt x="18" y="4"/>
                  </a:lnTo>
                  <a:cubicBezTo>
                    <a:pt x="12" y="4"/>
                    <a:pt x="6" y="0"/>
                    <a:pt x="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rot="1644691">
              <a:off x="8423780" y="594355"/>
              <a:ext cx="20253" cy="11000"/>
            </a:xfrm>
            <a:custGeom>
              <a:avLst/>
              <a:gdLst/>
              <a:ahLst/>
              <a:cxnLst/>
              <a:rect l="l" t="t" r="r" b="b"/>
              <a:pathLst>
                <a:path w="116" h="63" extrusionOk="0">
                  <a:moveTo>
                    <a:pt x="62" y="1"/>
                  </a:moveTo>
                  <a:lnTo>
                    <a:pt x="9" y="18"/>
                  </a:lnTo>
                  <a:cubicBezTo>
                    <a:pt x="18" y="36"/>
                    <a:pt x="18" y="45"/>
                    <a:pt x="0" y="62"/>
                  </a:cubicBezTo>
                  <a:cubicBezTo>
                    <a:pt x="45" y="36"/>
                    <a:pt x="115" y="1"/>
                    <a:pt x="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rot="1644691">
              <a:off x="8473040" y="357780"/>
              <a:ext cx="9428" cy="3317"/>
            </a:xfrm>
            <a:custGeom>
              <a:avLst/>
              <a:gdLst/>
              <a:ahLst/>
              <a:cxnLst/>
              <a:rect l="l" t="t"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rot="1644691">
              <a:off x="8446685" y="333071"/>
              <a:ext cx="6285" cy="6460"/>
            </a:xfrm>
            <a:custGeom>
              <a:avLst/>
              <a:gdLst/>
              <a:ahLst/>
              <a:cxnLst/>
              <a:rect l="l" t="t" r="r" b="b"/>
              <a:pathLst>
                <a:path w="36" h="37" extrusionOk="0">
                  <a:moveTo>
                    <a:pt x="36" y="1"/>
                  </a:moveTo>
                  <a:cubicBezTo>
                    <a:pt x="18" y="10"/>
                    <a:pt x="9" y="27"/>
                    <a:pt x="0" y="36"/>
                  </a:cubicBezTo>
                  <a:lnTo>
                    <a:pt x="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rot="1644691">
              <a:off x="8564887" y="13083"/>
              <a:ext cx="9428" cy="4016"/>
            </a:xfrm>
            <a:custGeom>
              <a:avLst/>
              <a:gdLst/>
              <a:ahLst/>
              <a:cxnLst/>
              <a:rect l="l" t="t" r="r" b="b"/>
              <a:pathLst>
                <a:path w="54" h="23" extrusionOk="0">
                  <a:moveTo>
                    <a:pt x="0" y="0"/>
                  </a:moveTo>
                  <a:cubicBezTo>
                    <a:pt x="0" y="18"/>
                    <a:pt x="7" y="22"/>
                    <a:pt x="17" y="22"/>
                  </a:cubicBezTo>
                  <a:cubicBezTo>
                    <a:pt x="27" y="22"/>
                    <a:pt x="40" y="18"/>
                    <a:pt x="53" y="18"/>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rot="1644691">
              <a:off x="8329121" y="775942"/>
              <a:ext cx="12571" cy="11000"/>
            </a:xfrm>
            <a:custGeom>
              <a:avLst/>
              <a:gdLst/>
              <a:ahLst/>
              <a:cxnLst/>
              <a:rect l="l" t="t" r="r" b="b"/>
              <a:pathLst>
                <a:path w="72" h="63" extrusionOk="0">
                  <a:moveTo>
                    <a:pt x="71" y="1"/>
                  </a:moveTo>
                  <a:cubicBezTo>
                    <a:pt x="45" y="36"/>
                    <a:pt x="0" y="63"/>
                    <a:pt x="45" y="63"/>
                  </a:cubicBezTo>
                  <a:cubicBezTo>
                    <a:pt x="62" y="36"/>
                    <a:pt x="71" y="18"/>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rot="1644691">
              <a:off x="8604780" y="183600"/>
              <a:ext cx="4889" cy="3317"/>
            </a:xfrm>
            <a:custGeom>
              <a:avLst/>
              <a:gdLst/>
              <a:ahLst/>
              <a:cxnLst/>
              <a:rect l="l" t="t" r="r" b="b"/>
              <a:pathLst>
                <a:path w="28" h="19" extrusionOk="0">
                  <a:moveTo>
                    <a:pt x="1" y="1"/>
                  </a:moveTo>
                  <a:cubicBezTo>
                    <a:pt x="9" y="18"/>
                    <a:pt x="18" y="18"/>
                    <a:pt x="27" y="18"/>
                  </a:cubicBezTo>
                  <a:cubicBezTo>
                    <a:pt x="18" y="9"/>
                    <a:pt x="9"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rot="1644691">
              <a:off x="8342495" y="769870"/>
              <a:ext cx="9428" cy="11000"/>
            </a:xfrm>
            <a:custGeom>
              <a:avLst/>
              <a:gdLst/>
              <a:ahLst/>
              <a:cxnLst/>
              <a:rect l="l" t="t"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rot="1644691">
              <a:off x="8776755" y="-405488"/>
              <a:ext cx="1746" cy="1746"/>
            </a:xfrm>
            <a:custGeom>
              <a:avLst/>
              <a:gdLst/>
              <a:ahLst/>
              <a:cxnLst/>
              <a:rect l="l" t="t" r="r" b="b"/>
              <a:pathLst>
                <a:path w="10" h="10" extrusionOk="0">
                  <a:moveTo>
                    <a:pt x="10" y="1"/>
                  </a:moveTo>
                  <a:cubicBezTo>
                    <a:pt x="1" y="1"/>
                    <a:pt x="1" y="1"/>
                    <a:pt x="1" y="10"/>
                  </a:cubicBezTo>
                  <a:cubicBezTo>
                    <a:pt x="10" y="1"/>
                    <a:pt x="10"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rot="1644691">
              <a:off x="8301875" y="871006"/>
              <a:ext cx="175" cy="3317"/>
            </a:xfrm>
            <a:custGeom>
              <a:avLst/>
              <a:gdLst/>
              <a:ahLst/>
              <a:cxnLst/>
              <a:rect l="l" t="t" r="r" b="b"/>
              <a:pathLst>
                <a:path w="1" h="19" extrusionOk="0">
                  <a:moveTo>
                    <a:pt x="0" y="1"/>
                  </a:moveTo>
                  <a:cubicBezTo>
                    <a:pt x="0" y="18"/>
                    <a:pt x="0"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rot="1644691">
              <a:off x="8259251" y="867331"/>
              <a:ext cx="4889" cy="1746"/>
            </a:xfrm>
            <a:custGeom>
              <a:avLst/>
              <a:gdLst/>
              <a:ahLst/>
              <a:cxnLst/>
              <a:rect l="l" t="t" r="r" b="b"/>
              <a:pathLst>
                <a:path w="28" h="10" extrusionOk="0">
                  <a:moveTo>
                    <a:pt x="27" y="10"/>
                  </a:moveTo>
                  <a:cubicBezTo>
                    <a:pt x="27" y="10"/>
                    <a:pt x="18" y="1"/>
                    <a:pt x="1" y="1"/>
                  </a:cubicBezTo>
                  <a:cubicBezTo>
                    <a:pt x="18" y="1"/>
                    <a:pt x="27" y="10"/>
                    <a:pt x="27" y="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rot="1644691">
              <a:off x="8308984" y="717125"/>
              <a:ext cx="2095" cy="1222"/>
            </a:xfrm>
            <a:custGeom>
              <a:avLst/>
              <a:gdLst/>
              <a:ahLst/>
              <a:cxnLst/>
              <a:rect l="l" t="t" r="r" b="b"/>
              <a:pathLst>
                <a:path w="12" h="7" extrusionOk="0">
                  <a:moveTo>
                    <a:pt x="11" y="0"/>
                  </a:moveTo>
                  <a:cubicBezTo>
                    <a:pt x="2" y="5"/>
                    <a:pt x="0" y="7"/>
                    <a:pt x="1" y="7"/>
                  </a:cubicBezTo>
                  <a:cubicBezTo>
                    <a:pt x="2" y="7"/>
                    <a:pt x="7" y="5"/>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rot="1644691">
              <a:off x="8296791" y="870954"/>
              <a:ext cx="3317" cy="3317"/>
            </a:xfrm>
            <a:custGeom>
              <a:avLst/>
              <a:gdLst/>
              <a:ahLst/>
              <a:cxnLst/>
              <a:rect l="l" t="t" r="r" b="b"/>
              <a:pathLst>
                <a:path w="19" h="19" extrusionOk="0">
                  <a:moveTo>
                    <a:pt x="19" y="1"/>
                  </a:moveTo>
                  <a:cubicBezTo>
                    <a:pt x="10" y="1"/>
                    <a:pt x="10" y="9"/>
                    <a:pt x="1" y="18"/>
                  </a:cubicBezTo>
                  <a:cubicBezTo>
                    <a:pt x="10" y="18"/>
                    <a:pt x="19" y="9"/>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rot="1644691">
              <a:off x="8298334" y="875069"/>
              <a:ext cx="2619" cy="2619"/>
            </a:xfrm>
            <a:custGeom>
              <a:avLst/>
              <a:gdLst/>
              <a:ahLst/>
              <a:cxnLst/>
              <a:rect l="l" t="t"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rot="1644691">
              <a:off x="8301437" y="867931"/>
              <a:ext cx="1746" cy="4714"/>
            </a:xfrm>
            <a:custGeom>
              <a:avLst/>
              <a:gdLst/>
              <a:ahLst/>
              <a:cxnLst/>
              <a:rect l="l" t="t"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rot="1644691">
              <a:off x="8691015" y="-168466"/>
              <a:ext cx="2619" cy="1921"/>
            </a:xfrm>
            <a:custGeom>
              <a:avLst/>
              <a:gdLst/>
              <a:ahLst/>
              <a:cxnLst/>
              <a:rect l="l" t="t" r="r" b="b"/>
              <a:pathLst>
                <a:path w="15" h="11" extrusionOk="0">
                  <a:moveTo>
                    <a:pt x="2" y="0"/>
                  </a:moveTo>
                  <a:cubicBezTo>
                    <a:pt x="0" y="0"/>
                    <a:pt x="5" y="5"/>
                    <a:pt x="15" y="10"/>
                  </a:cubicBezTo>
                  <a:cubicBezTo>
                    <a:pt x="7" y="3"/>
                    <a:pt x="3" y="0"/>
                    <a:pt x="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rot="1644691">
              <a:off x="8372284" y="488790"/>
              <a:ext cx="175" cy="17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rot="1644691">
              <a:off x="8366045" y="482873"/>
              <a:ext cx="34221" cy="11000"/>
            </a:xfrm>
            <a:custGeom>
              <a:avLst/>
              <a:gdLst/>
              <a:ahLst/>
              <a:cxnLst/>
              <a:rect l="l" t="t" r="r" b="b"/>
              <a:pathLst>
                <a:path w="196" h="63" extrusionOk="0">
                  <a:moveTo>
                    <a:pt x="1" y="1"/>
                  </a:moveTo>
                  <a:cubicBezTo>
                    <a:pt x="71" y="19"/>
                    <a:pt x="63" y="36"/>
                    <a:pt x="45" y="63"/>
                  </a:cubicBezTo>
                  <a:lnTo>
                    <a:pt x="195" y="27"/>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rot="1644691">
              <a:off x="8440166" y="-449701"/>
              <a:ext cx="187341" cy="1410732"/>
            </a:xfrm>
            <a:custGeom>
              <a:avLst/>
              <a:gdLst/>
              <a:ahLst/>
              <a:cxnLst/>
              <a:rect l="l" t="t"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lnTo>
                    <a:pt x="599" y="577"/>
                  </a:ln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7" y="2448"/>
                  </a:lnTo>
                  <a:lnTo>
                    <a:pt x="66" y="2447"/>
                  </a:lnTo>
                  <a:close/>
                  <a:moveTo>
                    <a:pt x="207" y="3524"/>
                  </a:moveTo>
                  <a:lnTo>
                    <a:pt x="207" y="3524"/>
                  </a:lnTo>
                  <a:cubicBezTo>
                    <a:pt x="207" y="3526"/>
                    <a:pt x="208" y="3528"/>
                    <a:pt x="208" y="3530"/>
                  </a:cubicBezTo>
                  <a:lnTo>
                    <a:pt x="208" y="3530"/>
                  </a:ln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lnTo>
                    <a:pt x="40" y="45"/>
                  </a:lnTo>
                  <a:cubicBezTo>
                    <a:pt x="0" y="76"/>
                    <a:pt x="44" y="135"/>
                    <a:pt x="43" y="160"/>
                  </a:cubicBezTo>
                  <a:lnTo>
                    <a:pt x="43" y="160"/>
                  </a:lnTo>
                  <a:lnTo>
                    <a:pt x="57" y="124"/>
                  </a:lnTo>
                  <a:cubicBezTo>
                    <a:pt x="101" y="239"/>
                    <a:pt x="57" y="398"/>
                    <a:pt x="137" y="513"/>
                  </a:cubicBezTo>
                  <a:lnTo>
                    <a:pt x="163" y="504"/>
                  </a:ln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lnTo>
                    <a:pt x="101" y="760"/>
                  </a:ln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lnTo>
                    <a:pt x="163" y="945"/>
                  </a:lnTo>
                  <a:cubicBezTo>
                    <a:pt x="66" y="1060"/>
                    <a:pt x="260" y="1104"/>
                    <a:pt x="128" y="1157"/>
                  </a:cubicBezTo>
                  <a:cubicBezTo>
                    <a:pt x="145" y="1163"/>
                    <a:pt x="158" y="1166"/>
                    <a:pt x="169" y="1166"/>
                  </a:cubicBezTo>
                  <a:cubicBezTo>
                    <a:pt x="229" y="1166"/>
                    <a:pt x="201" y="1083"/>
                    <a:pt x="211" y="1083"/>
                  </a:cubicBezTo>
                  <a:lnTo>
                    <a:pt x="211" y="1083"/>
                  </a:ln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lnTo>
                    <a:pt x="154" y="1305"/>
                  </a:lnTo>
                  <a:cubicBezTo>
                    <a:pt x="153" y="1299"/>
                    <a:pt x="146" y="1298"/>
                    <a:pt x="146" y="1290"/>
                  </a:cubicBezTo>
                  <a:lnTo>
                    <a:pt x="146" y="1290"/>
                  </a:lnTo>
                  <a:cubicBezTo>
                    <a:pt x="110" y="1325"/>
                    <a:pt x="190" y="1352"/>
                    <a:pt x="137" y="1387"/>
                  </a:cubicBezTo>
                  <a:cubicBezTo>
                    <a:pt x="216" y="1405"/>
                    <a:pt x="137" y="1440"/>
                    <a:pt x="234" y="1440"/>
                  </a:cubicBezTo>
                  <a:lnTo>
                    <a:pt x="207" y="1369"/>
                  </a:lnTo>
                  <a:lnTo>
                    <a:pt x="207" y="1369"/>
                  </a:lnTo>
                  <a:cubicBezTo>
                    <a:pt x="234" y="1405"/>
                    <a:pt x="340" y="1449"/>
                    <a:pt x="296" y="1519"/>
                  </a:cubicBezTo>
                  <a:cubicBezTo>
                    <a:pt x="278" y="1511"/>
                    <a:pt x="251" y="1493"/>
                    <a:pt x="234" y="1475"/>
                  </a:cubicBezTo>
                  <a:lnTo>
                    <a:pt x="234" y="1475"/>
                  </a:lnTo>
                  <a:cubicBezTo>
                    <a:pt x="207" y="1502"/>
                    <a:pt x="251" y="1519"/>
                    <a:pt x="225" y="1546"/>
                  </a:cubicBezTo>
                  <a:cubicBezTo>
                    <a:pt x="128" y="1537"/>
                    <a:pt x="198" y="1449"/>
                    <a:pt x="128" y="1405"/>
                  </a:cubicBezTo>
                  <a:lnTo>
                    <a:pt x="128" y="1405"/>
                  </a:lnTo>
                  <a:cubicBezTo>
                    <a:pt x="97" y="1428"/>
                    <a:pt x="175" y="1478"/>
                    <a:pt x="122" y="1478"/>
                  </a:cubicBezTo>
                  <a:cubicBezTo>
                    <a:pt x="115" y="1478"/>
                    <a:pt x="105" y="1477"/>
                    <a:pt x="93" y="1475"/>
                  </a:cubicBezTo>
                  <a:lnTo>
                    <a:pt x="93" y="1475"/>
                  </a:lnTo>
                  <a:cubicBezTo>
                    <a:pt x="225" y="1502"/>
                    <a:pt x="84" y="1555"/>
                    <a:pt x="181" y="1608"/>
                  </a:cubicBezTo>
                  <a:lnTo>
                    <a:pt x="128" y="1608"/>
                  </a:lnTo>
                  <a:cubicBezTo>
                    <a:pt x="137" y="1617"/>
                    <a:pt x="163" y="1634"/>
                    <a:pt x="163" y="1652"/>
                  </a:cubicBezTo>
                  <a:lnTo>
                    <a:pt x="93" y="1625"/>
                  </a:ln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lnTo>
                    <a:pt x="181" y="1687"/>
                  </a:lnTo>
                  <a:cubicBezTo>
                    <a:pt x="259" y="1800"/>
                    <a:pt x="46" y="1768"/>
                    <a:pt x="74" y="1885"/>
                  </a:cubicBezTo>
                  <a:lnTo>
                    <a:pt x="74" y="1885"/>
                  </a:ln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lnTo>
                    <a:pt x="146" y="2429"/>
                  </a:lnTo>
                  <a:cubicBezTo>
                    <a:pt x="154" y="2447"/>
                    <a:pt x="181" y="2455"/>
                    <a:pt x="190" y="2482"/>
                  </a:cubicBezTo>
                  <a:cubicBezTo>
                    <a:pt x="146" y="2473"/>
                    <a:pt x="94" y="2482"/>
                    <a:pt x="67" y="2448"/>
                  </a:cubicBezTo>
                  <a:lnTo>
                    <a:pt x="67" y="2448"/>
                  </a:lnTo>
                  <a:lnTo>
                    <a:pt x="128" y="2526"/>
                  </a:lnTo>
                  <a:cubicBezTo>
                    <a:pt x="104" y="2534"/>
                    <a:pt x="81" y="2563"/>
                    <a:pt x="63" y="2563"/>
                  </a:cubicBezTo>
                  <a:cubicBezTo>
                    <a:pt x="61" y="2563"/>
                    <a:pt x="59" y="2562"/>
                    <a:pt x="57" y="2561"/>
                  </a:cubicBezTo>
                  <a:lnTo>
                    <a:pt x="57" y="2561"/>
                  </a:ln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63" y="3144"/>
                  </a:ln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lnTo>
                    <a:pt x="146" y="3329"/>
                  </a:lnTo>
                  <a:cubicBezTo>
                    <a:pt x="75" y="3391"/>
                    <a:pt x="269" y="3365"/>
                    <a:pt x="243" y="3444"/>
                  </a:cubicBezTo>
                  <a:cubicBezTo>
                    <a:pt x="236" y="3463"/>
                    <a:pt x="221" y="3478"/>
                    <a:pt x="206" y="3478"/>
                  </a:cubicBezTo>
                  <a:cubicBezTo>
                    <a:pt x="200" y="3478"/>
                    <a:pt x="195" y="3476"/>
                    <a:pt x="190" y="3471"/>
                  </a:cubicBezTo>
                  <a:lnTo>
                    <a:pt x="190" y="3471"/>
                  </a:lnTo>
                  <a:lnTo>
                    <a:pt x="234" y="3524"/>
                  </a:lnTo>
                  <a:cubicBezTo>
                    <a:pt x="234" y="3533"/>
                    <a:pt x="227" y="3537"/>
                    <a:pt x="221" y="3537"/>
                  </a:cubicBezTo>
                  <a:cubicBezTo>
                    <a:pt x="216" y="3537"/>
                    <a:pt x="211" y="3535"/>
                    <a:pt x="208" y="3530"/>
                  </a:cubicBezTo>
                  <a:lnTo>
                    <a:pt x="208" y="3530"/>
                  </a:ln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lnTo>
                    <a:pt x="225" y="3656"/>
                  </a:ln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lnTo>
                    <a:pt x="243" y="4283"/>
                  </a:ln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lnTo>
                    <a:pt x="552" y="4733"/>
                  </a:ln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lnTo>
                    <a:pt x="331" y="4928"/>
                  </a:lnTo>
                  <a:cubicBezTo>
                    <a:pt x="326" y="4947"/>
                    <a:pt x="313" y="4953"/>
                    <a:pt x="301" y="4953"/>
                  </a:cubicBezTo>
                  <a:cubicBezTo>
                    <a:pt x="291" y="4953"/>
                    <a:pt x="282" y="4949"/>
                    <a:pt x="278" y="4945"/>
                  </a:cubicBezTo>
                  <a:lnTo>
                    <a:pt x="278" y="4945"/>
                  </a:ln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lnTo>
                    <a:pt x="331" y="5148"/>
                  </a:ln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lnTo>
                    <a:pt x="331" y="5652"/>
                  </a:ln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lnTo>
                    <a:pt x="342" y="5809"/>
                  </a:ln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340" y="5837"/>
                  </a:lnTo>
                  <a:lnTo>
                    <a:pt x="475" y="5905"/>
                  </a:ln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lnTo>
                    <a:pt x="481" y="6808"/>
                  </a:ln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lnTo>
                    <a:pt x="508" y="7223"/>
                  </a:ln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711" y="7497"/>
                  </a:lnTo>
                  <a:lnTo>
                    <a:pt x="684" y="7541"/>
                  </a:lnTo>
                  <a:cubicBezTo>
                    <a:pt x="666" y="7524"/>
                    <a:pt x="649" y="7488"/>
                    <a:pt x="666" y="7471"/>
                  </a:cubicBezTo>
                  <a:lnTo>
                    <a:pt x="666" y="7471"/>
                  </a:ln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lnTo>
                    <a:pt x="771" y="7929"/>
                  </a:lnTo>
                  <a:cubicBezTo>
                    <a:pt x="793" y="7923"/>
                    <a:pt x="805" y="7893"/>
                    <a:pt x="781" y="7877"/>
                  </a:cubicBezTo>
                  <a:lnTo>
                    <a:pt x="781" y="7877"/>
                  </a:lnTo>
                  <a:cubicBezTo>
                    <a:pt x="798" y="7889"/>
                    <a:pt x="780" y="7909"/>
                    <a:pt x="765" y="7930"/>
                  </a:cubicBezTo>
                  <a:lnTo>
                    <a:pt x="765" y="7930"/>
                  </a:lnTo>
                  <a:lnTo>
                    <a:pt x="764" y="7930"/>
                  </a:lnTo>
                  <a:cubicBezTo>
                    <a:pt x="764" y="7930"/>
                    <a:pt x="764" y="7930"/>
                    <a:pt x="765" y="7930"/>
                  </a:cubicBezTo>
                  <a:lnTo>
                    <a:pt x="765" y="7930"/>
                  </a:lnTo>
                  <a:cubicBezTo>
                    <a:pt x="747" y="7953"/>
                    <a:pt x="734" y="7977"/>
                    <a:pt x="781" y="7992"/>
                  </a:cubicBezTo>
                  <a:lnTo>
                    <a:pt x="834" y="7947"/>
                  </a:lnTo>
                  <a:cubicBezTo>
                    <a:pt x="870" y="7983"/>
                    <a:pt x="949" y="8027"/>
                    <a:pt x="931" y="8080"/>
                  </a:cubicBezTo>
                  <a:cubicBezTo>
                    <a:pt x="1002" y="8053"/>
                    <a:pt x="923" y="8071"/>
                    <a:pt x="1002" y="8036"/>
                  </a:cubicBezTo>
                  <a:lnTo>
                    <a:pt x="1002" y="8036"/>
                  </a:lnTo>
                  <a:cubicBezTo>
                    <a:pt x="994" y="8038"/>
                    <a:pt x="988" y="8039"/>
                    <a:pt x="983" y="8039"/>
                  </a:cubicBezTo>
                  <a:cubicBezTo>
                    <a:pt x="929" y="8039"/>
                    <a:pt x="974" y="7945"/>
                    <a:pt x="930" y="7945"/>
                  </a:cubicBezTo>
                  <a:cubicBezTo>
                    <a:pt x="927" y="7945"/>
                    <a:pt x="922" y="7946"/>
                    <a:pt x="917" y="7948"/>
                  </a:cubicBezTo>
                  <a:lnTo>
                    <a:pt x="917" y="7948"/>
                  </a:ln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57" y="7495"/>
                  </a:ln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lnTo>
                    <a:pt x="887" y="6084"/>
                  </a:ln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lnTo>
                    <a:pt x="781" y="5051"/>
                  </a:ln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75" y="4151"/>
                  </a:lnTo>
                  <a:lnTo>
                    <a:pt x="613" y="4159"/>
                  </a:lnTo>
                  <a:cubicBezTo>
                    <a:pt x="499" y="4159"/>
                    <a:pt x="684" y="4071"/>
                    <a:pt x="631" y="4018"/>
                  </a:cubicBezTo>
                  <a:lnTo>
                    <a:pt x="631" y="4018"/>
                  </a:ln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lnTo>
                    <a:pt x="755" y="3656"/>
                  </a:ln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649" y="1493"/>
                  </a:ln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640" y="1184"/>
                  </a:lnTo>
                  <a:lnTo>
                    <a:pt x="569" y="1219"/>
                  </a:lnTo>
                  <a:cubicBezTo>
                    <a:pt x="544" y="1194"/>
                    <a:pt x="555" y="1169"/>
                    <a:pt x="538" y="1169"/>
                  </a:cubicBezTo>
                  <a:cubicBezTo>
                    <a:pt x="532" y="1169"/>
                    <a:pt x="521" y="1173"/>
                    <a:pt x="503" y="1182"/>
                  </a:cubicBezTo>
                  <a:lnTo>
                    <a:pt x="503" y="1182"/>
                  </a:lnTo>
                  <a:cubicBezTo>
                    <a:pt x="611" y="1125"/>
                    <a:pt x="526" y="910"/>
                    <a:pt x="561" y="875"/>
                  </a:cubicBezTo>
                  <a:cubicBezTo>
                    <a:pt x="508" y="831"/>
                    <a:pt x="508" y="787"/>
                    <a:pt x="516" y="734"/>
                  </a:cubicBezTo>
                  <a:lnTo>
                    <a:pt x="516" y="734"/>
                  </a:lnTo>
                  <a:cubicBezTo>
                    <a:pt x="508" y="738"/>
                    <a:pt x="489" y="744"/>
                    <a:pt x="470" y="744"/>
                  </a:cubicBezTo>
                  <a:cubicBezTo>
                    <a:pt x="448" y="744"/>
                    <a:pt x="428" y="736"/>
                    <a:pt x="428" y="707"/>
                  </a:cubicBezTo>
                  <a:lnTo>
                    <a:pt x="428" y="707"/>
                  </a:lnTo>
                  <a:cubicBezTo>
                    <a:pt x="440" y="708"/>
                    <a:pt x="451" y="709"/>
                    <a:pt x="460" y="709"/>
                  </a:cubicBezTo>
                  <a:cubicBezTo>
                    <a:pt x="572" y="709"/>
                    <a:pt x="509" y="619"/>
                    <a:pt x="599" y="577"/>
                  </a:cubicBezTo>
                  <a:lnTo>
                    <a:pt x="599" y="577"/>
                  </a:ln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rot="1644691">
              <a:off x="8498517" y="185936"/>
              <a:ext cx="17110" cy="9428"/>
            </a:xfrm>
            <a:custGeom>
              <a:avLst/>
              <a:gdLst/>
              <a:ahLst/>
              <a:cxnLst/>
              <a:rect l="l" t="t" r="r" b="b"/>
              <a:pathLst>
                <a:path w="98" h="54" extrusionOk="0">
                  <a:moveTo>
                    <a:pt x="36" y="0"/>
                  </a:moveTo>
                  <a:cubicBezTo>
                    <a:pt x="1" y="18"/>
                    <a:pt x="36" y="36"/>
                    <a:pt x="54" y="53"/>
                  </a:cubicBezTo>
                  <a:cubicBezTo>
                    <a:pt x="71" y="27"/>
                    <a:pt x="98"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rot="1644691">
              <a:off x="8451432" y="356526"/>
              <a:ext cx="6460" cy="8031"/>
            </a:xfrm>
            <a:custGeom>
              <a:avLst/>
              <a:gdLst/>
              <a:ahLst/>
              <a:cxnLst/>
              <a:rect l="l" t="t" r="r" b="b"/>
              <a:pathLst>
                <a:path w="37" h="46" extrusionOk="0">
                  <a:moveTo>
                    <a:pt x="27" y="1"/>
                  </a:moveTo>
                  <a:cubicBezTo>
                    <a:pt x="10" y="19"/>
                    <a:pt x="1" y="36"/>
                    <a:pt x="18" y="45"/>
                  </a:cubicBezTo>
                  <a:cubicBezTo>
                    <a:pt x="36" y="27"/>
                    <a:pt x="36" y="19"/>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rot="1644691">
              <a:off x="8308648" y="834294"/>
              <a:ext cx="3317" cy="4365"/>
            </a:xfrm>
            <a:custGeom>
              <a:avLst/>
              <a:gdLst/>
              <a:ahLst/>
              <a:cxnLst/>
              <a:rect l="l" t="t"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rot="1644691">
              <a:off x="8299950" y="840519"/>
              <a:ext cx="6285" cy="6460"/>
            </a:xfrm>
            <a:custGeom>
              <a:avLst/>
              <a:gdLst/>
              <a:ahLst/>
              <a:cxnLst/>
              <a:rect l="l" t="t" r="r" b="b"/>
              <a:pathLst>
                <a:path w="36" h="37" extrusionOk="0">
                  <a:moveTo>
                    <a:pt x="18" y="1"/>
                  </a:moveTo>
                  <a:cubicBezTo>
                    <a:pt x="9" y="10"/>
                    <a:pt x="0" y="18"/>
                    <a:pt x="9" y="36"/>
                  </a:cubicBezTo>
                  <a:lnTo>
                    <a:pt x="35" y="36"/>
                  </a:lnTo>
                  <a:cubicBezTo>
                    <a:pt x="18" y="27"/>
                    <a:pt x="18" y="18"/>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rot="1644691">
              <a:off x="8763528" y="-169728"/>
              <a:ext cx="3492" cy="2619"/>
            </a:xfrm>
            <a:custGeom>
              <a:avLst/>
              <a:gdLst/>
              <a:ahLst/>
              <a:cxnLst/>
              <a:rect l="l" t="t" r="r" b="b"/>
              <a:pathLst>
                <a:path w="20" h="15" extrusionOk="0">
                  <a:moveTo>
                    <a:pt x="7" y="0"/>
                  </a:moveTo>
                  <a:cubicBezTo>
                    <a:pt x="2" y="0"/>
                    <a:pt x="0" y="5"/>
                    <a:pt x="11" y="15"/>
                  </a:cubicBezTo>
                  <a:lnTo>
                    <a:pt x="20" y="6"/>
                  </a:lnTo>
                  <a:cubicBezTo>
                    <a:pt x="16" y="3"/>
                    <a:pt x="11" y="0"/>
                    <a:pt x="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rot="1644691">
              <a:off x="8449226" y="339695"/>
              <a:ext cx="4889" cy="2794"/>
            </a:xfrm>
            <a:custGeom>
              <a:avLst/>
              <a:gdLst/>
              <a:ahLst/>
              <a:cxnLst/>
              <a:rect l="l" t="t"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rot="1644691">
              <a:off x="8572649" y="18502"/>
              <a:ext cx="1746" cy="1571"/>
            </a:xfrm>
            <a:custGeom>
              <a:avLst/>
              <a:gdLst/>
              <a:ahLst/>
              <a:cxnLst/>
              <a:rect l="l" t="t" r="r" b="b"/>
              <a:pathLst>
                <a:path w="10" h="9" extrusionOk="0">
                  <a:moveTo>
                    <a:pt x="0" y="0"/>
                  </a:moveTo>
                  <a:lnTo>
                    <a:pt x="9" y="9"/>
                  </a:lnTo>
                  <a:cubicBezTo>
                    <a:pt x="9" y="0"/>
                    <a:pt x="9"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rot="1644691">
              <a:off x="8292579" y="660797"/>
              <a:ext cx="4889" cy="4889"/>
            </a:xfrm>
            <a:custGeom>
              <a:avLst/>
              <a:gdLst/>
              <a:ahLst/>
              <a:cxnLst/>
              <a:rect l="l" t="t" r="r" b="b"/>
              <a:pathLst>
                <a:path w="28" h="28" extrusionOk="0">
                  <a:moveTo>
                    <a:pt x="27" y="1"/>
                  </a:moveTo>
                  <a:lnTo>
                    <a:pt x="27" y="1"/>
                  </a:lnTo>
                  <a:cubicBezTo>
                    <a:pt x="19" y="1"/>
                    <a:pt x="1" y="10"/>
                    <a:pt x="1" y="27"/>
                  </a:cubicBezTo>
                  <a:cubicBezTo>
                    <a:pt x="10" y="10"/>
                    <a:pt x="19"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rot="1644691">
              <a:off x="8289114" y="894002"/>
              <a:ext cx="6285" cy="8031"/>
            </a:xfrm>
            <a:custGeom>
              <a:avLst/>
              <a:gdLst/>
              <a:ahLst/>
              <a:cxnLst/>
              <a:rect l="l" t="t"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rot="1644691">
              <a:off x="8211601" y="927414"/>
              <a:ext cx="6285" cy="5762"/>
            </a:xfrm>
            <a:custGeom>
              <a:avLst/>
              <a:gdLst/>
              <a:ahLst/>
              <a:cxnLst/>
              <a:rect l="l" t="t"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rot="1644691">
              <a:off x="8249636" y="893611"/>
              <a:ext cx="15888" cy="9428"/>
            </a:xfrm>
            <a:custGeom>
              <a:avLst/>
              <a:gdLst/>
              <a:ahLst/>
              <a:cxnLst/>
              <a:rect l="l" t="t"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rot="1644691">
              <a:off x="8250636" y="903062"/>
              <a:ext cx="4714" cy="3667"/>
            </a:xfrm>
            <a:custGeom>
              <a:avLst/>
              <a:gdLst/>
              <a:ahLst/>
              <a:cxnLst/>
              <a:rect l="l" t="t"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rot="1644691">
              <a:off x="8298259" y="857651"/>
              <a:ext cx="15015" cy="6635"/>
            </a:xfrm>
            <a:custGeom>
              <a:avLst/>
              <a:gdLst/>
              <a:ahLst/>
              <a:cxnLst/>
              <a:rect l="l" t="t"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rot="1644691">
              <a:off x="8234654" y="883869"/>
              <a:ext cx="9428" cy="4714"/>
            </a:xfrm>
            <a:custGeom>
              <a:avLst/>
              <a:gdLst/>
              <a:ahLst/>
              <a:cxnLst/>
              <a:rect l="l" t="t" r="r" b="b"/>
              <a:pathLst>
                <a:path w="54" h="27" extrusionOk="0">
                  <a:moveTo>
                    <a:pt x="9" y="0"/>
                  </a:moveTo>
                  <a:lnTo>
                    <a:pt x="0" y="27"/>
                  </a:lnTo>
                  <a:lnTo>
                    <a:pt x="53" y="9"/>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rot="1644691">
              <a:off x="8251410" y="855097"/>
              <a:ext cx="4889" cy="9428"/>
            </a:xfrm>
            <a:custGeom>
              <a:avLst/>
              <a:gdLst/>
              <a:ahLst/>
              <a:cxnLst/>
              <a:rect l="l" t="t" r="r" b="b"/>
              <a:pathLst>
                <a:path w="28" h="54" extrusionOk="0">
                  <a:moveTo>
                    <a:pt x="10" y="1"/>
                  </a:moveTo>
                  <a:lnTo>
                    <a:pt x="1" y="45"/>
                  </a:lnTo>
                  <a:cubicBezTo>
                    <a:pt x="10" y="45"/>
                    <a:pt x="19" y="45"/>
                    <a:pt x="19" y="54"/>
                  </a:cubicBezTo>
                  <a:cubicBezTo>
                    <a:pt x="19" y="27"/>
                    <a:pt x="27"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rot="1644691">
              <a:off x="8250799" y="864202"/>
              <a:ext cx="1746" cy="6460"/>
            </a:xfrm>
            <a:custGeom>
              <a:avLst/>
              <a:gdLst/>
              <a:ahLst/>
              <a:cxnLst/>
              <a:rect l="l" t="t" r="r" b="b"/>
              <a:pathLst>
                <a:path w="10" h="37" extrusionOk="0">
                  <a:moveTo>
                    <a:pt x="1" y="1"/>
                  </a:moveTo>
                  <a:cubicBezTo>
                    <a:pt x="1" y="10"/>
                    <a:pt x="1" y="27"/>
                    <a:pt x="9" y="36"/>
                  </a:cubicBezTo>
                  <a:cubicBezTo>
                    <a:pt x="9" y="27"/>
                    <a:pt x="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rot="1644691">
              <a:off x="8236520" y="867716"/>
              <a:ext cx="3317" cy="7857"/>
            </a:xfrm>
            <a:custGeom>
              <a:avLst/>
              <a:gdLst/>
              <a:ahLst/>
              <a:cxnLst/>
              <a:rect l="l" t="t" r="r" b="b"/>
              <a:pathLst>
                <a:path w="19" h="45" extrusionOk="0">
                  <a:moveTo>
                    <a:pt x="18" y="1"/>
                  </a:moveTo>
                  <a:lnTo>
                    <a:pt x="1" y="45"/>
                  </a:lnTo>
                  <a:lnTo>
                    <a:pt x="18" y="36"/>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rot="1644691">
              <a:off x="8285418" y="774453"/>
              <a:ext cx="9079" cy="8730"/>
            </a:xfrm>
            <a:custGeom>
              <a:avLst/>
              <a:gdLst/>
              <a:ahLst/>
              <a:cxnLst/>
              <a:rect l="l" t="t"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rot="1644691">
              <a:off x="8251722" y="791020"/>
              <a:ext cx="12396" cy="4714"/>
            </a:xfrm>
            <a:custGeom>
              <a:avLst/>
              <a:gdLst/>
              <a:ahLst/>
              <a:cxnLst/>
              <a:rect l="l" t="t" r="r" b="b"/>
              <a:pathLst>
                <a:path w="71" h="27" extrusionOk="0">
                  <a:moveTo>
                    <a:pt x="0" y="0"/>
                  </a:moveTo>
                  <a:lnTo>
                    <a:pt x="27" y="27"/>
                  </a:lnTo>
                  <a:cubicBezTo>
                    <a:pt x="36" y="9"/>
                    <a:pt x="53" y="9"/>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rot="1644691">
              <a:off x="8253750" y="763742"/>
              <a:ext cx="9952" cy="8381"/>
            </a:xfrm>
            <a:custGeom>
              <a:avLst/>
              <a:gdLst/>
              <a:ahLst/>
              <a:cxnLst/>
              <a:rect l="l" t="t"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rot="1644691">
              <a:off x="8326845" y="672292"/>
              <a:ext cx="21650" cy="1746"/>
            </a:xfrm>
            <a:custGeom>
              <a:avLst/>
              <a:gdLst/>
              <a:ahLst/>
              <a:cxnLst/>
              <a:rect l="l" t="t" r="r" b="b"/>
              <a:pathLst>
                <a:path w="124" h="10" extrusionOk="0">
                  <a:moveTo>
                    <a:pt x="0" y="1"/>
                  </a:moveTo>
                  <a:lnTo>
                    <a:pt x="9" y="10"/>
                  </a:lnTo>
                  <a:lnTo>
                    <a:pt x="1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rot="1644691">
              <a:off x="8321909" y="548889"/>
              <a:ext cx="20253" cy="12396"/>
            </a:xfrm>
            <a:custGeom>
              <a:avLst/>
              <a:gdLst/>
              <a:ahLst/>
              <a:cxnLst/>
              <a:rect l="l" t="t"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rot="1644691">
              <a:off x="8339641" y="561828"/>
              <a:ext cx="4714" cy="1571"/>
            </a:xfrm>
            <a:custGeom>
              <a:avLst/>
              <a:gdLst/>
              <a:ahLst/>
              <a:cxnLst/>
              <a:rect l="l" t="t" r="r" b="b"/>
              <a:pathLst>
                <a:path w="27" h="9" extrusionOk="0">
                  <a:moveTo>
                    <a:pt x="0" y="0"/>
                  </a:moveTo>
                  <a:cubicBezTo>
                    <a:pt x="9" y="0"/>
                    <a:pt x="18" y="9"/>
                    <a:pt x="27" y="9"/>
                  </a:cubicBezTo>
                  <a:cubicBezTo>
                    <a:pt x="18" y="0"/>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rot="1644691">
              <a:off x="8474878" y="194918"/>
              <a:ext cx="6460" cy="6460"/>
            </a:xfrm>
            <a:custGeom>
              <a:avLst/>
              <a:gdLst/>
              <a:ahLst/>
              <a:cxnLst/>
              <a:rect l="l" t="t" r="r" b="b"/>
              <a:pathLst>
                <a:path w="37" h="37" extrusionOk="0">
                  <a:moveTo>
                    <a:pt x="36" y="1"/>
                  </a:moveTo>
                  <a:lnTo>
                    <a:pt x="1" y="36"/>
                  </a:lnTo>
                  <a:lnTo>
                    <a:pt x="18" y="36"/>
                  </a:lnTo>
                  <a:cubicBezTo>
                    <a:pt x="36" y="27"/>
                    <a:pt x="36" y="19"/>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rot="1644691">
              <a:off x="8517830" y="127852"/>
              <a:ext cx="10825" cy="3317"/>
            </a:xfrm>
            <a:custGeom>
              <a:avLst/>
              <a:gdLst/>
              <a:ahLst/>
              <a:cxnLst/>
              <a:rect l="l" t="t" r="r" b="b"/>
              <a:pathLst>
                <a:path w="62" h="19" extrusionOk="0">
                  <a:moveTo>
                    <a:pt x="62" y="1"/>
                  </a:moveTo>
                  <a:lnTo>
                    <a:pt x="0" y="10"/>
                  </a:lnTo>
                  <a:lnTo>
                    <a:pt x="0" y="18"/>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rot="1644691">
              <a:off x="8531243" y="58602"/>
              <a:ext cx="11174" cy="9777"/>
            </a:xfrm>
            <a:custGeom>
              <a:avLst/>
              <a:gdLst/>
              <a:ahLst/>
              <a:cxnLst/>
              <a:rect l="l" t="t" r="r" b="b"/>
              <a:pathLst>
                <a:path w="64" h="56" extrusionOk="0">
                  <a:moveTo>
                    <a:pt x="26" y="1"/>
                  </a:moveTo>
                  <a:cubicBezTo>
                    <a:pt x="20" y="1"/>
                    <a:pt x="12" y="1"/>
                    <a:pt x="0" y="2"/>
                  </a:cubicBezTo>
                  <a:cubicBezTo>
                    <a:pt x="0" y="17"/>
                    <a:pt x="7" y="33"/>
                    <a:pt x="8" y="48"/>
                  </a:cubicBezTo>
                  <a:lnTo>
                    <a:pt x="8" y="48"/>
                  </a:ln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rot="1644691">
              <a:off x="7643098" y="850073"/>
              <a:ext cx="15888" cy="3143"/>
            </a:xfrm>
            <a:custGeom>
              <a:avLst/>
              <a:gdLst/>
              <a:ahLst/>
              <a:cxnLst/>
              <a:rect l="l" t="t"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rot="1644691">
              <a:off x="7640178" y="779749"/>
              <a:ext cx="12571" cy="7857"/>
            </a:xfrm>
            <a:custGeom>
              <a:avLst/>
              <a:gdLst/>
              <a:ahLst/>
              <a:cxnLst/>
              <a:rect l="l" t="t" r="r" b="b"/>
              <a:pathLst>
                <a:path w="72" h="45" extrusionOk="0">
                  <a:moveTo>
                    <a:pt x="1" y="0"/>
                  </a:moveTo>
                  <a:lnTo>
                    <a:pt x="36" y="44"/>
                  </a:lnTo>
                  <a:lnTo>
                    <a:pt x="71" y="4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rot="1644691">
              <a:off x="7641170" y="737633"/>
              <a:ext cx="29507" cy="32475"/>
            </a:xfrm>
            <a:custGeom>
              <a:avLst/>
              <a:gdLst/>
              <a:ahLst/>
              <a:cxnLst/>
              <a:rect l="l" t="t"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rot="1644691">
              <a:off x="7716843" y="740173"/>
              <a:ext cx="5587" cy="7333"/>
            </a:xfrm>
            <a:custGeom>
              <a:avLst/>
              <a:gdLst/>
              <a:ahLst/>
              <a:cxnLst/>
              <a:rect l="l" t="t" r="r" b="b"/>
              <a:pathLst>
                <a:path w="32" h="42" extrusionOk="0">
                  <a:moveTo>
                    <a:pt x="1" y="0"/>
                  </a:moveTo>
                  <a:cubicBezTo>
                    <a:pt x="0" y="0"/>
                    <a:pt x="1" y="2"/>
                    <a:pt x="4" y="3"/>
                  </a:cubicBezTo>
                  <a:lnTo>
                    <a:pt x="4" y="3"/>
                  </a:ln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rot="1644691">
              <a:off x="7720572" y="747078"/>
              <a:ext cx="4714" cy="2444"/>
            </a:xfrm>
            <a:custGeom>
              <a:avLst/>
              <a:gdLst/>
              <a:ahLst/>
              <a:cxnLst/>
              <a:rect l="l" t="t"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rot="1644691">
              <a:off x="7726167" y="724029"/>
              <a:ext cx="18682" cy="10650"/>
            </a:xfrm>
            <a:custGeom>
              <a:avLst/>
              <a:gdLst/>
              <a:ahLst/>
              <a:cxnLst/>
              <a:rect l="l" t="t"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rot="1644691">
              <a:off x="7716354" y="711374"/>
              <a:ext cx="6460" cy="3317"/>
            </a:xfrm>
            <a:custGeom>
              <a:avLst/>
              <a:gdLst/>
              <a:ahLst/>
              <a:cxnLst/>
              <a:rect l="l" t="t" r="r" b="b"/>
              <a:pathLst>
                <a:path w="37" h="19" extrusionOk="0">
                  <a:moveTo>
                    <a:pt x="1" y="1"/>
                  </a:moveTo>
                  <a:lnTo>
                    <a:pt x="19" y="18"/>
                  </a:lnTo>
                  <a:cubicBezTo>
                    <a:pt x="27" y="18"/>
                    <a:pt x="36"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rot="1644691">
              <a:off x="7706445" y="712824"/>
              <a:ext cx="17110" cy="7857"/>
            </a:xfrm>
            <a:custGeom>
              <a:avLst/>
              <a:gdLst/>
              <a:ahLst/>
              <a:cxnLst/>
              <a:rect l="l" t="t" r="r" b="b"/>
              <a:pathLst>
                <a:path w="98" h="45" extrusionOk="0">
                  <a:moveTo>
                    <a:pt x="63" y="0"/>
                  </a:moveTo>
                  <a:cubicBezTo>
                    <a:pt x="36" y="9"/>
                    <a:pt x="1" y="9"/>
                    <a:pt x="71" y="18"/>
                  </a:cubicBezTo>
                  <a:cubicBezTo>
                    <a:pt x="36" y="18"/>
                    <a:pt x="71" y="27"/>
                    <a:pt x="98" y="45"/>
                  </a:cubicBez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 name="Google Shape;186;p2"/>
            <p:cNvSpPr/>
            <p:nvPr/>
          </p:nvSpPr>
          <p:spPr>
            <a:xfrm rot="1644691">
              <a:off x="7698530" y="722949"/>
              <a:ext cx="17285" cy="11349"/>
            </a:xfrm>
            <a:custGeom>
              <a:avLst/>
              <a:gdLst/>
              <a:ahLst/>
              <a:cxnLst/>
              <a:rect l="l" t="t" r="r" b="b"/>
              <a:pathLst>
                <a:path w="99" h="65" extrusionOk="0">
                  <a:moveTo>
                    <a:pt x="89" y="0"/>
                  </a:moveTo>
                  <a:lnTo>
                    <a:pt x="89" y="0"/>
                  </a:lnTo>
                  <a:cubicBezTo>
                    <a:pt x="72" y="11"/>
                    <a:pt x="59" y="26"/>
                    <a:pt x="40" y="26"/>
                  </a:cubicBezTo>
                  <a:cubicBezTo>
                    <a:pt x="29" y="26"/>
                    <a:pt x="17" y="22"/>
                    <a:pt x="1" y="9"/>
                  </a:cubicBezTo>
                  <a:lnTo>
                    <a:pt x="1" y="9"/>
                  </a:lnTo>
                  <a:cubicBezTo>
                    <a:pt x="9" y="46"/>
                    <a:pt x="33" y="64"/>
                    <a:pt x="55" y="64"/>
                  </a:cubicBezTo>
                  <a:cubicBezTo>
                    <a:pt x="78" y="64"/>
                    <a:pt x="98" y="42"/>
                    <a:pt x="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 name="Google Shape;187;p2"/>
            <p:cNvSpPr/>
            <p:nvPr/>
          </p:nvSpPr>
          <p:spPr>
            <a:xfrm rot="1644691">
              <a:off x="7641613" y="728935"/>
              <a:ext cx="13968" cy="11000"/>
            </a:xfrm>
            <a:custGeom>
              <a:avLst/>
              <a:gdLst/>
              <a:ahLst/>
              <a:cxnLst/>
              <a:rect l="l" t="t" r="r" b="b"/>
              <a:pathLst>
                <a:path w="80" h="63" extrusionOk="0">
                  <a:moveTo>
                    <a:pt x="35" y="0"/>
                  </a:moveTo>
                  <a:lnTo>
                    <a:pt x="0" y="36"/>
                  </a:lnTo>
                  <a:lnTo>
                    <a:pt x="44" y="62"/>
                  </a:lnTo>
                  <a:cubicBezTo>
                    <a:pt x="27" y="45"/>
                    <a:pt x="80" y="0"/>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rot="1644691">
              <a:off x="7739879" y="685334"/>
              <a:ext cx="18682" cy="7857"/>
            </a:xfrm>
            <a:custGeom>
              <a:avLst/>
              <a:gdLst/>
              <a:ahLst/>
              <a:cxnLst/>
              <a:rect l="l" t="t" r="r" b="b"/>
              <a:pathLst>
                <a:path w="107" h="45" extrusionOk="0">
                  <a:moveTo>
                    <a:pt x="107" y="1"/>
                  </a:moveTo>
                  <a:cubicBezTo>
                    <a:pt x="80" y="1"/>
                    <a:pt x="36" y="18"/>
                    <a:pt x="1" y="18"/>
                  </a:cubicBezTo>
                  <a:lnTo>
                    <a:pt x="27" y="45"/>
                  </a:lnTo>
                  <a:cubicBezTo>
                    <a:pt x="54" y="36"/>
                    <a:pt x="71" y="10"/>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rot="1644691">
              <a:off x="7734274" y="674914"/>
              <a:ext cx="9428" cy="7857"/>
            </a:xfrm>
            <a:custGeom>
              <a:avLst/>
              <a:gdLst/>
              <a:ahLst/>
              <a:cxnLst/>
              <a:rect l="l" t="t" r="r" b="b"/>
              <a:pathLst>
                <a:path w="54" h="45" extrusionOk="0">
                  <a:moveTo>
                    <a:pt x="10" y="0"/>
                  </a:moveTo>
                  <a:lnTo>
                    <a:pt x="10" y="0"/>
                  </a:lnTo>
                  <a:cubicBezTo>
                    <a:pt x="1" y="36"/>
                    <a:pt x="27" y="44"/>
                    <a:pt x="54" y="44"/>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rot="1644691">
              <a:off x="7693179" y="697776"/>
              <a:ext cx="17110" cy="15539"/>
            </a:xfrm>
            <a:custGeom>
              <a:avLst/>
              <a:gdLst/>
              <a:ahLst/>
              <a:cxnLst/>
              <a:rect l="l" t="t" r="r" b="b"/>
              <a:pathLst>
                <a:path w="98" h="89" extrusionOk="0">
                  <a:moveTo>
                    <a:pt x="1" y="0"/>
                  </a:moveTo>
                  <a:lnTo>
                    <a:pt x="1" y="18"/>
                  </a:lnTo>
                  <a:lnTo>
                    <a:pt x="98" y="8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rot="1644691">
              <a:off x="7767237" y="662729"/>
              <a:ext cx="17110" cy="7857"/>
            </a:xfrm>
            <a:custGeom>
              <a:avLst/>
              <a:gdLst/>
              <a:ahLst/>
              <a:cxnLst/>
              <a:rect l="l" t="t" r="r" b="b"/>
              <a:pathLst>
                <a:path w="98" h="45" extrusionOk="0">
                  <a:moveTo>
                    <a:pt x="0" y="0"/>
                  </a:moveTo>
                  <a:lnTo>
                    <a:pt x="36" y="27"/>
                  </a:lnTo>
                  <a:lnTo>
                    <a:pt x="97" y="45"/>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rot="1644691">
              <a:off x="7783348" y="637629"/>
              <a:ext cx="20253" cy="16412"/>
            </a:xfrm>
            <a:custGeom>
              <a:avLst/>
              <a:gdLst/>
              <a:ahLst/>
              <a:cxnLst/>
              <a:rect l="l" t="t"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rot="1644691">
              <a:off x="7783587" y="627829"/>
              <a:ext cx="11000" cy="6285"/>
            </a:xfrm>
            <a:custGeom>
              <a:avLst/>
              <a:gdLst/>
              <a:ahLst/>
              <a:cxnLst/>
              <a:rect l="l" t="t" r="r" b="b"/>
              <a:pathLst>
                <a:path w="63" h="36" extrusionOk="0">
                  <a:moveTo>
                    <a:pt x="0" y="0"/>
                  </a:moveTo>
                  <a:lnTo>
                    <a:pt x="0" y="0"/>
                  </a:lnTo>
                  <a:cubicBezTo>
                    <a:pt x="18" y="9"/>
                    <a:pt x="36" y="27"/>
                    <a:pt x="62" y="36"/>
                  </a:cubicBezTo>
                  <a:cubicBezTo>
                    <a:pt x="53" y="27"/>
                    <a:pt x="36"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rot="1644691">
              <a:off x="7747174" y="661427"/>
              <a:ext cx="12396" cy="6285"/>
            </a:xfrm>
            <a:custGeom>
              <a:avLst/>
              <a:gdLst/>
              <a:ahLst/>
              <a:cxnLst/>
              <a:rect l="l" t="t" r="r" b="b"/>
              <a:pathLst>
                <a:path w="71" h="36" extrusionOk="0">
                  <a:moveTo>
                    <a:pt x="71" y="0"/>
                  </a:moveTo>
                  <a:lnTo>
                    <a:pt x="0" y="18"/>
                  </a:lnTo>
                  <a:cubicBezTo>
                    <a:pt x="0" y="18"/>
                    <a:pt x="0" y="27"/>
                    <a:pt x="0" y="36"/>
                  </a:cubicBezTo>
                  <a:cubicBezTo>
                    <a:pt x="9" y="27"/>
                    <a:pt x="53" y="27"/>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rot="1644691">
              <a:off x="7748145" y="653969"/>
              <a:ext cx="1746" cy="8031"/>
            </a:xfrm>
            <a:custGeom>
              <a:avLst/>
              <a:gdLst/>
              <a:ahLst/>
              <a:cxnLst/>
              <a:rect l="l" t="t" r="r" b="b"/>
              <a:pathLst>
                <a:path w="10" h="46" extrusionOk="0">
                  <a:moveTo>
                    <a:pt x="9" y="1"/>
                  </a:moveTo>
                  <a:cubicBezTo>
                    <a:pt x="9" y="10"/>
                    <a:pt x="9" y="19"/>
                    <a:pt x="1" y="45"/>
                  </a:cubicBezTo>
                  <a:lnTo>
                    <a:pt x="9" y="45"/>
                  </a:lnTo>
                  <a:cubicBezTo>
                    <a:pt x="9" y="27"/>
                    <a:pt x="9" y="10"/>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rot="1644691">
              <a:off x="7743487" y="663658"/>
              <a:ext cx="3317" cy="175"/>
            </a:xfrm>
            <a:custGeom>
              <a:avLst/>
              <a:gdLst/>
              <a:ahLst/>
              <a:cxnLst/>
              <a:rect l="l" t="t" r="r" b="b"/>
              <a:pathLst>
                <a:path w="19" h="1" extrusionOk="0">
                  <a:moveTo>
                    <a:pt x="18" y="1"/>
                  </a:moveTo>
                  <a:lnTo>
                    <a:pt x="18" y="1"/>
                  </a:lnTo>
                  <a:cubicBezTo>
                    <a:pt x="10" y="1"/>
                    <a:pt x="1"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rot="1644691">
              <a:off x="7693879" y="670650"/>
              <a:ext cx="26364" cy="9428"/>
            </a:xfrm>
            <a:custGeom>
              <a:avLst/>
              <a:gdLst/>
              <a:ahLst/>
              <a:cxnLst/>
              <a:rect l="l" t="t"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lnTo>
                    <a:pt x="138" y="45"/>
                  </a:ln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rot="1644691">
              <a:off x="7724356" y="660261"/>
              <a:ext cx="12571" cy="9428"/>
            </a:xfrm>
            <a:custGeom>
              <a:avLst/>
              <a:gdLst/>
              <a:ahLst/>
              <a:cxnLst/>
              <a:rect l="l" t="t"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rot="1644691">
              <a:off x="7726158" y="655684"/>
              <a:ext cx="6460" cy="3317"/>
            </a:xfrm>
            <a:custGeom>
              <a:avLst/>
              <a:gdLst/>
              <a:ahLst/>
              <a:cxnLst/>
              <a:rect l="l" t="t" r="r" b="b"/>
              <a:pathLst>
                <a:path w="37" h="19" extrusionOk="0">
                  <a:moveTo>
                    <a:pt x="1" y="1"/>
                  </a:moveTo>
                  <a:lnTo>
                    <a:pt x="27" y="18"/>
                  </a:lnTo>
                  <a:lnTo>
                    <a:pt x="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rot="1644691">
              <a:off x="7760285" y="618054"/>
              <a:ext cx="10825" cy="15539"/>
            </a:xfrm>
            <a:custGeom>
              <a:avLst/>
              <a:gdLst/>
              <a:ahLst/>
              <a:cxnLst/>
              <a:rect l="l" t="t"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rot="1644691">
              <a:off x="7755130" y="643834"/>
              <a:ext cx="3317" cy="1746"/>
            </a:xfrm>
            <a:custGeom>
              <a:avLst/>
              <a:gdLst/>
              <a:ahLst/>
              <a:cxnLst/>
              <a:rect l="l" t="t" r="r" b="b"/>
              <a:pathLst>
                <a:path w="19" h="10" extrusionOk="0">
                  <a:moveTo>
                    <a:pt x="9" y="0"/>
                  </a:moveTo>
                  <a:lnTo>
                    <a:pt x="9" y="0"/>
                  </a:lnTo>
                  <a:cubicBezTo>
                    <a:pt x="1" y="9"/>
                    <a:pt x="1" y="9"/>
                    <a:pt x="18" y="9"/>
                  </a:cubicBezTo>
                  <a:cubicBezTo>
                    <a:pt x="9" y="9"/>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rot="1644691">
              <a:off x="7786177" y="581150"/>
              <a:ext cx="1746" cy="175"/>
            </a:xfrm>
            <a:custGeom>
              <a:avLst/>
              <a:gdLst/>
              <a:ahLst/>
              <a:cxnLst/>
              <a:rect l="l" t="t" r="r" b="b"/>
              <a:pathLst>
                <a:path w="10" h="1" extrusionOk="0">
                  <a:moveTo>
                    <a:pt x="10" y="1"/>
                  </a:moveTo>
                  <a:cubicBezTo>
                    <a:pt x="10" y="1"/>
                    <a:pt x="1" y="1"/>
                    <a:pt x="1" y="1"/>
                  </a:cubicBezTo>
                  <a:cubicBezTo>
                    <a:pt x="1" y="1"/>
                    <a:pt x="10"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rot="1644691">
              <a:off x="7751411" y="627426"/>
              <a:ext cx="6285" cy="9428"/>
            </a:xfrm>
            <a:custGeom>
              <a:avLst/>
              <a:gdLst/>
              <a:ahLst/>
              <a:cxnLst/>
              <a:rect l="l" t="t"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rot="1644691">
              <a:off x="7778250" y="611108"/>
              <a:ext cx="11000" cy="6460"/>
            </a:xfrm>
            <a:custGeom>
              <a:avLst/>
              <a:gdLst/>
              <a:ahLst/>
              <a:cxnLst/>
              <a:rect l="l" t="t" r="r" b="b"/>
              <a:pathLst>
                <a:path w="63" h="37" extrusionOk="0">
                  <a:moveTo>
                    <a:pt x="45" y="1"/>
                  </a:moveTo>
                  <a:cubicBezTo>
                    <a:pt x="27" y="10"/>
                    <a:pt x="10" y="27"/>
                    <a:pt x="1" y="36"/>
                  </a:cubicBezTo>
                  <a:cubicBezTo>
                    <a:pt x="18" y="27"/>
                    <a:pt x="63"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rot="1644691">
              <a:off x="7761267" y="645301"/>
              <a:ext cx="2095" cy="1397"/>
            </a:xfrm>
            <a:custGeom>
              <a:avLst/>
              <a:gdLst/>
              <a:ahLst/>
              <a:cxnLst/>
              <a:rect l="l" t="t" r="r" b="b"/>
              <a:pathLst>
                <a:path w="12" h="8" extrusionOk="0">
                  <a:moveTo>
                    <a:pt x="11" y="1"/>
                  </a:moveTo>
                  <a:lnTo>
                    <a:pt x="11" y="1"/>
                  </a:lnTo>
                  <a:cubicBezTo>
                    <a:pt x="10" y="1"/>
                    <a:pt x="5" y="3"/>
                    <a:pt x="1" y="7"/>
                  </a:cubicBezTo>
                  <a:cubicBezTo>
                    <a:pt x="10" y="3"/>
                    <a:pt x="12"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rot="1644691">
              <a:off x="7753444" y="639432"/>
              <a:ext cx="9428" cy="4889"/>
            </a:xfrm>
            <a:custGeom>
              <a:avLst/>
              <a:gdLst/>
              <a:ahLst/>
              <a:cxnLst/>
              <a:rect l="l" t="t" r="r" b="b"/>
              <a:pathLst>
                <a:path w="54" h="28" extrusionOk="0">
                  <a:moveTo>
                    <a:pt x="1" y="1"/>
                  </a:moveTo>
                  <a:cubicBezTo>
                    <a:pt x="10" y="10"/>
                    <a:pt x="19" y="18"/>
                    <a:pt x="27" y="27"/>
                  </a:cubicBezTo>
                  <a:lnTo>
                    <a:pt x="54" y="27"/>
                  </a:lnTo>
                  <a:cubicBezTo>
                    <a:pt x="36" y="10"/>
                    <a:pt x="1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rot="1644691">
              <a:off x="7711396" y="539133"/>
              <a:ext cx="83457" cy="30729"/>
            </a:xfrm>
            <a:custGeom>
              <a:avLst/>
              <a:gdLst/>
              <a:ahLst/>
              <a:cxnLst/>
              <a:rect l="l" t="t"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lnTo>
                    <a:pt x="283" y="64"/>
                  </a:lnTo>
                  <a:cubicBezTo>
                    <a:pt x="274" y="67"/>
                    <a:pt x="264" y="69"/>
                    <a:pt x="256" y="69"/>
                  </a:cubicBezTo>
                  <a:cubicBezTo>
                    <a:pt x="192" y="69"/>
                    <a:pt x="152" y="0"/>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rot="1644691">
              <a:off x="7779571" y="583286"/>
              <a:ext cx="18682" cy="18682"/>
            </a:xfrm>
            <a:custGeom>
              <a:avLst/>
              <a:gdLst/>
              <a:ahLst/>
              <a:cxnLst/>
              <a:rect l="l" t="t"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rot="1644691">
              <a:off x="7739998" y="589885"/>
              <a:ext cx="41728" cy="23396"/>
            </a:xfrm>
            <a:custGeom>
              <a:avLst/>
              <a:gdLst/>
              <a:ahLst/>
              <a:cxnLst/>
              <a:rect l="l" t="t"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rot="1644691">
              <a:off x="7673796" y="646693"/>
              <a:ext cx="3317" cy="1746"/>
            </a:xfrm>
            <a:custGeom>
              <a:avLst/>
              <a:gdLst/>
              <a:ahLst/>
              <a:cxnLst/>
              <a:rect l="l" t="t" r="r" b="b"/>
              <a:pathLst>
                <a:path w="19" h="10" extrusionOk="0">
                  <a:moveTo>
                    <a:pt x="18" y="1"/>
                  </a:moveTo>
                  <a:cubicBezTo>
                    <a:pt x="9" y="1"/>
                    <a:pt x="0" y="1"/>
                    <a:pt x="0" y="10"/>
                  </a:cubicBezTo>
                  <a:cubicBezTo>
                    <a:pt x="9" y="1"/>
                    <a:pt x="18"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rot="1644691">
              <a:off x="7676576" y="644342"/>
              <a:ext cx="38586" cy="17983"/>
            </a:xfrm>
            <a:custGeom>
              <a:avLst/>
              <a:gdLst/>
              <a:ahLst/>
              <a:cxnLst/>
              <a:rect l="l" t="t" r="r" b="b"/>
              <a:pathLst>
                <a:path w="221" h="103" extrusionOk="0">
                  <a:moveTo>
                    <a:pt x="216" y="0"/>
                  </a:moveTo>
                  <a:cubicBezTo>
                    <a:pt x="211" y="0"/>
                    <a:pt x="205" y="2"/>
                    <a:pt x="199" y="4"/>
                  </a:cubicBezTo>
                  <a:lnTo>
                    <a:pt x="199" y="4"/>
                  </a:ln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rot="1644691">
              <a:off x="7710274" y="609516"/>
              <a:ext cx="18682" cy="12745"/>
            </a:xfrm>
            <a:custGeom>
              <a:avLst/>
              <a:gdLst/>
              <a:ahLst/>
              <a:cxnLst/>
              <a:rect l="l" t="t"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rot="1644691">
              <a:off x="7789696" y="579606"/>
              <a:ext cx="20253" cy="7857"/>
            </a:xfrm>
            <a:custGeom>
              <a:avLst/>
              <a:gdLst/>
              <a:ahLst/>
              <a:cxnLst/>
              <a:rect l="l" t="t" r="r" b="b"/>
              <a:pathLst>
                <a:path w="116" h="45" extrusionOk="0">
                  <a:moveTo>
                    <a:pt x="0" y="1"/>
                  </a:moveTo>
                  <a:lnTo>
                    <a:pt x="36" y="36"/>
                  </a:lnTo>
                  <a:lnTo>
                    <a:pt x="115" y="4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rot="1644691">
              <a:off x="7801954" y="566465"/>
              <a:ext cx="12571" cy="4714"/>
            </a:xfrm>
            <a:custGeom>
              <a:avLst/>
              <a:gdLst/>
              <a:ahLst/>
              <a:cxnLst/>
              <a:rect l="l" t="t" r="r" b="b"/>
              <a:pathLst>
                <a:path w="72" h="27" extrusionOk="0">
                  <a:moveTo>
                    <a:pt x="27" y="0"/>
                  </a:moveTo>
                  <a:lnTo>
                    <a:pt x="1" y="27"/>
                  </a:lnTo>
                  <a:lnTo>
                    <a:pt x="71" y="27"/>
                  </a:lnTo>
                  <a:lnTo>
                    <a:pt x="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rot="1644691">
              <a:off x="8120148" y="-349351"/>
              <a:ext cx="3143" cy="4714"/>
            </a:xfrm>
            <a:custGeom>
              <a:avLst/>
              <a:gdLst/>
              <a:ahLst/>
              <a:cxnLst/>
              <a:rect l="l" t="t" r="r" b="b"/>
              <a:pathLst>
                <a:path w="18" h="27" extrusionOk="0">
                  <a:moveTo>
                    <a:pt x="0" y="0"/>
                  </a:moveTo>
                  <a:lnTo>
                    <a:pt x="9" y="13"/>
                  </a:ln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rot="1644691">
              <a:off x="8107657" y="-320170"/>
              <a:ext cx="6460" cy="1397"/>
            </a:xfrm>
            <a:custGeom>
              <a:avLst/>
              <a:gdLst/>
              <a:ahLst/>
              <a:cxnLst/>
              <a:rect l="l" t="t" r="r" b="b"/>
              <a:pathLst>
                <a:path w="37" h="8" extrusionOk="0">
                  <a:moveTo>
                    <a:pt x="12" y="1"/>
                  </a:moveTo>
                  <a:cubicBezTo>
                    <a:pt x="5" y="1"/>
                    <a:pt x="1" y="3"/>
                    <a:pt x="1" y="8"/>
                  </a:cubicBezTo>
                  <a:lnTo>
                    <a:pt x="36" y="8"/>
                  </a:lnTo>
                  <a:cubicBezTo>
                    <a:pt x="27" y="3"/>
                    <a:pt x="19" y="1"/>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rot="1644691">
              <a:off x="7999627" y="197947"/>
              <a:ext cx="29332" cy="10825"/>
            </a:xfrm>
            <a:custGeom>
              <a:avLst/>
              <a:gdLst/>
              <a:ahLst/>
              <a:cxnLst/>
              <a:rect l="l" t="t" r="r" b="b"/>
              <a:pathLst>
                <a:path w="168" h="62" extrusionOk="0">
                  <a:moveTo>
                    <a:pt x="88" y="0"/>
                  </a:moveTo>
                  <a:lnTo>
                    <a:pt x="9" y="9"/>
                  </a:lnTo>
                  <a:cubicBezTo>
                    <a:pt x="18" y="35"/>
                    <a:pt x="9" y="44"/>
                    <a:pt x="0" y="62"/>
                  </a:cubicBezTo>
                  <a:cubicBezTo>
                    <a:pt x="62" y="35"/>
                    <a:pt x="168"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rot="1644691">
              <a:off x="8057202" y="-86151"/>
              <a:ext cx="12396" cy="4714"/>
            </a:xfrm>
            <a:custGeom>
              <a:avLst/>
              <a:gdLst/>
              <a:ahLst/>
              <a:cxnLst/>
              <a:rect l="l" t="t"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rot="1644691">
              <a:off x="8017416" y="-121408"/>
              <a:ext cx="9428" cy="6460"/>
            </a:xfrm>
            <a:custGeom>
              <a:avLst/>
              <a:gdLst/>
              <a:ahLst/>
              <a:cxnLst/>
              <a:rect l="l" t="t" r="r" b="b"/>
              <a:pathLst>
                <a:path w="54" h="37" extrusionOk="0">
                  <a:moveTo>
                    <a:pt x="54" y="1"/>
                  </a:moveTo>
                  <a:lnTo>
                    <a:pt x="54" y="1"/>
                  </a:lnTo>
                  <a:cubicBezTo>
                    <a:pt x="36" y="10"/>
                    <a:pt x="18" y="18"/>
                    <a:pt x="1" y="36"/>
                  </a:cubicBezTo>
                  <a:lnTo>
                    <a:pt x="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rot="1644691">
              <a:off x="8170403" y="-492289"/>
              <a:ext cx="14142" cy="5412"/>
            </a:xfrm>
            <a:custGeom>
              <a:avLst/>
              <a:gdLst/>
              <a:ahLst/>
              <a:cxnLst/>
              <a:rect l="l" t="t" r="r" b="b"/>
              <a:pathLst>
                <a:path w="81" h="31" extrusionOk="0">
                  <a:moveTo>
                    <a:pt x="1" y="0"/>
                  </a:moveTo>
                  <a:cubicBezTo>
                    <a:pt x="1" y="25"/>
                    <a:pt x="11" y="30"/>
                    <a:pt x="29" y="30"/>
                  </a:cubicBezTo>
                  <a:cubicBezTo>
                    <a:pt x="43" y="30"/>
                    <a:pt x="60" y="27"/>
                    <a:pt x="80" y="2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rot="1644691">
              <a:off x="7871227" y="399940"/>
              <a:ext cx="20253" cy="12571"/>
            </a:xfrm>
            <a:custGeom>
              <a:avLst/>
              <a:gdLst/>
              <a:ahLst/>
              <a:cxnLst/>
              <a:rect l="l" t="t" r="r" b="b"/>
              <a:pathLst>
                <a:path w="116" h="72" extrusionOk="0">
                  <a:moveTo>
                    <a:pt x="115" y="1"/>
                  </a:moveTo>
                  <a:lnTo>
                    <a:pt x="115" y="1"/>
                  </a:lnTo>
                  <a:cubicBezTo>
                    <a:pt x="71" y="36"/>
                    <a:pt x="0" y="62"/>
                    <a:pt x="62" y="71"/>
                  </a:cubicBezTo>
                  <a:cubicBezTo>
                    <a:pt x="97" y="45"/>
                    <a:pt x="106" y="27"/>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rot="1644691">
              <a:off x="8235557" y="-272794"/>
              <a:ext cx="7857" cy="3841"/>
            </a:xfrm>
            <a:custGeom>
              <a:avLst/>
              <a:gdLst/>
              <a:ahLst/>
              <a:cxnLst/>
              <a:rect l="l" t="t"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rot="1644691">
              <a:off x="7892038" y="394876"/>
              <a:ext cx="12571" cy="14142"/>
            </a:xfrm>
            <a:custGeom>
              <a:avLst/>
              <a:gdLst/>
              <a:ahLst/>
              <a:cxnLst/>
              <a:rect l="l" t="t"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rot="1644691">
              <a:off x="7837982" y="510855"/>
              <a:ext cx="1397" cy="1571"/>
            </a:xfrm>
            <a:custGeom>
              <a:avLst/>
              <a:gdLst/>
              <a:ahLst/>
              <a:cxnLst/>
              <a:rect l="l" t="t" r="r" b="b"/>
              <a:pathLst>
                <a:path w="8" h="9" extrusionOk="0">
                  <a:moveTo>
                    <a:pt x="0" y="0"/>
                  </a:moveTo>
                  <a:cubicBezTo>
                    <a:pt x="3" y="6"/>
                    <a:pt x="5" y="8"/>
                    <a:pt x="6" y="8"/>
                  </a:cubicBezTo>
                  <a:cubicBezTo>
                    <a:pt x="8" y="8"/>
                    <a:pt x="6"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rot="1644691">
              <a:off x="7777757" y="496846"/>
              <a:ext cx="7857" cy="1746"/>
            </a:xfrm>
            <a:custGeom>
              <a:avLst/>
              <a:gdLst/>
              <a:ahLst/>
              <a:cxnLst/>
              <a:rect l="l" t="t" r="r" b="b"/>
              <a:pathLst>
                <a:path w="45" h="10" extrusionOk="0">
                  <a:moveTo>
                    <a:pt x="1" y="1"/>
                  </a:moveTo>
                  <a:cubicBezTo>
                    <a:pt x="18" y="10"/>
                    <a:pt x="36" y="10"/>
                    <a:pt x="45" y="10"/>
                  </a:cubicBezTo>
                  <a:cubicBezTo>
                    <a:pt x="36" y="10"/>
                    <a:pt x="18"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rot="1644691">
              <a:off x="7840686" y="321373"/>
              <a:ext cx="1746" cy="1571"/>
            </a:xfrm>
            <a:custGeom>
              <a:avLst/>
              <a:gdLst/>
              <a:ahLst/>
              <a:cxnLst/>
              <a:rect l="l" t="t" r="r" b="b"/>
              <a:pathLst>
                <a:path w="10" h="9" extrusionOk="0">
                  <a:moveTo>
                    <a:pt x="9" y="0"/>
                  </a:moveTo>
                  <a:lnTo>
                    <a:pt x="9" y="0"/>
                  </a:lnTo>
                  <a:cubicBezTo>
                    <a:pt x="1" y="9"/>
                    <a:pt x="1"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rot="1644691">
              <a:off x="7831483" y="508589"/>
              <a:ext cx="4889" cy="4714"/>
            </a:xfrm>
            <a:custGeom>
              <a:avLst/>
              <a:gdLst/>
              <a:ahLst/>
              <a:cxnLst/>
              <a:rect l="l" t="t" r="r" b="b"/>
              <a:pathLst>
                <a:path w="28" h="27" extrusionOk="0">
                  <a:moveTo>
                    <a:pt x="27" y="0"/>
                  </a:moveTo>
                  <a:lnTo>
                    <a:pt x="27" y="0"/>
                  </a:lnTo>
                  <a:cubicBezTo>
                    <a:pt x="18" y="9"/>
                    <a:pt x="10" y="9"/>
                    <a:pt x="1" y="27"/>
                  </a:cubicBezTo>
                  <a:cubicBezTo>
                    <a:pt x="10" y="18"/>
                    <a:pt x="18" y="9"/>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rot="1644691">
              <a:off x="7833909" y="514827"/>
              <a:ext cx="4714" cy="3317"/>
            </a:xfrm>
            <a:custGeom>
              <a:avLst/>
              <a:gdLst/>
              <a:ahLst/>
              <a:cxnLst/>
              <a:rect l="l" t="t" r="r" b="b"/>
              <a:pathLst>
                <a:path w="27" h="19" extrusionOk="0">
                  <a:moveTo>
                    <a:pt x="9" y="1"/>
                  </a:moveTo>
                  <a:cubicBezTo>
                    <a:pt x="9" y="1"/>
                    <a:pt x="9" y="10"/>
                    <a:pt x="0" y="19"/>
                  </a:cubicBezTo>
                  <a:cubicBezTo>
                    <a:pt x="18" y="19"/>
                    <a:pt x="27" y="1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rot="1644691">
              <a:off x="7838296" y="504523"/>
              <a:ext cx="1746" cy="6285"/>
            </a:xfrm>
            <a:custGeom>
              <a:avLst/>
              <a:gdLst/>
              <a:ahLst/>
              <a:cxnLst/>
              <a:rect l="l" t="t"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rot="1644691">
              <a:off x="7919474" y="52966"/>
              <a:ext cx="1746" cy="175"/>
            </a:xfrm>
            <a:custGeom>
              <a:avLst/>
              <a:gdLst/>
              <a:ahLst/>
              <a:cxnLst/>
              <a:rect l="l" t="t" r="r" b="b"/>
              <a:pathLst>
                <a:path w="10" h="1" extrusionOk="0">
                  <a:moveTo>
                    <a:pt x="0" y="0"/>
                  </a:moveTo>
                  <a:cubicBezTo>
                    <a:pt x="0" y="0"/>
                    <a:pt x="9" y="0"/>
                    <a:pt x="9" y="0"/>
                  </a:cubicBez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rot="1644691">
              <a:off x="7911749" y="46699"/>
              <a:ext cx="49585" cy="13968"/>
            </a:xfrm>
            <a:custGeom>
              <a:avLst/>
              <a:gdLst/>
              <a:ahLst/>
              <a:cxnLst/>
              <a:rect l="l" t="t" r="r" b="b"/>
              <a:pathLst>
                <a:path w="284" h="80" extrusionOk="0">
                  <a:moveTo>
                    <a:pt x="0" y="0"/>
                  </a:moveTo>
                  <a:lnTo>
                    <a:pt x="0" y="0"/>
                  </a:lnTo>
                  <a:cubicBezTo>
                    <a:pt x="98" y="35"/>
                    <a:pt x="80" y="53"/>
                    <a:pt x="62" y="79"/>
                  </a:cubicBezTo>
                  <a:lnTo>
                    <a:pt x="283" y="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rot="1644691">
              <a:off x="7944495" y="-741815"/>
              <a:ext cx="228371" cy="1347529"/>
            </a:xfrm>
            <a:custGeom>
              <a:avLst/>
              <a:gdLst/>
              <a:ahLst/>
              <a:cxnLst/>
              <a:rect l="l" t="t"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7" y="2348"/>
                  </a:ln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lnTo>
                    <a:pt x="839" y="5038"/>
                  </a:lnTo>
                  <a:cubicBezTo>
                    <a:pt x="831" y="5036"/>
                    <a:pt x="822" y="5035"/>
                    <a:pt x="813" y="5034"/>
                  </a:cubicBezTo>
                  <a:cubicBezTo>
                    <a:pt x="822" y="5034"/>
                    <a:pt x="828" y="5032"/>
                    <a:pt x="833" y="5032"/>
                  </a:cubicBezTo>
                  <a:close/>
                  <a:moveTo>
                    <a:pt x="274" y="5051"/>
                  </a:moveTo>
                  <a:cubicBezTo>
                    <a:pt x="276" y="5053"/>
                    <a:pt x="279" y="5054"/>
                    <a:pt x="282" y="5055"/>
                  </a:cubicBezTo>
                  <a:lnTo>
                    <a:pt x="282" y="5055"/>
                  </a:ln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close/>
                  <a:moveTo>
                    <a:pt x="1087" y="1"/>
                  </a:moveTo>
                  <a:lnTo>
                    <a:pt x="380" y="204"/>
                  </a:lnTo>
                  <a:cubicBezTo>
                    <a:pt x="492" y="341"/>
                    <a:pt x="177" y="286"/>
                    <a:pt x="201" y="422"/>
                  </a:cubicBezTo>
                  <a:lnTo>
                    <a:pt x="201" y="422"/>
                  </a:ln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10" y="681"/>
                  </a:lnTo>
                  <a:lnTo>
                    <a:pt x="345" y="734"/>
                  </a:lnTo>
                  <a:lnTo>
                    <a:pt x="248" y="725"/>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lnTo>
                    <a:pt x="274" y="1060"/>
                  </a:lnTo>
                  <a:cubicBezTo>
                    <a:pt x="283" y="1087"/>
                    <a:pt x="327" y="1096"/>
                    <a:pt x="336" y="1131"/>
                  </a:cubicBezTo>
                  <a:cubicBezTo>
                    <a:pt x="265" y="1122"/>
                    <a:pt x="195" y="1122"/>
                    <a:pt x="160" y="1078"/>
                  </a:cubicBezTo>
                  <a:lnTo>
                    <a:pt x="160" y="1078"/>
                  </a:lnTo>
                  <a:lnTo>
                    <a:pt x="230" y="1175"/>
                  </a:lnTo>
                  <a:cubicBezTo>
                    <a:pt x="208" y="1183"/>
                    <a:pt x="167" y="1215"/>
                    <a:pt x="139" y="1215"/>
                  </a:cubicBezTo>
                  <a:cubicBezTo>
                    <a:pt x="134" y="1215"/>
                    <a:pt x="129" y="1213"/>
                    <a:pt x="124" y="1210"/>
                  </a:cubicBezTo>
                  <a:lnTo>
                    <a:pt x="124" y="1210"/>
                  </a:ln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239" y="1899"/>
                  </a:ln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lnTo>
                    <a:pt x="195" y="2120"/>
                  </a:lnTo>
                  <a:cubicBezTo>
                    <a:pt x="80" y="2182"/>
                    <a:pt x="371" y="2173"/>
                    <a:pt x="336" y="2252"/>
                  </a:cubicBezTo>
                  <a:cubicBezTo>
                    <a:pt x="324" y="2276"/>
                    <a:pt x="305" y="2292"/>
                    <a:pt x="285" y="2292"/>
                  </a:cubicBezTo>
                  <a:cubicBezTo>
                    <a:pt x="275" y="2292"/>
                    <a:pt x="265" y="2288"/>
                    <a:pt x="257" y="2279"/>
                  </a:cubicBezTo>
                  <a:lnTo>
                    <a:pt x="257" y="2279"/>
                  </a:lnTo>
                  <a:lnTo>
                    <a:pt x="310" y="2349"/>
                  </a:lnTo>
                  <a:cubicBezTo>
                    <a:pt x="310" y="2357"/>
                    <a:pt x="301" y="2362"/>
                    <a:pt x="291" y="2362"/>
                  </a:cubicBezTo>
                  <a:cubicBezTo>
                    <a:pt x="281" y="2362"/>
                    <a:pt x="270" y="2357"/>
                    <a:pt x="267" y="2348"/>
                  </a:cubicBezTo>
                  <a:lnTo>
                    <a:pt x="267" y="2348"/>
                  </a:ln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lnTo>
                    <a:pt x="292" y="2500"/>
                  </a:ln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lnTo>
                    <a:pt x="680" y="3780"/>
                  </a:ln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lnTo>
                    <a:pt x="345" y="3992"/>
                  </a:lnTo>
                  <a:cubicBezTo>
                    <a:pt x="335" y="4011"/>
                    <a:pt x="315" y="4017"/>
                    <a:pt x="295" y="4017"/>
                  </a:cubicBezTo>
                  <a:cubicBezTo>
                    <a:pt x="280" y="4017"/>
                    <a:pt x="265" y="4013"/>
                    <a:pt x="257" y="4009"/>
                  </a:cubicBezTo>
                  <a:lnTo>
                    <a:pt x="257" y="4009"/>
                  </a:ln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lnTo>
                    <a:pt x="318" y="4248"/>
                  </a:ln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lnTo>
                    <a:pt x="345" y="4442"/>
                  </a:lnTo>
                  <a:cubicBezTo>
                    <a:pt x="327" y="4530"/>
                    <a:pt x="345" y="4716"/>
                    <a:pt x="495" y="4734"/>
                  </a:cubicBezTo>
                  <a:cubicBezTo>
                    <a:pt x="477" y="4734"/>
                    <a:pt x="310" y="4716"/>
                    <a:pt x="283" y="4707"/>
                  </a:cubicBezTo>
                  <a:lnTo>
                    <a:pt x="283" y="4707"/>
                  </a:lnTo>
                  <a:lnTo>
                    <a:pt x="786" y="4884"/>
                  </a:lnTo>
                  <a:cubicBezTo>
                    <a:pt x="765" y="4881"/>
                    <a:pt x="738" y="4880"/>
                    <a:pt x="709" y="4880"/>
                  </a:cubicBezTo>
                  <a:cubicBezTo>
                    <a:pt x="643" y="4880"/>
                    <a:pt x="562" y="4885"/>
                    <a:pt x="487" y="4885"/>
                  </a:cubicBezTo>
                  <a:cubicBezTo>
                    <a:pt x="393" y="4885"/>
                    <a:pt x="307" y="4877"/>
                    <a:pt x="274" y="4839"/>
                  </a:cubicBezTo>
                  <a:lnTo>
                    <a:pt x="274" y="4839"/>
                  </a:ln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lnTo>
                    <a:pt x="283" y="5020"/>
                  </a:lnTo>
                  <a:cubicBezTo>
                    <a:pt x="291" y="5017"/>
                    <a:pt x="304" y="5016"/>
                    <a:pt x="320" y="5016"/>
                  </a:cubicBezTo>
                  <a:cubicBezTo>
                    <a:pt x="387" y="5016"/>
                    <a:pt x="502" y="5042"/>
                    <a:pt x="495" y="5069"/>
                  </a:cubicBezTo>
                  <a:cubicBezTo>
                    <a:pt x="471" y="5061"/>
                    <a:pt x="325" y="5068"/>
                    <a:pt x="282" y="5055"/>
                  </a:cubicBezTo>
                  <a:lnTo>
                    <a:pt x="282" y="5055"/>
                  </a:lnTo>
                  <a:lnTo>
                    <a:pt x="474" y="5138"/>
                  </a:ln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lnTo>
                    <a:pt x="398" y="6190"/>
                  </a:ln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lnTo>
                    <a:pt x="398" y="6676"/>
                  </a:ln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89" y="7020"/>
                  </a:lnTo>
                  <a:lnTo>
                    <a:pt x="636" y="7065"/>
                  </a:lnTo>
                  <a:cubicBezTo>
                    <a:pt x="610" y="7047"/>
                    <a:pt x="583" y="7003"/>
                    <a:pt x="610" y="6985"/>
                  </a:cubicBezTo>
                  <a:lnTo>
                    <a:pt x="610" y="6985"/>
                  </a:ln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lnTo>
                    <a:pt x="733" y="7523"/>
                  </a:lnTo>
                  <a:cubicBezTo>
                    <a:pt x="765" y="7518"/>
                    <a:pt x="792" y="7487"/>
                    <a:pt x="760" y="7471"/>
                  </a:cubicBezTo>
                  <a:lnTo>
                    <a:pt x="760" y="7471"/>
                  </a:lnTo>
                  <a:cubicBezTo>
                    <a:pt x="779" y="7482"/>
                    <a:pt x="753" y="7502"/>
                    <a:pt x="729" y="7523"/>
                  </a:cubicBezTo>
                  <a:lnTo>
                    <a:pt x="729" y="7523"/>
                  </a:lnTo>
                  <a:lnTo>
                    <a:pt x="725" y="7524"/>
                  </a:lnTo>
                  <a:cubicBezTo>
                    <a:pt x="726" y="7524"/>
                    <a:pt x="728" y="7524"/>
                    <a:pt x="729" y="7524"/>
                  </a:cubicBezTo>
                  <a:lnTo>
                    <a:pt x="729" y="7524"/>
                  </a:lnTo>
                  <a:cubicBezTo>
                    <a:pt x="698" y="7551"/>
                    <a:pt x="672" y="7579"/>
                    <a:pt x="751" y="7594"/>
                  </a:cubicBezTo>
                  <a:lnTo>
                    <a:pt x="831" y="7550"/>
                  </a:lnTo>
                  <a:cubicBezTo>
                    <a:pt x="884" y="7603"/>
                    <a:pt x="998" y="7656"/>
                    <a:pt x="963" y="7718"/>
                  </a:cubicBezTo>
                  <a:cubicBezTo>
                    <a:pt x="1069" y="7691"/>
                    <a:pt x="954" y="7700"/>
                    <a:pt x="1078" y="7665"/>
                  </a:cubicBezTo>
                  <a:lnTo>
                    <a:pt x="1078" y="7665"/>
                  </a:lnTo>
                  <a:cubicBezTo>
                    <a:pt x="1067" y="7667"/>
                    <a:pt x="1057" y="7668"/>
                    <a:pt x="1049" y="7668"/>
                  </a:cubicBezTo>
                  <a:cubicBezTo>
                    <a:pt x="956" y="7668"/>
                    <a:pt x="1042" y="7558"/>
                    <a:pt x="969" y="7558"/>
                  </a:cubicBezTo>
                  <a:cubicBezTo>
                    <a:pt x="963" y="7558"/>
                    <a:pt x="956" y="7559"/>
                    <a:pt x="947" y="7560"/>
                  </a:cubicBezTo>
                  <a:lnTo>
                    <a:pt x="947" y="7560"/>
                  </a:ln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lnTo>
                    <a:pt x="1032" y="7021"/>
                  </a:ln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lnTo>
                    <a:pt x="998" y="5722"/>
                  </a:lnTo>
                  <a:cubicBezTo>
                    <a:pt x="1032" y="5731"/>
                    <a:pt x="1026" y="5755"/>
                    <a:pt x="1010" y="5765"/>
                  </a:cubicBezTo>
                  <a:lnTo>
                    <a:pt x="1010" y="5765"/>
                  </a:ln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lnTo>
                    <a:pt x="1060" y="5378"/>
                  </a:ln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lnTo>
                    <a:pt x="842" y="5039"/>
                  </a:ln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13" y="4716"/>
                  </a:lnTo>
                  <a:lnTo>
                    <a:pt x="884" y="4725"/>
                  </a:lnTo>
                  <a:cubicBezTo>
                    <a:pt x="884" y="4698"/>
                    <a:pt x="786" y="4645"/>
                    <a:pt x="848" y="4636"/>
                  </a:cubicBezTo>
                  <a:cubicBezTo>
                    <a:pt x="981" y="4575"/>
                    <a:pt x="875" y="4327"/>
                    <a:pt x="998" y="4168"/>
                  </a:cubicBezTo>
                  <a:lnTo>
                    <a:pt x="998" y="4168"/>
                  </a:ln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92" y="3365"/>
                  </a:lnTo>
                  <a:lnTo>
                    <a:pt x="875" y="3383"/>
                  </a:lnTo>
                  <a:cubicBezTo>
                    <a:pt x="733" y="3356"/>
                    <a:pt x="839" y="3330"/>
                    <a:pt x="822" y="3277"/>
                  </a:cubicBezTo>
                  <a:lnTo>
                    <a:pt x="839" y="3277"/>
                  </a:lnTo>
                  <a:cubicBezTo>
                    <a:pt x="937" y="3162"/>
                    <a:pt x="795" y="3224"/>
                    <a:pt x="910" y="3109"/>
                  </a:cubicBezTo>
                  <a:lnTo>
                    <a:pt x="910" y="3109"/>
                  </a:lnTo>
                  <a:lnTo>
                    <a:pt x="822" y="3118"/>
                  </a:lnTo>
                  <a:cubicBezTo>
                    <a:pt x="645" y="3100"/>
                    <a:pt x="937" y="3012"/>
                    <a:pt x="866" y="2941"/>
                  </a:cubicBezTo>
                  <a:lnTo>
                    <a:pt x="866" y="2941"/>
                  </a:ln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lnTo>
                    <a:pt x="1078" y="2535"/>
                  </a:ln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rot="1644691">
              <a:off x="8275779" y="-680415"/>
              <a:ext cx="37189" cy="27935"/>
            </a:xfrm>
            <a:custGeom>
              <a:avLst/>
              <a:gdLst/>
              <a:ahLst/>
              <a:cxnLst/>
              <a:rect l="l" t="t" r="r" b="b"/>
              <a:pathLst>
                <a:path w="213" h="160" extrusionOk="0">
                  <a:moveTo>
                    <a:pt x="89" y="1"/>
                  </a:moveTo>
                  <a:lnTo>
                    <a:pt x="91" y="2"/>
                  </a:ln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rot="1644691">
              <a:off x="8084476" y="-290334"/>
              <a:ext cx="26364" cy="9428"/>
            </a:xfrm>
            <a:custGeom>
              <a:avLst/>
              <a:gdLst/>
              <a:ahLst/>
              <a:cxnLst/>
              <a:rect l="l" t="t" r="r" b="b"/>
              <a:pathLst>
                <a:path w="151" h="54" extrusionOk="0">
                  <a:moveTo>
                    <a:pt x="54" y="0"/>
                  </a:moveTo>
                  <a:lnTo>
                    <a:pt x="54" y="0"/>
                  </a:lnTo>
                  <a:cubicBezTo>
                    <a:pt x="1" y="9"/>
                    <a:pt x="54" y="44"/>
                    <a:pt x="71" y="53"/>
                  </a:cubicBezTo>
                  <a:cubicBezTo>
                    <a:pt x="98" y="36"/>
                    <a:pt x="151" y="18"/>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rot="1644691">
              <a:off x="8025623" y="-90905"/>
              <a:ext cx="9428" cy="7857"/>
            </a:xfrm>
            <a:custGeom>
              <a:avLst/>
              <a:gdLst/>
              <a:ahLst/>
              <a:cxnLst/>
              <a:rect l="l" t="t" r="r" b="b"/>
              <a:pathLst>
                <a:path w="54" h="45" extrusionOk="0">
                  <a:moveTo>
                    <a:pt x="44" y="0"/>
                  </a:moveTo>
                  <a:cubicBezTo>
                    <a:pt x="9" y="18"/>
                    <a:pt x="0" y="36"/>
                    <a:pt x="27" y="44"/>
                  </a:cubicBezTo>
                  <a:cubicBezTo>
                    <a:pt x="53" y="27"/>
                    <a:pt x="53" y="9"/>
                    <a:pt x="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rot="1644691">
              <a:off x="7846535" y="466512"/>
              <a:ext cx="4539" cy="4190"/>
            </a:xfrm>
            <a:custGeom>
              <a:avLst/>
              <a:gdLst/>
              <a:ahLst/>
              <a:cxnLst/>
              <a:rect l="l" t="t" r="r" b="b"/>
              <a:pathLst>
                <a:path w="26" h="24" extrusionOk="0">
                  <a:moveTo>
                    <a:pt x="25" y="1"/>
                  </a:moveTo>
                  <a:cubicBezTo>
                    <a:pt x="24" y="1"/>
                    <a:pt x="17" y="7"/>
                    <a:pt x="1" y="24"/>
                  </a:cubicBezTo>
                  <a:lnTo>
                    <a:pt x="9" y="24"/>
                  </a:lnTo>
                  <a:cubicBezTo>
                    <a:pt x="19" y="10"/>
                    <a:pt x="26" y="1"/>
                    <a:pt x="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rot="1644691">
              <a:off x="7832661" y="472365"/>
              <a:ext cx="9428" cy="6984"/>
            </a:xfrm>
            <a:custGeom>
              <a:avLst/>
              <a:gdLst/>
              <a:ahLst/>
              <a:cxnLst/>
              <a:rect l="l" t="t"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rot="1644691">
              <a:off x="8021392" y="-114051"/>
              <a:ext cx="8031" cy="2619"/>
            </a:xfrm>
            <a:custGeom>
              <a:avLst/>
              <a:gdLst/>
              <a:ahLst/>
              <a:cxnLst/>
              <a:rect l="l" t="t"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rot="1644691">
              <a:off x="8182262" y="-484517"/>
              <a:ext cx="1571" cy="1746"/>
            </a:xfrm>
            <a:custGeom>
              <a:avLst/>
              <a:gdLst/>
              <a:ahLst/>
              <a:cxnLst/>
              <a:rect l="l" t="t" r="r" b="b"/>
              <a:pathLst>
                <a:path w="9" h="10" extrusionOk="0">
                  <a:moveTo>
                    <a:pt x="9" y="9"/>
                  </a:moveTo>
                  <a:cubicBezTo>
                    <a:pt x="9" y="9"/>
                    <a:pt x="9" y="9"/>
                    <a:pt x="9" y="9"/>
                  </a:cubicBezTo>
                  <a:cubicBezTo>
                    <a:pt x="9" y="9"/>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rot="1644691">
              <a:off x="7815170" y="249150"/>
              <a:ext cx="7857" cy="4714"/>
            </a:xfrm>
            <a:custGeom>
              <a:avLst/>
              <a:gdLst/>
              <a:ahLst/>
              <a:cxnLst/>
              <a:rect l="l" t="t" r="r" b="b"/>
              <a:pathLst>
                <a:path w="45" h="27" extrusionOk="0">
                  <a:moveTo>
                    <a:pt x="45" y="0"/>
                  </a:moveTo>
                  <a:cubicBezTo>
                    <a:pt x="18" y="0"/>
                    <a:pt x="1" y="9"/>
                    <a:pt x="1" y="27"/>
                  </a:cubicBezTo>
                  <a:cubicBezTo>
                    <a:pt x="9" y="18"/>
                    <a:pt x="27" y="9"/>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rot="1644691">
              <a:off x="7821274" y="537305"/>
              <a:ext cx="7857" cy="7857"/>
            </a:xfrm>
            <a:custGeom>
              <a:avLst/>
              <a:gdLst/>
              <a:ahLst/>
              <a:cxnLst/>
              <a:rect l="l" t="t" r="r" b="b"/>
              <a:pathLst>
                <a:path w="45" h="45" extrusionOk="0">
                  <a:moveTo>
                    <a:pt x="27" y="0"/>
                  </a:moveTo>
                  <a:cubicBezTo>
                    <a:pt x="27" y="18"/>
                    <a:pt x="9" y="27"/>
                    <a:pt x="0" y="36"/>
                  </a:cubicBezTo>
                  <a:cubicBezTo>
                    <a:pt x="9" y="36"/>
                    <a:pt x="20" y="33"/>
                    <a:pt x="29" y="33"/>
                  </a:cubicBezTo>
                  <a:cubicBezTo>
                    <a:pt x="34" y="33"/>
                    <a:pt x="39" y="34"/>
                    <a:pt x="41" y="36"/>
                  </a:cubicBezTo>
                  <a:lnTo>
                    <a:pt x="41" y="36"/>
                  </a:lnTo>
                  <a:lnTo>
                    <a:pt x="27" y="0"/>
                  </a:lnTo>
                  <a:close/>
                  <a:moveTo>
                    <a:pt x="41" y="36"/>
                  </a:moveTo>
                  <a:lnTo>
                    <a:pt x="44" y="44"/>
                  </a:lnTo>
                  <a:cubicBezTo>
                    <a:pt x="44" y="41"/>
                    <a:pt x="43" y="38"/>
                    <a:pt x="41"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rot="1644691">
              <a:off x="7713755" y="560925"/>
              <a:ext cx="7857" cy="6635"/>
            </a:xfrm>
            <a:custGeom>
              <a:avLst/>
              <a:gdLst/>
              <a:ahLst/>
              <a:cxnLst/>
              <a:rect l="l" t="t"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rot="1644691">
              <a:off x="7765514" y="527791"/>
              <a:ext cx="21999" cy="11000"/>
            </a:xfrm>
            <a:custGeom>
              <a:avLst/>
              <a:gdLst/>
              <a:ahLst/>
              <a:cxnLst/>
              <a:rect l="l" t="t"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rot="1644691">
              <a:off x="7767531" y="538465"/>
              <a:ext cx="6809" cy="4714"/>
            </a:xfrm>
            <a:custGeom>
              <a:avLst/>
              <a:gdLst/>
              <a:ahLst/>
              <a:cxnLst/>
              <a:rect l="l" t="t" r="r" b="b"/>
              <a:pathLst>
                <a:path w="39" h="27" extrusionOk="0">
                  <a:moveTo>
                    <a:pt x="1" y="0"/>
                  </a:moveTo>
                  <a:cubicBezTo>
                    <a:pt x="2" y="3"/>
                    <a:pt x="4" y="5"/>
                    <a:pt x="6" y="7"/>
                  </a:cubicBezTo>
                  <a:lnTo>
                    <a:pt x="6" y="7"/>
                  </a:lnTo>
                  <a:cubicBezTo>
                    <a:pt x="5" y="5"/>
                    <a:pt x="3" y="3"/>
                    <a:pt x="1" y="0"/>
                  </a:cubicBezTo>
                  <a:close/>
                  <a:moveTo>
                    <a:pt x="6" y="7"/>
                  </a:moveTo>
                  <a:cubicBezTo>
                    <a:pt x="9" y="14"/>
                    <a:pt x="7" y="20"/>
                    <a:pt x="1" y="27"/>
                  </a:cubicBezTo>
                  <a:cubicBezTo>
                    <a:pt x="38" y="27"/>
                    <a:pt x="18" y="20"/>
                    <a:pt x="6" y="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rot="1644691">
              <a:off x="7832152" y="494235"/>
              <a:ext cx="22348" cy="8555"/>
            </a:xfrm>
            <a:custGeom>
              <a:avLst/>
              <a:gdLst/>
              <a:ahLst/>
              <a:cxnLst/>
              <a:rect l="l" t="t"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rot="1644691">
              <a:off x="7741968" y="511748"/>
              <a:ext cx="15539" cy="4889"/>
            </a:xfrm>
            <a:custGeom>
              <a:avLst/>
              <a:gdLst/>
              <a:ahLst/>
              <a:cxnLst/>
              <a:rect l="l" t="t" r="r" b="b"/>
              <a:pathLst>
                <a:path w="89" h="28" extrusionOk="0">
                  <a:moveTo>
                    <a:pt x="18" y="1"/>
                  </a:moveTo>
                  <a:lnTo>
                    <a:pt x="1" y="27"/>
                  </a:lnTo>
                  <a:lnTo>
                    <a:pt x="1" y="27"/>
                  </a:lnTo>
                  <a:lnTo>
                    <a:pt x="89" y="19"/>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rot="1644691">
              <a:off x="7765086" y="479358"/>
              <a:ext cx="9428" cy="12396"/>
            </a:xfrm>
            <a:custGeom>
              <a:avLst/>
              <a:gdLst/>
              <a:ahLst/>
              <a:cxnLst/>
              <a:rect l="l" t="t" r="r" b="b"/>
              <a:pathLst>
                <a:path w="54" h="71" extrusionOk="0">
                  <a:moveTo>
                    <a:pt x="27" y="0"/>
                  </a:moveTo>
                  <a:lnTo>
                    <a:pt x="1" y="53"/>
                  </a:lnTo>
                  <a:cubicBezTo>
                    <a:pt x="18" y="53"/>
                    <a:pt x="27" y="62"/>
                    <a:pt x="27" y="71"/>
                  </a:cubicBezTo>
                  <a:cubicBezTo>
                    <a:pt x="36" y="35"/>
                    <a:pt x="54" y="0"/>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rot="1644691">
              <a:off x="7765364" y="491264"/>
              <a:ext cx="3143" cy="6460"/>
            </a:xfrm>
            <a:custGeom>
              <a:avLst/>
              <a:gdLst/>
              <a:ahLst/>
              <a:cxnLst/>
              <a:rect l="l" t="t" r="r" b="b"/>
              <a:pathLst>
                <a:path w="18" h="37" extrusionOk="0">
                  <a:moveTo>
                    <a:pt x="0" y="1"/>
                  </a:moveTo>
                  <a:cubicBezTo>
                    <a:pt x="0" y="10"/>
                    <a:pt x="0" y="27"/>
                    <a:pt x="18" y="36"/>
                  </a:cubicBezTo>
                  <a:cubicBezTo>
                    <a:pt x="18" y="27"/>
                    <a:pt x="18"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rot="1644691">
              <a:off x="7744936" y="493360"/>
              <a:ext cx="4714" cy="7857"/>
            </a:xfrm>
            <a:custGeom>
              <a:avLst/>
              <a:gdLst/>
              <a:ahLst/>
              <a:cxnLst/>
              <a:rect l="l" t="t" r="r" b="b"/>
              <a:pathLst>
                <a:path w="27" h="45" extrusionOk="0">
                  <a:moveTo>
                    <a:pt x="27" y="1"/>
                  </a:moveTo>
                  <a:lnTo>
                    <a:pt x="0" y="45"/>
                  </a:lnTo>
                  <a:lnTo>
                    <a:pt x="18" y="36"/>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rot="1644691">
              <a:off x="7810035" y="388007"/>
              <a:ext cx="12222" cy="10301"/>
            </a:xfrm>
            <a:custGeom>
              <a:avLst/>
              <a:gdLst/>
              <a:ahLst/>
              <a:cxnLst/>
              <a:rect l="l" t="t"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rot="1644691">
              <a:off x="7761310" y="401454"/>
              <a:ext cx="20253" cy="4889"/>
            </a:xfrm>
            <a:custGeom>
              <a:avLst/>
              <a:gdLst/>
              <a:ahLst/>
              <a:cxnLst/>
              <a:rect l="l" t="t" r="r" b="b"/>
              <a:pathLst>
                <a:path w="116" h="28" extrusionOk="0">
                  <a:moveTo>
                    <a:pt x="0" y="1"/>
                  </a:moveTo>
                  <a:lnTo>
                    <a:pt x="44" y="27"/>
                  </a:lnTo>
                  <a:cubicBezTo>
                    <a:pt x="62" y="10"/>
                    <a:pt x="80" y="10"/>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rot="1644691">
              <a:off x="7764425" y="368393"/>
              <a:ext cx="15539" cy="10825"/>
            </a:xfrm>
            <a:custGeom>
              <a:avLst/>
              <a:gdLst/>
              <a:ahLst/>
              <a:cxnLst/>
              <a:rect l="l" t="t"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rot="1644691">
              <a:off x="7864986" y="270483"/>
              <a:ext cx="31078" cy="3143"/>
            </a:xfrm>
            <a:custGeom>
              <a:avLst/>
              <a:gdLst/>
              <a:ahLst/>
              <a:cxnLst/>
              <a:rect l="l" t="t" r="r" b="b"/>
              <a:pathLst>
                <a:path w="178" h="18" extrusionOk="0">
                  <a:moveTo>
                    <a:pt x="1" y="0"/>
                  </a:moveTo>
                  <a:lnTo>
                    <a:pt x="1" y="18"/>
                  </a:lnTo>
                  <a:lnTo>
                    <a:pt x="177" y="1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rot="1644691">
              <a:off x="7850071" y="119671"/>
              <a:ext cx="31078" cy="14142"/>
            </a:xfrm>
            <a:custGeom>
              <a:avLst/>
              <a:gdLst/>
              <a:ahLst/>
              <a:cxnLst/>
              <a:rect l="l" t="t"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rot="1644691">
              <a:off x="7877417" y="136352"/>
              <a:ext cx="4714" cy="3143"/>
            </a:xfrm>
            <a:custGeom>
              <a:avLst/>
              <a:gdLst/>
              <a:ahLst/>
              <a:cxnLst/>
              <a:rect l="l" t="t" r="r" b="b"/>
              <a:pathLst>
                <a:path w="27" h="18" extrusionOk="0">
                  <a:moveTo>
                    <a:pt x="0" y="0"/>
                  </a:moveTo>
                  <a:cubicBezTo>
                    <a:pt x="9" y="0"/>
                    <a:pt x="18" y="9"/>
                    <a:pt x="27" y="18"/>
                  </a:cubicBezTo>
                  <a:cubicBezTo>
                    <a:pt x="18"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rot="1644691">
              <a:off x="8050808" y="-286015"/>
              <a:ext cx="11000" cy="6285"/>
            </a:xfrm>
            <a:custGeom>
              <a:avLst/>
              <a:gdLst/>
              <a:ahLst/>
              <a:cxnLst/>
              <a:rect l="l" t="t" r="r" b="b"/>
              <a:pathLst>
                <a:path w="63" h="36" extrusionOk="0">
                  <a:moveTo>
                    <a:pt x="63" y="1"/>
                  </a:moveTo>
                  <a:lnTo>
                    <a:pt x="1" y="36"/>
                  </a:lnTo>
                  <a:lnTo>
                    <a:pt x="27" y="36"/>
                  </a:lnTo>
                  <a:cubicBezTo>
                    <a:pt x="54" y="36"/>
                    <a:pt x="54" y="27"/>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 name="Google Shape;257;p2"/>
            <p:cNvSpPr/>
            <p:nvPr/>
          </p:nvSpPr>
          <p:spPr>
            <a:xfrm rot="1644691">
              <a:off x="8107828" y="-359024"/>
              <a:ext cx="18507" cy="1746"/>
            </a:xfrm>
            <a:custGeom>
              <a:avLst/>
              <a:gdLst/>
              <a:ahLst/>
              <a:cxnLst/>
              <a:rect l="l" t="t" r="r" b="b"/>
              <a:pathLst>
                <a:path w="106" h="10" extrusionOk="0">
                  <a:moveTo>
                    <a:pt x="9" y="1"/>
                  </a:moveTo>
                  <a:lnTo>
                    <a:pt x="0" y="10"/>
                  </a:lnTo>
                  <a:lnTo>
                    <a:pt x="1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 name="Google Shape;258;p2"/>
            <p:cNvSpPr/>
            <p:nvPr/>
          </p:nvSpPr>
          <p:spPr>
            <a:xfrm rot="1644691">
              <a:off x="8124245" y="-442654"/>
              <a:ext cx="16587" cy="11174"/>
            </a:xfrm>
            <a:custGeom>
              <a:avLst/>
              <a:gdLst/>
              <a:ahLst/>
              <a:cxnLst/>
              <a:rect l="l" t="t" r="r" b="b"/>
              <a:pathLst>
                <a:path w="95" h="64" extrusionOk="0">
                  <a:moveTo>
                    <a:pt x="39" y="0"/>
                  </a:moveTo>
                  <a:cubicBezTo>
                    <a:pt x="30" y="0"/>
                    <a:pt x="18" y="1"/>
                    <a:pt x="0" y="2"/>
                  </a:cubicBezTo>
                  <a:cubicBezTo>
                    <a:pt x="0" y="17"/>
                    <a:pt x="13" y="31"/>
                    <a:pt x="17" y="51"/>
                  </a:cubicBezTo>
                  <a:lnTo>
                    <a:pt x="17" y="51"/>
                  </a:lnTo>
                  <a:cubicBezTo>
                    <a:pt x="23" y="20"/>
                    <a:pt x="94" y="0"/>
                    <a:pt x="39" y="0"/>
                  </a:cubicBezTo>
                  <a:close/>
                  <a:moveTo>
                    <a:pt x="17" y="51"/>
                  </a:moveTo>
                  <a:cubicBezTo>
                    <a:pt x="16" y="55"/>
                    <a:pt x="16" y="59"/>
                    <a:pt x="18" y="64"/>
                  </a:cubicBezTo>
                  <a:cubicBezTo>
                    <a:pt x="18" y="59"/>
                    <a:pt x="18" y="55"/>
                    <a:pt x="17" y="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 name="Google Shape;259;p2"/>
            <p:cNvSpPr/>
            <p:nvPr/>
          </p:nvSpPr>
          <p:spPr>
            <a:xfrm rot="1644691">
              <a:off x="7849542" y="-879617"/>
              <a:ext cx="12571" cy="7857"/>
            </a:xfrm>
            <a:custGeom>
              <a:avLst/>
              <a:gdLst/>
              <a:ahLst/>
              <a:cxnLst/>
              <a:rect l="l" t="t" r="r" b="b"/>
              <a:pathLst>
                <a:path w="72" h="45" extrusionOk="0">
                  <a:moveTo>
                    <a:pt x="54" y="1"/>
                  </a:moveTo>
                  <a:cubicBezTo>
                    <a:pt x="36" y="18"/>
                    <a:pt x="27" y="45"/>
                    <a:pt x="1" y="45"/>
                  </a:cubicBezTo>
                  <a:cubicBezTo>
                    <a:pt x="18" y="45"/>
                    <a:pt x="45" y="36"/>
                    <a:pt x="71" y="27"/>
                  </a:cubicBezTo>
                  <a:lnTo>
                    <a:pt x="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rot="1644691">
              <a:off x="7858729" y="-871172"/>
              <a:ext cx="6285" cy="7857"/>
            </a:xfrm>
            <a:custGeom>
              <a:avLst/>
              <a:gdLst/>
              <a:ahLst/>
              <a:cxnLst/>
              <a:rect l="l" t="t" r="r" b="b"/>
              <a:pathLst>
                <a:path w="36" h="45" extrusionOk="0">
                  <a:moveTo>
                    <a:pt x="0" y="0"/>
                  </a:moveTo>
                  <a:lnTo>
                    <a:pt x="27" y="44"/>
                  </a:lnTo>
                  <a:cubicBezTo>
                    <a:pt x="36" y="9"/>
                    <a:pt x="1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rot="1644691">
              <a:off x="7827277" y="-857167"/>
              <a:ext cx="9428" cy="7857"/>
            </a:xfrm>
            <a:custGeom>
              <a:avLst/>
              <a:gdLst/>
              <a:ahLst/>
              <a:cxnLst/>
              <a:rect l="l" t="t" r="r" b="b"/>
              <a:pathLst>
                <a:path w="54" h="45" extrusionOk="0">
                  <a:moveTo>
                    <a:pt x="1" y="0"/>
                  </a:moveTo>
                  <a:lnTo>
                    <a:pt x="54" y="44"/>
                  </a:lnTo>
                  <a:lnTo>
                    <a:pt x="36" y="2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rot="1644691">
              <a:off x="7807984" y="-840290"/>
              <a:ext cx="13968" cy="16237"/>
            </a:xfrm>
            <a:custGeom>
              <a:avLst/>
              <a:gdLst/>
              <a:ahLst/>
              <a:cxnLst/>
              <a:rect l="l" t="t" r="r" b="b"/>
              <a:pathLst>
                <a:path w="80" h="93" extrusionOk="0">
                  <a:moveTo>
                    <a:pt x="62" y="0"/>
                  </a:moveTo>
                  <a:cubicBezTo>
                    <a:pt x="43" y="0"/>
                    <a:pt x="28" y="13"/>
                    <a:pt x="15" y="13"/>
                  </a:cubicBezTo>
                  <a:cubicBezTo>
                    <a:pt x="10" y="13"/>
                    <a:pt x="5" y="11"/>
                    <a:pt x="0" y="5"/>
                  </a:cubicBezTo>
                  <a:lnTo>
                    <a:pt x="0" y="5"/>
                  </a:lnTo>
                  <a:cubicBezTo>
                    <a:pt x="9" y="40"/>
                    <a:pt x="36" y="67"/>
                    <a:pt x="62" y="93"/>
                  </a:cubicBezTo>
                  <a:cubicBezTo>
                    <a:pt x="45" y="67"/>
                    <a:pt x="53" y="40"/>
                    <a:pt x="80" y="5"/>
                  </a:cubicBezTo>
                  <a:cubicBezTo>
                    <a:pt x="74" y="2"/>
                    <a:pt x="68"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rot="1644691">
              <a:off x="7812841" y="-822102"/>
              <a:ext cx="6285" cy="6285"/>
            </a:xfrm>
            <a:custGeom>
              <a:avLst/>
              <a:gdLst/>
              <a:ahLst/>
              <a:cxnLst/>
              <a:rect l="l" t="t" r="r" b="b"/>
              <a:pathLst>
                <a:path w="36" h="36" extrusionOk="0">
                  <a:moveTo>
                    <a:pt x="0" y="0"/>
                  </a:moveTo>
                  <a:lnTo>
                    <a:pt x="0" y="0"/>
                  </a:lnTo>
                  <a:cubicBezTo>
                    <a:pt x="9" y="9"/>
                    <a:pt x="18" y="26"/>
                    <a:pt x="36" y="35"/>
                  </a:cubicBezTo>
                  <a:cubicBezTo>
                    <a:pt x="27" y="26"/>
                    <a:pt x="9"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rot="1644691">
              <a:off x="7842530" y="-854755"/>
              <a:ext cx="9428" cy="4889"/>
            </a:xfrm>
            <a:custGeom>
              <a:avLst/>
              <a:gdLst/>
              <a:ahLst/>
              <a:cxnLst/>
              <a:rect l="l" t="t" r="r" b="b"/>
              <a:pathLst>
                <a:path w="54" h="28" extrusionOk="0">
                  <a:moveTo>
                    <a:pt x="53" y="1"/>
                  </a:moveTo>
                  <a:cubicBezTo>
                    <a:pt x="44" y="1"/>
                    <a:pt x="18" y="10"/>
                    <a:pt x="0" y="27"/>
                  </a:cubicBezTo>
                  <a:lnTo>
                    <a:pt x="53" y="18"/>
                  </a:lnTo>
                  <a:cubicBezTo>
                    <a:pt x="53" y="10"/>
                    <a:pt x="53"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rot="1644691">
              <a:off x="7848012" y="-850275"/>
              <a:ext cx="1746" cy="6285"/>
            </a:xfrm>
            <a:custGeom>
              <a:avLst/>
              <a:gdLst/>
              <a:ahLst/>
              <a:cxnLst/>
              <a:rect l="l" t="t" r="r" b="b"/>
              <a:pathLst>
                <a:path w="10" h="36" extrusionOk="0">
                  <a:moveTo>
                    <a:pt x="9" y="0"/>
                  </a:moveTo>
                  <a:lnTo>
                    <a:pt x="9" y="0"/>
                  </a:lnTo>
                  <a:cubicBezTo>
                    <a:pt x="9" y="18"/>
                    <a:pt x="9" y="27"/>
                    <a:pt x="0" y="36"/>
                  </a:cubicBezTo>
                  <a:cubicBezTo>
                    <a:pt x="9" y="27"/>
                    <a:pt x="9" y="18"/>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rot="1644691">
              <a:off x="7852632" y="-853522"/>
              <a:ext cx="1571" cy="1746"/>
            </a:xfrm>
            <a:custGeom>
              <a:avLst/>
              <a:gdLst/>
              <a:ahLst/>
              <a:cxnLst/>
              <a:rect l="l" t="t" r="r" b="b"/>
              <a:pathLst>
                <a:path w="9" h="10" extrusionOk="0">
                  <a:moveTo>
                    <a:pt x="0" y="1"/>
                  </a:moveTo>
                  <a:lnTo>
                    <a:pt x="0" y="10"/>
                  </a:lnTo>
                  <a:cubicBezTo>
                    <a:pt x="9"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rot="1644691">
              <a:off x="7874940" y="-871657"/>
              <a:ext cx="18682" cy="9254"/>
            </a:xfrm>
            <a:custGeom>
              <a:avLst/>
              <a:gdLst/>
              <a:ahLst/>
              <a:cxnLst/>
              <a:rect l="l" t="t"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rot="1644691">
              <a:off x="7861562" y="-860542"/>
              <a:ext cx="7857" cy="9428"/>
            </a:xfrm>
            <a:custGeom>
              <a:avLst/>
              <a:gdLst/>
              <a:ahLst/>
              <a:cxnLst/>
              <a:rect l="l" t="t"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rot="1644691">
              <a:off x="7862672" y="-851018"/>
              <a:ext cx="3317" cy="4714"/>
            </a:xfrm>
            <a:custGeom>
              <a:avLst/>
              <a:gdLst/>
              <a:ahLst/>
              <a:cxnLst/>
              <a:rect l="l" t="t" r="r" b="b"/>
              <a:pathLst>
                <a:path w="19" h="27" extrusionOk="0">
                  <a:moveTo>
                    <a:pt x="10" y="0"/>
                  </a:moveTo>
                  <a:lnTo>
                    <a:pt x="1" y="18"/>
                  </a:lnTo>
                  <a:lnTo>
                    <a:pt x="19" y="27"/>
                  </a:ln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rot="1644691">
              <a:off x="7828883" y="-823313"/>
              <a:ext cx="7857" cy="13968"/>
            </a:xfrm>
            <a:custGeom>
              <a:avLst/>
              <a:gdLst/>
              <a:ahLst/>
              <a:cxnLst/>
              <a:rect l="l" t="t"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rot="1644691">
              <a:off x="7841260" y="-834986"/>
              <a:ext cx="1746" cy="1746"/>
            </a:xfrm>
            <a:custGeom>
              <a:avLst/>
              <a:gdLst/>
              <a:ahLst/>
              <a:cxnLst/>
              <a:rect l="l" t="t" r="r" b="b"/>
              <a:pathLst>
                <a:path w="10" h="10" extrusionOk="0">
                  <a:moveTo>
                    <a:pt x="0" y="1"/>
                  </a:moveTo>
                  <a:lnTo>
                    <a:pt x="0" y="9"/>
                  </a:lnTo>
                  <a:cubicBezTo>
                    <a:pt x="9"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rot="1644691">
              <a:off x="7806921" y="-774813"/>
              <a:ext cx="1746" cy="175"/>
            </a:xfrm>
            <a:custGeom>
              <a:avLst/>
              <a:gdLst/>
              <a:ahLst/>
              <a:cxnLst/>
              <a:rect l="l" t="t" r="r" b="b"/>
              <a:pathLst>
                <a:path w="10" h="1" extrusionOk="0">
                  <a:moveTo>
                    <a:pt x="1" y="1"/>
                  </a:moveTo>
                  <a:lnTo>
                    <a:pt x="9" y="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rot="1644691">
              <a:off x="7839137" y="-827903"/>
              <a:ext cx="4889" cy="9428"/>
            </a:xfrm>
            <a:custGeom>
              <a:avLst/>
              <a:gdLst/>
              <a:ahLst/>
              <a:cxnLst/>
              <a:rect l="l" t="t"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rot="1644691">
              <a:off x="7812550" y="-808078"/>
              <a:ext cx="7857" cy="6285"/>
            </a:xfrm>
            <a:custGeom>
              <a:avLst/>
              <a:gdLst/>
              <a:ahLst/>
              <a:cxnLst/>
              <a:rect l="l" t="t" r="r" b="b"/>
              <a:pathLst>
                <a:path w="45" h="36" extrusionOk="0">
                  <a:moveTo>
                    <a:pt x="45" y="1"/>
                  </a:moveTo>
                  <a:cubicBezTo>
                    <a:pt x="27" y="9"/>
                    <a:pt x="1" y="27"/>
                    <a:pt x="18" y="36"/>
                  </a:cubicBezTo>
                  <a:cubicBezTo>
                    <a:pt x="27" y="27"/>
                    <a:pt x="36" y="18"/>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rot="1644691">
              <a:off x="7836625" y="-835311"/>
              <a:ext cx="3317" cy="175"/>
            </a:xfrm>
            <a:custGeom>
              <a:avLst/>
              <a:gdLst/>
              <a:ahLst/>
              <a:cxnLst/>
              <a:rect l="l" t="t" r="r" b="b"/>
              <a:pathLst>
                <a:path w="19" h="1" extrusionOk="0">
                  <a:moveTo>
                    <a:pt x="18" y="0"/>
                  </a:moveTo>
                  <a:cubicBezTo>
                    <a:pt x="18" y="0"/>
                    <a:pt x="10" y="0"/>
                    <a:pt x="10" y="0"/>
                  </a:cubicBezTo>
                  <a:cubicBezTo>
                    <a:pt x="1" y="0"/>
                    <a:pt x="10" y="0"/>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rot="1644691">
              <a:off x="7838292" y="-833798"/>
              <a:ext cx="4714" cy="4714"/>
            </a:xfrm>
            <a:custGeom>
              <a:avLst/>
              <a:gdLst/>
              <a:ahLst/>
              <a:cxnLst/>
              <a:rect l="l" t="t" r="r" b="b"/>
              <a:pathLst>
                <a:path w="27" h="27" extrusionOk="0">
                  <a:moveTo>
                    <a:pt x="0" y="0"/>
                  </a:moveTo>
                  <a:cubicBezTo>
                    <a:pt x="0" y="9"/>
                    <a:pt x="18" y="18"/>
                    <a:pt x="27" y="27"/>
                  </a:cubicBezTo>
                  <a:cubicBezTo>
                    <a:pt x="27" y="18"/>
                    <a:pt x="18"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rot="1644691">
              <a:off x="7800673" y="-768941"/>
              <a:ext cx="54125" cy="32126"/>
            </a:xfrm>
            <a:custGeom>
              <a:avLst/>
              <a:gdLst/>
              <a:ahLst/>
              <a:cxnLst/>
              <a:rect l="l" t="t"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rot="1644691">
              <a:off x="7803754" y="-793326"/>
              <a:ext cx="12571" cy="18682"/>
            </a:xfrm>
            <a:custGeom>
              <a:avLst/>
              <a:gdLst/>
              <a:ahLst/>
              <a:cxnLst/>
              <a:rect l="l" t="t"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 name="Google Shape;279;p2"/>
            <p:cNvSpPr/>
            <p:nvPr/>
          </p:nvSpPr>
          <p:spPr>
            <a:xfrm rot="1644691">
              <a:off x="7817881" y="-807690"/>
              <a:ext cx="27935" cy="23221"/>
            </a:xfrm>
            <a:custGeom>
              <a:avLst/>
              <a:gdLst/>
              <a:ahLst/>
              <a:cxnLst/>
              <a:rect l="l" t="t"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lnTo>
                    <a:pt x="36" y="53"/>
                  </a:lnTo>
                  <a:cubicBezTo>
                    <a:pt x="30" y="62"/>
                    <a:pt x="27" y="65"/>
                    <a:pt x="24" y="65"/>
                  </a:cubicBezTo>
                  <a:cubicBezTo>
                    <a:pt x="18" y="65"/>
                    <a:pt x="18" y="51"/>
                    <a:pt x="18" y="45"/>
                  </a:cubicBezTo>
                  <a:lnTo>
                    <a:pt x="18" y="45"/>
                  </a:lnTo>
                  <a:cubicBezTo>
                    <a:pt x="18" y="45"/>
                    <a:pt x="27" y="53"/>
                    <a:pt x="36" y="53"/>
                  </a:cubicBezTo>
                  <a:cubicBezTo>
                    <a:pt x="36" y="36"/>
                    <a:pt x="27"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 name="Google Shape;280;p2"/>
            <p:cNvSpPr/>
            <p:nvPr/>
          </p:nvSpPr>
          <p:spPr>
            <a:xfrm rot="1644691">
              <a:off x="7900606" y="-845519"/>
              <a:ext cx="3317" cy="1397"/>
            </a:xfrm>
            <a:custGeom>
              <a:avLst/>
              <a:gdLst/>
              <a:ahLst/>
              <a:cxnLst/>
              <a:rect l="l" t="t" r="r" b="b"/>
              <a:pathLst>
                <a:path w="19" h="8" extrusionOk="0">
                  <a:moveTo>
                    <a:pt x="1" y="1"/>
                  </a:moveTo>
                  <a:cubicBezTo>
                    <a:pt x="5" y="5"/>
                    <a:pt x="10" y="7"/>
                    <a:pt x="13" y="7"/>
                  </a:cubicBezTo>
                  <a:cubicBezTo>
                    <a:pt x="16" y="7"/>
                    <a:pt x="19" y="5"/>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rot="1644691">
              <a:off x="7876019" y="-856821"/>
              <a:ext cx="24793" cy="17110"/>
            </a:xfrm>
            <a:custGeom>
              <a:avLst/>
              <a:gdLst/>
              <a:ahLst/>
              <a:cxnLst/>
              <a:rect l="l" t="t" r="r" b="b"/>
              <a:pathLst>
                <a:path w="142" h="98" extrusionOk="0">
                  <a:moveTo>
                    <a:pt x="114" y="0"/>
                  </a:moveTo>
                  <a:cubicBezTo>
                    <a:pt x="107" y="0"/>
                    <a:pt x="99" y="5"/>
                    <a:pt x="89" y="18"/>
                  </a:cubicBezTo>
                  <a:lnTo>
                    <a:pt x="89" y="27"/>
                  </a:lnTo>
                  <a:cubicBezTo>
                    <a:pt x="73" y="59"/>
                    <a:pt x="18" y="92"/>
                    <a:pt x="3" y="97"/>
                  </a:cubicBezTo>
                  <a:lnTo>
                    <a:pt x="3" y="97"/>
                  </a:ln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rot="1644691">
              <a:off x="7858246" y="-819057"/>
              <a:ext cx="12571" cy="13968"/>
            </a:xfrm>
            <a:custGeom>
              <a:avLst/>
              <a:gdLst/>
              <a:ahLst/>
              <a:cxnLst/>
              <a:rect l="l" t="t" r="r" b="b"/>
              <a:pathLst>
                <a:path w="72" h="80" extrusionOk="0">
                  <a:moveTo>
                    <a:pt x="1" y="0"/>
                  </a:moveTo>
                  <a:lnTo>
                    <a:pt x="27" y="80"/>
                  </a:lnTo>
                  <a:lnTo>
                    <a:pt x="71" y="44"/>
                  </a:lnTo>
                  <a:lnTo>
                    <a:pt x="45" y="44"/>
                  </a:lnTo>
                  <a:cubicBezTo>
                    <a:pt x="53" y="0"/>
                    <a:pt x="27"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rot="1644691">
              <a:off x="7792182" y="-778790"/>
              <a:ext cx="13968" cy="8031"/>
            </a:xfrm>
            <a:custGeom>
              <a:avLst/>
              <a:gdLst/>
              <a:ahLst/>
              <a:cxnLst/>
              <a:rect l="l" t="t" r="r" b="b"/>
              <a:pathLst>
                <a:path w="80" h="46" extrusionOk="0">
                  <a:moveTo>
                    <a:pt x="0" y="1"/>
                  </a:moveTo>
                  <a:lnTo>
                    <a:pt x="80" y="45"/>
                  </a:lnTo>
                  <a:lnTo>
                    <a:pt x="80" y="45"/>
                  </a:lnTo>
                  <a:lnTo>
                    <a:pt x="53" y="1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rot="1644691">
              <a:off x="7786641" y="-764138"/>
              <a:ext cx="8031" cy="4714"/>
            </a:xfrm>
            <a:custGeom>
              <a:avLst/>
              <a:gdLst/>
              <a:ahLst/>
              <a:cxnLst/>
              <a:rect l="l" t="t" r="r" b="b"/>
              <a:pathLst>
                <a:path w="46" h="27" extrusionOk="0">
                  <a:moveTo>
                    <a:pt x="1" y="0"/>
                  </a:moveTo>
                  <a:lnTo>
                    <a:pt x="27" y="27"/>
                  </a:lnTo>
                  <a:lnTo>
                    <a:pt x="45" y="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rot="1644691">
              <a:off x="7388602" y="83895"/>
              <a:ext cx="3317" cy="3317"/>
            </a:xfrm>
            <a:custGeom>
              <a:avLst/>
              <a:gdLst/>
              <a:ahLst/>
              <a:cxnLst/>
              <a:rect l="l" t="t" r="r" b="b"/>
              <a:pathLst>
                <a:path w="19" h="19" extrusionOk="0">
                  <a:moveTo>
                    <a:pt x="1" y="1"/>
                  </a:moveTo>
                  <a:lnTo>
                    <a:pt x="19" y="18"/>
                  </a:lnTo>
                  <a:cubicBezTo>
                    <a:pt x="10" y="9"/>
                    <a:pt x="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rot="1644691">
              <a:off x="7396312" y="56907"/>
              <a:ext cx="4889" cy="1397"/>
            </a:xfrm>
            <a:custGeom>
              <a:avLst/>
              <a:gdLst/>
              <a:ahLst/>
              <a:cxnLst/>
              <a:rect l="l" t="t" r="r" b="b"/>
              <a:pathLst>
                <a:path w="28" h="8" extrusionOk="0">
                  <a:moveTo>
                    <a:pt x="1" y="1"/>
                  </a:moveTo>
                  <a:cubicBezTo>
                    <a:pt x="5" y="5"/>
                    <a:pt x="12" y="7"/>
                    <a:pt x="17" y="7"/>
                  </a:cubicBezTo>
                  <a:cubicBezTo>
                    <a:pt x="23" y="7"/>
                    <a:pt x="27" y="5"/>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rot="1644691">
              <a:off x="7554556" y="-421047"/>
              <a:ext cx="20078" cy="9428"/>
            </a:xfrm>
            <a:custGeom>
              <a:avLst/>
              <a:gdLst/>
              <a:ahLst/>
              <a:cxnLst/>
              <a:rect l="l" t="t"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rot="1644691">
              <a:off x="7455439" y="-163098"/>
              <a:ext cx="7857" cy="6285"/>
            </a:xfrm>
            <a:custGeom>
              <a:avLst/>
              <a:gdLst/>
              <a:ahLst/>
              <a:cxnLst/>
              <a:rect l="l" t="t"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rot="1644691">
              <a:off x="7478316" y="-132664"/>
              <a:ext cx="6285" cy="4714"/>
            </a:xfrm>
            <a:custGeom>
              <a:avLst/>
              <a:gdLst/>
              <a:ahLst/>
              <a:cxnLst/>
              <a:rect l="l" t="t" r="r" b="b"/>
              <a:pathLst>
                <a:path w="36" h="27" extrusionOk="0">
                  <a:moveTo>
                    <a:pt x="35" y="0"/>
                  </a:moveTo>
                  <a:lnTo>
                    <a:pt x="0" y="27"/>
                  </a:lnTo>
                  <a:cubicBezTo>
                    <a:pt x="9" y="27"/>
                    <a:pt x="27" y="18"/>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rot="1644691">
              <a:off x="7352151" y="221439"/>
              <a:ext cx="9428" cy="4539"/>
            </a:xfrm>
            <a:custGeom>
              <a:avLst/>
              <a:gdLst/>
              <a:ahLst/>
              <a:cxnLst/>
              <a:rect l="l" t="t" r="r" b="b"/>
              <a:pathLst>
                <a:path w="54" h="26" extrusionOk="0">
                  <a:moveTo>
                    <a:pt x="36" y="0"/>
                  </a:moveTo>
                  <a:cubicBezTo>
                    <a:pt x="27" y="0"/>
                    <a:pt x="15" y="8"/>
                    <a:pt x="0" y="8"/>
                  </a:cubicBezTo>
                  <a:lnTo>
                    <a:pt x="53" y="26"/>
                  </a:lnTo>
                  <a:cubicBezTo>
                    <a:pt x="49" y="6"/>
                    <a:pt x="44" y="0"/>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rot="1644691">
              <a:off x="7697904" y="-615442"/>
              <a:ext cx="14142" cy="10825"/>
            </a:xfrm>
            <a:custGeom>
              <a:avLst/>
              <a:gdLst/>
              <a:ahLst/>
              <a:cxnLst/>
              <a:rect l="l" t="t" r="r" b="b"/>
              <a:pathLst>
                <a:path w="81" h="62" extrusionOk="0">
                  <a:moveTo>
                    <a:pt x="45" y="0"/>
                  </a:moveTo>
                  <a:cubicBezTo>
                    <a:pt x="19" y="27"/>
                    <a:pt x="10" y="44"/>
                    <a:pt x="1" y="62"/>
                  </a:cubicBezTo>
                  <a:cubicBezTo>
                    <a:pt x="36" y="35"/>
                    <a:pt x="80" y="18"/>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rot="1644691">
              <a:off x="7304378" y="39215"/>
              <a:ext cx="6285" cy="3317"/>
            </a:xfrm>
            <a:custGeom>
              <a:avLst/>
              <a:gdLst/>
              <a:ahLst/>
              <a:cxnLst/>
              <a:rect l="l" t="t" r="r" b="b"/>
              <a:pathLst>
                <a:path w="36" h="19" extrusionOk="0">
                  <a:moveTo>
                    <a:pt x="0" y="1"/>
                  </a:moveTo>
                  <a:cubicBezTo>
                    <a:pt x="9" y="10"/>
                    <a:pt x="27" y="18"/>
                    <a:pt x="36" y="18"/>
                  </a:cubicBezTo>
                  <a:cubicBezTo>
                    <a:pt x="27"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rot="1644691">
              <a:off x="7687165" y="-610434"/>
              <a:ext cx="7857" cy="14142"/>
            </a:xfrm>
            <a:custGeom>
              <a:avLst/>
              <a:gdLst/>
              <a:ahLst/>
              <a:cxnLst/>
              <a:rect l="l" t="t"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rot="1644691">
              <a:off x="7177414" y="739731"/>
              <a:ext cx="1746" cy="1746"/>
            </a:xfrm>
            <a:custGeom>
              <a:avLst/>
              <a:gdLst/>
              <a:ahLst/>
              <a:cxnLst/>
              <a:rect l="l" t="t" r="r" b="b"/>
              <a:pathLst>
                <a:path w="10" h="10" extrusionOk="0">
                  <a:moveTo>
                    <a:pt x="9" y="0"/>
                  </a:moveTo>
                  <a:lnTo>
                    <a:pt x="9" y="0"/>
                  </a:lnTo>
                  <a:cubicBezTo>
                    <a:pt x="9" y="0"/>
                    <a:pt x="0" y="0"/>
                    <a:pt x="0" y="9"/>
                  </a:cubicBezTo>
                  <a:cubicBezTo>
                    <a:pt x="9" y="9"/>
                    <a:pt x="9"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rot="1644691">
              <a:off x="7034768" y="841477"/>
              <a:ext cx="1746" cy="6285"/>
            </a:xfrm>
            <a:custGeom>
              <a:avLst/>
              <a:gdLst/>
              <a:ahLst/>
              <a:cxnLst/>
              <a:rect l="l" t="t" r="r" b="b"/>
              <a:pathLst>
                <a:path w="10" h="36" extrusionOk="0">
                  <a:moveTo>
                    <a:pt x="1" y="1"/>
                  </a:moveTo>
                  <a:cubicBezTo>
                    <a:pt x="1" y="18"/>
                    <a:pt x="1" y="27"/>
                    <a:pt x="10" y="36"/>
                  </a:cubicBezTo>
                  <a:cubicBezTo>
                    <a:pt x="1" y="18"/>
                    <a:pt x="1" y="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rot="1644691">
              <a:off x="7756107" y="-707155"/>
              <a:ext cx="1397" cy="1571"/>
            </a:xfrm>
            <a:custGeom>
              <a:avLst/>
              <a:gdLst/>
              <a:ahLst/>
              <a:cxnLst/>
              <a:rect l="l" t="t" r="r" b="b"/>
              <a:pathLst>
                <a:path w="8" h="9" extrusionOk="0">
                  <a:moveTo>
                    <a:pt x="2" y="1"/>
                  </a:moveTo>
                  <a:cubicBezTo>
                    <a:pt x="0" y="1"/>
                    <a:pt x="2" y="9"/>
                    <a:pt x="8" y="9"/>
                  </a:cubicBezTo>
                  <a:cubicBezTo>
                    <a:pt x="5" y="3"/>
                    <a:pt x="3" y="1"/>
                    <a:pt x="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rot="1644691">
              <a:off x="7794332" y="-700435"/>
              <a:ext cx="4714" cy="1571"/>
            </a:xfrm>
            <a:custGeom>
              <a:avLst/>
              <a:gdLst/>
              <a:ahLst/>
              <a:cxnLst/>
              <a:rect l="l" t="t" r="r" b="b"/>
              <a:pathLst>
                <a:path w="27" h="9" extrusionOk="0">
                  <a:moveTo>
                    <a:pt x="0" y="0"/>
                  </a:moveTo>
                  <a:cubicBezTo>
                    <a:pt x="9" y="0"/>
                    <a:pt x="18" y="9"/>
                    <a:pt x="27" y="9"/>
                  </a:cubicBezTo>
                  <a:cubicBezTo>
                    <a:pt x="18"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rot="1644691">
              <a:off x="7717611" y="-536285"/>
              <a:ext cx="1571" cy="1746"/>
            </a:xfrm>
            <a:custGeom>
              <a:avLst/>
              <a:gdLst/>
              <a:ahLst/>
              <a:cxnLst/>
              <a:rect l="l" t="t" r="r" b="b"/>
              <a:pathLst>
                <a:path w="9" h="10" extrusionOk="0">
                  <a:moveTo>
                    <a:pt x="0" y="1"/>
                  </a:moveTo>
                  <a:lnTo>
                    <a:pt x="0" y="10"/>
                  </a:lnTo>
                  <a:cubicBezTo>
                    <a:pt x="9"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rot="1644691">
              <a:off x="7757808" y="-709116"/>
              <a:ext cx="3317" cy="4714"/>
            </a:xfrm>
            <a:custGeom>
              <a:avLst/>
              <a:gdLst/>
              <a:ahLst/>
              <a:cxnLst/>
              <a:rect l="l" t="t" r="r" b="b"/>
              <a:pathLst>
                <a:path w="19" h="27" extrusionOk="0">
                  <a:moveTo>
                    <a:pt x="19" y="0"/>
                  </a:moveTo>
                  <a:cubicBezTo>
                    <a:pt x="19" y="9"/>
                    <a:pt x="10" y="18"/>
                    <a:pt x="1" y="27"/>
                  </a:cubicBezTo>
                  <a:cubicBezTo>
                    <a:pt x="10" y="18"/>
                    <a:pt x="19" y="9"/>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rot="1644691">
              <a:off x="7758435" y="-712873"/>
              <a:ext cx="1571" cy="3317"/>
            </a:xfrm>
            <a:custGeom>
              <a:avLst/>
              <a:gdLst/>
              <a:ahLst/>
              <a:cxnLst/>
              <a:rect l="l" t="t" r="r" b="b"/>
              <a:pathLst>
                <a:path w="9" h="19" extrusionOk="0">
                  <a:moveTo>
                    <a:pt x="9" y="0"/>
                  </a:moveTo>
                  <a:cubicBezTo>
                    <a:pt x="0" y="0"/>
                    <a:pt x="0" y="0"/>
                    <a:pt x="9" y="18"/>
                  </a:cubicBezTo>
                  <a:cubicBezTo>
                    <a:pt x="9" y="9"/>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rot="1644691">
              <a:off x="7754536" y="-706141"/>
              <a:ext cx="1571" cy="4889"/>
            </a:xfrm>
            <a:custGeom>
              <a:avLst/>
              <a:gdLst/>
              <a:ahLst/>
              <a:cxnLst/>
              <a:rect l="l" t="t" r="r" b="b"/>
              <a:pathLst>
                <a:path w="9" h="28" extrusionOk="0">
                  <a:moveTo>
                    <a:pt x="0" y="1"/>
                  </a:moveTo>
                  <a:cubicBezTo>
                    <a:pt x="9" y="9"/>
                    <a:pt x="9" y="18"/>
                    <a:pt x="9" y="27"/>
                  </a:cubicBezTo>
                  <a:cubicBezTo>
                    <a:pt x="9" y="18"/>
                    <a:pt x="9" y="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rot="1644691">
              <a:off x="7249690" y="456271"/>
              <a:ext cx="3317" cy="2095"/>
            </a:xfrm>
            <a:custGeom>
              <a:avLst/>
              <a:gdLst/>
              <a:ahLst/>
              <a:cxnLst/>
              <a:rect l="l" t="t" r="r" b="b"/>
              <a:pathLst>
                <a:path w="19" h="12" extrusionOk="0">
                  <a:moveTo>
                    <a:pt x="1" y="1"/>
                  </a:moveTo>
                  <a:cubicBezTo>
                    <a:pt x="12" y="8"/>
                    <a:pt x="17" y="11"/>
                    <a:pt x="17" y="11"/>
                  </a:cubicBezTo>
                  <a:cubicBezTo>
                    <a:pt x="18" y="11"/>
                    <a:pt x="11"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rot="1644691">
              <a:off x="7601059" y="-287605"/>
              <a:ext cx="1746" cy="175"/>
            </a:xfrm>
            <a:custGeom>
              <a:avLst/>
              <a:gdLst/>
              <a:ahLst/>
              <a:cxnLst/>
              <a:rect l="l" t="t" r="r" b="b"/>
              <a:pathLst>
                <a:path w="10" h="1" extrusionOk="0">
                  <a:moveTo>
                    <a:pt x="10" y="1"/>
                  </a:moveTo>
                  <a:lnTo>
                    <a:pt x="1" y="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rot="1644691">
              <a:off x="7572860" y="-293333"/>
              <a:ext cx="32649" cy="14142"/>
            </a:xfrm>
            <a:custGeom>
              <a:avLst/>
              <a:gdLst/>
              <a:ahLst/>
              <a:cxnLst/>
              <a:rect l="l" t="t" r="r" b="b"/>
              <a:pathLst>
                <a:path w="187" h="81" extrusionOk="0">
                  <a:moveTo>
                    <a:pt x="151" y="1"/>
                  </a:moveTo>
                  <a:lnTo>
                    <a:pt x="1" y="9"/>
                  </a:lnTo>
                  <a:lnTo>
                    <a:pt x="186" y="80"/>
                  </a:lnTo>
                  <a:cubicBezTo>
                    <a:pt x="124" y="36"/>
                    <a:pt x="133" y="18"/>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rot="1644691">
              <a:off x="7286977" y="-839992"/>
              <a:ext cx="245307" cy="1793097"/>
            </a:xfrm>
            <a:custGeom>
              <a:avLst/>
              <a:gdLst/>
              <a:ahLst/>
              <a:cxnLst/>
              <a:rect l="l" t="t"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lnTo>
                    <a:pt x="784" y="2686"/>
                  </a:ln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lnTo>
                    <a:pt x="1044" y="7093"/>
                  </a:ln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4" y="9086"/>
                  </a:ln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lnTo>
                    <a:pt x="545" y="157"/>
                  </a:ln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42" y="671"/>
                  </a:ln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lnTo>
                    <a:pt x="380" y="1907"/>
                  </a:ln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lnTo>
                    <a:pt x="345" y="2261"/>
                  </a:lnTo>
                  <a:cubicBezTo>
                    <a:pt x="327" y="2269"/>
                    <a:pt x="319" y="2278"/>
                    <a:pt x="310" y="2287"/>
                  </a:cubicBezTo>
                  <a:cubicBezTo>
                    <a:pt x="327" y="2278"/>
                    <a:pt x="336" y="2269"/>
                    <a:pt x="345" y="2261"/>
                  </a:cubicBezTo>
                  <a:lnTo>
                    <a:pt x="345" y="2261"/>
                  </a:ln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lnTo>
                    <a:pt x="422" y="2626"/>
                  </a:lnTo>
                  <a:cubicBezTo>
                    <a:pt x="406" y="2651"/>
                    <a:pt x="390" y="2677"/>
                    <a:pt x="416" y="2711"/>
                  </a:cubicBezTo>
                  <a:lnTo>
                    <a:pt x="345" y="2711"/>
                  </a:lnTo>
                  <a:lnTo>
                    <a:pt x="433" y="2782"/>
                  </a:lnTo>
                  <a:cubicBezTo>
                    <a:pt x="410" y="2800"/>
                    <a:pt x="392" y="2811"/>
                    <a:pt x="372" y="2811"/>
                  </a:cubicBezTo>
                  <a:cubicBezTo>
                    <a:pt x="354" y="2811"/>
                    <a:pt x="335" y="2802"/>
                    <a:pt x="310" y="2782"/>
                  </a:cubicBezTo>
                  <a:lnTo>
                    <a:pt x="310" y="2782"/>
                  </a:lnTo>
                  <a:cubicBezTo>
                    <a:pt x="380" y="2879"/>
                    <a:pt x="336" y="2861"/>
                    <a:pt x="407" y="2949"/>
                  </a:cubicBezTo>
                  <a:lnTo>
                    <a:pt x="363" y="2940"/>
                  </a:ln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lnTo>
                    <a:pt x="177" y="3541"/>
                  </a:ln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lnTo>
                    <a:pt x="89" y="3691"/>
                  </a:ln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lnTo>
                    <a:pt x="230" y="4530"/>
                  </a:lnTo>
                  <a:cubicBezTo>
                    <a:pt x="354" y="4539"/>
                    <a:pt x="160" y="4636"/>
                    <a:pt x="213" y="4698"/>
                  </a:cubicBezTo>
                  <a:lnTo>
                    <a:pt x="239" y="4671"/>
                  </a:lnTo>
                  <a:lnTo>
                    <a:pt x="239" y="4671"/>
                  </a:lnTo>
                  <a:cubicBezTo>
                    <a:pt x="283" y="4706"/>
                    <a:pt x="80" y="4786"/>
                    <a:pt x="71" y="4830"/>
                  </a:cubicBezTo>
                  <a:cubicBezTo>
                    <a:pt x="69" y="4831"/>
                    <a:pt x="67" y="4832"/>
                    <a:pt x="65" y="4832"/>
                  </a:cubicBezTo>
                  <a:cubicBezTo>
                    <a:pt x="54" y="4832"/>
                    <a:pt x="53" y="4811"/>
                    <a:pt x="45" y="4804"/>
                  </a:cubicBezTo>
                  <a:lnTo>
                    <a:pt x="45" y="4804"/>
                  </a:ln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lnTo>
                    <a:pt x="336" y="6455"/>
                  </a:ln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lnTo>
                    <a:pt x="645" y="6790"/>
                  </a:lnTo>
                  <a:cubicBezTo>
                    <a:pt x="659" y="6824"/>
                    <a:pt x="626" y="6878"/>
                    <a:pt x="598" y="6878"/>
                  </a:cubicBezTo>
                  <a:cubicBezTo>
                    <a:pt x="589" y="6878"/>
                    <a:pt x="581" y="6873"/>
                    <a:pt x="575" y="6861"/>
                  </a:cubicBezTo>
                  <a:lnTo>
                    <a:pt x="584" y="6852"/>
                  </a:ln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lnTo>
                    <a:pt x="566" y="7620"/>
                  </a:ln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lnTo>
                    <a:pt x="742" y="7938"/>
                  </a:ln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lnTo>
                    <a:pt x="727" y="8637"/>
                  </a:lnTo>
                  <a:cubicBezTo>
                    <a:pt x="730" y="8636"/>
                    <a:pt x="732" y="8636"/>
                    <a:pt x="735" y="8636"/>
                  </a:cubicBezTo>
                  <a:cubicBezTo>
                    <a:pt x="767" y="8636"/>
                    <a:pt x="765" y="8739"/>
                    <a:pt x="812" y="8739"/>
                  </a:cubicBezTo>
                  <a:cubicBezTo>
                    <a:pt x="822" y="8739"/>
                    <a:pt x="834" y="8735"/>
                    <a:pt x="848" y="8724"/>
                  </a:cubicBezTo>
                  <a:lnTo>
                    <a:pt x="848" y="8724"/>
                  </a:ln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963" y="10101"/>
                  </a:ln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334" y="9563"/>
                  </a:ln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314" y="9086"/>
                  </a:ln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lnTo>
                    <a:pt x="1096" y="8415"/>
                  </a:ln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lnTo>
                    <a:pt x="981" y="8177"/>
                  </a:ln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lnTo>
                    <a:pt x="1052" y="7770"/>
                  </a:ln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lnTo>
                    <a:pt x="1072" y="7567"/>
                  </a:lnTo>
                  <a:cubicBezTo>
                    <a:pt x="950" y="7556"/>
                    <a:pt x="1076" y="7469"/>
                    <a:pt x="972" y="7426"/>
                  </a:cubicBezTo>
                  <a:lnTo>
                    <a:pt x="1025" y="7417"/>
                  </a:lnTo>
                  <a:cubicBezTo>
                    <a:pt x="1016" y="7408"/>
                    <a:pt x="990" y="7391"/>
                    <a:pt x="990" y="7373"/>
                  </a:cubicBezTo>
                  <a:lnTo>
                    <a:pt x="990" y="7373"/>
                  </a:lnTo>
                  <a:lnTo>
                    <a:pt x="1069" y="7399"/>
                  </a:lnTo>
                  <a:cubicBezTo>
                    <a:pt x="999" y="7355"/>
                    <a:pt x="1105" y="7285"/>
                    <a:pt x="1060" y="7241"/>
                  </a:cubicBezTo>
                  <a:lnTo>
                    <a:pt x="1060" y="7241"/>
                  </a:lnTo>
                  <a:cubicBezTo>
                    <a:pt x="1078" y="7347"/>
                    <a:pt x="999" y="7276"/>
                    <a:pt x="963" y="7329"/>
                  </a:cubicBezTo>
                  <a:cubicBezTo>
                    <a:pt x="867" y="7215"/>
                    <a:pt x="1093" y="7232"/>
                    <a:pt x="1044" y="7093"/>
                  </a:cubicBezTo>
                  <a:lnTo>
                    <a:pt x="1044" y="7093"/>
                  </a:ln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831" y="6834"/>
                  </a:lnTo>
                  <a:lnTo>
                    <a:pt x="919" y="6861"/>
                  </a:lnTo>
                  <a:lnTo>
                    <a:pt x="893" y="6817"/>
                  </a:lnTo>
                  <a:lnTo>
                    <a:pt x="954" y="6808"/>
                  </a:lnTo>
                  <a:cubicBezTo>
                    <a:pt x="893" y="6764"/>
                    <a:pt x="910" y="6746"/>
                    <a:pt x="910" y="6684"/>
                  </a:cubicBezTo>
                  <a:lnTo>
                    <a:pt x="910" y="6684"/>
                  </a:lnTo>
                  <a:cubicBezTo>
                    <a:pt x="897" y="6691"/>
                    <a:pt x="881" y="6695"/>
                    <a:pt x="864" y="6695"/>
                  </a:cubicBezTo>
                  <a:cubicBezTo>
                    <a:pt x="836" y="6695"/>
                    <a:pt x="807" y="6683"/>
                    <a:pt x="795" y="6649"/>
                  </a:cubicBezTo>
                  <a:cubicBezTo>
                    <a:pt x="822" y="6614"/>
                    <a:pt x="857" y="6658"/>
                    <a:pt x="831" y="6587"/>
                  </a:cubicBezTo>
                  <a:lnTo>
                    <a:pt x="831" y="6587"/>
                  </a:ln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929" y="6438"/>
                  </a:ln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lnTo>
                    <a:pt x="707" y="5625"/>
                  </a:lnTo>
                  <a:cubicBezTo>
                    <a:pt x="734" y="5642"/>
                    <a:pt x="716" y="5660"/>
                    <a:pt x="725" y="5687"/>
                  </a:cubicBezTo>
                  <a:lnTo>
                    <a:pt x="769" y="5625"/>
                  </a:lnTo>
                  <a:cubicBezTo>
                    <a:pt x="823" y="5661"/>
                    <a:pt x="832" y="5693"/>
                    <a:pt x="849" y="5693"/>
                  </a:cubicBezTo>
                  <a:cubicBezTo>
                    <a:pt x="857" y="5693"/>
                    <a:pt x="867" y="5686"/>
                    <a:pt x="884" y="5669"/>
                  </a:cubicBezTo>
                  <a:lnTo>
                    <a:pt x="884" y="5669"/>
                  </a:ln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52" y="5255"/>
                  </a:ln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63" y="4954"/>
                  </a:lnTo>
                  <a:lnTo>
                    <a:pt x="690" y="5007"/>
                  </a:lnTo>
                  <a:cubicBezTo>
                    <a:pt x="778" y="4962"/>
                    <a:pt x="742" y="4927"/>
                    <a:pt x="787" y="4865"/>
                  </a:cubicBezTo>
                  <a:lnTo>
                    <a:pt x="787" y="4865"/>
                  </a:ln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lnTo>
                    <a:pt x="557" y="4009"/>
                  </a:ln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lnTo>
                    <a:pt x="522" y="3938"/>
                  </a:ln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lnTo>
                    <a:pt x="460" y="3506"/>
                  </a:ln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lnTo>
                    <a:pt x="637" y="3567"/>
                  </a:lnTo>
                  <a:cubicBezTo>
                    <a:pt x="644" y="3569"/>
                    <a:pt x="650" y="3569"/>
                    <a:pt x="655" y="3569"/>
                  </a:cubicBezTo>
                  <a:cubicBezTo>
                    <a:pt x="688" y="3569"/>
                    <a:pt x="684" y="3546"/>
                    <a:pt x="707" y="3523"/>
                  </a:cubicBezTo>
                  <a:lnTo>
                    <a:pt x="707" y="3523"/>
                  </a:ln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lnTo>
                    <a:pt x="628" y="3302"/>
                  </a:ln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lnTo>
                    <a:pt x="619" y="2958"/>
                  </a:lnTo>
                  <a:cubicBezTo>
                    <a:pt x="628" y="2958"/>
                    <a:pt x="734" y="2985"/>
                    <a:pt x="751" y="2993"/>
                  </a:cubicBezTo>
                  <a:lnTo>
                    <a:pt x="433" y="2799"/>
                  </a:lnTo>
                  <a:lnTo>
                    <a:pt x="433" y="2799"/>
                  </a:lnTo>
                  <a:cubicBezTo>
                    <a:pt x="522" y="2817"/>
                    <a:pt x="734" y="2790"/>
                    <a:pt x="769" y="2870"/>
                  </a:cubicBezTo>
                  <a:cubicBezTo>
                    <a:pt x="787" y="2852"/>
                    <a:pt x="804" y="2826"/>
                    <a:pt x="778" y="2773"/>
                  </a:cubicBezTo>
                  <a:lnTo>
                    <a:pt x="778" y="2773"/>
                  </a:lnTo>
                  <a:cubicBezTo>
                    <a:pt x="768" y="2782"/>
                    <a:pt x="732" y="2789"/>
                    <a:pt x="700" y="2789"/>
                  </a:cubicBezTo>
                  <a:cubicBezTo>
                    <a:pt x="673" y="2789"/>
                    <a:pt x="649" y="2785"/>
                    <a:pt x="645" y="2773"/>
                  </a:cubicBezTo>
                  <a:cubicBezTo>
                    <a:pt x="741" y="2729"/>
                    <a:pt x="699" y="2746"/>
                    <a:pt x="784" y="2686"/>
                  </a:cubicBezTo>
                  <a:lnTo>
                    <a:pt x="784" y="2686"/>
                  </a:lnTo>
                  <a:cubicBezTo>
                    <a:pt x="780" y="2688"/>
                    <a:pt x="774" y="2689"/>
                    <a:pt x="767" y="2689"/>
                  </a:cubicBezTo>
                  <a:cubicBezTo>
                    <a:pt x="725" y="2689"/>
                    <a:pt x="638" y="2660"/>
                    <a:pt x="645" y="2631"/>
                  </a:cubicBezTo>
                  <a:lnTo>
                    <a:pt x="645" y="2631"/>
                  </a:lnTo>
                  <a:cubicBezTo>
                    <a:pt x="663" y="2640"/>
                    <a:pt x="773" y="2649"/>
                    <a:pt x="786" y="2657"/>
                  </a:cubicBezTo>
                  <a:lnTo>
                    <a:pt x="786" y="2657"/>
                  </a:lnTo>
                  <a:lnTo>
                    <a:pt x="669" y="2566"/>
                  </a:lnTo>
                  <a:lnTo>
                    <a:pt x="669" y="2566"/>
                  </a:lnTo>
                  <a:cubicBezTo>
                    <a:pt x="683" y="2574"/>
                    <a:pt x="704" y="2578"/>
                    <a:pt x="727" y="2578"/>
                  </a:cubicBezTo>
                  <a:cubicBezTo>
                    <a:pt x="760" y="2578"/>
                    <a:pt x="798" y="2570"/>
                    <a:pt x="822" y="2561"/>
                  </a:cubicBezTo>
                  <a:lnTo>
                    <a:pt x="822" y="2561"/>
                  </a:lnTo>
                  <a:cubicBezTo>
                    <a:pt x="821" y="2561"/>
                    <a:pt x="819" y="2561"/>
                    <a:pt x="818" y="2561"/>
                  </a:cubicBezTo>
                  <a:cubicBezTo>
                    <a:pt x="799" y="2561"/>
                    <a:pt x="830" y="2489"/>
                    <a:pt x="822" y="2464"/>
                  </a:cubicBezTo>
                  <a:lnTo>
                    <a:pt x="822" y="2464"/>
                  </a:lnTo>
                  <a:lnTo>
                    <a:pt x="787" y="2499"/>
                  </a:lnTo>
                  <a:cubicBezTo>
                    <a:pt x="813" y="2402"/>
                    <a:pt x="610" y="2375"/>
                    <a:pt x="628" y="2287"/>
                  </a:cubicBezTo>
                  <a:lnTo>
                    <a:pt x="628" y="2287"/>
                  </a:lnTo>
                  <a:cubicBezTo>
                    <a:pt x="644" y="2293"/>
                    <a:pt x="703" y="2309"/>
                    <a:pt x="751" y="2309"/>
                  </a:cubicBezTo>
                  <a:cubicBezTo>
                    <a:pt x="779" y="2309"/>
                    <a:pt x="803" y="2303"/>
                    <a:pt x="813" y="2287"/>
                  </a:cubicBezTo>
                  <a:cubicBezTo>
                    <a:pt x="751" y="2252"/>
                    <a:pt x="495" y="2146"/>
                    <a:pt x="451" y="2057"/>
                  </a:cubicBezTo>
                  <a:lnTo>
                    <a:pt x="495" y="2049"/>
                  </a:lnTo>
                  <a:lnTo>
                    <a:pt x="460" y="1978"/>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lnTo>
                    <a:pt x="937" y="1722"/>
                  </a:ln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lnTo>
                    <a:pt x="846" y="1501"/>
                  </a:lnTo>
                  <a:cubicBezTo>
                    <a:pt x="844" y="1501"/>
                    <a:pt x="836" y="1508"/>
                    <a:pt x="813" y="1528"/>
                  </a:cubicBezTo>
                  <a:cubicBezTo>
                    <a:pt x="795" y="1484"/>
                    <a:pt x="831" y="1484"/>
                    <a:pt x="831" y="1422"/>
                  </a:cubicBezTo>
                  <a:lnTo>
                    <a:pt x="831" y="1422"/>
                  </a:ln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lnTo>
                    <a:pt x="734" y="574"/>
                  </a:ln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lnTo>
                    <a:pt x="693" y="195"/>
                  </a:lnTo>
                  <a:cubicBezTo>
                    <a:pt x="668" y="200"/>
                    <a:pt x="647" y="240"/>
                    <a:pt x="672" y="256"/>
                  </a:cubicBezTo>
                  <a:cubicBezTo>
                    <a:pt x="637" y="221"/>
                    <a:pt x="778" y="168"/>
                    <a:pt x="681" y="124"/>
                  </a:cubicBezTo>
                  <a:lnTo>
                    <a:pt x="681" y="124"/>
                  </a:lnTo>
                  <a:lnTo>
                    <a:pt x="628" y="168"/>
                  </a:lnTo>
                  <a:cubicBezTo>
                    <a:pt x="592" y="124"/>
                    <a:pt x="522" y="62"/>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rot="1644691">
              <a:off x="7400888" y="19438"/>
              <a:ext cx="17285" cy="7857"/>
            </a:xfrm>
            <a:custGeom>
              <a:avLst/>
              <a:gdLst/>
              <a:ahLst/>
              <a:cxnLst/>
              <a:rect l="l" t="t" r="r" b="b"/>
              <a:pathLst>
                <a:path w="99" h="45" extrusionOk="0">
                  <a:moveTo>
                    <a:pt x="45" y="1"/>
                  </a:moveTo>
                  <a:lnTo>
                    <a:pt x="45" y="1"/>
                  </a:lnTo>
                  <a:cubicBezTo>
                    <a:pt x="27" y="18"/>
                    <a:pt x="1" y="36"/>
                    <a:pt x="63" y="45"/>
                  </a:cubicBezTo>
                  <a:cubicBezTo>
                    <a:pt x="98" y="36"/>
                    <a:pt x="63"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rot="1644691">
              <a:off x="7479952" y="-160711"/>
              <a:ext cx="7857" cy="7857"/>
            </a:xfrm>
            <a:custGeom>
              <a:avLst/>
              <a:gdLst/>
              <a:ahLst/>
              <a:cxnLst/>
              <a:rect l="l" t="t" r="r" b="b"/>
              <a:pathLst>
                <a:path w="45" h="45" extrusionOk="0">
                  <a:moveTo>
                    <a:pt x="27" y="0"/>
                  </a:moveTo>
                  <a:lnTo>
                    <a:pt x="27" y="0"/>
                  </a:lnTo>
                  <a:cubicBezTo>
                    <a:pt x="9" y="18"/>
                    <a:pt x="0" y="36"/>
                    <a:pt x="9" y="44"/>
                  </a:cubicBezTo>
                  <a:cubicBezTo>
                    <a:pt x="27" y="36"/>
                    <a:pt x="44"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rot="1644691">
              <a:off x="7739389" y="-670100"/>
              <a:ext cx="3317" cy="4539"/>
            </a:xfrm>
            <a:custGeom>
              <a:avLst/>
              <a:gdLst/>
              <a:ahLst/>
              <a:cxnLst/>
              <a:rect l="l" t="t" r="r" b="b"/>
              <a:pathLst>
                <a:path w="19" h="26" extrusionOk="0">
                  <a:moveTo>
                    <a:pt x="18" y="0"/>
                  </a:moveTo>
                  <a:cubicBezTo>
                    <a:pt x="8" y="16"/>
                    <a:pt x="1" y="25"/>
                    <a:pt x="2" y="25"/>
                  </a:cubicBezTo>
                  <a:cubicBezTo>
                    <a:pt x="2" y="25"/>
                    <a:pt x="7" y="20"/>
                    <a:pt x="18" y="9"/>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rot="1644691">
              <a:off x="7748439" y="-678799"/>
              <a:ext cx="4714" cy="7857"/>
            </a:xfrm>
            <a:custGeom>
              <a:avLst/>
              <a:gdLst/>
              <a:ahLst/>
              <a:cxnLst/>
              <a:rect l="l" t="t"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rot="1644691">
              <a:off x="7176689" y="468984"/>
              <a:ext cx="3667" cy="4190"/>
            </a:xfrm>
            <a:custGeom>
              <a:avLst/>
              <a:gdLst/>
              <a:ahLst/>
              <a:cxnLst/>
              <a:rect l="l" t="t" r="r" b="b"/>
              <a:pathLst>
                <a:path w="21" h="24" extrusionOk="0">
                  <a:moveTo>
                    <a:pt x="9" y="1"/>
                  </a:moveTo>
                  <a:lnTo>
                    <a:pt x="0" y="19"/>
                  </a:lnTo>
                  <a:cubicBezTo>
                    <a:pt x="7" y="22"/>
                    <a:pt x="12" y="24"/>
                    <a:pt x="15" y="24"/>
                  </a:cubicBezTo>
                  <a:cubicBezTo>
                    <a:pt x="21" y="24"/>
                    <a:pt x="20" y="18"/>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rot="1644691">
              <a:off x="7477013" y="-135319"/>
              <a:ext cx="6285" cy="1397"/>
            </a:xfrm>
            <a:custGeom>
              <a:avLst/>
              <a:gdLst/>
              <a:ahLst/>
              <a:cxnLst/>
              <a:rect l="l" t="t" r="r" b="b"/>
              <a:pathLst>
                <a:path w="36" h="8" extrusionOk="0">
                  <a:moveTo>
                    <a:pt x="0" y="1"/>
                  </a:moveTo>
                  <a:cubicBezTo>
                    <a:pt x="5" y="5"/>
                    <a:pt x="9" y="7"/>
                    <a:pt x="15" y="7"/>
                  </a:cubicBezTo>
                  <a:cubicBezTo>
                    <a:pt x="20" y="7"/>
                    <a:pt x="27" y="5"/>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rot="1644691">
              <a:off x="7351549" y="220432"/>
              <a:ext cx="1746" cy="175"/>
            </a:xfrm>
            <a:custGeom>
              <a:avLst/>
              <a:gdLst/>
              <a:ahLst/>
              <a:cxnLst/>
              <a:rect l="l" t="t" r="r" b="b"/>
              <a:pathLst>
                <a:path w="10" h="1" extrusionOk="0">
                  <a:moveTo>
                    <a:pt x="1" y="0"/>
                  </a:moveTo>
                  <a:lnTo>
                    <a:pt x="1" y="0"/>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rot="1644691">
              <a:off x="7717313" y="-475884"/>
              <a:ext cx="6285" cy="3841"/>
            </a:xfrm>
            <a:custGeom>
              <a:avLst/>
              <a:gdLst/>
              <a:ahLst/>
              <a:cxnLst/>
              <a:rect l="l" t="t"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rot="1644691">
              <a:off x="7769234" y="-738805"/>
              <a:ext cx="6285" cy="7857"/>
            </a:xfrm>
            <a:custGeom>
              <a:avLst/>
              <a:gdLst/>
              <a:ahLst/>
              <a:cxnLst/>
              <a:rect l="l" t="t" r="r" b="b"/>
              <a:pathLst>
                <a:path w="36" h="45" extrusionOk="0">
                  <a:moveTo>
                    <a:pt x="0" y="1"/>
                  </a:moveTo>
                  <a:cubicBezTo>
                    <a:pt x="0" y="4"/>
                    <a:pt x="2" y="7"/>
                    <a:pt x="4" y="9"/>
                  </a:cubicBezTo>
                  <a:lnTo>
                    <a:pt x="4" y="9"/>
                  </a:ln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rot="1644691">
              <a:off x="7854378" y="-768167"/>
              <a:ext cx="4714" cy="5587"/>
            </a:xfrm>
            <a:custGeom>
              <a:avLst/>
              <a:gdLst/>
              <a:ahLst/>
              <a:cxnLst/>
              <a:rect l="l" t="t" r="r" b="b"/>
              <a:pathLst>
                <a:path w="27" h="32" extrusionOk="0">
                  <a:moveTo>
                    <a:pt x="0" y="1"/>
                  </a:moveTo>
                  <a:cubicBezTo>
                    <a:pt x="0" y="18"/>
                    <a:pt x="8" y="32"/>
                    <a:pt x="16" y="32"/>
                  </a:cubicBezTo>
                  <a:cubicBezTo>
                    <a:pt x="20" y="32"/>
                    <a:pt x="24" y="28"/>
                    <a:pt x="27" y="18"/>
                  </a:cubicBezTo>
                  <a:cubicBezTo>
                    <a:pt x="27" y="10"/>
                    <a:pt x="27"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rot="1644691">
              <a:off x="7800086" y="-736395"/>
              <a:ext cx="14841" cy="9777"/>
            </a:xfrm>
            <a:custGeom>
              <a:avLst/>
              <a:gdLst/>
              <a:ahLst/>
              <a:cxnLst/>
              <a:rect l="l" t="t"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rot="1644691">
              <a:off x="7809670" y="-742673"/>
              <a:ext cx="4889" cy="6460"/>
            </a:xfrm>
            <a:custGeom>
              <a:avLst/>
              <a:gdLst/>
              <a:ahLst/>
              <a:cxnLst/>
              <a:rect l="l" t="t" r="r" b="b"/>
              <a:pathLst>
                <a:path w="28" h="37" extrusionOk="0">
                  <a:moveTo>
                    <a:pt x="27" y="1"/>
                  </a:moveTo>
                  <a:cubicBezTo>
                    <a:pt x="1" y="1"/>
                    <a:pt x="27" y="19"/>
                    <a:pt x="27" y="36"/>
                  </a:cubicBezTo>
                  <a:cubicBezTo>
                    <a:pt x="27" y="27"/>
                    <a:pt x="27"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rot="1644691">
              <a:off x="7743999" y="-698240"/>
              <a:ext cx="15015" cy="8730"/>
            </a:xfrm>
            <a:custGeom>
              <a:avLst/>
              <a:gdLst/>
              <a:ahLst/>
              <a:cxnLst/>
              <a:rect l="l" t="t"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rot="1644691">
              <a:off x="7817609" y="-719577"/>
              <a:ext cx="11000" cy="4714"/>
            </a:xfrm>
            <a:custGeom>
              <a:avLst/>
              <a:gdLst/>
              <a:ahLst/>
              <a:cxnLst/>
              <a:rect l="l" t="t" r="r" b="b"/>
              <a:pathLst>
                <a:path w="63" h="27" extrusionOk="0">
                  <a:moveTo>
                    <a:pt x="62" y="0"/>
                  </a:moveTo>
                  <a:lnTo>
                    <a:pt x="1" y="9"/>
                  </a:lnTo>
                  <a:lnTo>
                    <a:pt x="54" y="27"/>
                  </a:lnTo>
                  <a:lnTo>
                    <a:pt x="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rot="1644691">
              <a:off x="7799645" y="-695103"/>
              <a:ext cx="6285" cy="11000"/>
            </a:xfrm>
            <a:custGeom>
              <a:avLst/>
              <a:gdLst/>
              <a:ahLst/>
              <a:cxnLst/>
              <a:rect l="l" t="t" r="r" b="b"/>
              <a:pathLst>
                <a:path w="36" h="63" extrusionOk="0">
                  <a:moveTo>
                    <a:pt x="18" y="1"/>
                  </a:moveTo>
                  <a:cubicBezTo>
                    <a:pt x="18" y="27"/>
                    <a:pt x="0" y="63"/>
                    <a:pt x="18" y="63"/>
                  </a:cubicBezTo>
                  <a:lnTo>
                    <a:pt x="35" y="10"/>
                  </a:lnTo>
                  <a:cubicBezTo>
                    <a:pt x="26" y="10"/>
                    <a:pt x="26"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rot="1644691">
              <a:off x="7806795" y="-701424"/>
              <a:ext cx="1746" cy="7857"/>
            </a:xfrm>
            <a:custGeom>
              <a:avLst/>
              <a:gdLst/>
              <a:ahLst/>
              <a:cxnLst/>
              <a:rect l="l" t="t" r="r" b="b"/>
              <a:pathLst>
                <a:path w="10" h="45" extrusionOk="0">
                  <a:moveTo>
                    <a:pt x="1" y="1"/>
                  </a:moveTo>
                  <a:cubicBezTo>
                    <a:pt x="1" y="10"/>
                    <a:pt x="1" y="27"/>
                    <a:pt x="1" y="45"/>
                  </a:cubicBezTo>
                  <a:cubicBezTo>
                    <a:pt x="9" y="27"/>
                    <a:pt x="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rot="1644691">
              <a:off x="7819776" y="-706060"/>
              <a:ext cx="4889" cy="8031"/>
            </a:xfrm>
            <a:custGeom>
              <a:avLst/>
              <a:gdLst/>
              <a:ahLst/>
              <a:cxnLst/>
              <a:rect l="l" t="t" r="r" b="b"/>
              <a:pathLst>
                <a:path w="28" h="46" extrusionOk="0">
                  <a:moveTo>
                    <a:pt x="27" y="1"/>
                  </a:moveTo>
                  <a:lnTo>
                    <a:pt x="9" y="10"/>
                  </a:lnTo>
                  <a:lnTo>
                    <a:pt x="1" y="45"/>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rot="1644691">
              <a:off x="7747115" y="-607274"/>
              <a:ext cx="7857" cy="11000"/>
            </a:xfrm>
            <a:custGeom>
              <a:avLst/>
              <a:gdLst/>
              <a:ahLst/>
              <a:cxnLst/>
              <a:rect l="l" t="t" r="r" b="b"/>
              <a:pathLst>
                <a:path w="45" h="63" extrusionOk="0">
                  <a:moveTo>
                    <a:pt x="1" y="1"/>
                  </a:moveTo>
                  <a:lnTo>
                    <a:pt x="10" y="62"/>
                  </a:lnTo>
                  <a:cubicBezTo>
                    <a:pt x="36" y="62"/>
                    <a:pt x="45" y="54"/>
                    <a:pt x="36" y="36"/>
                  </a:cubicBezTo>
                  <a:cubicBezTo>
                    <a:pt x="27" y="18"/>
                    <a:pt x="18"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rot="1644691">
              <a:off x="7780254" y="-617040"/>
              <a:ext cx="12396" cy="4714"/>
            </a:xfrm>
            <a:custGeom>
              <a:avLst/>
              <a:gdLst/>
              <a:ahLst/>
              <a:cxnLst/>
              <a:rect l="l" t="t" r="r" b="b"/>
              <a:pathLst>
                <a:path w="71" h="27" extrusionOk="0">
                  <a:moveTo>
                    <a:pt x="44" y="0"/>
                  </a:moveTo>
                  <a:cubicBezTo>
                    <a:pt x="27" y="9"/>
                    <a:pt x="18" y="9"/>
                    <a:pt x="0" y="18"/>
                  </a:cubicBezTo>
                  <a:lnTo>
                    <a:pt x="71" y="27"/>
                  </a:ln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rot="1644691">
              <a:off x="7775023" y="-593945"/>
              <a:ext cx="9428" cy="11349"/>
            </a:xfrm>
            <a:custGeom>
              <a:avLst/>
              <a:gdLst/>
              <a:ahLst/>
              <a:cxnLst/>
              <a:rect l="l" t="t"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rot="1644691">
              <a:off x="7668257" y="-490764"/>
              <a:ext cx="20253" cy="4714"/>
            </a:xfrm>
            <a:custGeom>
              <a:avLst/>
              <a:gdLst/>
              <a:ahLst/>
              <a:cxnLst/>
              <a:rect l="l" t="t" r="r" b="b"/>
              <a:pathLst>
                <a:path w="116" h="27" extrusionOk="0">
                  <a:moveTo>
                    <a:pt x="1" y="0"/>
                  </a:moveTo>
                  <a:lnTo>
                    <a:pt x="116" y="27"/>
                  </a:lnTo>
                  <a:lnTo>
                    <a:pt x="116" y="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rot="1644691">
              <a:off x="7648980" y="-364792"/>
              <a:ext cx="21824" cy="14841"/>
            </a:xfrm>
            <a:custGeom>
              <a:avLst/>
              <a:gdLst/>
              <a:ahLst/>
              <a:cxnLst/>
              <a:rect l="l" t="t" r="r" b="b"/>
              <a:pathLst>
                <a:path w="125" h="85" extrusionOk="0">
                  <a:moveTo>
                    <a:pt x="45" y="0"/>
                  </a:moveTo>
                  <a:cubicBezTo>
                    <a:pt x="28" y="0"/>
                    <a:pt x="19" y="33"/>
                    <a:pt x="7" y="33"/>
                  </a:cubicBezTo>
                  <a:cubicBezTo>
                    <a:pt x="5" y="33"/>
                    <a:pt x="3" y="32"/>
                    <a:pt x="1" y="30"/>
                  </a:cubicBezTo>
                  <a:lnTo>
                    <a:pt x="1" y="30"/>
                  </a:ln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rot="1644691">
              <a:off x="7649122" y="-367942"/>
              <a:ext cx="3143" cy="3143"/>
            </a:xfrm>
            <a:custGeom>
              <a:avLst/>
              <a:gdLst/>
              <a:ahLst/>
              <a:cxnLst/>
              <a:rect l="l" t="t" r="r" b="b"/>
              <a:pathLst>
                <a:path w="18" h="18" extrusionOk="0">
                  <a:moveTo>
                    <a:pt x="0" y="0"/>
                  </a:moveTo>
                  <a:cubicBezTo>
                    <a:pt x="9" y="9"/>
                    <a:pt x="9" y="9"/>
                    <a:pt x="18" y="18"/>
                  </a:cubicBezTo>
                  <a:cubicBezTo>
                    <a:pt x="9"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rot="1644691">
              <a:off x="7435070" y="10429"/>
              <a:ext cx="7857" cy="6285"/>
            </a:xfrm>
            <a:custGeom>
              <a:avLst/>
              <a:gdLst/>
              <a:ahLst/>
              <a:cxnLst/>
              <a:rect l="l" t="t" r="r" b="b"/>
              <a:pathLst>
                <a:path w="45" h="36" extrusionOk="0">
                  <a:moveTo>
                    <a:pt x="26" y="0"/>
                  </a:moveTo>
                  <a:cubicBezTo>
                    <a:pt x="0" y="9"/>
                    <a:pt x="0" y="18"/>
                    <a:pt x="0" y="36"/>
                  </a:cubicBez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rot="1644691">
              <a:off x="7388509" y="91052"/>
              <a:ext cx="11000" cy="4889"/>
            </a:xfrm>
            <a:custGeom>
              <a:avLst/>
              <a:gdLst/>
              <a:ahLst/>
              <a:cxnLst/>
              <a:rect l="l" t="t" r="r" b="b"/>
              <a:pathLst>
                <a:path w="63" h="28" extrusionOk="0">
                  <a:moveTo>
                    <a:pt x="62" y="1"/>
                  </a:moveTo>
                  <a:lnTo>
                    <a:pt x="1" y="27"/>
                  </a:lnTo>
                  <a:lnTo>
                    <a:pt x="1" y="27"/>
                  </a:lnTo>
                  <a:lnTo>
                    <a:pt x="62" y="19"/>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rot="1644691">
              <a:off x="7379826" y="162856"/>
              <a:ext cx="8904" cy="10301"/>
            </a:xfrm>
            <a:custGeom>
              <a:avLst/>
              <a:gdLst/>
              <a:ahLst/>
              <a:cxnLst/>
              <a:rect l="l" t="t" r="r" b="b"/>
              <a:pathLst>
                <a:path w="51" h="59" extrusionOk="0">
                  <a:moveTo>
                    <a:pt x="33" y="1"/>
                  </a:moveTo>
                  <a:lnTo>
                    <a:pt x="33" y="1"/>
                  </a:lnTo>
                  <a:cubicBezTo>
                    <a:pt x="33" y="5"/>
                    <a:pt x="34" y="9"/>
                    <a:pt x="36" y="13"/>
                  </a:cubicBezTo>
                  <a:lnTo>
                    <a:pt x="36" y="13"/>
                  </a:ln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rot="1644691">
              <a:off x="8314175" y="255090"/>
              <a:ext cx="4714" cy="3317"/>
            </a:xfrm>
            <a:custGeom>
              <a:avLst/>
              <a:gdLst/>
              <a:ahLst/>
              <a:cxnLst/>
              <a:rect l="l" t="t" r="r" b="b"/>
              <a:pathLst>
                <a:path w="27" h="19" extrusionOk="0">
                  <a:moveTo>
                    <a:pt x="0" y="1"/>
                  </a:moveTo>
                  <a:lnTo>
                    <a:pt x="27" y="18"/>
                  </a:lnTo>
                  <a:cubicBezTo>
                    <a:pt x="18"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rot="1644691">
              <a:off x="8322392" y="230181"/>
              <a:ext cx="6460" cy="1397"/>
            </a:xfrm>
            <a:custGeom>
              <a:avLst/>
              <a:gdLst/>
              <a:ahLst/>
              <a:cxnLst/>
              <a:rect l="l" t="t" r="r" b="b"/>
              <a:pathLst>
                <a:path w="37" h="8" extrusionOk="0">
                  <a:moveTo>
                    <a:pt x="1" y="1"/>
                  </a:moveTo>
                  <a:cubicBezTo>
                    <a:pt x="10" y="5"/>
                    <a:pt x="19" y="7"/>
                    <a:pt x="25" y="7"/>
                  </a:cubicBezTo>
                  <a:cubicBezTo>
                    <a:pt x="32" y="7"/>
                    <a:pt x="36" y="5"/>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rot="1644691">
              <a:off x="8381507" y="-260509"/>
              <a:ext cx="29332" cy="11000"/>
            </a:xfrm>
            <a:custGeom>
              <a:avLst/>
              <a:gdLst/>
              <a:ahLst/>
              <a:cxnLst/>
              <a:rect l="l" t="t"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rot="1644691">
              <a:off x="8354867" y="9263"/>
              <a:ext cx="12571" cy="4714"/>
            </a:xfrm>
            <a:custGeom>
              <a:avLst/>
              <a:gdLst/>
              <a:ahLst/>
              <a:cxnLst/>
              <a:rect l="l" t="t" r="r" b="b"/>
              <a:pathLst>
                <a:path w="72" h="27" extrusionOk="0">
                  <a:moveTo>
                    <a:pt x="1" y="0"/>
                  </a:moveTo>
                  <a:cubicBezTo>
                    <a:pt x="19" y="9"/>
                    <a:pt x="36" y="18"/>
                    <a:pt x="54" y="27"/>
                  </a:cubicBezTo>
                  <a:lnTo>
                    <a:pt x="72" y="18"/>
                  </a:lnTo>
                  <a:cubicBezTo>
                    <a:pt x="45" y="9"/>
                    <a:pt x="27"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rot="1644691">
              <a:off x="8399709" y="42227"/>
              <a:ext cx="9428" cy="6285"/>
            </a:xfrm>
            <a:custGeom>
              <a:avLst/>
              <a:gdLst/>
              <a:ahLst/>
              <a:cxnLst/>
              <a:rect l="l" t="t" r="r" b="b"/>
              <a:pathLst>
                <a:path w="54" h="36" extrusionOk="0">
                  <a:moveTo>
                    <a:pt x="54" y="0"/>
                  </a:moveTo>
                  <a:lnTo>
                    <a:pt x="1" y="35"/>
                  </a:lnTo>
                  <a:cubicBezTo>
                    <a:pt x="19" y="27"/>
                    <a:pt x="36" y="18"/>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rot="1644691">
              <a:off x="8261706" y="386587"/>
              <a:ext cx="14142" cy="4889"/>
            </a:xfrm>
            <a:custGeom>
              <a:avLst/>
              <a:gdLst/>
              <a:ahLst/>
              <a:cxnLst/>
              <a:rect l="l" t="t" r="r" b="b"/>
              <a:pathLst>
                <a:path w="81" h="28" extrusionOk="0">
                  <a:moveTo>
                    <a:pt x="35" y="1"/>
                  </a:moveTo>
                  <a:cubicBezTo>
                    <a:pt x="24" y="1"/>
                    <a:pt x="13" y="1"/>
                    <a:pt x="1" y="1"/>
                  </a:cubicBezTo>
                  <a:lnTo>
                    <a:pt x="80" y="28"/>
                  </a:lnTo>
                  <a:cubicBezTo>
                    <a:pt x="75" y="4"/>
                    <a:pt x="57" y="1"/>
                    <a:pt x="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rot="1644691">
              <a:off x="8504085" y="-448105"/>
              <a:ext cx="18682" cy="11000"/>
            </a:xfrm>
            <a:custGeom>
              <a:avLst/>
              <a:gdLst/>
              <a:ahLst/>
              <a:cxnLst/>
              <a:rect l="l" t="t" r="r" b="b"/>
              <a:pathLst>
                <a:path w="107" h="63" extrusionOk="0">
                  <a:moveTo>
                    <a:pt x="45" y="1"/>
                  </a:moveTo>
                  <a:lnTo>
                    <a:pt x="45" y="1"/>
                  </a:lnTo>
                  <a:cubicBezTo>
                    <a:pt x="18" y="18"/>
                    <a:pt x="0" y="45"/>
                    <a:pt x="0" y="63"/>
                  </a:cubicBezTo>
                  <a:cubicBezTo>
                    <a:pt x="45" y="27"/>
                    <a:pt x="106"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rot="1644691">
              <a:off x="8193250" y="180441"/>
              <a:ext cx="7857" cy="3841"/>
            </a:xfrm>
            <a:custGeom>
              <a:avLst/>
              <a:gdLst/>
              <a:ahLst/>
              <a:cxnLst/>
              <a:rect l="l" t="t"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rot="1644691">
              <a:off x="8490868" y="-444251"/>
              <a:ext cx="12571" cy="12571"/>
            </a:xfrm>
            <a:custGeom>
              <a:avLst/>
              <a:gdLst/>
              <a:ahLst/>
              <a:cxnLst/>
              <a:rect l="l" t="t"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rot="1644691">
              <a:off x="8021245" y="817723"/>
              <a:ext cx="1746" cy="175"/>
            </a:xfrm>
            <a:custGeom>
              <a:avLst/>
              <a:gdLst/>
              <a:ahLst/>
              <a:cxnLst/>
              <a:rect l="l" t="t" r="r" b="b"/>
              <a:pathLst>
                <a:path w="10" h="1" extrusionOk="0">
                  <a:moveTo>
                    <a:pt x="9" y="1"/>
                  </a:moveTo>
                  <a:cubicBezTo>
                    <a:pt x="9" y="1"/>
                    <a:pt x="9" y="1"/>
                    <a:pt x="1" y="1"/>
                  </a:cubicBezTo>
                  <a:cubicBezTo>
                    <a:pt x="9" y="1"/>
                    <a:pt x="9"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rot="1644691">
              <a:off x="7841622" y="895220"/>
              <a:ext cx="2619" cy="4889"/>
            </a:xfrm>
            <a:custGeom>
              <a:avLst/>
              <a:gdLst/>
              <a:ahLst/>
              <a:cxnLst/>
              <a:rect l="l" t="t" r="r" b="b"/>
              <a:pathLst>
                <a:path w="15" h="28" extrusionOk="0">
                  <a:moveTo>
                    <a:pt x="6" y="1"/>
                  </a:moveTo>
                  <a:cubicBezTo>
                    <a:pt x="0" y="1"/>
                    <a:pt x="2" y="5"/>
                    <a:pt x="6" y="12"/>
                  </a:cubicBezTo>
                  <a:lnTo>
                    <a:pt x="6" y="12"/>
                  </a:lnTo>
                  <a:cubicBezTo>
                    <a:pt x="6" y="8"/>
                    <a:pt x="6" y="4"/>
                    <a:pt x="6" y="1"/>
                  </a:cubicBezTo>
                  <a:close/>
                  <a:moveTo>
                    <a:pt x="6" y="12"/>
                  </a:moveTo>
                  <a:cubicBezTo>
                    <a:pt x="7" y="20"/>
                    <a:pt x="9" y="27"/>
                    <a:pt x="15" y="27"/>
                  </a:cubicBezTo>
                  <a:cubicBezTo>
                    <a:pt x="12" y="21"/>
                    <a:pt x="9" y="16"/>
                    <a:pt x="6"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rot="1644691">
              <a:off x="8556181" y="-364929"/>
              <a:ext cx="3143" cy="1746"/>
            </a:xfrm>
            <a:custGeom>
              <a:avLst/>
              <a:gdLst/>
              <a:ahLst/>
              <a:cxnLst/>
              <a:rect l="l" t="t" r="r" b="b"/>
              <a:pathLst>
                <a:path w="18" h="10" extrusionOk="0">
                  <a:moveTo>
                    <a:pt x="0" y="10"/>
                  </a:moveTo>
                  <a:lnTo>
                    <a:pt x="0" y="10"/>
                  </a:lnTo>
                  <a:cubicBezTo>
                    <a:pt x="18" y="1"/>
                    <a:pt x="18" y="1"/>
                    <a:pt x="0" y="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rot="1644691">
              <a:off x="8106794" y="567832"/>
              <a:ext cx="4714" cy="3143"/>
            </a:xfrm>
            <a:custGeom>
              <a:avLst/>
              <a:gdLst/>
              <a:ahLst/>
              <a:cxnLst/>
              <a:rect l="l" t="t" r="r" b="b"/>
              <a:pathLst>
                <a:path w="27" h="18" extrusionOk="0">
                  <a:moveTo>
                    <a:pt x="1" y="1"/>
                  </a:moveTo>
                  <a:cubicBezTo>
                    <a:pt x="17" y="13"/>
                    <a:pt x="24" y="17"/>
                    <a:pt x="25" y="17"/>
                  </a:cubicBezTo>
                  <a:cubicBezTo>
                    <a:pt x="26" y="17"/>
                    <a:pt x="19" y="10"/>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rot="1644691">
              <a:off x="8495351" y="-114039"/>
              <a:ext cx="175" cy="1571"/>
            </a:xfrm>
            <a:custGeom>
              <a:avLst/>
              <a:gdLst/>
              <a:ahLst/>
              <a:cxnLst/>
              <a:rect l="l" t="t" r="r" b="b"/>
              <a:pathLst>
                <a:path w="1" h="9" extrusionOk="0">
                  <a:moveTo>
                    <a:pt x="0" y="9"/>
                  </a:moveTo>
                  <a:cubicBezTo>
                    <a:pt x="0" y="9"/>
                    <a:pt x="0" y="0"/>
                    <a:pt x="0" y="0"/>
                  </a:cubicBezTo>
                  <a:lnTo>
                    <a:pt x="0" y="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rot="1644691">
              <a:off x="8454349" y="-121399"/>
              <a:ext cx="51157" cy="12396"/>
            </a:xfrm>
            <a:custGeom>
              <a:avLst/>
              <a:gdLst/>
              <a:ahLst/>
              <a:cxnLst/>
              <a:rect l="l" t="t" r="r" b="b"/>
              <a:pathLst>
                <a:path w="293" h="71" extrusionOk="0">
                  <a:moveTo>
                    <a:pt x="230" y="0"/>
                  </a:moveTo>
                  <a:lnTo>
                    <a:pt x="1" y="27"/>
                  </a:lnTo>
                  <a:lnTo>
                    <a:pt x="292" y="71"/>
                  </a:lnTo>
                  <a:cubicBezTo>
                    <a:pt x="195" y="44"/>
                    <a:pt x="204" y="27"/>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rot="1644691">
              <a:off x="8128944" y="-587971"/>
              <a:ext cx="236053" cy="1629675"/>
            </a:xfrm>
            <a:custGeom>
              <a:avLst/>
              <a:gdLst/>
              <a:ahLst/>
              <a:cxnLst/>
              <a:rect l="l" t="t"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lnTo>
                    <a:pt x="1025" y="2107"/>
                  </a:ln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lnTo>
                    <a:pt x="1158" y="6326"/>
                  </a:ln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4" y="8136"/>
                  </a:ln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04" y="291"/>
                  </a:ln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lnTo>
                    <a:pt x="292" y="1439"/>
                  </a:ln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lnTo>
                    <a:pt x="469" y="2101"/>
                  </a:lnTo>
                  <a:cubicBezTo>
                    <a:pt x="451" y="2128"/>
                    <a:pt x="433" y="2154"/>
                    <a:pt x="477" y="2172"/>
                  </a:cubicBezTo>
                  <a:lnTo>
                    <a:pt x="371" y="2181"/>
                  </a:lnTo>
                  <a:lnTo>
                    <a:pt x="513" y="2243"/>
                  </a:lnTo>
                  <a:cubicBezTo>
                    <a:pt x="474" y="2265"/>
                    <a:pt x="443" y="2280"/>
                    <a:pt x="406" y="2280"/>
                  </a:cubicBezTo>
                  <a:cubicBezTo>
                    <a:pt x="383" y="2280"/>
                    <a:pt x="358" y="2274"/>
                    <a:pt x="327" y="2260"/>
                  </a:cubicBezTo>
                  <a:lnTo>
                    <a:pt x="327" y="2260"/>
                  </a:ln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lnTo>
                    <a:pt x="274" y="2976"/>
                  </a:ln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lnTo>
                    <a:pt x="186" y="3135"/>
                  </a:ln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lnTo>
                    <a:pt x="407" y="3302"/>
                  </a:ln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lnTo>
                    <a:pt x="530" y="3991"/>
                  </a:lnTo>
                  <a:cubicBezTo>
                    <a:pt x="592" y="4026"/>
                    <a:pt x="283" y="4079"/>
                    <a:pt x="257" y="4115"/>
                  </a:cubicBezTo>
                  <a:cubicBezTo>
                    <a:pt x="253" y="4116"/>
                    <a:pt x="250" y="4117"/>
                    <a:pt x="247" y="4117"/>
                  </a:cubicBezTo>
                  <a:cubicBezTo>
                    <a:pt x="236" y="4117"/>
                    <a:pt x="228" y="4104"/>
                    <a:pt x="221" y="4097"/>
                  </a:cubicBezTo>
                  <a:lnTo>
                    <a:pt x="221" y="4097"/>
                  </a:ln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lnTo>
                    <a:pt x="301" y="5616"/>
                  </a:ln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lnTo>
                    <a:pt x="645" y="5987"/>
                  </a:ln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lnTo>
                    <a:pt x="292" y="6711"/>
                  </a:ln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248" y="7020"/>
                  </a:lnTo>
                  <a:lnTo>
                    <a:pt x="345" y="6993"/>
                  </a:lnTo>
                  <a:cubicBezTo>
                    <a:pt x="384" y="7019"/>
                    <a:pt x="360" y="7050"/>
                    <a:pt x="396" y="7050"/>
                  </a:cubicBezTo>
                  <a:cubicBezTo>
                    <a:pt x="406" y="7050"/>
                    <a:pt x="422" y="7048"/>
                    <a:pt x="446" y="7041"/>
                  </a:cubicBezTo>
                  <a:lnTo>
                    <a:pt x="446" y="7041"/>
                  </a:ln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lnTo>
                    <a:pt x="255" y="7698"/>
                  </a:lnTo>
                  <a:cubicBezTo>
                    <a:pt x="262" y="7696"/>
                    <a:pt x="268" y="7695"/>
                    <a:pt x="274" y="7695"/>
                  </a:cubicBezTo>
                  <a:cubicBezTo>
                    <a:pt x="338" y="7695"/>
                    <a:pt x="311" y="7801"/>
                    <a:pt x="387" y="7801"/>
                  </a:cubicBezTo>
                  <a:cubicBezTo>
                    <a:pt x="401" y="7801"/>
                    <a:pt x="419" y="7797"/>
                    <a:pt x="442" y="7788"/>
                  </a:cubicBezTo>
                  <a:lnTo>
                    <a:pt x="442" y="7788"/>
                  </a:ln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504" y="9103"/>
                  </a:lnTo>
                  <a:lnTo>
                    <a:pt x="398" y="9218"/>
                  </a:lnTo>
                  <a:cubicBezTo>
                    <a:pt x="522" y="9227"/>
                    <a:pt x="416" y="9333"/>
                    <a:pt x="530" y="9333"/>
                  </a:cubicBezTo>
                  <a:lnTo>
                    <a:pt x="513" y="9307"/>
                  </a:ln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1069" y="8565"/>
                  </a:ln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84" y="8136"/>
                  </a:ln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lnTo>
                    <a:pt x="866" y="7532"/>
                  </a:ln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lnTo>
                    <a:pt x="760" y="7302"/>
                  </a:ln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875" y="6799"/>
                  </a:lnTo>
                  <a:lnTo>
                    <a:pt x="910" y="6887"/>
                  </a:lnTo>
                  <a:cubicBezTo>
                    <a:pt x="875" y="6834"/>
                    <a:pt x="707" y="6781"/>
                    <a:pt x="795" y="6711"/>
                  </a:cubicBezTo>
                  <a:lnTo>
                    <a:pt x="795" y="6711"/>
                  </a:lnTo>
                  <a:cubicBezTo>
                    <a:pt x="822" y="6719"/>
                    <a:pt x="857" y="6737"/>
                    <a:pt x="875" y="6755"/>
                  </a:cubicBezTo>
                  <a:cubicBezTo>
                    <a:pt x="919" y="6737"/>
                    <a:pt x="848" y="6711"/>
                    <a:pt x="892" y="6693"/>
                  </a:cubicBezTo>
                  <a:lnTo>
                    <a:pt x="892" y="6693"/>
                  </a:lnTo>
                  <a:cubicBezTo>
                    <a:pt x="1034" y="6702"/>
                    <a:pt x="919" y="6799"/>
                    <a:pt x="1025" y="6852"/>
                  </a:cubicBezTo>
                  <a:cubicBezTo>
                    <a:pt x="1076" y="6837"/>
                    <a:pt x="974" y="6773"/>
                    <a:pt x="1027" y="6773"/>
                  </a:cubicBezTo>
                  <a:cubicBezTo>
                    <a:pt x="1036" y="6773"/>
                    <a:pt x="1051" y="6775"/>
                    <a:pt x="1073" y="6780"/>
                  </a:cubicBezTo>
                  <a:lnTo>
                    <a:pt x="1073" y="6780"/>
                  </a:lnTo>
                  <a:cubicBezTo>
                    <a:pt x="887" y="6736"/>
                    <a:pt x="1103" y="6684"/>
                    <a:pt x="963" y="6622"/>
                  </a:cubicBezTo>
                  <a:lnTo>
                    <a:pt x="1042" y="6622"/>
                  </a:lnTo>
                  <a:cubicBezTo>
                    <a:pt x="1034" y="6614"/>
                    <a:pt x="990" y="6596"/>
                    <a:pt x="998" y="6578"/>
                  </a:cubicBezTo>
                  <a:lnTo>
                    <a:pt x="998" y="6578"/>
                  </a:lnTo>
                  <a:lnTo>
                    <a:pt x="1104" y="6614"/>
                  </a:lnTo>
                  <a:cubicBezTo>
                    <a:pt x="1007" y="6561"/>
                    <a:pt x="1184" y="6516"/>
                    <a:pt x="1140" y="6463"/>
                  </a:cubicBezTo>
                  <a:lnTo>
                    <a:pt x="1140" y="6463"/>
                  </a:ln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lnTo>
                    <a:pt x="1158" y="6326"/>
                  </a:ln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928" y="6048"/>
                  </a:lnTo>
                  <a:lnTo>
                    <a:pt x="1042" y="6093"/>
                  </a:lnTo>
                  <a:lnTo>
                    <a:pt x="1042" y="6093"/>
                  </a:lnTo>
                  <a:lnTo>
                    <a:pt x="1016" y="6048"/>
                  </a:lnTo>
                  <a:lnTo>
                    <a:pt x="1113" y="6057"/>
                  </a:lnTo>
                  <a:cubicBezTo>
                    <a:pt x="1042" y="6004"/>
                    <a:pt x="1060" y="5987"/>
                    <a:pt x="1087" y="5934"/>
                  </a:cubicBezTo>
                  <a:lnTo>
                    <a:pt x="1087" y="5934"/>
                  </a:ln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lnTo>
                    <a:pt x="998" y="5836"/>
                  </a:lnTo>
                  <a:cubicBezTo>
                    <a:pt x="1051" y="5845"/>
                    <a:pt x="1122" y="5863"/>
                    <a:pt x="1042" y="5889"/>
                  </a:cubicBezTo>
                  <a:cubicBezTo>
                    <a:pt x="1069" y="5898"/>
                    <a:pt x="1095" y="5907"/>
                    <a:pt x="1122" y="5907"/>
                  </a:cubicBezTo>
                  <a:cubicBezTo>
                    <a:pt x="1184" y="5881"/>
                    <a:pt x="1140" y="5828"/>
                    <a:pt x="1140" y="5801"/>
                  </a:cubicBezTo>
                  <a:lnTo>
                    <a:pt x="1140" y="5801"/>
                  </a:ln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lnTo>
                    <a:pt x="1025" y="5678"/>
                  </a:lnTo>
                  <a:cubicBezTo>
                    <a:pt x="1095" y="5686"/>
                    <a:pt x="1165" y="5686"/>
                    <a:pt x="1200" y="5729"/>
                  </a:cubicBezTo>
                  <a:lnTo>
                    <a:pt x="1200" y="5729"/>
                  </a:ln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lnTo>
                    <a:pt x="1104" y="4909"/>
                  </a:ln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76" y="4554"/>
                  </a:lnTo>
                  <a:lnTo>
                    <a:pt x="1061" y="4473"/>
                  </a:lnTo>
                  <a:lnTo>
                    <a:pt x="1061" y="4473"/>
                  </a:lnTo>
                  <a:cubicBezTo>
                    <a:pt x="1064" y="4474"/>
                    <a:pt x="1066" y="4475"/>
                    <a:pt x="1069" y="4477"/>
                  </a:cubicBezTo>
                  <a:lnTo>
                    <a:pt x="1060" y="4468"/>
                  </a:lnTo>
                  <a:lnTo>
                    <a:pt x="1061" y="4473"/>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40" y="4282"/>
                  </a:lnTo>
                  <a:lnTo>
                    <a:pt x="1166" y="4327"/>
                  </a:lnTo>
                  <a:cubicBezTo>
                    <a:pt x="1307" y="4300"/>
                    <a:pt x="1254" y="4265"/>
                    <a:pt x="1343" y="4203"/>
                  </a:cubicBezTo>
                  <a:lnTo>
                    <a:pt x="1343" y="4203"/>
                  </a:ln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104" y="4124"/>
                  </a:ln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lnTo>
                    <a:pt x="649" y="3249"/>
                  </a:ln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lnTo>
                    <a:pt x="901" y="3276"/>
                  </a:ln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lnTo>
                    <a:pt x="698" y="2896"/>
                  </a:ln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lnTo>
                    <a:pt x="1069" y="2879"/>
                  </a:ln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lnTo>
                    <a:pt x="901" y="2693"/>
                  </a:ln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lnTo>
                    <a:pt x="1025" y="2107"/>
                  </a:ln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1023" y="2080"/>
                  </a:lnTo>
                  <a:lnTo>
                    <a:pt x="837" y="2007"/>
                  </a:lnTo>
                  <a:lnTo>
                    <a:pt x="837" y="2007"/>
                  </a:lnTo>
                  <a:cubicBezTo>
                    <a:pt x="848" y="2010"/>
                    <a:pt x="864" y="2012"/>
                    <a:pt x="882" y="2012"/>
                  </a:cubicBezTo>
                  <a:cubicBezTo>
                    <a:pt x="937" y="2012"/>
                    <a:pt x="1014" y="1999"/>
                    <a:pt x="1051" y="1987"/>
                  </a:cubicBezTo>
                  <a:lnTo>
                    <a:pt x="1051" y="1987"/>
                  </a:lnTo>
                  <a:cubicBezTo>
                    <a:pt x="1049" y="1987"/>
                    <a:pt x="1048" y="1987"/>
                    <a:pt x="1046" y="1987"/>
                  </a:cubicBezTo>
                  <a:cubicBezTo>
                    <a:pt x="1020" y="1987"/>
                    <a:pt x="1059" y="1915"/>
                    <a:pt x="1042" y="1898"/>
                  </a:cubicBezTo>
                  <a:lnTo>
                    <a:pt x="1042" y="1898"/>
                  </a:lnTo>
                  <a:lnTo>
                    <a:pt x="990" y="1934"/>
                  </a:lnTo>
                  <a:cubicBezTo>
                    <a:pt x="1025" y="1837"/>
                    <a:pt x="716" y="1837"/>
                    <a:pt x="725" y="1748"/>
                  </a:cubicBezTo>
                  <a:lnTo>
                    <a:pt x="725" y="1748"/>
                  </a:lnTo>
                  <a:cubicBezTo>
                    <a:pt x="742" y="1753"/>
                    <a:pt x="804" y="1759"/>
                    <a:pt x="865" y="1759"/>
                  </a:cubicBezTo>
                  <a:cubicBezTo>
                    <a:pt x="925" y="1759"/>
                    <a:pt x="985" y="1753"/>
                    <a:pt x="998" y="1731"/>
                  </a:cubicBezTo>
                  <a:cubicBezTo>
                    <a:pt x="901" y="1713"/>
                    <a:pt x="513" y="1642"/>
                    <a:pt x="433" y="1563"/>
                  </a:cubicBezTo>
                  <a:lnTo>
                    <a:pt x="486" y="1545"/>
                  </a:lnTo>
                  <a:lnTo>
                    <a:pt x="424" y="1483"/>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998" y="1360"/>
                  </a:lnTo>
                  <a:lnTo>
                    <a:pt x="1060" y="1395"/>
                  </a:lnTo>
                  <a:cubicBezTo>
                    <a:pt x="1104" y="1351"/>
                    <a:pt x="901" y="1316"/>
                    <a:pt x="1016" y="1263"/>
                  </a:cubicBezTo>
                  <a:cubicBezTo>
                    <a:pt x="1025" y="1245"/>
                    <a:pt x="1166" y="1210"/>
                    <a:pt x="1095" y="1201"/>
                  </a:cubicBezTo>
                  <a:lnTo>
                    <a:pt x="1095" y="1201"/>
                  </a:ln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lnTo>
                    <a:pt x="901" y="936"/>
                  </a:lnTo>
                  <a:cubicBezTo>
                    <a:pt x="892" y="938"/>
                    <a:pt x="881" y="939"/>
                    <a:pt x="868" y="939"/>
                  </a:cubicBezTo>
                  <a:cubicBezTo>
                    <a:pt x="779" y="939"/>
                    <a:pt x="632" y="887"/>
                    <a:pt x="601" y="848"/>
                  </a:cubicBezTo>
                  <a:lnTo>
                    <a:pt x="601" y="848"/>
                  </a:ln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lnTo>
                    <a:pt x="804" y="459"/>
                  </a:ln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lnTo>
                    <a:pt x="627" y="159"/>
                  </a:ln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rot="1644691">
              <a:off x="8563972" y="-516003"/>
              <a:ext cx="13968" cy="1921"/>
            </a:xfrm>
            <a:custGeom>
              <a:avLst/>
              <a:gdLst/>
              <a:ahLst/>
              <a:cxnLst/>
              <a:rect l="l" t="t" r="r" b="b"/>
              <a:pathLst>
                <a:path w="80" h="11" extrusionOk="0">
                  <a:moveTo>
                    <a:pt x="80" y="0"/>
                  </a:moveTo>
                  <a:lnTo>
                    <a:pt x="35" y="5"/>
                  </a:lnTo>
                  <a:lnTo>
                    <a:pt x="35" y="5"/>
                  </a:lnTo>
                  <a:cubicBezTo>
                    <a:pt x="31" y="5"/>
                    <a:pt x="27" y="4"/>
                    <a:pt x="22" y="4"/>
                  </a:cubicBezTo>
                  <a:cubicBezTo>
                    <a:pt x="15" y="4"/>
                    <a:pt x="8" y="5"/>
                    <a:pt x="0" y="9"/>
                  </a:cubicBezTo>
                  <a:lnTo>
                    <a:pt x="35" y="5"/>
                  </a:lnTo>
                  <a:lnTo>
                    <a:pt x="35" y="5"/>
                  </a:lnTo>
                  <a:cubicBezTo>
                    <a:pt x="45" y="7"/>
                    <a:pt x="54" y="11"/>
                    <a:pt x="62" y="11"/>
                  </a:cubicBezTo>
                  <a:cubicBezTo>
                    <a:pt x="69" y="11"/>
                    <a:pt x="75" y="8"/>
                    <a:pt x="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rot="1644691">
              <a:off x="8324222" y="195103"/>
              <a:ext cx="26364" cy="9428"/>
            </a:xfrm>
            <a:custGeom>
              <a:avLst/>
              <a:gdLst/>
              <a:ahLst/>
              <a:cxnLst/>
              <a:rect l="l" t="t" r="r" b="b"/>
              <a:pathLst>
                <a:path w="151" h="54" extrusionOk="0">
                  <a:moveTo>
                    <a:pt x="80" y="1"/>
                  </a:moveTo>
                  <a:lnTo>
                    <a:pt x="80" y="1"/>
                  </a:lnTo>
                  <a:cubicBezTo>
                    <a:pt x="53" y="18"/>
                    <a:pt x="1" y="36"/>
                    <a:pt x="98" y="54"/>
                  </a:cubicBezTo>
                  <a:cubicBezTo>
                    <a:pt x="151" y="45"/>
                    <a:pt x="98" y="10"/>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rot="1644691">
              <a:off x="8389491" y="11276"/>
              <a:ext cx="11000" cy="7857"/>
            </a:xfrm>
            <a:custGeom>
              <a:avLst/>
              <a:gdLst/>
              <a:ahLst/>
              <a:cxnLst/>
              <a:rect l="l" t="t" r="r" b="b"/>
              <a:pathLst>
                <a:path w="63" h="45" extrusionOk="0">
                  <a:moveTo>
                    <a:pt x="27" y="1"/>
                  </a:moveTo>
                  <a:lnTo>
                    <a:pt x="27" y="1"/>
                  </a:lnTo>
                  <a:cubicBezTo>
                    <a:pt x="9" y="18"/>
                    <a:pt x="0" y="36"/>
                    <a:pt x="9" y="45"/>
                  </a:cubicBezTo>
                  <a:cubicBezTo>
                    <a:pt x="45" y="27"/>
                    <a:pt x="62"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rot="1644691">
              <a:off x="8539337" y="-501826"/>
              <a:ext cx="3841" cy="3143"/>
            </a:xfrm>
            <a:custGeom>
              <a:avLst/>
              <a:gdLst/>
              <a:ahLst/>
              <a:cxnLst/>
              <a:rect l="l" t="t" r="r" b="b"/>
              <a:pathLst>
                <a:path w="22" h="18" extrusionOk="0">
                  <a:moveTo>
                    <a:pt x="13" y="0"/>
                  </a:moveTo>
                  <a:cubicBezTo>
                    <a:pt x="8" y="10"/>
                    <a:pt x="0" y="17"/>
                    <a:pt x="0" y="17"/>
                  </a:cubicBezTo>
                  <a:cubicBezTo>
                    <a:pt x="0" y="17"/>
                    <a:pt x="6" y="12"/>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rot="1644691">
              <a:off x="8545739" y="-510404"/>
              <a:ext cx="11000" cy="6460"/>
            </a:xfrm>
            <a:custGeom>
              <a:avLst/>
              <a:gdLst/>
              <a:ahLst/>
              <a:cxnLst/>
              <a:rect l="l" t="t" r="r" b="b"/>
              <a:pathLst>
                <a:path w="63" h="37" extrusionOk="0">
                  <a:moveTo>
                    <a:pt x="1" y="1"/>
                  </a:moveTo>
                  <a:cubicBezTo>
                    <a:pt x="27" y="10"/>
                    <a:pt x="27" y="18"/>
                    <a:pt x="18" y="36"/>
                  </a:cubicBezTo>
                  <a:cubicBezTo>
                    <a:pt x="45" y="36"/>
                    <a:pt x="62" y="18"/>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rot="1644691">
              <a:off x="8004789" y="546700"/>
              <a:ext cx="6460" cy="3841"/>
            </a:xfrm>
            <a:custGeom>
              <a:avLst/>
              <a:gdLst/>
              <a:ahLst/>
              <a:cxnLst/>
              <a:rect l="l" t="t" r="r" b="b"/>
              <a:pathLst>
                <a:path w="37" h="22" extrusionOk="0">
                  <a:moveTo>
                    <a:pt x="27" y="1"/>
                  </a:moveTo>
                  <a:lnTo>
                    <a:pt x="1" y="9"/>
                  </a:lnTo>
                  <a:cubicBezTo>
                    <a:pt x="15" y="14"/>
                    <a:pt x="27" y="22"/>
                    <a:pt x="32" y="22"/>
                  </a:cubicBezTo>
                  <a:cubicBezTo>
                    <a:pt x="36" y="22"/>
                    <a:pt x="35" y="17"/>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rot="1644691">
              <a:off x="8395852" y="38224"/>
              <a:ext cx="9428" cy="2619"/>
            </a:xfrm>
            <a:custGeom>
              <a:avLst/>
              <a:gdLst/>
              <a:ahLst/>
              <a:cxnLst/>
              <a:rect l="l" t="t"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rot="1644691">
              <a:off x="8261055" y="381625"/>
              <a:ext cx="3143" cy="1746"/>
            </a:xfrm>
            <a:custGeom>
              <a:avLst/>
              <a:gdLst/>
              <a:ahLst/>
              <a:cxnLst/>
              <a:rect l="l" t="t" r="r" b="b"/>
              <a:pathLst>
                <a:path w="18" h="10" extrusionOk="0">
                  <a:moveTo>
                    <a:pt x="0" y="1"/>
                  </a:moveTo>
                  <a:lnTo>
                    <a:pt x="0" y="9"/>
                  </a:lnTo>
                  <a:lnTo>
                    <a:pt x="18" y="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rot="1644691">
              <a:off x="8581113" y="-300228"/>
              <a:ext cx="7857" cy="4889"/>
            </a:xfrm>
            <a:custGeom>
              <a:avLst/>
              <a:gdLst/>
              <a:ahLst/>
              <a:cxnLst/>
              <a:rect l="l" t="t" r="r" b="b"/>
              <a:pathLst>
                <a:path w="45" h="28" extrusionOk="0">
                  <a:moveTo>
                    <a:pt x="45" y="1"/>
                  </a:moveTo>
                  <a:cubicBezTo>
                    <a:pt x="27" y="19"/>
                    <a:pt x="18" y="27"/>
                    <a:pt x="1" y="27"/>
                  </a:cubicBezTo>
                  <a:cubicBezTo>
                    <a:pt x="18" y="27"/>
                    <a:pt x="36" y="19"/>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rot="1644691">
              <a:off x="8532941" y="-531666"/>
              <a:ext cx="22523" cy="7857"/>
            </a:xfrm>
            <a:custGeom>
              <a:avLst/>
              <a:gdLst/>
              <a:ahLst/>
              <a:cxnLst/>
              <a:rect l="l" t="t"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rot="1644691">
              <a:off x="8571485" y="-433922"/>
              <a:ext cx="13968" cy="9777"/>
            </a:xfrm>
            <a:custGeom>
              <a:avLst/>
              <a:gdLst/>
              <a:ahLst/>
              <a:cxnLst/>
              <a:rect l="l" t="t"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rot="1644691">
              <a:off x="8612244" y="-442749"/>
              <a:ext cx="18682" cy="4889"/>
            </a:xfrm>
            <a:custGeom>
              <a:avLst/>
              <a:gdLst/>
              <a:ahLst/>
              <a:cxnLst/>
              <a:rect l="l" t="t" r="r" b="b"/>
              <a:pathLst>
                <a:path w="107" h="28" extrusionOk="0">
                  <a:moveTo>
                    <a:pt x="63" y="1"/>
                  </a:moveTo>
                  <a:cubicBezTo>
                    <a:pt x="45" y="18"/>
                    <a:pt x="27" y="18"/>
                    <a:pt x="1" y="27"/>
                  </a:cubicBezTo>
                  <a:lnTo>
                    <a:pt x="107" y="27"/>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rot="1644691">
              <a:off x="8615889" y="-415837"/>
              <a:ext cx="14666" cy="9603"/>
            </a:xfrm>
            <a:custGeom>
              <a:avLst/>
              <a:gdLst/>
              <a:ahLst/>
              <a:cxnLst/>
              <a:rect l="l" t="t"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rot="1644691">
              <a:off x="8506396" y="-318828"/>
              <a:ext cx="32475" cy="1746"/>
            </a:xfrm>
            <a:custGeom>
              <a:avLst/>
              <a:gdLst/>
              <a:ahLst/>
              <a:cxnLst/>
              <a:rect l="l" t="t" r="r" b="b"/>
              <a:pathLst>
                <a:path w="186" h="10" extrusionOk="0">
                  <a:moveTo>
                    <a:pt x="0" y="1"/>
                  </a:moveTo>
                  <a:lnTo>
                    <a:pt x="185" y="9"/>
                  </a:lnTo>
                  <a:lnTo>
                    <a:pt x="1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rot="1644691">
              <a:off x="8529201" y="-188372"/>
              <a:ext cx="32649" cy="13968"/>
            </a:xfrm>
            <a:custGeom>
              <a:avLst/>
              <a:gdLst/>
              <a:ahLst/>
              <a:cxnLst/>
              <a:rect l="l" t="t" r="r" b="b"/>
              <a:pathLst>
                <a:path w="187" h="80" extrusionOk="0">
                  <a:moveTo>
                    <a:pt x="73" y="1"/>
                  </a:moveTo>
                  <a:cubicBezTo>
                    <a:pt x="46" y="1"/>
                    <a:pt x="35" y="38"/>
                    <a:pt x="9" y="38"/>
                  </a:cubicBezTo>
                  <a:cubicBezTo>
                    <a:pt x="6" y="38"/>
                    <a:pt x="4" y="38"/>
                    <a:pt x="1" y="37"/>
                  </a:cubicBezTo>
                  <a:lnTo>
                    <a:pt x="1" y="37"/>
                  </a:ln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rot="1644691">
              <a:off x="8527664" y="-193350"/>
              <a:ext cx="4714" cy="3317"/>
            </a:xfrm>
            <a:custGeom>
              <a:avLst/>
              <a:gdLst/>
              <a:ahLst/>
              <a:cxnLst/>
              <a:rect l="l" t="t" r="r" b="b"/>
              <a:pathLst>
                <a:path w="27" h="19" extrusionOk="0">
                  <a:moveTo>
                    <a:pt x="0" y="1"/>
                  </a:moveTo>
                  <a:cubicBezTo>
                    <a:pt x="9" y="9"/>
                    <a:pt x="18" y="9"/>
                    <a:pt x="27" y="18"/>
                  </a:cubicBezTo>
                  <a:cubicBezTo>
                    <a:pt x="27" y="9"/>
                    <a:pt x="18"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rot="1644691">
              <a:off x="7810830" y="916016"/>
              <a:ext cx="9428" cy="7857"/>
            </a:xfrm>
            <a:custGeom>
              <a:avLst/>
              <a:gdLst/>
              <a:ahLst/>
              <a:cxnLst/>
              <a:rect l="l" t="t" r="r" b="b"/>
              <a:pathLst>
                <a:path w="54" h="45" extrusionOk="0">
                  <a:moveTo>
                    <a:pt x="35" y="1"/>
                  </a:moveTo>
                  <a:lnTo>
                    <a:pt x="0" y="45"/>
                  </a:lnTo>
                  <a:lnTo>
                    <a:pt x="0" y="45"/>
                  </a:lnTo>
                  <a:lnTo>
                    <a:pt x="53" y="9"/>
                  </a:lnTo>
                  <a:lnTo>
                    <a:pt x="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rot="1644691">
              <a:off x="7815055" y="933109"/>
              <a:ext cx="20253" cy="6285"/>
            </a:xfrm>
            <a:custGeom>
              <a:avLst/>
              <a:gdLst/>
              <a:ahLst/>
              <a:cxnLst/>
              <a:rect l="l" t="t" r="r" b="b"/>
              <a:pathLst>
                <a:path w="116" h="36" extrusionOk="0">
                  <a:moveTo>
                    <a:pt x="116" y="0"/>
                  </a:moveTo>
                  <a:lnTo>
                    <a:pt x="1" y="18"/>
                  </a:lnTo>
                  <a:lnTo>
                    <a:pt x="107" y="36"/>
                  </a:lnTo>
                  <a:cubicBezTo>
                    <a:pt x="98" y="27"/>
                    <a:pt x="89" y="9"/>
                    <a:pt x="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 name="Google Shape;366;p2"/>
            <p:cNvSpPr/>
            <p:nvPr/>
          </p:nvSpPr>
          <p:spPr>
            <a:xfrm rot="1644691">
              <a:off x="8372933" y="195246"/>
              <a:ext cx="11000" cy="4889"/>
            </a:xfrm>
            <a:custGeom>
              <a:avLst/>
              <a:gdLst/>
              <a:ahLst/>
              <a:cxnLst/>
              <a:rect l="l" t="t" r="r" b="b"/>
              <a:pathLst>
                <a:path w="63" h="28" extrusionOk="0">
                  <a:moveTo>
                    <a:pt x="36" y="1"/>
                  </a:moveTo>
                  <a:cubicBezTo>
                    <a:pt x="10" y="1"/>
                    <a:pt x="10" y="10"/>
                    <a:pt x="1" y="27"/>
                  </a:cubicBez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 name="Google Shape;367;p2"/>
            <p:cNvSpPr/>
            <p:nvPr/>
          </p:nvSpPr>
          <p:spPr>
            <a:xfrm rot="1644691">
              <a:off x="8313416" y="264980"/>
              <a:ext cx="17110" cy="3143"/>
            </a:xfrm>
            <a:custGeom>
              <a:avLst/>
              <a:gdLst/>
              <a:ahLst/>
              <a:cxnLst/>
              <a:rect l="l" t="t" r="r" b="b"/>
              <a:pathLst>
                <a:path w="98" h="18" extrusionOk="0">
                  <a:moveTo>
                    <a:pt x="97" y="0"/>
                  </a:moveTo>
                  <a:lnTo>
                    <a:pt x="0" y="18"/>
                  </a:lnTo>
                  <a:lnTo>
                    <a:pt x="97" y="9"/>
                  </a:lnTo>
                  <a:lnTo>
                    <a:pt x="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rot="1644691">
              <a:off x="8298077" y="334603"/>
              <a:ext cx="20078" cy="11000"/>
            </a:xfrm>
            <a:custGeom>
              <a:avLst/>
              <a:gdLst/>
              <a:ahLst/>
              <a:cxnLst/>
              <a:rect l="l" t="t" r="r" b="b"/>
              <a:pathLst>
                <a:path w="115" h="63" extrusionOk="0">
                  <a:moveTo>
                    <a:pt x="97" y="1"/>
                  </a:moveTo>
                  <a:cubicBezTo>
                    <a:pt x="94" y="6"/>
                    <a:pt x="95" y="12"/>
                    <a:pt x="97" y="18"/>
                  </a:cubicBezTo>
                  <a:lnTo>
                    <a:pt x="97" y="18"/>
                  </a:ln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9" name="Google Shape;369;p2"/>
          <p:cNvGrpSpPr/>
          <p:nvPr/>
        </p:nvGrpSpPr>
        <p:grpSpPr>
          <a:xfrm>
            <a:off x="-167044" y="4938722"/>
            <a:ext cx="2584223" cy="6110297"/>
            <a:chOff x="-125283" y="3704041"/>
            <a:chExt cx="1938167" cy="4582723"/>
          </a:xfrm>
        </p:grpSpPr>
        <p:sp>
          <p:nvSpPr>
            <p:cNvPr id="370" name="Google Shape;370;p2"/>
            <p:cNvSpPr/>
            <p:nvPr/>
          </p:nvSpPr>
          <p:spPr>
            <a:xfrm rot="-7511948">
              <a:off x="1015489" y="5947637"/>
              <a:ext cx="330278" cy="230266"/>
            </a:xfrm>
            <a:custGeom>
              <a:avLst/>
              <a:gdLst/>
              <a:ahLst/>
              <a:cxnLst/>
              <a:rect l="l" t="t"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rot="-7511948">
              <a:off x="1500252" y="5489582"/>
              <a:ext cx="296671" cy="192845"/>
            </a:xfrm>
            <a:custGeom>
              <a:avLst/>
              <a:gdLst/>
              <a:ahLst/>
              <a:cxnLst/>
              <a:rect l="l" t="t"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rot="-7511948">
              <a:off x="106493" y="3783959"/>
              <a:ext cx="296004" cy="193696"/>
            </a:xfrm>
            <a:custGeom>
              <a:avLst/>
              <a:gdLst/>
              <a:ahLst/>
              <a:cxnLst/>
              <a:rect l="l" t="t"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rot="-7511948">
              <a:off x="1378956" y="6021716"/>
              <a:ext cx="265513" cy="190507"/>
            </a:xfrm>
            <a:custGeom>
              <a:avLst/>
              <a:gdLst/>
              <a:ahLst/>
              <a:cxnLst/>
              <a:rect l="l" t="t"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rot="-7511948">
              <a:off x="876731" y="6511329"/>
              <a:ext cx="266848" cy="200500"/>
            </a:xfrm>
            <a:custGeom>
              <a:avLst/>
              <a:gdLst/>
              <a:ahLst/>
              <a:cxnLst/>
              <a:rect l="l" t="t"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rot="-7511948">
              <a:off x="514912" y="6471661"/>
              <a:ext cx="271745" cy="160953"/>
            </a:xfrm>
            <a:custGeom>
              <a:avLst/>
              <a:gdLst/>
              <a:ahLst/>
              <a:cxnLst/>
              <a:rect l="l" t="t"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rot="-7511948">
              <a:off x="148267" y="6033773"/>
              <a:ext cx="327384" cy="198161"/>
            </a:xfrm>
            <a:custGeom>
              <a:avLst/>
              <a:gdLst/>
              <a:ahLst/>
              <a:cxnLst/>
              <a:rect l="l" t="t"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rot="-7511948">
              <a:off x="314664" y="5505235"/>
              <a:ext cx="285321" cy="123319"/>
            </a:xfrm>
            <a:custGeom>
              <a:avLst/>
              <a:gdLst/>
              <a:ahLst/>
              <a:cxnLst/>
              <a:rect l="l" t="t"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rot="-7511948">
              <a:off x="255739" y="4863093"/>
              <a:ext cx="288214" cy="174560"/>
            </a:xfrm>
            <a:custGeom>
              <a:avLst/>
              <a:gdLst/>
              <a:ahLst/>
              <a:cxnLst/>
              <a:rect l="l" t="t"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rot="-7511948">
              <a:off x="510587" y="4590468"/>
              <a:ext cx="241254" cy="169245"/>
            </a:xfrm>
            <a:custGeom>
              <a:avLst/>
              <a:gdLst/>
              <a:ahLst/>
              <a:cxnLst/>
              <a:rect l="l" t="t"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lnTo>
                    <a:pt x="433" y="125"/>
                  </a:lnTo>
                  <a:cubicBezTo>
                    <a:pt x="413" y="95"/>
                    <a:pt x="397" y="62"/>
                    <a:pt x="371" y="43"/>
                  </a:cubicBezTo>
                  <a:cubicBezTo>
                    <a:pt x="332" y="14"/>
                    <a:pt x="281" y="1"/>
                    <a:pt x="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rot="-7511948">
              <a:off x="585418" y="5184747"/>
              <a:ext cx="297116" cy="143305"/>
            </a:xfrm>
            <a:custGeom>
              <a:avLst/>
              <a:gdLst/>
              <a:ahLst/>
              <a:cxnLst/>
              <a:rect l="l" t="t"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rot="-7511948">
              <a:off x="878905" y="4859495"/>
              <a:ext cx="221669" cy="119492"/>
            </a:xfrm>
            <a:custGeom>
              <a:avLst/>
              <a:gdLst/>
              <a:ahLst/>
              <a:cxnLst/>
              <a:rect l="l" t="t"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rot="-7511948">
              <a:off x="691655" y="4076860"/>
              <a:ext cx="221669" cy="121405"/>
            </a:xfrm>
            <a:custGeom>
              <a:avLst/>
              <a:gdLst/>
              <a:ahLst/>
              <a:cxnLst/>
              <a:rect l="l" t="t"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rot="-7511948">
              <a:off x="1187787" y="6673890"/>
              <a:ext cx="272412" cy="196035"/>
            </a:xfrm>
            <a:custGeom>
              <a:avLst/>
              <a:gdLst/>
              <a:ahLst/>
              <a:cxnLst/>
              <a:rect l="l" t="t"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rot="-7511948">
              <a:off x="937443" y="7099473"/>
              <a:ext cx="266626" cy="207091"/>
            </a:xfrm>
            <a:custGeom>
              <a:avLst/>
              <a:gdLst/>
              <a:ahLst/>
              <a:cxnLst/>
              <a:rect l="l" t="t"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rot="-7511948">
              <a:off x="466366" y="7062144"/>
              <a:ext cx="235022" cy="232180"/>
            </a:xfrm>
            <a:custGeom>
              <a:avLst/>
              <a:gdLst/>
              <a:ahLst/>
              <a:cxnLst/>
              <a:rect l="l" t="t"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rot="-7511948">
              <a:off x="-45422" y="7027014"/>
              <a:ext cx="346525" cy="214532"/>
            </a:xfrm>
            <a:custGeom>
              <a:avLst/>
              <a:gdLst/>
              <a:ahLst/>
              <a:cxnLst/>
              <a:rect l="l" t="t"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rot="-7511948">
              <a:off x="-41785" y="5453489"/>
              <a:ext cx="281760" cy="149896"/>
            </a:xfrm>
            <a:custGeom>
              <a:avLst/>
              <a:gdLst/>
              <a:ahLst/>
              <a:cxnLst/>
              <a:rect l="l" t="t"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rot="-7511948">
              <a:off x="-119217" y="5011816"/>
              <a:ext cx="269964" cy="154787"/>
            </a:xfrm>
            <a:custGeom>
              <a:avLst/>
              <a:gdLst/>
              <a:ahLst/>
              <a:cxnLst/>
              <a:rect l="l" t="t"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rot="-7511948">
              <a:off x="-87237" y="4516178"/>
              <a:ext cx="276196" cy="148195"/>
            </a:xfrm>
            <a:custGeom>
              <a:avLst/>
              <a:gdLst/>
              <a:ahLst/>
              <a:cxnLst/>
              <a:rect l="l" t="t"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rot="-7511948">
              <a:off x="968413" y="4521024"/>
              <a:ext cx="298674" cy="181151"/>
            </a:xfrm>
            <a:custGeom>
              <a:avLst/>
              <a:gdLst/>
              <a:ahLst/>
              <a:cxnLst/>
              <a:rect l="l" t="t"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rot="-7511948">
              <a:off x="1324898" y="4975904"/>
              <a:ext cx="268629" cy="186042"/>
            </a:xfrm>
            <a:custGeom>
              <a:avLst/>
              <a:gdLst/>
              <a:ahLst/>
              <a:cxnLst/>
              <a:rect l="l" t="t"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rot="-7511948">
              <a:off x="643358" y="5811729"/>
              <a:ext cx="308467" cy="180726"/>
            </a:xfrm>
            <a:custGeom>
              <a:avLst/>
              <a:gdLst/>
              <a:ahLst/>
              <a:cxnLst/>
              <a:rect l="l" t="t"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rot="-7511948">
              <a:off x="995341" y="5380563"/>
              <a:ext cx="298452" cy="112050"/>
            </a:xfrm>
            <a:custGeom>
              <a:avLst/>
              <a:gdLst/>
              <a:ahLst/>
              <a:cxnLst/>
              <a:rect l="l" t="t"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rot="-7511948">
              <a:off x="139526" y="6632556"/>
              <a:ext cx="229236" cy="142455"/>
            </a:xfrm>
            <a:custGeom>
              <a:avLst/>
              <a:gdLst/>
              <a:ahLst/>
              <a:cxnLst/>
              <a:rect l="l" t="t"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rot="-7511948">
              <a:off x="106464" y="7567766"/>
              <a:ext cx="247931" cy="202201"/>
            </a:xfrm>
            <a:custGeom>
              <a:avLst/>
              <a:gdLst/>
              <a:ahLst/>
              <a:cxnLst/>
              <a:rect l="l" t="t"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lnTo>
                    <a:pt x="583" y="223"/>
                  </a:lnTo>
                  <a:cubicBezTo>
                    <a:pt x="578" y="218"/>
                    <a:pt x="549" y="188"/>
                    <a:pt x="539" y="179"/>
                  </a:cubicBezTo>
                  <a:lnTo>
                    <a:pt x="539" y="179"/>
                  </a:lnTo>
                  <a:cubicBezTo>
                    <a:pt x="543" y="185"/>
                    <a:pt x="544" y="187"/>
                    <a:pt x="544" y="187"/>
                  </a:cubicBezTo>
                  <a:cubicBezTo>
                    <a:pt x="541" y="187"/>
                    <a:pt x="467" y="80"/>
                    <a:pt x="460" y="73"/>
                  </a:cubicBezTo>
                  <a:cubicBezTo>
                    <a:pt x="407" y="24"/>
                    <a:pt x="343"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rot="-7511948">
              <a:off x="662244" y="7528933"/>
              <a:ext cx="245928" cy="201775"/>
            </a:xfrm>
            <a:custGeom>
              <a:avLst/>
              <a:gdLst/>
              <a:ahLst/>
              <a:cxnLst/>
              <a:rect l="l" t="t"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lnTo>
                    <a:pt x="574" y="218"/>
                  </a:lnTo>
                  <a:cubicBezTo>
                    <a:pt x="570" y="214"/>
                    <a:pt x="550" y="193"/>
                    <a:pt x="538" y="181"/>
                  </a:cubicBezTo>
                  <a:lnTo>
                    <a:pt x="538" y="181"/>
                  </a:lnTo>
                  <a:cubicBezTo>
                    <a:pt x="532" y="169"/>
                    <a:pt x="467" y="75"/>
                    <a:pt x="460" y="68"/>
                  </a:cubicBezTo>
                  <a:cubicBezTo>
                    <a:pt x="407" y="23"/>
                    <a:pt x="343"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rot="-7511948">
              <a:off x="401491" y="8025419"/>
              <a:ext cx="247931" cy="203051"/>
            </a:xfrm>
            <a:custGeom>
              <a:avLst/>
              <a:gdLst/>
              <a:ahLst/>
              <a:cxnLst/>
              <a:rect l="l" t="t"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lnTo>
                    <a:pt x="583" y="227"/>
                  </a:lnTo>
                  <a:cubicBezTo>
                    <a:pt x="584" y="227"/>
                    <a:pt x="584" y="228"/>
                    <a:pt x="584" y="228"/>
                  </a:cubicBezTo>
                  <a:cubicBezTo>
                    <a:pt x="584" y="228"/>
                    <a:pt x="551" y="194"/>
                    <a:pt x="536" y="182"/>
                  </a:cubicBezTo>
                  <a:lnTo>
                    <a:pt x="536" y="182"/>
                  </a:lnTo>
                  <a:cubicBezTo>
                    <a:pt x="522" y="159"/>
                    <a:pt x="466" y="81"/>
                    <a:pt x="460" y="68"/>
                  </a:cubicBezTo>
                  <a:cubicBezTo>
                    <a:pt x="408" y="23"/>
                    <a:pt x="343"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rot="-7511948">
              <a:off x="328541" y="4276480"/>
              <a:ext cx="249934" cy="142880"/>
            </a:xfrm>
            <a:custGeom>
              <a:avLst/>
              <a:gdLst/>
              <a:ahLst/>
              <a:cxnLst/>
              <a:rect l="l" t="t"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9" name="Google Shape;399;p2"/>
          <p:cNvGrpSpPr/>
          <p:nvPr/>
        </p:nvGrpSpPr>
        <p:grpSpPr>
          <a:xfrm>
            <a:off x="10595768" y="5563633"/>
            <a:ext cx="2584201" cy="1660680"/>
            <a:chOff x="7946825" y="4172725"/>
            <a:chExt cx="1938151" cy="1245510"/>
          </a:xfrm>
        </p:grpSpPr>
        <p:sp>
          <p:nvSpPr>
            <p:cNvPr id="400" name="Google Shape;400;p2"/>
            <p:cNvSpPr/>
            <p:nvPr/>
          </p:nvSpPr>
          <p:spPr>
            <a:xfrm>
              <a:off x="8196502" y="4217772"/>
              <a:ext cx="359740" cy="313255"/>
            </a:xfrm>
            <a:custGeom>
              <a:avLst/>
              <a:gdLst/>
              <a:ahLst/>
              <a:cxnLst/>
              <a:rect l="l" t="t" r="r" b="b"/>
              <a:pathLst>
                <a:path w="2252" h="1961" extrusionOk="0">
                  <a:moveTo>
                    <a:pt x="0" y="1"/>
                  </a:moveTo>
                  <a:lnTo>
                    <a:pt x="1130" y="1961"/>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8399853" y="4512976"/>
              <a:ext cx="6869" cy="3035"/>
            </a:xfrm>
            <a:custGeom>
              <a:avLst/>
              <a:gdLst/>
              <a:ahLst/>
              <a:cxnLst/>
              <a:rect l="l" t="t"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8374135" y="4497001"/>
              <a:ext cx="5910" cy="1597"/>
            </a:xfrm>
            <a:custGeom>
              <a:avLst/>
              <a:gdLst/>
              <a:ahLst/>
              <a:cxnLst/>
              <a:rect l="l" t="t" r="r" b="b"/>
              <a:pathLst>
                <a:path w="37" h="10" extrusionOk="0">
                  <a:moveTo>
                    <a:pt x="1"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8360078" y="4475915"/>
              <a:ext cx="17092" cy="14217"/>
            </a:xfrm>
            <a:custGeom>
              <a:avLst/>
              <a:gdLst/>
              <a:ahLst/>
              <a:cxnLst/>
              <a:rect l="l" t="t"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8372857" y="4456107"/>
              <a:ext cx="2875" cy="3035"/>
            </a:xfrm>
            <a:custGeom>
              <a:avLst/>
              <a:gdLst/>
              <a:ahLst/>
              <a:cxnLst/>
              <a:rect l="l" t="t" r="r" b="b"/>
              <a:pathLst>
                <a:path w="18" h="19" extrusionOk="0">
                  <a:moveTo>
                    <a:pt x="1" y="6"/>
                  </a:moveTo>
                  <a:cubicBezTo>
                    <a:pt x="0" y="6"/>
                    <a:pt x="2" y="7"/>
                    <a:pt x="5" y="7"/>
                  </a:cubicBezTo>
                  <a:lnTo>
                    <a:pt x="5" y="7"/>
                  </a:lnTo>
                  <a:cubicBezTo>
                    <a:pt x="3" y="6"/>
                    <a:pt x="2" y="6"/>
                    <a:pt x="1" y="6"/>
                  </a:cubicBezTo>
                  <a:close/>
                  <a:moveTo>
                    <a:pt x="18" y="1"/>
                  </a:moveTo>
                  <a:cubicBezTo>
                    <a:pt x="12" y="6"/>
                    <a:pt x="8" y="7"/>
                    <a:pt x="5" y="7"/>
                  </a:cubicBezTo>
                  <a:cubicBezTo>
                    <a:pt x="5" y="7"/>
                    <a:pt x="5" y="7"/>
                    <a:pt x="5" y="7"/>
                  </a:cubicBezTo>
                  <a:lnTo>
                    <a:pt x="5" y="7"/>
                  </a:lnTo>
                  <a:cubicBezTo>
                    <a:pt x="7" y="9"/>
                    <a:pt x="12" y="12"/>
                    <a:pt x="18" y="18"/>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8375573" y="4458024"/>
              <a:ext cx="1438" cy="1438"/>
            </a:xfrm>
            <a:custGeom>
              <a:avLst/>
              <a:gdLst/>
              <a:ahLst/>
              <a:cxnLst/>
              <a:rect l="l" t="t" r="r" b="b"/>
              <a:pathLst>
                <a:path w="9" h="9" extrusionOk="0">
                  <a:moveTo>
                    <a:pt x="6" y="0"/>
                  </a:moveTo>
                  <a:cubicBezTo>
                    <a:pt x="5" y="0"/>
                    <a:pt x="3" y="2"/>
                    <a:pt x="1" y="6"/>
                  </a:cubicBezTo>
                  <a:cubicBezTo>
                    <a:pt x="2" y="8"/>
                    <a:pt x="3" y="8"/>
                    <a:pt x="4" y="8"/>
                  </a:cubicBezTo>
                  <a:cubicBezTo>
                    <a:pt x="8" y="8"/>
                    <a:pt x="8"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8368544" y="4444766"/>
              <a:ext cx="5751" cy="5910"/>
            </a:xfrm>
            <a:custGeom>
              <a:avLst/>
              <a:gdLst/>
              <a:ahLst/>
              <a:cxnLst/>
              <a:rect l="l" t="t"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8361515" y="4449079"/>
              <a:ext cx="3035" cy="1597"/>
            </a:xfrm>
            <a:custGeom>
              <a:avLst/>
              <a:gdLst/>
              <a:ahLst/>
              <a:cxnLst/>
              <a:rect l="l" t="t" r="r" b="b"/>
              <a:pathLst>
                <a:path w="19" h="10" extrusionOk="0">
                  <a:moveTo>
                    <a:pt x="0" y="1"/>
                  </a:moveTo>
                  <a:lnTo>
                    <a:pt x="9" y="9"/>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8361675" y="4450516"/>
              <a:ext cx="5591" cy="1597"/>
            </a:xfrm>
            <a:custGeom>
              <a:avLst/>
              <a:gdLst/>
              <a:ahLst/>
              <a:cxnLst/>
              <a:rect l="l" t="t" r="r" b="b"/>
              <a:pathLst>
                <a:path w="35" h="10" extrusionOk="0">
                  <a:moveTo>
                    <a:pt x="8" y="0"/>
                  </a:moveTo>
                  <a:cubicBezTo>
                    <a:pt x="8" y="0"/>
                    <a:pt x="0" y="4"/>
                    <a:pt x="6" y="4"/>
                  </a:cubicBezTo>
                  <a:cubicBezTo>
                    <a:pt x="7" y="4"/>
                    <a:pt x="10" y="4"/>
                    <a:pt x="15" y="3"/>
                  </a:cubicBezTo>
                  <a:lnTo>
                    <a:pt x="15" y="3"/>
                  </a:lnTo>
                  <a:lnTo>
                    <a:pt x="20" y="4"/>
                  </a:lnTo>
                  <a:lnTo>
                    <a:pt x="20" y="4"/>
                  </a:lnTo>
                  <a:cubicBezTo>
                    <a:pt x="21" y="3"/>
                    <a:pt x="23" y="2"/>
                    <a:pt x="26" y="0"/>
                  </a:cubicBezTo>
                  <a:lnTo>
                    <a:pt x="26" y="0"/>
                  </a:lnTo>
                  <a:cubicBezTo>
                    <a:pt x="22" y="2"/>
                    <a:pt x="18" y="2"/>
                    <a:pt x="15" y="3"/>
                  </a:cubicBezTo>
                  <a:lnTo>
                    <a:pt x="15" y="3"/>
                  </a:lnTo>
                  <a:lnTo>
                    <a:pt x="8" y="0"/>
                  </a:lnTo>
                  <a:close/>
                  <a:moveTo>
                    <a:pt x="20" y="4"/>
                  </a:moveTo>
                  <a:cubicBezTo>
                    <a:pt x="14" y="9"/>
                    <a:pt x="27" y="9"/>
                    <a:pt x="35" y="9"/>
                  </a:cubicBezTo>
                  <a:lnTo>
                    <a:pt x="20"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8362953" y="4454670"/>
              <a:ext cx="7348" cy="6230"/>
            </a:xfrm>
            <a:custGeom>
              <a:avLst/>
              <a:gdLst/>
              <a:ahLst/>
              <a:cxnLst/>
              <a:rect l="l" t="t" r="r" b="b"/>
              <a:pathLst>
                <a:path w="46" h="39" extrusionOk="0">
                  <a:moveTo>
                    <a:pt x="27" y="1"/>
                  </a:moveTo>
                  <a:cubicBezTo>
                    <a:pt x="27" y="15"/>
                    <a:pt x="27" y="30"/>
                    <a:pt x="12" y="30"/>
                  </a:cubicBezTo>
                  <a:cubicBezTo>
                    <a:pt x="9" y="30"/>
                    <a:pt x="5" y="29"/>
                    <a:pt x="0" y="27"/>
                  </a:cubicBezTo>
                  <a:lnTo>
                    <a:pt x="0" y="27"/>
                  </a:lnTo>
                  <a:cubicBezTo>
                    <a:pt x="8" y="35"/>
                    <a:pt x="16" y="38"/>
                    <a:pt x="22" y="38"/>
                  </a:cubicBezTo>
                  <a:cubicBezTo>
                    <a:pt x="38" y="38"/>
                    <a:pt x="45"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8355924" y="4479909"/>
              <a:ext cx="4313" cy="4633"/>
            </a:xfrm>
            <a:custGeom>
              <a:avLst/>
              <a:gdLst/>
              <a:ahLst/>
              <a:cxnLst/>
              <a:rect l="l" t="t" r="r" b="b"/>
              <a:pathLst>
                <a:path w="27" h="29" extrusionOk="0">
                  <a:moveTo>
                    <a:pt x="15" y="0"/>
                  </a:moveTo>
                  <a:cubicBezTo>
                    <a:pt x="13" y="0"/>
                    <a:pt x="11" y="1"/>
                    <a:pt x="9" y="2"/>
                  </a:cubicBezTo>
                  <a:lnTo>
                    <a:pt x="0" y="20"/>
                  </a:lnTo>
                  <a:lnTo>
                    <a:pt x="27" y="28"/>
                  </a:lnTo>
                  <a:cubicBezTo>
                    <a:pt x="19" y="21"/>
                    <a:pt x="24" y="0"/>
                    <a:pt x="1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8355924" y="4427993"/>
              <a:ext cx="5751" cy="5751"/>
            </a:xfrm>
            <a:custGeom>
              <a:avLst/>
              <a:gdLst/>
              <a:ahLst/>
              <a:cxnLst/>
              <a:rect l="l" t="t" r="r" b="b"/>
              <a:pathLst>
                <a:path w="36" h="36" extrusionOk="0">
                  <a:moveTo>
                    <a:pt x="35" y="0"/>
                  </a:moveTo>
                  <a:cubicBezTo>
                    <a:pt x="28" y="4"/>
                    <a:pt x="25" y="9"/>
                    <a:pt x="24" y="14"/>
                  </a:cubicBezTo>
                  <a:lnTo>
                    <a:pt x="24" y="14"/>
                  </a:ln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8351611" y="4430708"/>
              <a:ext cx="4473" cy="3195"/>
            </a:xfrm>
            <a:custGeom>
              <a:avLst/>
              <a:gdLst/>
              <a:ahLst/>
              <a:cxnLst/>
              <a:rect l="l" t="t" r="r" b="b"/>
              <a:pathLst>
                <a:path w="28" h="20" extrusionOk="0">
                  <a:moveTo>
                    <a:pt x="1" y="1"/>
                  </a:moveTo>
                  <a:lnTo>
                    <a:pt x="1" y="1"/>
                  </a:lnTo>
                  <a:cubicBezTo>
                    <a:pt x="6" y="17"/>
                    <a:pt x="11" y="20"/>
                    <a:pt x="16" y="20"/>
                  </a:cubicBezTo>
                  <a:cubicBezTo>
                    <a:pt x="20" y="20"/>
                    <a:pt x="24" y="19"/>
                    <a:pt x="27"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8351611" y="4451954"/>
              <a:ext cx="10064" cy="4313"/>
            </a:xfrm>
            <a:custGeom>
              <a:avLst/>
              <a:gdLst/>
              <a:ahLst/>
              <a:cxnLst/>
              <a:rect l="l" t="t" r="r" b="b"/>
              <a:pathLst>
                <a:path w="63" h="27" extrusionOk="0">
                  <a:moveTo>
                    <a:pt x="1" y="0"/>
                  </a:moveTo>
                  <a:lnTo>
                    <a:pt x="9" y="9"/>
                  </a:lnTo>
                  <a:lnTo>
                    <a:pt x="62" y="27"/>
                  </a:lnTo>
                  <a:lnTo>
                    <a:pt x="62" y="27"/>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8351611" y="4415213"/>
              <a:ext cx="7188" cy="160"/>
            </a:xfrm>
            <a:custGeom>
              <a:avLst/>
              <a:gdLst/>
              <a:ahLst/>
              <a:cxnLst/>
              <a:rect l="l" t="t" r="r" b="b"/>
              <a:pathLst>
                <a:path w="45" h="1" extrusionOk="0">
                  <a:moveTo>
                    <a:pt x="18" y="1"/>
                  </a:moveTo>
                  <a:lnTo>
                    <a:pt x="45" y="1"/>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8347458" y="4401156"/>
              <a:ext cx="8626" cy="7188"/>
            </a:xfrm>
            <a:custGeom>
              <a:avLst/>
              <a:gdLst/>
              <a:ahLst/>
              <a:cxnLst/>
              <a:rect l="l" t="t"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8341707" y="4399718"/>
              <a:ext cx="5910" cy="160"/>
            </a:xfrm>
            <a:custGeom>
              <a:avLst/>
              <a:gdLst/>
              <a:ahLst/>
              <a:cxnLst/>
              <a:rect l="l" t="t" r="r" b="b"/>
              <a:pathLst>
                <a:path w="37" h="1" extrusionOk="0">
                  <a:moveTo>
                    <a:pt x="1" y="1"/>
                  </a:moveTo>
                  <a:cubicBezTo>
                    <a:pt x="10" y="1"/>
                    <a:pt x="18" y="1"/>
                    <a:pt x="36" y="1"/>
                  </a:cubicBezTo>
                  <a:cubicBezTo>
                    <a:pt x="27"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8348736" y="4419526"/>
              <a:ext cx="3035" cy="5751"/>
            </a:xfrm>
            <a:custGeom>
              <a:avLst/>
              <a:gdLst/>
              <a:ahLst/>
              <a:cxnLst/>
              <a:rect l="l" t="t" r="r" b="b"/>
              <a:pathLst>
                <a:path w="19" h="36" extrusionOk="0">
                  <a:moveTo>
                    <a:pt x="19" y="0"/>
                  </a:moveTo>
                  <a:lnTo>
                    <a:pt x="1" y="27"/>
                  </a:lnTo>
                  <a:cubicBezTo>
                    <a:pt x="1" y="27"/>
                    <a:pt x="1" y="36"/>
                    <a:pt x="1" y="36"/>
                  </a:cubicBezTo>
                  <a:cubicBezTo>
                    <a:pt x="10" y="27"/>
                    <a:pt x="19" y="18"/>
                    <a:pt x="1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8347458" y="4420964"/>
              <a:ext cx="1438" cy="2875"/>
            </a:xfrm>
            <a:custGeom>
              <a:avLst/>
              <a:gdLst/>
              <a:ahLst/>
              <a:cxnLst/>
              <a:rect l="l" t="t" r="r" b="b"/>
              <a:pathLst>
                <a:path w="9" h="18" extrusionOk="0">
                  <a:moveTo>
                    <a:pt x="9" y="18"/>
                  </a:moveTo>
                  <a:lnTo>
                    <a:pt x="9" y="18"/>
                  </a:lnTo>
                  <a:cubicBezTo>
                    <a:pt x="0" y="9"/>
                    <a:pt x="0" y="0"/>
                    <a:pt x="0" y="0"/>
                  </a:cubicBezTo>
                  <a:cubicBezTo>
                    <a:pt x="0" y="0"/>
                    <a:pt x="0"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8348736" y="4425117"/>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8341707" y="4441411"/>
              <a:ext cx="10064" cy="3674"/>
            </a:xfrm>
            <a:custGeom>
              <a:avLst/>
              <a:gdLst/>
              <a:ahLst/>
              <a:cxnLst/>
              <a:rect l="l" t="t"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8344583" y="4430708"/>
              <a:ext cx="5751" cy="4473"/>
            </a:xfrm>
            <a:custGeom>
              <a:avLst/>
              <a:gdLst/>
              <a:ahLst/>
              <a:cxnLst/>
              <a:rect l="l" t="t" r="r" b="b"/>
              <a:pathLst>
                <a:path w="36" h="28" extrusionOk="0">
                  <a:moveTo>
                    <a:pt x="0" y="1"/>
                  </a:moveTo>
                  <a:lnTo>
                    <a:pt x="9" y="27"/>
                  </a:lnTo>
                  <a:cubicBezTo>
                    <a:pt x="18" y="19"/>
                    <a:pt x="27" y="10"/>
                    <a:pt x="36"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8341707" y="4429430"/>
              <a:ext cx="3035" cy="1438"/>
            </a:xfrm>
            <a:custGeom>
              <a:avLst/>
              <a:gdLst/>
              <a:ahLst/>
              <a:cxnLst/>
              <a:rect l="l" t="t" r="r" b="b"/>
              <a:pathLst>
                <a:path w="19" h="9" extrusionOk="0">
                  <a:moveTo>
                    <a:pt x="1"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8336116" y="4404031"/>
              <a:ext cx="7188" cy="7188"/>
            </a:xfrm>
            <a:custGeom>
              <a:avLst/>
              <a:gdLst/>
              <a:ahLst/>
              <a:cxnLst/>
              <a:rect l="l" t="t"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343145" y="4415213"/>
              <a:ext cx="1597" cy="1278"/>
            </a:xfrm>
            <a:custGeom>
              <a:avLst/>
              <a:gdLst/>
              <a:ahLst/>
              <a:cxnLst/>
              <a:rect l="l" t="t" r="r" b="b"/>
              <a:pathLst>
                <a:path w="10" h="8" extrusionOk="0">
                  <a:moveTo>
                    <a:pt x="1" y="1"/>
                  </a:moveTo>
                  <a:cubicBezTo>
                    <a:pt x="1" y="5"/>
                    <a:pt x="1" y="7"/>
                    <a:pt x="2" y="7"/>
                  </a:cubicBezTo>
                  <a:cubicBezTo>
                    <a:pt x="3" y="7"/>
                    <a:pt x="5" y="5"/>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8324775" y="4385661"/>
              <a:ext cx="1597" cy="1597"/>
            </a:xfrm>
            <a:custGeom>
              <a:avLst/>
              <a:gdLst/>
              <a:ahLst/>
              <a:cxnLst/>
              <a:rect l="l" t="t" r="r" b="b"/>
              <a:pathLst>
                <a:path w="10" h="10" extrusionOk="0">
                  <a:moveTo>
                    <a:pt x="1" y="0"/>
                  </a:moveTo>
                  <a:cubicBezTo>
                    <a:pt x="1" y="0"/>
                    <a:pt x="1" y="9"/>
                    <a:pt x="1" y="9"/>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8337554" y="4411060"/>
              <a:ext cx="2875" cy="2875"/>
            </a:xfrm>
            <a:custGeom>
              <a:avLst/>
              <a:gdLst/>
              <a:ahLst/>
              <a:cxnLst/>
              <a:rect l="l" t="t"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8336116" y="4395565"/>
              <a:ext cx="1597" cy="4313"/>
            </a:xfrm>
            <a:custGeom>
              <a:avLst/>
              <a:gdLst/>
              <a:ahLst/>
              <a:cxnLst/>
              <a:rect l="l" t="t" r="r" b="b"/>
              <a:pathLst>
                <a:path w="10" h="27" extrusionOk="0">
                  <a:moveTo>
                    <a:pt x="9" y="0"/>
                  </a:moveTo>
                  <a:cubicBezTo>
                    <a:pt x="0" y="9"/>
                    <a:pt x="0" y="18"/>
                    <a:pt x="0" y="27"/>
                  </a:cubicBezTo>
                  <a:cubicBezTo>
                    <a:pt x="9" y="18"/>
                    <a:pt x="9"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344583" y="4413776"/>
              <a:ext cx="1597" cy="1597"/>
            </a:xfrm>
            <a:custGeom>
              <a:avLst/>
              <a:gdLst/>
              <a:ahLst/>
              <a:cxnLst/>
              <a:rect l="l" t="t" r="r" b="b"/>
              <a:pathLst>
                <a:path w="10" h="10" extrusionOk="0">
                  <a:moveTo>
                    <a:pt x="0" y="10"/>
                  </a:moveTo>
                  <a:lnTo>
                    <a:pt x="0" y="10"/>
                  </a:lnTo>
                  <a:cubicBezTo>
                    <a:pt x="9" y="1"/>
                    <a:pt x="9"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8340270" y="4413776"/>
              <a:ext cx="4473" cy="1597"/>
            </a:xfrm>
            <a:custGeom>
              <a:avLst/>
              <a:gdLst/>
              <a:ahLst/>
              <a:cxnLst/>
              <a:rect l="l" t="t" r="r" b="b"/>
              <a:pathLst>
                <a:path w="28" h="10" extrusionOk="0">
                  <a:moveTo>
                    <a:pt x="1" y="1"/>
                  </a:moveTo>
                  <a:cubicBezTo>
                    <a:pt x="10" y="10"/>
                    <a:pt x="19" y="10"/>
                    <a:pt x="19" y="10"/>
                  </a:cubicBezTo>
                  <a:lnTo>
                    <a:pt x="27" y="10"/>
                  </a:lnTo>
                  <a:cubicBezTo>
                    <a:pt x="19" y="1"/>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8293785" y="4387099"/>
              <a:ext cx="31150" cy="15815"/>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lnTo>
                    <a:pt x="195" y="0"/>
                  </a:lnTo>
                  <a:cubicBezTo>
                    <a:pt x="189" y="0"/>
                    <a:pt x="183" y="4"/>
                    <a:pt x="169" y="4"/>
                  </a:cubicBezTo>
                  <a:cubicBezTo>
                    <a:pt x="162" y="4"/>
                    <a:pt x="154" y="3"/>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8326212" y="4385661"/>
              <a:ext cx="5751" cy="8626"/>
            </a:xfrm>
            <a:custGeom>
              <a:avLst/>
              <a:gdLst/>
              <a:ahLst/>
              <a:cxnLst/>
              <a:rect l="l" t="t" r="r" b="b"/>
              <a:pathLst>
                <a:path w="36" h="54" extrusionOk="0">
                  <a:moveTo>
                    <a:pt x="1" y="0"/>
                  </a:moveTo>
                  <a:lnTo>
                    <a:pt x="18" y="44"/>
                  </a:lnTo>
                  <a:lnTo>
                    <a:pt x="9" y="53"/>
                  </a:lnTo>
                  <a:lnTo>
                    <a:pt x="18" y="53"/>
                  </a:lnTo>
                  <a:cubicBezTo>
                    <a:pt x="18" y="44"/>
                    <a:pt x="27"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8320621" y="4394127"/>
              <a:ext cx="15655" cy="13418"/>
            </a:xfrm>
            <a:custGeom>
              <a:avLst/>
              <a:gdLst/>
              <a:ahLst/>
              <a:cxnLst/>
              <a:rect l="l" t="t"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lnTo>
                    <a:pt x="49" y="47"/>
                  </a:ln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8330525" y="4446203"/>
              <a:ext cx="160" cy="1597"/>
            </a:xfrm>
            <a:custGeom>
              <a:avLst/>
              <a:gdLst/>
              <a:ahLst/>
              <a:cxnLst/>
              <a:rect l="l" t="t" r="r" b="b"/>
              <a:pathLst>
                <a:path w="1" h="10" extrusionOk="0">
                  <a:moveTo>
                    <a:pt x="0" y="10"/>
                  </a:moveTo>
                  <a:lnTo>
                    <a:pt x="0" y="1"/>
                  </a:lnTo>
                  <a:cubicBezTo>
                    <a:pt x="0" y="1"/>
                    <a:pt x="0"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331803" y="4433584"/>
              <a:ext cx="8626" cy="13738"/>
            </a:xfrm>
            <a:custGeom>
              <a:avLst/>
              <a:gdLst/>
              <a:ahLst/>
              <a:cxnLst/>
              <a:rect l="l" t="t" r="r" b="b"/>
              <a:pathLst>
                <a:path w="54" h="86" extrusionOk="0">
                  <a:moveTo>
                    <a:pt x="54" y="1"/>
                  </a:moveTo>
                  <a:cubicBezTo>
                    <a:pt x="52" y="1"/>
                    <a:pt x="51" y="2"/>
                    <a:pt x="49" y="4"/>
                  </a:cubicBezTo>
                  <a:lnTo>
                    <a:pt x="49" y="4"/>
                  </a:ln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8323337" y="4418089"/>
              <a:ext cx="7348" cy="6070"/>
            </a:xfrm>
            <a:custGeom>
              <a:avLst/>
              <a:gdLst/>
              <a:ahLst/>
              <a:cxnLst/>
              <a:rect l="l" t="t"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8323337" y="4381348"/>
              <a:ext cx="8626" cy="3035"/>
            </a:xfrm>
            <a:custGeom>
              <a:avLst/>
              <a:gdLst/>
              <a:ahLst/>
              <a:cxnLst/>
              <a:rect l="l" t="t" r="r" b="b"/>
              <a:pathLst>
                <a:path w="54" h="19" extrusionOk="0">
                  <a:moveTo>
                    <a:pt x="54" y="1"/>
                  </a:moveTo>
                  <a:lnTo>
                    <a:pt x="1" y="10"/>
                  </a:lnTo>
                  <a:lnTo>
                    <a:pt x="27"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 name="Google Shape;437;p2"/>
            <p:cNvSpPr/>
            <p:nvPr/>
          </p:nvSpPr>
          <p:spPr>
            <a:xfrm>
              <a:off x="8322059" y="4374319"/>
              <a:ext cx="4313" cy="3035"/>
            </a:xfrm>
            <a:custGeom>
              <a:avLst/>
              <a:gdLst/>
              <a:ahLst/>
              <a:cxnLst/>
              <a:rect l="l" t="t" r="r" b="b"/>
              <a:pathLst>
                <a:path w="27" h="19" extrusionOk="0">
                  <a:moveTo>
                    <a:pt x="9" y="1"/>
                  </a:moveTo>
                  <a:lnTo>
                    <a:pt x="0" y="18"/>
                  </a:lnTo>
                  <a:lnTo>
                    <a:pt x="0"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 name="Google Shape;438;p2"/>
            <p:cNvSpPr/>
            <p:nvPr/>
          </p:nvSpPr>
          <p:spPr>
            <a:xfrm>
              <a:off x="8468702" y="4188220"/>
              <a:ext cx="1597" cy="1438"/>
            </a:xfrm>
            <a:custGeom>
              <a:avLst/>
              <a:gdLst/>
              <a:ahLst/>
              <a:cxnLst/>
              <a:rect l="l" t="t" r="r" b="b"/>
              <a:pathLst>
                <a:path w="10" h="9" extrusionOk="0">
                  <a:moveTo>
                    <a:pt x="9" y="0"/>
                  </a:moveTo>
                  <a:lnTo>
                    <a:pt x="0" y="9"/>
                  </a:ln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8454645" y="4189498"/>
              <a:ext cx="1438" cy="3035"/>
            </a:xfrm>
            <a:custGeom>
              <a:avLst/>
              <a:gdLst/>
              <a:ahLst/>
              <a:cxnLst/>
              <a:rect l="l" t="t" r="r" b="b"/>
              <a:pathLst>
                <a:path w="9" h="19" extrusionOk="0">
                  <a:moveTo>
                    <a:pt x="0" y="1"/>
                  </a:moveTo>
                  <a:lnTo>
                    <a:pt x="0" y="19"/>
                  </a:lnTo>
                  <a:cubicBezTo>
                    <a:pt x="0"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8248578" y="4247325"/>
              <a:ext cx="14537" cy="8786"/>
            </a:xfrm>
            <a:custGeom>
              <a:avLst/>
              <a:gdLst/>
              <a:ahLst/>
              <a:cxnLst/>
              <a:rect l="l" t="t" r="r" b="b"/>
              <a:pathLst>
                <a:path w="91" h="55" extrusionOk="0">
                  <a:moveTo>
                    <a:pt x="1" y="1"/>
                  </a:moveTo>
                  <a:lnTo>
                    <a:pt x="1" y="1"/>
                  </a:lnTo>
                  <a:cubicBezTo>
                    <a:pt x="20" y="13"/>
                    <a:pt x="40" y="26"/>
                    <a:pt x="57" y="35"/>
                  </a:cubicBezTo>
                  <a:lnTo>
                    <a:pt x="57" y="35"/>
                  </a:lnTo>
                  <a:lnTo>
                    <a:pt x="19" y="10"/>
                  </a:ln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8338992" y="4214897"/>
              <a:ext cx="2875" cy="5910"/>
            </a:xfrm>
            <a:custGeom>
              <a:avLst/>
              <a:gdLst/>
              <a:ahLst/>
              <a:cxnLst/>
              <a:rect l="l" t="t"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8344583" y="4195249"/>
              <a:ext cx="3035" cy="4313"/>
            </a:xfrm>
            <a:custGeom>
              <a:avLst/>
              <a:gdLst/>
              <a:ahLst/>
              <a:cxnLst/>
              <a:rect l="l" t="t" r="r" b="b"/>
              <a:pathLst>
                <a:path w="19" h="27" extrusionOk="0">
                  <a:moveTo>
                    <a:pt x="0" y="0"/>
                  </a:moveTo>
                  <a:lnTo>
                    <a:pt x="18"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8591384" y="4179754"/>
              <a:ext cx="12939" cy="5751"/>
            </a:xfrm>
            <a:custGeom>
              <a:avLst/>
              <a:gdLst/>
              <a:ahLst/>
              <a:cxnLst/>
              <a:rect l="l" t="t" r="r" b="b"/>
              <a:pathLst>
                <a:path w="81" h="36" extrusionOk="0">
                  <a:moveTo>
                    <a:pt x="80" y="0"/>
                  </a:moveTo>
                  <a:cubicBezTo>
                    <a:pt x="36" y="0"/>
                    <a:pt x="27" y="18"/>
                    <a:pt x="1" y="35"/>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8274775" y="4296845"/>
              <a:ext cx="3674" cy="7348"/>
            </a:xfrm>
            <a:custGeom>
              <a:avLst/>
              <a:gdLst/>
              <a:ahLst/>
              <a:cxnLst/>
              <a:rect l="l" t="t"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8463111" y="4241734"/>
              <a:ext cx="1438" cy="3035"/>
            </a:xfrm>
            <a:custGeom>
              <a:avLst/>
              <a:gdLst/>
              <a:ahLst/>
              <a:cxnLst/>
              <a:rect l="l" t="t" r="r" b="b"/>
              <a:pathLst>
                <a:path w="9" h="19" extrusionOk="0">
                  <a:moveTo>
                    <a:pt x="9" y="1"/>
                  </a:moveTo>
                  <a:cubicBezTo>
                    <a:pt x="0" y="9"/>
                    <a:pt x="0" y="9"/>
                    <a:pt x="0" y="18"/>
                  </a:cubicBezTo>
                  <a:cubicBezTo>
                    <a:pt x="9" y="18"/>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8273977" y="4291094"/>
              <a:ext cx="4473" cy="5910"/>
            </a:xfrm>
            <a:custGeom>
              <a:avLst/>
              <a:gdLst/>
              <a:ahLst/>
              <a:cxnLst/>
              <a:rect l="l" t="t"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8451770" y="4457545"/>
              <a:ext cx="1597" cy="160"/>
            </a:xfrm>
            <a:custGeom>
              <a:avLst/>
              <a:gdLst/>
              <a:ahLst/>
              <a:cxnLst/>
              <a:rect l="l" t="t" r="r" b="b"/>
              <a:pathLst>
                <a:path w="10" h="1" extrusionOk="0">
                  <a:moveTo>
                    <a:pt x="9" y="1"/>
                  </a:moveTo>
                  <a:cubicBezTo>
                    <a:pt x="9" y="1"/>
                    <a:pt x="9"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8368544" y="4497001"/>
              <a:ext cx="1597" cy="3035"/>
            </a:xfrm>
            <a:custGeom>
              <a:avLst/>
              <a:gdLst/>
              <a:ahLst/>
              <a:cxnLst/>
              <a:rect l="l" t="t" r="r" b="b"/>
              <a:pathLst>
                <a:path w="10" h="19" extrusionOk="0">
                  <a:moveTo>
                    <a:pt x="9" y="1"/>
                  </a:moveTo>
                  <a:cubicBezTo>
                    <a:pt x="1" y="1"/>
                    <a:pt x="1" y="1"/>
                    <a:pt x="1" y="19"/>
                  </a:cubicBezTo>
                  <a:cubicBezTo>
                    <a:pt x="1" y="10"/>
                    <a:pt x="1"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8307842" y="4346205"/>
              <a:ext cx="1597" cy="1438"/>
            </a:xfrm>
            <a:custGeom>
              <a:avLst/>
              <a:gdLst/>
              <a:ahLst/>
              <a:cxnLst/>
              <a:rect l="l" t="t" r="r" b="b"/>
              <a:pathLst>
                <a:path w="10" h="9" extrusionOk="0">
                  <a:moveTo>
                    <a:pt x="1" y="0"/>
                  </a:moveTo>
                  <a:cubicBezTo>
                    <a:pt x="10"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8290909" y="4364415"/>
              <a:ext cx="3035" cy="160"/>
            </a:xfrm>
            <a:custGeom>
              <a:avLst/>
              <a:gdLst/>
              <a:ahLst/>
              <a:cxnLst/>
              <a:rect l="l" t="t" r="r" b="b"/>
              <a:pathLst>
                <a:path w="19" h="1" extrusionOk="0">
                  <a:moveTo>
                    <a:pt x="19" y="1"/>
                  </a:moveTo>
                  <a:cubicBezTo>
                    <a:pt x="19" y="1"/>
                    <a:pt x="10" y="1"/>
                    <a:pt x="1" y="1"/>
                  </a:cubicBezTo>
                  <a:cubicBezTo>
                    <a:pt x="10" y="1"/>
                    <a:pt x="19"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8237396" y="4291094"/>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8306404" y="4347483"/>
              <a:ext cx="1597" cy="3035"/>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8309280" y="4348920"/>
              <a:ext cx="1597" cy="1597"/>
            </a:xfrm>
            <a:custGeom>
              <a:avLst/>
              <a:gdLst/>
              <a:ahLst/>
              <a:cxnLst/>
              <a:rect l="l" t="t" r="r" b="b"/>
              <a:pathLst>
                <a:path w="10" h="10" extrusionOk="0">
                  <a:moveTo>
                    <a:pt x="1" y="1"/>
                  </a:moveTo>
                  <a:cubicBezTo>
                    <a:pt x="1" y="1"/>
                    <a:pt x="1" y="10"/>
                    <a:pt x="1" y="10"/>
                  </a:cubicBezTo>
                  <a:cubicBezTo>
                    <a:pt x="9" y="10"/>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8306404" y="4344767"/>
              <a:ext cx="1597" cy="2875"/>
            </a:xfrm>
            <a:custGeom>
              <a:avLst/>
              <a:gdLst/>
              <a:ahLst/>
              <a:cxnLst/>
              <a:rect l="l" t="t" r="r" b="b"/>
              <a:pathLst>
                <a:path w="10" h="18" extrusionOk="0">
                  <a:moveTo>
                    <a:pt x="1" y="0"/>
                  </a:moveTo>
                  <a:cubicBezTo>
                    <a:pt x="1" y="9"/>
                    <a:pt x="1" y="9"/>
                    <a:pt x="1" y="18"/>
                  </a:cubicBezTo>
                  <a:lnTo>
                    <a:pt x="10" y="18"/>
                  </a:ln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8513749" y="4323521"/>
              <a:ext cx="160" cy="3035"/>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8233083" y="4193811"/>
              <a:ext cx="160" cy="1597"/>
            </a:xfrm>
            <a:custGeom>
              <a:avLst/>
              <a:gdLst/>
              <a:ahLst/>
              <a:cxnLst/>
              <a:rect l="l" t="t" r="r" b="b"/>
              <a:pathLst>
                <a:path w="1" h="10" extrusionOk="0">
                  <a:moveTo>
                    <a:pt x="1" y="0"/>
                  </a:moveTo>
                  <a:cubicBezTo>
                    <a:pt x="1" y="0"/>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8233083" y="4190936"/>
              <a:ext cx="11501" cy="18530"/>
            </a:xfrm>
            <a:custGeom>
              <a:avLst/>
              <a:gdLst/>
              <a:ahLst/>
              <a:cxnLst/>
              <a:rect l="l" t="t" r="r" b="b"/>
              <a:pathLst>
                <a:path w="72" h="116" extrusionOk="0">
                  <a:moveTo>
                    <a:pt x="54" y="1"/>
                  </a:moveTo>
                  <a:cubicBezTo>
                    <a:pt x="48" y="24"/>
                    <a:pt x="38" y="32"/>
                    <a:pt x="24" y="32"/>
                  </a:cubicBezTo>
                  <a:cubicBezTo>
                    <a:pt x="18" y="32"/>
                    <a:pt x="10" y="30"/>
                    <a:pt x="1" y="27"/>
                  </a:cubicBezTo>
                  <a:lnTo>
                    <a:pt x="1" y="27"/>
                  </a:lnTo>
                  <a:cubicBezTo>
                    <a:pt x="27" y="54"/>
                    <a:pt x="54" y="89"/>
                    <a:pt x="71" y="116"/>
                  </a:cubicBezTo>
                  <a:cubicBezTo>
                    <a:pt x="63" y="80"/>
                    <a:pt x="54" y="36"/>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8142828" y="4172725"/>
              <a:ext cx="478429" cy="352711"/>
            </a:xfrm>
            <a:custGeom>
              <a:avLst/>
              <a:gdLst/>
              <a:ahLst/>
              <a:cxnLst/>
              <a:rect l="l" t="t" r="r" b="b"/>
              <a:pathLst>
                <a:path w="2995" h="2208" extrusionOk="0">
                  <a:moveTo>
                    <a:pt x="2005" y="115"/>
                  </a:moveTo>
                  <a:cubicBezTo>
                    <a:pt x="2004" y="115"/>
                    <a:pt x="2004" y="115"/>
                    <a:pt x="2003" y="115"/>
                  </a:cubicBezTo>
                  <a:lnTo>
                    <a:pt x="2003" y="115"/>
                  </a:ln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lnTo>
                    <a:pt x="390" y="143"/>
                  </a:lnTo>
                  <a:cubicBezTo>
                    <a:pt x="390" y="143"/>
                    <a:pt x="389" y="142"/>
                    <a:pt x="389" y="141"/>
                  </a:cubicBezTo>
                  <a:close/>
                  <a:moveTo>
                    <a:pt x="416" y="141"/>
                  </a:moveTo>
                  <a:lnTo>
                    <a:pt x="416" y="141"/>
                  </a:lnTo>
                  <a:cubicBezTo>
                    <a:pt x="418" y="142"/>
                    <a:pt x="420" y="143"/>
                    <a:pt x="422" y="144"/>
                  </a:cubicBezTo>
                  <a:lnTo>
                    <a:pt x="422" y="144"/>
                  </a:ln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lnTo>
                    <a:pt x="1225" y="307"/>
                  </a:ln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lnTo>
                    <a:pt x="2557" y="758"/>
                  </a:lnTo>
                  <a:cubicBezTo>
                    <a:pt x="2559" y="755"/>
                    <a:pt x="2560" y="753"/>
                    <a:pt x="2561" y="751"/>
                  </a:cubicBezTo>
                  <a:close/>
                  <a:moveTo>
                    <a:pt x="2067" y="927"/>
                  </a:moveTo>
                  <a:cubicBezTo>
                    <a:pt x="2067" y="935"/>
                    <a:pt x="2065" y="937"/>
                    <a:pt x="2064" y="937"/>
                  </a:cubicBezTo>
                  <a:cubicBezTo>
                    <a:pt x="2061" y="937"/>
                    <a:pt x="2058" y="932"/>
                    <a:pt x="2058" y="927"/>
                  </a:cubicBezTo>
                  <a:close/>
                  <a:moveTo>
                    <a:pt x="760" y="1007"/>
                  </a:moveTo>
                  <a:lnTo>
                    <a:pt x="760" y="1007"/>
                  </a:lnTo>
                  <a:cubicBezTo>
                    <a:pt x="759" y="1007"/>
                    <a:pt x="759" y="1008"/>
                    <a:pt x="759" y="1009"/>
                  </a:cubicBezTo>
                  <a:lnTo>
                    <a:pt x="759" y="1009"/>
                  </a:lnTo>
                  <a:cubicBezTo>
                    <a:pt x="759" y="1008"/>
                    <a:pt x="760" y="1007"/>
                    <a:pt x="760" y="1007"/>
                  </a:cubicBezTo>
                  <a:close/>
                  <a:moveTo>
                    <a:pt x="1811" y="1298"/>
                  </a:moveTo>
                  <a:cubicBezTo>
                    <a:pt x="1815" y="1299"/>
                    <a:pt x="1819" y="1299"/>
                    <a:pt x="1822" y="1300"/>
                  </a:cubicBezTo>
                  <a:lnTo>
                    <a:pt x="1822" y="1300"/>
                  </a:lnTo>
                  <a:cubicBezTo>
                    <a:pt x="1819" y="1299"/>
                    <a:pt x="1816" y="1298"/>
                    <a:pt x="1811" y="1298"/>
                  </a:cubicBezTo>
                  <a:close/>
                  <a:moveTo>
                    <a:pt x="1979" y="1704"/>
                  </a:moveTo>
                  <a:cubicBezTo>
                    <a:pt x="1978" y="1705"/>
                    <a:pt x="1977" y="1705"/>
                    <a:pt x="1976" y="1706"/>
                  </a:cubicBezTo>
                  <a:lnTo>
                    <a:pt x="1976" y="1706"/>
                  </a:ln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40" y="106"/>
                  </a:lnTo>
                  <a:lnTo>
                    <a:pt x="2005" y="132"/>
                  </a:lnTo>
                  <a:cubicBezTo>
                    <a:pt x="1997" y="132"/>
                    <a:pt x="1996" y="118"/>
                    <a:pt x="2003" y="115"/>
                  </a:cubicBezTo>
                  <a:lnTo>
                    <a:pt x="2003" y="115"/>
                  </a:lnTo>
                  <a:lnTo>
                    <a:pt x="1952" y="124"/>
                  </a:lnTo>
                  <a:cubicBezTo>
                    <a:pt x="1943" y="132"/>
                    <a:pt x="1926" y="159"/>
                    <a:pt x="1917" y="168"/>
                  </a:cubicBezTo>
                  <a:cubicBezTo>
                    <a:pt x="1899" y="159"/>
                    <a:pt x="1926" y="159"/>
                    <a:pt x="1917" y="150"/>
                  </a:cubicBezTo>
                  <a:lnTo>
                    <a:pt x="1917" y="150"/>
                  </a:ln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lnTo>
                    <a:pt x="1793" y="9"/>
                  </a:ln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46" y="97"/>
                  </a:ln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lnTo>
                    <a:pt x="1396" y="115"/>
                  </a:lnTo>
                  <a:cubicBezTo>
                    <a:pt x="1352" y="150"/>
                    <a:pt x="1352" y="141"/>
                    <a:pt x="1316" y="194"/>
                  </a:cubicBezTo>
                  <a:lnTo>
                    <a:pt x="1281" y="168"/>
                  </a:lnTo>
                  <a:lnTo>
                    <a:pt x="1281" y="168"/>
                  </a:lnTo>
                  <a:cubicBezTo>
                    <a:pt x="1308" y="203"/>
                    <a:pt x="1272" y="247"/>
                    <a:pt x="1246" y="274"/>
                  </a:cubicBezTo>
                  <a:cubicBezTo>
                    <a:pt x="1255" y="291"/>
                    <a:pt x="1263" y="309"/>
                    <a:pt x="1272" y="318"/>
                  </a:cubicBezTo>
                  <a:lnTo>
                    <a:pt x="1219" y="344"/>
                  </a:lnTo>
                  <a:cubicBezTo>
                    <a:pt x="1219" y="337"/>
                    <a:pt x="1219" y="322"/>
                    <a:pt x="1225" y="307"/>
                  </a:cubicBezTo>
                  <a:lnTo>
                    <a:pt x="1225" y="307"/>
                  </a:lnTo>
                  <a:cubicBezTo>
                    <a:pt x="1224" y="308"/>
                    <a:pt x="1222" y="309"/>
                    <a:pt x="1219" y="309"/>
                  </a:cubicBezTo>
                  <a:cubicBezTo>
                    <a:pt x="1210" y="291"/>
                    <a:pt x="1210" y="265"/>
                    <a:pt x="1228" y="238"/>
                  </a:cubicBezTo>
                  <a:lnTo>
                    <a:pt x="1246" y="265"/>
                  </a:lnTo>
                  <a:cubicBezTo>
                    <a:pt x="1255" y="238"/>
                    <a:pt x="1263" y="203"/>
                    <a:pt x="1263" y="177"/>
                  </a:cubicBezTo>
                  <a:lnTo>
                    <a:pt x="1263" y="177"/>
                  </a:ln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lnTo>
                    <a:pt x="1025" y="168"/>
                  </a:ln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104" y="124"/>
                  </a:lnTo>
                  <a:lnTo>
                    <a:pt x="1043" y="168"/>
                  </a:lnTo>
                  <a:cubicBezTo>
                    <a:pt x="1043" y="132"/>
                    <a:pt x="1025" y="141"/>
                    <a:pt x="1007" y="124"/>
                  </a:cubicBezTo>
                  <a:lnTo>
                    <a:pt x="1007" y="124"/>
                  </a:ln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lnTo>
                    <a:pt x="910" y="185"/>
                  </a:ln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lnTo>
                    <a:pt x="688" y="220"/>
                  </a:lnTo>
                  <a:cubicBezTo>
                    <a:pt x="684" y="199"/>
                    <a:pt x="672" y="149"/>
                    <a:pt x="672" y="141"/>
                  </a:cubicBezTo>
                  <a:lnTo>
                    <a:pt x="672" y="141"/>
                  </a:ln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lnTo>
                    <a:pt x="422" y="144"/>
                  </a:lnTo>
                  <a:cubicBezTo>
                    <a:pt x="449" y="162"/>
                    <a:pt x="497" y="230"/>
                    <a:pt x="481" y="230"/>
                  </a:cubicBezTo>
                  <a:cubicBezTo>
                    <a:pt x="480" y="230"/>
                    <a:pt x="479" y="230"/>
                    <a:pt x="478" y="230"/>
                  </a:cubicBezTo>
                  <a:cubicBezTo>
                    <a:pt x="469" y="221"/>
                    <a:pt x="397" y="157"/>
                    <a:pt x="390" y="143"/>
                  </a:cubicBezTo>
                  <a:lnTo>
                    <a:pt x="390" y="143"/>
                  </a:lnTo>
                  <a:cubicBezTo>
                    <a:pt x="398" y="168"/>
                    <a:pt x="407" y="194"/>
                    <a:pt x="415" y="219"/>
                  </a:cubicBezTo>
                  <a:lnTo>
                    <a:pt x="415" y="219"/>
                  </a:lnTo>
                  <a:cubicBezTo>
                    <a:pt x="408" y="205"/>
                    <a:pt x="342" y="149"/>
                    <a:pt x="292" y="132"/>
                  </a:cubicBezTo>
                  <a:lnTo>
                    <a:pt x="292" y="132"/>
                  </a:lnTo>
                  <a:cubicBezTo>
                    <a:pt x="301" y="138"/>
                    <a:pt x="297" y="140"/>
                    <a:pt x="288" y="140"/>
                  </a:cubicBezTo>
                  <a:cubicBezTo>
                    <a:pt x="269" y="140"/>
                    <a:pt x="227" y="132"/>
                    <a:pt x="221" y="132"/>
                  </a:cubicBezTo>
                  <a:lnTo>
                    <a:pt x="221" y="132"/>
                  </a:ln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lnTo>
                    <a:pt x="98" y="150"/>
                  </a:lnTo>
                  <a:cubicBezTo>
                    <a:pt x="142" y="185"/>
                    <a:pt x="239" y="247"/>
                    <a:pt x="336" y="309"/>
                  </a:cubicBezTo>
                  <a:cubicBezTo>
                    <a:pt x="425" y="371"/>
                    <a:pt x="513" y="424"/>
                    <a:pt x="548" y="441"/>
                  </a:cubicBezTo>
                  <a:lnTo>
                    <a:pt x="513" y="433"/>
                  </a:ln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1" y="132"/>
                  </a:lnTo>
                  <a:lnTo>
                    <a:pt x="45" y="230"/>
                  </a:lnTo>
                  <a:cubicBezTo>
                    <a:pt x="116" y="256"/>
                    <a:pt x="160" y="336"/>
                    <a:pt x="221" y="353"/>
                  </a:cubicBezTo>
                  <a:cubicBezTo>
                    <a:pt x="177" y="309"/>
                    <a:pt x="133" y="265"/>
                    <a:pt x="80" y="221"/>
                  </a:cubicBezTo>
                  <a:lnTo>
                    <a:pt x="80" y="221"/>
                  </a:lnTo>
                  <a:cubicBezTo>
                    <a:pt x="124" y="238"/>
                    <a:pt x="186" y="274"/>
                    <a:pt x="239" y="318"/>
                  </a:cubicBezTo>
                  <a:cubicBezTo>
                    <a:pt x="301" y="353"/>
                    <a:pt x="345" y="389"/>
                    <a:pt x="354" y="415"/>
                  </a:cubicBezTo>
                  <a:cubicBezTo>
                    <a:pt x="327" y="415"/>
                    <a:pt x="221" y="362"/>
                    <a:pt x="195" y="353"/>
                  </a:cubicBezTo>
                  <a:lnTo>
                    <a:pt x="195" y="353"/>
                  </a:lnTo>
                  <a:cubicBezTo>
                    <a:pt x="221" y="371"/>
                    <a:pt x="274" y="424"/>
                    <a:pt x="257" y="424"/>
                  </a:cubicBezTo>
                  <a:lnTo>
                    <a:pt x="204" y="389"/>
                  </a:ln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95" y="1007"/>
                  </a:lnTo>
                  <a:lnTo>
                    <a:pt x="787" y="1033"/>
                  </a:lnTo>
                  <a:cubicBezTo>
                    <a:pt x="778" y="1033"/>
                    <a:pt x="755" y="1018"/>
                    <a:pt x="759" y="1009"/>
                  </a:cubicBezTo>
                  <a:lnTo>
                    <a:pt x="759" y="1009"/>
                  </a:ln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lnTo>
                    <a:pt x="953" y="1230"/>
                  </a:lnTo>
                  <a:cubicBezTo>
                    <a:pt x="963" y="1219"/>
                    <a:pt x="960" y="1201"/>
                    <a:pt x="946" y="1201"/>
                  </a:cubicBezTo>
                  <a:lnTo>
                    <a:pt x="946" y="1201"/>
                  </a:lnTo>
                  <a:cubicBezTo>
                    <a:pt x="958" y="1201"/>
                    <a:pt x="953" y="1217"/>
                    <a:pt x="950" y="1232"/>
                  </a:cubicBezTo>
                  <a:lnTo>
                    <a:pt x="950" y="1232"/>
                  </a:lnTo>
                  <a:lnTo>
                    <a:pt x="946" y="1236"/>
                  </a:lnTo>
                  <a:cubicBezTo>
                    <a:pt x="947" y="1235"/>
                    <a:pt x="949" y="1234"/>
                    <a:pt x="950" y="1233"/>
                  </a:cubicBezTo>
                  <a:lnTo>
                    <a:pt x="950" y="1233"/>
                  </a:ln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lnTo>
                    <a:pt x="1113" y="1219"/>
                  </a:ln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lnTo>
                    <a:pt x="1060" y="1113"/>
                  </a:ln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lnTo>
                    <a:pt x="959" y="1037"/>
                  </a:lnTo>
                  <a:cubicBezTo>
                    <a:pt x="960" y="1036"/>
                    <a:pt x="961" y="1035"/>
                    <a:pt x="962" y="1034"/>
                  </a:cubicBezTo>
                  <a:lnTo>
                    <a:pt x="962" y="1034"/>
                  </a:ln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lnTo>
                    <a:pt x="601" y="441"/>
                  </a:lnTo>
                  <a:cubicBezTo>
                    <a:pt x="601" y="441"/>
                    <a:pt x="610" y="442"/>
                    <a:pt x="619" y="450"/>
                  </a:cubicBezTo>
                  <a:lnTo>
                    <a:pt x="628" y="450"/>
                  </a:lnTo>
                  <a:cubicBezTo>
                    <a:pt x="628" y="450"/>
                    <a:pt x="628" y="450"/>
                    <a:pt x="619" y="441"/>
                  </a:cubicBezTo>
                  <a:lnTo>
                    <a:pt x="619" y="441"/>
                  </a:lnTo>
                  <a:lnTo>
                    <a:pt x="681" y="477"/>
                  </a:lnTo>
                  <a:cubicBezTo>
                    <a:pt x="683" y="478"/>
                    <a:pt x="684" y="479"/>
                    <a:pt x="685" y="479"/>
                  </a:cubicBezTo>
                  <a:cubicBezTo>
                    <a:pt x="686"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lnTo>
                    <a:pt x="619" y="362"/>
                  </a:ln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lnTo>
                    <a:pt x="681" y="353"/>
                  </a:ln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lnTo>
                    <a:pt x="1015" y="401"/>
                  </a:ln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lnTo>
                    <a:pt x="1157" y="433"/>
                  </a:ln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lnTo>
                    <a:pt x="1263" y="353"/>
                  </a:ln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lnTo>
                    <a:pt x="1776" y="415"/>
                  </a:ln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lnTo>
                    <a:pt x="2270" y="380"/>
                  </a:lnTo>
                  <a:cubicBezTo>
                    <a:pt x="2270" y="389"/>
                    <a:pt x="2252" y="397"/>
                    <a:pt x="2244" y="406"/>
                  </a:cubicBezTo>
                  <a:cubicBezTo>
                    <a:pt x="2250" y="416"/>
                    <a:pt x="2253" y="421"/>
                    <a:pt x="2259" y="421"/>
                  </a:cubicBezTo>
                  <a:cubicBezTo>
                    <a:pt x="2271" y="421"/>
                    <a:pt x="2294" y="405"/>
                    <a:pt x="2367" y="371"/>
                  </a:cubicBezTo>
                  <a:lnTo>
                    <a:pt x="2367" y="371"/>
                  </a:ln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lnTo>
                    <a:pt x="2447" y="503"/>
                  </a:lnTo>
                  <a:cubicBezTo>
                    <a:pt x="2447" y="518"/>
                    <a:pt x="2400" y="543"/>
                    <a:pt x="2383" y="543"/>
                  </a:cubicBezTo>
                  <a:cubicBezTo>
                    <a:pt x="2379" y="543"/>
                    <a:pt x="2376" y="542"/>
                    <a:pt x="2376" y="539"/>
                  </a:cubicBezTo>
                  <a:lnTo>
                    <a:pt x="2385" y="530"/>
                  </a:ln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lnTo>
                    <a:pt x="2064" y="1006"/>
                  </a:ln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lnTo>
                    <a:pt x="1822" y="1300"/>
                  </a:ln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lnTo>
                    <a:pt x="1758" y="1898"/>
                  </a:ln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76" y="1706"/>
                  </a:ln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lnTo>
                    <a:pt x="2120" y="1201"/>
                  </a:ln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lnTo>
                    <a:pt x="2301" y="1066"/>
                  </a:ln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lnTo>
                    <a:pt x="2341" y="909"/>
                  </a:lnTo>
                  <a:cubicBezTo>
                    <a:pt x="2394" y="945"/>
                    <a:pt x="2323" y="971"/>
                    <a:pt x="2349" y="1015"/>
                  </a:cubicBezTo>
                  <a:cubicBezTo>
                    <a:pt x="2370" y="1015"/>
                    <a:pt x="2354" y="974"/>
                    <a:pt x="2365" y="974"/>
                  </a:cubicBezTo>
                  <a:lnTo>
                    <a:pt x="2365" y="974"/>
                  </a:lnTo>
                  <a:cubicBezTo>
                    <a:pt x="2368" y="974"/>
                    <a:pt x="2374" y="978"/>
                    <a:pt x="2385" y="989"/>
                  </a:cubicBezTo>
                  <a:cubicBezTo>
                    <a:pt x="2332" y="936"/>
                    <a:pt x="2420" y="954"/>
                    <a:pt x="2385" y="892"/>
                  </a:cubicBezTo>
                  <a:lnTo>
                    <a:pt x="2385" y="892"/>
                  </a:lnTo>
                  <a:lnTo>
                    <a:pt x="2420" y="909"/>
                  </a:lnTo>
                  <a:cubicBezTo>
                    <a:pt x="2420" y="901"/>
                    <a:pt x="2411" y="883"/>
                    <a:pt x="2411" y="874"/>
                  </a:cubicBezTo>
                  <a:lnTo>
                    <a:pt x="2411" y="874"/>
                  </a:lnTo>
                  <a:lnTo>
                    <a:pt x="2447" y="909"/>
                  </a:lnTo>
                  <a:cubicBezTo>
                    <a:pt x="2429" y="865"/>
                    <a:pt x="2500" y="883"/>
                    <a:pt x="2500" y="848"/>
                  </a:cubicBezTo>
                  <a:lnTo>
                    <a:pt x="2500" y="848"/>
                  </a:ln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lnTo>
                    <a:pt x="2557" y="758"/>
                  </a:ln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44" y="609"/>
                  </a:lnTo>
                  <a:lnTo>
                    <a:pt x="2579" y="618"/>
                  </a:lnTo>
                  <a:cubicBezTo>
                    <a:pt x="2650" y="530"/>
                    <a:pt x="2508" y="592"/>
                    <a:pt x="2579" y="521"/>
                  </a:cubicBezTo>
                  <a:lnTo>
                    <a:pt x="2579" y="521"/>
                  </a:lnTo>
                  <a:cubicBezTo>
                    <a:pt x="2588" y="530"/>
                    <a:pt x="2606" y="539"/>
                    <a:pt x="2623" y="547"/>
                  </a:cubicBezTo>
                  <a:lnTo>
                    <a:pt x="2623" y="512"/>
                  </a:lnTo>
                  <a:lnTo>
                    <a:pt x="2667" y="512"/>
                  </a:lnTo>
                  <a:cubicBezTo>
                    <a:pt x="2659" y="477"/>
                    <a:pt x="2676" y="459"/>
                    <a:pt x="2720" y="415"/>
                  </a:cubicBezTo>
                  <a:lnTo>
                    <a:pt x="2720" y="415"/>
                  </a:ln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lnTo>
                    <a:pt x="2809" y="291"/>
                  </a:ln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lnTo>
                    <a:pt x="2888" y="212"/>
                  </a:lnTo>
                  <a:cubicBezTo>
                    <a:pt x="2888" y="194"/>
                    <a:pt x="2879" y="177"/>
                    <a:pt x="2879" y="159"/>
                  </a:cubicBezTo>
                  <a:cubicBezTo>
                    <a:pt x="2906" y="141"/>
                    <a:pt x="2959" y="88"/>
                    <a:pt x="2976" y="88"/>
                  </a:cubicBezTo>
                  <a:cubicBezTo>
                    <a:pt x="2994" y="71"/>
                    <a:pt x="2994" y="53"/>
                    <a:pt x="2994" y="44"/>
                  </a:cubicBezTo>
                  <a:lnTo>
                    <a:pt x="2994" y="44"/>
                  </a:ln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lnTo>
                    <a:pt x="2570" y="35"/>
                  </a:lnTo>
                  <a:cubicBezTo>
                    <a:pt x="2535" y="44"/>
                    <a:pt x="2535" y="62"/>
                    <a:pt x="2526" y="79"/>
                  </a:cubicBezTo>
                  <a:cubicBezTo>
                    <a:pt x="2526" y="97"/>
                    <a:pt x="2508" y="115"/>
                    <a:pt x="2455" y="124"/>
                  </a:cubicBezTo>
                  <a:cubicBezTo>
                    <a:pt x="2447" y="126"/>
                    <a:pt x="2440" y="127"/>
                    <a:pt x="2436" y="127"/>
                  </a:cubicBezTo>
                  <a:cubicBezTo>
                    <a:pt x="2405" y="127"/>
                    <a:pt x="2471" y="77"/>
                    <a:pt x="2455" y="62"/>
                  </a:cubicBezTo>
                  <a:lnTo>
                    <a:pt x="2455" y="62"/>
                  </a:ln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8344583" y="4197964"/>
              <a:ext cx="160" cy="3035"/>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8589946" y="4183907"/>
              <a:ext cx="1597" cy="1597"/>
            </a:xfrm>
            <a:custGeom>
              <a:avLst/>
              <a:gdLst/>
              <a:ahLst/>
              <a:cxnLst/>
              <a:rect l="l" t="t" r="r" b="b"/>
              <a:pathLst>
                <a:path w="10" h="10" extrusionOk="0">
                  <a:moveTo>
                    <a:pt x="10" y="1"/>
                  </a:moveTo>
                  <a:lnTo>
                    <a:pt x="1" y="9"/>
                  </a:lnTo>
                  <a:cubicBezTo>
                    <a:pt x="10" y="9"/>
                    <a:pt x="10"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8200655" y="4270008"/>
              <a:ext cx="1597" cy="4313"/>
            </a:xfrm>
            <a:custGeom>
              <a:avLst/>
              <a:gdLst/>
              <a:ahLst/>
              <a:cxnLst/>
              <a:rect l="l" t="t" r="r" b="b"/>
              <a:pathLst>
                <a:path w="10" h="27" extrusionOk="0">
                  <a:moveTo>
                    <a:pt x="10" y="0"/>
                  </a:moveTo>
                  <a:cubicBezTo>
                    <a:pt x="1" y="0"/>
                    <a:pt x="1" y="9"/>
                    <a:pt x="1" y="27"/>
                  </a:cubicBezTo>
                  <a:cubicBezTo>
                    <a:pt x="1" y="9"/>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8316308" y="4358824"/>
              <a:ext cx="3035" cy="4313"/>
            </a:xfrm>
            <a:custGeom>
              <a:avLst/>
              <a:gdLst/>
              <a:ahLst/>
              <a:cxnLst/>
              <a:rect l="l" t="t" r="r" b="b"/>
              <a:pathLst>
                <a:path w="19" h="27" extrusionOk="0">
                  <a:moveTo>
                    <a:pt x="1" y="1"/>
                  </a:moveTo>
                  <a:cubicBezTo>
                    <a:pt x="10" y="9"/>
                    <a:pt x="1" y="18"/>
                    <a:pt x="1" y="27"/>
                  </a:cubicBezTo>
                  <a:lnTo>
                    <a:pt x="1" y="27"/>
                  </a:lnTo>
                  <a:cubicBezTo>
                    <a:pt x="1" y="21"/>
                    <a:pt x="5" y="15"/>
                    <a:pt x="11" y="15"/>
                  </a:cubicBezTo>
                  <a:cubicBezTo>
                    <a:pt x="13" y="15"/>
                    <a:pt x="16" y="16"/>
                    <a:pt x="18"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8305126" y="4406108"/>
              <a:ext cx="4313" cy="3674"/>
            </a:xfrm>
            <a:custGeom>
              <a:avLst/>
              <a:gdLst/>
              <a:ahLst/>
              <a:cxnLst/>
              <a:rect l="l" t="t"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8300813" y="4374319"/>
              <a:ext cx="10064" cy="5751"/>
            </a:xfrm>
            <a:custGeom>
              <a:avLst/>
              <a:gdLst/>
              <a:ahLst/>
              <a:cxnLst/>
              <a:rect l="l" t="t" r="r" b="b"/>
              <a:pathLst>
                <a:path w="63" h="36" extrusionOk="0">
                  <a:moveTo>
                    <a:pt x="18" y="1"/>
                  </a:moveTo>
                  <a:lnTo>
                    <a:pt x="18" y="1"/>
                  </a:lnTo>
                  <a:cubicBezTo>
                    <a:pt x="1" y="18"/>
                    <a:pt x="10" y="18"/>
                    <a:pt x="27" y="36"/>
                  </a:cubicBezTo>
                  <a:cubicBezTo>
                    <a:pt x="62" y="18"/>
                    <a:pt x="45"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8305126" y="4380070"/>
              <a:ext cx="4313" cy="2875"/>
            </a:xfrm>
            <a:custGeom>
              <a:avLst/>
              <a:gdLst/>
              <a:ahLst/>
              <a:cxnLst/>
              <a:rect l="l" t="t" r="r" b="b"/>
              <a:pathLst>
                <a:path w="27" h="18" extrusionOk="0">
                  <a:moveTo>
                    <a:pt x="0" y="0"/>
                  </a:moveTo>
                  <a:lnTo>
                    <a:pt x="0" y="0"/>
                  </a:lnTo>
                  <a:cubicBezTo>
                    <a:pt x="9" y="9"/>
                    <a:pt x="9" y="9"/>
                    <a:pt x="9" y="18"/>
                  </a:cubicBezTo>
                  <a:cubicBezTo>
                    <a:pt x="27"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8298257" y="4340614"/>
              <a:ext cx="10862" cy="3195"/>
            </a:xfrm>
            <a:custGeom>
              <a:avLst/>
              <a:gdLst/>
              <a:ahLst/>
              <a:cxnLst/>
              <a:rect l="l" t="t"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8290909" y="4379910"/>
              <a:ext cx="5910" cy="4473"/>
            </a:xfrm>
            <a:custGeom>
              <a:avLst/>
              <a:gdLst/>
              <a:ahLst/>
              <a:cxnLst/>
              <a:rect l="l" t="t" r="r" b="b"/>
              <a:pathLst>
                <a:path w="37" h="28" extrusionOk="0">
                  <a:moveTo>
                    <a:pt x="36" y="1"/>
                  </a:moveTo>
                  <a:lnTo>
                    <a:pt x="1" y="10"/>
                  </a:lnTo>
                  <a:lnTo>
                    <a:pt x="10"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8285318" y="4362818"/>
              <a:ext cx="3035" cy="4633"/>
            </a:xfrm>
            <a:custGeom>
              <a:avLst/>
              <a:gdLst/>
              <a:ahLst/>
              <a:cxnLst/>
              <a:rect l="l" t="t" r="r" b="b"/>
              <a:pathLst>
                <a:path w="19" h="29" extrusionOk="0">
                  <a:moveTo>
                    <a:pt x="4" y="0"/>
                  </a:moveTo>
                  <a:cubicBezTo>
                    <a:pt x="3" y="0"/>
                    <a:pt x="2" y="1"/>
                    <a:pt x="1" y="2"/>
                  </a:cubicBezTo>
                  <a:lnTo>
                    <a:pt x="1" y="29"/>
                  </a:lnTo>
                  <a:lnTo>
                    <a:pt x="18" y="29"/>
                  </a:lnTo>
                  <a:cubicBezTo>
                    <a:pt x="11" y="21"/>
                    <a:pt x="10"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8288194" y="4367291"/>
              <a:ext cx="2875" cy="3035"/>
            </a:xfrm>
            <a:custGeom>
              <a:avLst/>
              <a:gdLst/>
              <a:ahLst/>
              <a:cxnLst/>
              <a:rect l="l" t="t" r="r" b="b"/>
              <a:pathLst>
                <a:path w="18" h="19" extrusionOk="0">
                  <a:moveTo>
                    <a:pt x="0" y="1"/>
                  </a:moveTo>
                  <a:lnTo>
                    <a:pt x="0" y="1"/>
                  </a:lnTo>
                  <a:cubicBezTo>
                    <a:pt x="0" y="9"/>
                    <a:pt x="9" y="18"/>
                    <a:pt x="18" y="18"/>
                  </a:cubicBezTo>
                  <a:cubicBezTo>
                    <a:pt x="9" y="18"/>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8286756" y="4374319"/>
              <a:ext cx="1597" cy="5751"/>
            </a:xfrm>
            <a:custGeom>
              <a:avLst/>
              <a:gdLst/>
              <a:ahLst/>
              <a:cxnLst/>
              <a:rect l="l" t="t" r="r" b="b"/>
              <a:pathLst>
                <a:path w="10" h="36" extrusionOk="0">
                  <a:moveTo>
                    <a:pt x="0" y="1"/>
                  </a:moveTo>
                  <a:lnTo>
                    <a:pt x="0" y="36"/>
                  </a:lnTo>
                  <a:lnTo>
                    <a:pt x="9"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8255766" y="4319368"/>
              <a:ext cx="7188" cy="3994"/>
            </a:xfrm>
            <a:custGeom>
              <a:avLst/>
              <a:gdLst/>
              <a:ahLst/>
              <a:cxnLst/>
              <a:rect l="l" t="t"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8251453" y="4339016"/>
              <a:ext cx="7188" cy="4473"/>
            </a:xfrm>
            <a:custGeom>
              <a:avLst/>
              <a:gdLst/>
              <a:ahLst/>
              <a:cxnLst/>
              <a:rect l="l" t="t" r="r" b="b"/>
              <a:pathLst>
                <a:path w="45" h="28" extrusionOk="0">
                  <a:moveTo>
                    <a:pt x="45" y="1"/>
                  </a:moveTo>
                  <a:lnTo>
                    <a:pt x="1" y="19"/>
                  </a:lnTo>
                  <a:lnTo>
                    <a:pt x="27" y="27"/>
                  </a:lnTo>
                  <a:cubicBezTo>
                    <a:pt x="27" y="10"/>
                    <a:pt x="36" y="10"/>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8240431" y="4331189"/>
              <a:ext cx="7508" cy="3355"/>
            </a:xfrm>
            <a:custGeom>
              <a:avLst/>
              <a:gdLst/>
              <a:ahLst/>
              <a:cxnLst/>
              <a:rect l="l" t="t"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8219025" y="4264257"/>
              <a:ext cx="14217" cy="1597"/>
            </a:xfrm>
            <a:custGeom>
              <a:avLst/>
              <a:gdLst/>
              <a:ahLst/>
              <a:cxnLst/>
              <a:rect l="l" t="t" r="r" b="b"/>
              <a:pathLst>
                <a:path w="89" h="10" extrusionOk="0">
                  <a:moveTo>
                    <a:pt x="1" y="1"/>
                  </a:moveTo>
                  <a:lnTo>
                    <a:pt x="1" y="10"/>
                  </a:lnTo>
                  <a:lnTo>
                    <a:pt x="8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8149378" y="4186303"/>
              <a:ext cx="21885" cy="9105"/>
            </a:xfrm>
            <a:custGeom>
              <a:avLst/>
              <a:gdLst/>
              <a:ahLst/>
              <a:cxnLst/>
              <a:rect l="l" t="t" r="r" b="b"/>
              <a:pathLst>
                <a:path w="137" h="57" extrusionOk="0">
                  <a:moveTo>
                    <a:pt x="25" y="0"/>
                  </a:moveTo>
                  <a:cubicBezTo>
                    <a:pt x="1" y="0"/>
                    <a:pt x="61" y="28"/>
                    <a:pt x="49" y="28"/>
                  </a:cubicBezTo>
                  <a:cubicBezTo>
                    <a:pt x="46" y="28"/>
                    <a:pt x="38" y="26"/>
                    <a:pt x="22" y="21"/>
                  </a:cubicBezTo>
                  <a:lnTo>
                    <a:pt x="22" y="21"/>
                  </a:lnTo>
                  <a:cubicBezTo>
                    <a:pt x="39" y="39"/>
                    <a:pt x="92" y="47"/>
                    <a:pt x="101" y="56"/>
                  </a:cubicBezTo>
                  <a:cubicBezTo>
                    <a:pt x="101" y="39"/>
                    <a:pt x="136" y="47"/>
                    <a:pt x="48" y="3"/>
                  </a:cubicBezTo>
                  <a:cubicBezTo>
                    <a:pt x="37" y="1"/>
                    <a:pt x="29" y="0"/>
                    <a:pt x="2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8165512" y="4195249"/>
              <a:ext cx="1438" cy="1597"/>
            </a:xfrm>
            <a:custGeom>
              <a:avLst/>
              <a:gdLst/>
              <a:ahLst/>
              <a:cxnLst/>
              <a:rect l="l" t="t" r="r" b="b"/>
              <a:pathLst>
                <a:path w="9" h="10" extrusionOk="0">
                  <a:moveTo>
                    <a:pt x="0" y="0"/>
                  </a:moveTo>
                  <a:cubicBezTo>
                    <a:pt x="0" y="9"/>
                    <a:pt x="0" y="9"/>
                    <a:pt x="0" y="9"/>
                  </a:cubicBezTo>
                  <a:cubicBezTo>
                    <a:pt x="9" y="9"/>
                    <a:pt x="0"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8351611" y="4508343"/>
              <a:ext cx="5751" cy="1597"/>
            </a:xfrm>
            <a:custGeom>
              <a:avLst/>
              <a:gdLst/>
              <a:ahLst/>
              <a:cxnLst/>
              <a:rect l="l" t="t" r="r" b="b"/>
              <a:pathLst>
                <a:path w="36" h="10" extrusionOk="0">
                  <a:moveTo>
                    <a:pt x="27" y="0"/>
                  </a:moveTo>
                  <a:lnTo>
                    <a:pt x="1" y="9"/>
                  </a:lnTo>
                  <a:lnTo>
                    <a:pt x="36" y="9"/>
                  </a:lnTo>
                  <a:lnTo>
                    <a:pt x="2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8353049" y="4515372"/>
              <a:ext cx="7188" cy="4473"/>
            </a:xfrm>
            <a:custGeom>
              <a:avLst/>
              <a:gdLst/>
              <a:ahLst/>
              <a:cxnLst/>
              <a:rect l="l" t="t" r="r" b="b"/>
              <a:pathLst>
                <a:path w="45" h="28" extrusionOk="0">
                  <a:moveTo>
                    <a:pt x="0" y="1"/>
                  </a:moveTo>
                  <a:lnTo>
                    <a:pt x="36" y="27"/>
                  </a:lnTo>
                  <a:cubicBezTo>
                    <a:pt x="36" y="27"/>
                    <a:pt x="36" y="18"/>
                    <a:pt x="45"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8423495" y="4176878"/>
              <a:ext cx="3035" cy="4313"/>
            </a:xfrm>
            <a:custGeom>
              <a:avLst/>
              <a:gdLst/>
              <a:ahLst/>
              <a:cxnLst/>
              <a:rect l="l" t="t" r="r" b="b"/>
              <a:pathLst>
                <a:path w="19" h="27" extrusionOk="0">
                  <a:moveTo>
                    <a:pt x="10" y="0"/>
                  </a:moveTo>
                  <a:lnTo>
                    <a:pt x="1" y="9"/>
                  </a:lnTo>
                  <a:cubicBezTo>
                    <a:pt x="10" y="27"/>
                    <a:pt x="10" y="27"/>
                    <a:pt x="19" y="27"/>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8472855" y="4182469"/>
              <a:ext cx="1597" cy="7188"/>
            </a:xfrm>
            <a:custGeom>
              <a:avLst/>
              <a:gdLst/>
              <a:ahLst/>
              <a:cxnLst/>
              <a:rect l="l" t="t" r="r" b="b"/>
              <a:pathLst>
                <a:path w="10" h="45" extrusionOk="0">
                  <a:moveTo>
                    <a:pt x="1" y="1"/>
                  </a:moveTo>
                  <a:lnTo>
                    <a:pt x="1" y="1"/>
                  </a:lnTo>
                  <a:lnTo>
                    <a:pt x="10"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8537870" y="4174003"/>
              <a:ext cx="11342" cy="3994"/>
            </a:xfrm>
            <a:custGeom>
              <a:avLst/>
              <a:gdLst/>
              <a:ahLst/>
              <a:cxnLst/>
              <a:rect l="l" t="t" r="r" b="b"/>
              <a:pathLst>
                <a:path w="71" h="25" extrusionOk="0">
                  <a:moveTo>
                    <a:pt x="0" y="1"/>
                  </a:moveTo>
                  <a:cubicBezTo>
                    <a:pt x="6" y="4"/>
                    <a:pt x="14" y="5"/>
                    <a:pt x="22" y="5"/>
                  </a:cubicBezTo>
                  <a:lnTo>
                    <a:pt x="22" y="5"/>
                  </a:lnTo>
                  <a:cubicBezTo>
                    <a:pt x="16" y="2"/>
                    <a:pt x="9" y="1"/>
                    <a:pt x="0" y="1"/>
                  </a:cubicBezTo>
                  <a:close/>
                  <a:moveTo>
                    <a:pt x="71" y="1"/>
                  </a:moveTo>
                  <a:cubicBezTo>
                    <a:pt x="59" y="1"/>
                    <a:pt x="39" y="5"/>
                    <a:pt x="22" y="5"/>
                  </a:cubicBezTo>
                  <a:cubicBezTo>
                    <a:pt x="22" y="5"/>
                    <a:pt x="22" y="5"/>
                    <a:pt x="22" y="5"/>
                  </a:cubicBezTo>
                  <a:lnTo>
                    <a:pt x="22" y="5"/>
                  </a:lnTo>
                  <a:cubicBezTo>
                    <a:pt x="38" y="11"/>
                    <a:pt x="42" y="24"/>
                    <a:pt x="48" y="24"/>
                  </a:cubicBezTo>
                  <a:cubicBezTo>
                    <a:pt x="53" y="24"/>
                    <a:pt x="59" y="18"/>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8828441" y="4217772"/>
              <a:ext cx="361178" cy="313255"/>
            </a:xfrm>
            <a:custGeom>
              <a:avLst/>
              <a:gdLst/>
              <a:ahLst/>
              <a:cxnLst/>
              <a:rect l="l" t="t" r="r" b="b"/>
              <a:pathLst>
                <a:path w="2261" h="1961" extrusionOk="0">
                  <a:moveTo>
                    <a:pt x="0" y="1"/>
                  </a:moveTo>
                  <a:lnTo>
                    <a:pt x="1130" y="1961"/>
                  </a:lnTo>
                  <a:lnTo>
                    <a:pt x="226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9031793" y="4512976"/>
              <a:ext cx="6869" cy="3035"/>
            </a:xfrm>
            <a:custGeom>
              <a:avLst/>
              <a:gdLst/>
              <a:ahLst/>
              <a:cxnLst/>
              <a:rect l="l" t="t"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9006074" y="4497001"/>
              <a:ext cx="5751" cy="1597"/>
            </a:xfrm>
            <a:custGeom>
              <a:avLst/>
              <a:gdLst/>
              <a:ahLst/>
              <a:cxnLst/>
              <a:rect l="l" t="t" r="r" b="b"/>
              <a:pathLst>
                <a:path w="36" h="10" extrusionOk="0">
                  <a:moveTo>
                    <a:pt x="1"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8992017" y="4475915"/>
              <a:ext cx="17092" cy="14217"/>
            </a:xfrm>
            <a:custGeom>
              <a:avLst/>
              <a:gdLst/>
              <a:ahLst/>
              <a:cxnLst/>
              <a:rect l="l" t="t"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9004637" y="4456107"/>
              <a:ext cx="3035" cy="3035"/>
            </a:xfrm>
            <a:custGeom>
              <a:avLst/>
              <a:gdLst/>
              <a:ahLst/>
              <a:cxnLst/>
              <a:rect l="l" t="t" r="r" b="b"/>
              <a:pathLst>
                <a:path w="19" h="19" extrusionOk="0">
                  <a:moveTo>
                    <a:pt x="10" y="1"/>
                  </a:moveTo>
                  <a:cubicBezTo>
                    <a:pt x="8" y="4"/>
                    <a:pt x="6" y="6"/>
                    <a:pt x="4" y="7"/>
                  </a:cubicBezTo>
                  <a:lnTo>
                    <a:pt x="4" y="7"/>
                  </a:lnTo>
                  <a:cubicBezTo>
                    <a:pt x="3" y="6"/>
                    <a:pt x="2" y="6"/>
                    <a:pt x="1" y="6"/>
                  </a:cubicBezTo>
                  <a:lnTo>
                    <a:pt x="1" y="6"/>
                  </a:lnTo>
                  <a:cubicBezTo>
                    <a:pt x="0" y="6"/>
                    <a:pt x="1" y="7"/>
                    <a:pt x="3" y="7"/>
                  </a:cubicBezTo>
                  <a:cubicBezTo>
                    <a:pt x="3" y="7"/>
                    <a:pt x="4" y="7"/>
                    <a:pt x="4" y="7"/>
                  </a:cubicBezTo>
                  <a:lnTo>
                    <a:pt x="4" y="7"/>
                  </a:lnTo>
                  <a:cubicBezTo>
                    <a:pt x="7" y="8"/>
                    <a:pt x="12" y="12"/>
                    <a:pt x="18" y="18"/>
                  </a:cubicBezTo>
                  <a:cubicBezTo>
                    <a:pt x="18" y="10"/>
                    <a:pt x="18"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9007512" y="4458024"/>
              <a:ext cx="1278" cy="1438"/>
            </a:xfrm>
            <a:custGeom>
              <a:avLst/>
              <a:gdLst/>
              <a:ahLst/>
              <a:cxnLst/>
              <a:rect l="l" t="t" r="r" b="b"/>
              <a:pathLst>
                <a:path w="8" h="9" extrusionOk="0">
                  <a:moveTo>
                    <a:pt x="6" y="0"/>
                  </a:moveTo>
                  <a:cubicBezTo>
                    <a:pt x="4" y="0"/>
                    <a:pt x="3" y="2"/>
                    <a:pt x="0" y="6"/>
                  </a:cubicBezTo>
                  <a:cubicBezTo>
                    <a:pt x="2" y="8"/>
                    <a:pt x="3" y="8"/>
                    <a:pt x="4" y="8"/>
                  </a:cubicBezTo>
                  <a:cubicBezTo>
                    <a:pt x="7" y="8"/>
                    <a:pt x="8"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9000483" y="4444766"/>
              <a:ext cx="5751" cy="5910"/>
            </a:xfrm>
            <a:custGeom>
              <a:avLst/>
              <a:gdLst/>
              <a:ahLst/>
              <a:cxnLst/>
              <a:rect l="l" t="t"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8993455" y="4449079"/>
              <a:ext cx="2875" cy="1597"/>
            </a:xfrm>
            <a:custGeom>
              <a:avLst/>
              <a:gdLst/>
              <a:ahLst/>
              <a:cxnLst/>
              <a:rect l="l" t="t" r="r" b="b"/>
              <a:pathLst>
                <a:path w="18" h="10" extrusionOk="0">
                  <a:moveTo>
                    <a:pt x="0" y="1"/>
                  </a:moveTo>
                  <a:lnTo>
                    <a:pt x="9" y="9"/>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8993614" y="4450516"/>
              <a:ext cx="5591" cy="1597"/>
            </a:xfrm>
            <a:custGeom>
              <a:avLst/>
              <a:gdLst/>
              <a:ahLst/>
              <a:cxnLst/>
              <a:rect l="l" t="t" r="r" b="b"/>
              <a:pathLst>
                <a:path w="35" h="10" extrusionOk="0">
                  <a:moveTo>
                    <a:pt x="8" y="0"/>
                  </a:moveTo>
                  <a:cubicBezTo>
                    <a:pt x="8" y="0"/>
                    <a:pt x="0" y="4"/>
                    <a:pt x="5" y="4"/>
                  </a:cubicBezTo>
                  <a:cubicBezTo>
                    <a:pt x="7" y="4"/>
                    <a:pt x="10" y="4"/>
                    <a:pt x="15" y="3"/>
                  </a:cubicBezTo>
                  <a:lnTo>
                    <a:pt x="15" y="3"/>
                  </a:lnTo>
                  <a:lnTo>
                    <a:pt x="19" y="4"/>
                  </a:lnTo>
                  <a:lnTo>
                    <a:pt x="19" y="4"/>
                  </a:lnTo>
                  <a:cubicBezTo>
                    <a:pt x="21" y="3"/>
                    <a:pt x="23" y="2"/>
                    <a:pt x="26" y="0"/>
                  </a:cubicBezTo>
                  <a:lnTo>
                    <a:pt x="26" y="0"/>
                  </a:lnTo>
                  <a:cubicBezTo>
                    <a:pt x="21" y="2"/>
                    <a:pt x="18" y="2"/>
                    <a:pt x="15" y="3"/>
                  </a:cubicBezTo>
                  <a:lnTo>
                    <a:pt x="15" y="3"/>
                  </a:lnTo>
                  <a:lnTo>
                    <a:pt x="8" y="0"/>
                  </a:lnTo>
                  <a:close/>
                  <a:moveTo>
                    <a:pt x="19" y="4"/>
                  </a:moveTo>
                  <a:cubicBezTo>
                    <a:pt x="14" y="9"/>
                    <a:pt x="27" y="9"/>
                    <a:pt x="34" y="9"/>
                  </a:cubicBezTo>
                  <a:lnTo>
                    <a:pt x="19"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8994733" y="4454670"/>
              <a:ext cx="7508" cy="6230"/>
            </a:xfrm>
            <a:custGeom>
              <a:avLst/>
              <a:gdLst/>
              <a:ahLst/>
              <a:cxnLst/>
              <a:rect l="l" t="t" r="r" b="b"/>
              <a:pathLst>
                <a:path w="47" h="39" extrusionOk="0">
                  <a:moveTo>
                    <a:pt x="27" y="1"/>
                  </a:moveTo>
                  <a:cubicBezTo>
                    <a:pt x="27" y="15"/>
                    <a:pt x="27" y="30"/>
                    <a:pt x="13" y="30"/>
                  </a:cubicBezTo>
                  <a:cubicBezTo>
                    <a:pt x="10" y="30"/>
                    <a:pt x="6" y="29"/>
                    <a:pt x="1" y="27"/>
                  </a:cubicBezTo>
                  <a:lnTo>
                    <a:pt x="1" y="27"/>
                  </a:lnTo>
                  <a:cubicBezTo>
                    <a:pt x="9" y="35"/>
                    <a:pt x="16" y="38"/>
                    <a:pt x="23" y="38"/>
                  </a:cubicBezTo>
                  <a:cubicBezTo>
                    <a:pt x="38" y="38"/>
                    <a:pt x="46"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 name="Google Shape;492;p2"/>
            <p:cNvSpPr/>
            <p:nvPr/>
          </p:nvSpPr>
          <p:spPr>
            <a:xfrm>
              <a:off x="8987704" y="4479909"/>
              <a:ext cx="4473" cy="4633"/>
            </a:xfrm>
            <a:custGeom>
              <a:avLst/>
              <a:gdLst/>
              <a:ahLst/>
              <a:cxnLst/>
              <a:rect l="l" t="t" r="r" b="b"/>
              <a:pathLst>
                <a:path w="28" h="29" extrusionOk="0">
                  <a:moveTo>
                    <a:pt x="16" y="0"/>
                  </a:moveTo>
                  <a:cubicBezTo>
                    <a:pt x="14" y="0"/>
                    <a:pt x="12" y="1"/>
                    <a:pt x="10" y="2"/>
                  </a:cubicBezTo>
                  <a:lnTo>
                    <a:pt x="1" y="20"/>
                  </a:lnTo>
                  <a:lnTo>
                    <a:pt x="27" y="28"/>
                  </a:lnTo>
                  <a:cubicBezTo>
                    <a:pt x="20" y="21"/>
                    <a:pt x="25" y="0"/>
                    <a:pt x="1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 name="Google Shape;493;p2"/>
            <p:cNvSpPr/>
            <p:nvPr/>
          </p:nvSpPr>
          <p:spPr>
            <a:xfrm>
              <a:off x="8987704" y="4427993"/>
              <a:ext cx="5910" cy="5751"/>
            </a:xfrm>
            <a:custGeom>
              <a:avLst/>
              <a:gdLst/>
              <a:ahLst/>
              <a:cxnLst/>
              <a:rect l="l" t="t" r="r" b="b"/>
              <a:pathLst>
                <a:path w="37" h="36" extrusionOk="0">
                  <a:moveTo>
                    <a:pt x="36" y="0"/>
                  </a:moveTo>
                  <a:lnTo>
                    <a:pt x="36" y="0"/>
                  </a:lnTo>
                  <a:cubicBezTo>
                    <a:pt x="27" y="9"/>
                    <a:pt x="18" y="27"/>
                    <a:pt x="1" y="36"/>
                  </a:cubicBezTo>
                  <a:lnTo>
                    <a:pt x="18" y="36"/>
                  </a:lnTo>
                  <a:cubicBezTo>
                    <a:pt x="27" y="27"/>
                    <a:pt x="27" y="9"/>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4" name="Google Shape;494;p2"/>
            <p:cNvSpPr/>
            <p:nvPr/>
          </p:nvSpPr>
          <p:spPr>
            <a:xfrm>
              <a:off x="8983551" y="4430708"/>
              <a:ext cx="4313" cy="3195"/>
            </a:xfrm>
            <a:custGeom>
              <a:avLst/>
              <a:gdLst/>
              <a:ahLst/>
              <a:cxnLst/>
              <a:rect l="l" t="t" r="r" b="b"/>
              <a:pathLst>
                <a:path w="27" h="20" extrusionOk="0">
                  <a:moveTo>
                    <a:pt x="0" y="1"/>
                  </a:moveTo>
                  <a:cubicBezTo>
                    <a:pt x="6" y="17"/>
                    <a:pt x="11" y="20"/>
                    <a:pt x="16" y="20"/>
                  </a:cubicBezTo>
                  <a:cubicBezTo>
                    <a:pt x="20" y="20"/>
                    <a:pt x="23" y="19"/>
                    <a:pt x="27"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8984988" y="4451954"/>
              <a:ext cx="8626" cy="4313"/>
            </a:xfrm>
            <a:custGeom>
              <a:avLst/>
              <a:gdLst/>
              <a:ahLst/>
              <a:cxnLst/>
              <a:rect l="l" t="t" r="r" b="b"/>
              <a:pathLst>
                <a:path w="54" h="27" extrusionOk="0">
                  <a:moveTo>
                    <a:pt x="0" y="0"/>
                  </a:moveTo>
                  <a:lnTo>
                    <a:pt x="0" y="9"/>
                  </a:lnTo>
                  <a:lnTo>
                    <a:pt x="53" y="27"/>
                  </a:lnTo>
                  <a:lnTo>
                    <a:pt x="53" y="27"/>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8983551" y="4415213"/>
              <a:ext cx="7188" cy="160"/>
            </a:xfrm>
            <a:custGeom>
              <a:avLst/>
              <a:gdLst/>
              <a:ahLst/>
              <a:cxnLst/>
              <a:rect l="l" t="t" r="r" b="b"/>
              <a:pathLst>
                <a:path w="45" h="1" extrusionOk="0">
                  <a:moveTo>
                    <a:pt x="18" y="1"/>
                  </a:moveTo>
                  <a:lnTo>
                    <a:pt x="44" y="1"/>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 name="Google Shape;497;p2"/>
            <p:cNvSpPr/>
            <p:nvPr/>
          </p:nvSpPr>
          <p:spPr>
            <a:xfrm>
              <a:off x="8979238" y="4401156"/>
              <a:ext cx="8626" cy="7188"/>
            </a:xfrm>
            <a:custGeom>
              <a:avLst/>
              <a:gdLst/>
              <a:ahLst/>
              <a:cxnLst/>
              <a:rect l="l" t="t"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 name="Google Shape;498;p2"/>
            <p:cNvSpPr/>
            <p:nvPr/>
          </p:nvSpPr>
          <p:spPr>
            <a:xfrm>
              <a:off x="8973647" y="4399718"/>
              <a:ext cx="5751" cy="160"/>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8980675" y="4419526"/>
              <a:ext cx="3035" cy="5751"/>
            </a:xfrm>
            <a:custGeom>
              <a:avLst/>
              <a:gdLst/>
              <a:ahLst/>
              <a:cxnLst/>
              <a:rect l="l" t="t" r="r" b="b"/>
              <a:pathLst>
                <a:path w="19" h="36" extrusionOk="0">
                  <a:moveTo>
                    <a:pt x="18" y="0"/>
                  </a:moveTo>
                  <a:lnTo>
                    <a:pt x="1" y="27"/>
                  </a:lnTo>
                  <a:cubicBezTo>
                    <a:pt x="1" y="27"/>
                    <a:pt x="1" y="36"/>
                    <a:pt x="1" y="36"/>
                  </a:cubicBezTo>
                  <a:cubicBezTo>
                    <a:pt x="9" y="27"/>
                    <a:pt x="18" y="18"/>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8979238" y="4420964"/>
              <a:ext cx="1597" cy="2875"/>
            </a:xfrm>
            <a:custGeom>
              <a:avLst/>
              <a:gdLst/>
              <a:ahLst/>
              <a:cxnLst/>
              <a:rect l="l" t="t" r="r" b="b"/>
              <a:pathLst>
                <a:path w="10" h="18" extrusionOk="0">
                  <a:moveTo>
                    <a:pt x="10" y="18"/>
                  </a:moveTo>
                  <a:lnTo>
                    <a:pt x="10" y="18"/>
                  </a:lnTo>
                  <a:cubicBezTo>
                    <a:pt x="1" y="9"/>
                    <a:pt x="1" y="0"/>
                    <a:pt x="1" y="0"/>
                  </a:cubicBezTo>
                  <a:cubicBezTo>
                    <a:pt x="1" y="0"/>
                    <a:pt x="1" y="9"/>
                    <a:pt x="1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8980675" y="4425117"/>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8973647" y="4441411"/>
              <a:ext cx="10064" cy="3674"/>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 name="Google Shape;503;p2"/>
            <p:cNvSpPr/>
            <p:nvPr/>
          </p:nvSpPr>
          <p:spPr>
            <a:xfrm>
              <a:off x="8976522" y="4430708"/>
              <a:ext cx="5751" cy="4473"/>
            </a:xfrm>
            <a:custGeom>
              <a:avLst/>
              <a:gdLst/>
              <a:ahLst/>
              <a:cxnLst/>
              <a:rect l="l" t="t" r="r" b="b"/>
              <a:pathLst>
                <a:path w="36" h="28" extrusionOk="0">
                  <a:moveTo>
                    <a:pt x="0" y="1"/>
                  </a:moveTo>
                  <a:lnTo>
                    <a:pt x="9" y="27"/>
                  </a:lnTo>
                  <a:cubicBezTo>
                    <a:pt x="18" y="19"/>
                    <a:pt x="18" y="10"/>
                    <a:pt x="35"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 name="Google Shape;504;p2"/>
            <p:cNvSpPr/>
            <p:nvPr/>
          </p:nvSpPr>
          <p:spPr>
            <a:xfrm>
              <a:off x="8973647" y="4429430"/>
              <a:ext cx="3035" cy="1438"/>
            </a:xfrm>
            <a:custGeom>
              <a:avLst/>
              <a:gdLst/>
              <a:ahLst/>
              <a:cxnLst/>
              <a:rect l="l" t="t" r="r" b="b"/>
              <a:pathLst>
                <a:path w="19" h="9"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8968056" y="4404031"/>
              <a:ext cx="7188" cy="7188"/>
            </a:xfrm>
            <a:custGeom>
              <a:avLst/>
              <a:gdLst/>
              <a:ahLst/>
              <a:cxnLst/>
              <a:rect l="l" t="t"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8975084" y="4415213"/>
              <a:ext cx="1597" cy="1278"/>
            </a:xfrm>
            <a:custGeom>
              <a:avLst/>
              <a:gdLst/>
              <a:ahLst/>
              <a:cxnLst/>
              <a:rect l="l" t="t" r="r" b="b"/>
              <a:pathLst>
                <a:path w="10" h="8" extrusionOk="0">
                  <a:moveTo>
                    <a:pt x="0" y="1"/>
                  </a:moveTo>
                  <a:cubicBezTo>
                    <a:pt x="0" y="5"/>
                    <a:pt x="0" y="7"/>
                    <a:pt x="1" y="7"/>
                  </a:cubicBezTo>
                  <a:cubicBezTo>
                    <a:pt x="3" y="7"/>
                    <a:pt x="5" y="5"/>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 name="Google Shape;507;p2"/>
            <p:cNvSpPr/>
            <p:nvPr/>
          </p:nvSpPr>
          <p:spPr>
            <a:xfrm>
              <a:off x="8956714" y="4385661"/>
              <a:ext cx="1597" cy="1597"/>
            </a:xfrm>
            <a:custGeom>
              <a:avLst/>
              <a:gdLst/>
              <a:ahLst/>
              <a:cxnLst/>
              <a:rect l="l" t="t" r="r" b="b"/>
              <a:pathLst>
                <a:path w="10" h="10" extrusionOk="0">
                  <a:moveTo>
                    <a:pt x="1" y="0"/>
                  </a:moveTo>
                  <a:cubicBezTo>
                    <a:pt x="1" y="0"/>
                    <a:pt x="1" y="9"/>
                    <a:pt x="1" y="9"/>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 name="Google Shape;508;p2"/>
            <p:cNvSpPr/>
            <p:nvPr/>
          </p:nvSpPr>
          <p:spPr>
            <a:xfrm>
              <a:off x="8969493" y="4411060"/>
              <a:ext cx="2875" cy="2875"/>
            </a:xfrm>
            <a:custGeom>
              <a:avLst/>
              <a:gdLst/>
              <a:ahLst/>
              <a:cxnLst/>
              <a:rect l="l" t="t"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8968056" y="4395565"/>
              <a:ext cx="2875" cy="4313"/>
            </a:xfrm>
            <a:custGeom>
              <a:avLst/>
              <a:gdLst/>
              <a:ahLst/>
              <a:cxnLst/>
              <a:rect l="l" t="t" r="r" b="b"/>
              <a:pathLst>
                <a:path w="18" h="27" extrusionOk="0">
                  <a:moveTo>
                    <a:pt x="9" y="0"/>
                  </a:moveTo>
                  <a:lnTo>
                    <a:pt x="9" y="0"/>
                  </a:lnTo>
                  <a:cubicBezTo>
                    <a:pt x="0" y="9"/>
                    <a:pt x="0" y="18"/>
                    <a:pt x="0" y="27"/>
                  </a:cubicBezTo>
                  <a:cubicBezTo>
                    <a:pt x="9" y="18"/>
                    <a:pt x="18"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8976522" y="4413776"/>
              <a:ext cx="1438" cy="1597"/>
            </a:xfrm>
            <a:custGeom>
              <a:avLst/>
              <a:gdLst/>
              <a:ahLst/>
              <a:cxnLst/>
              <a:rect l="l" t="t" r="r" b="b"/>
              <a:pathLst>
                <a:path w="9" h="10" extrusionOk="0">
                  <a:moveTo>
                    <a:pt x="0" y="10"/>
                  </a:moveTo>
                  <a:lnTo>
                    <a:pt x="0" y="10"/>
                  </a:lnTo>
                  <a:cubicBezTo>
                    <a:pt x="9" y="1"/>
                    <a:pt x="9"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8972209" y="4413776"/>
              <a:ext cx="4473" cy="1597"/>
            </a:xfrm>
            <a:custGeom>
              <a:avLst/>
              <a:gdLst/>
              <a:ahLst/>
              <a:cxnLst/>
              <a:rect l="l" t="t" r="r" b="b"/>
              <a:pathLst>
                <a:path w="28" h="10" extrusionOk="0">
                  <a:moveTo>
                    <a:pt x="1" y="1"/>
                  </a:moveTo>
                  <a:cubicBezTo>
                    <a:pt x="9" y="10"/>
                    <a:pt x="18" y="10"/>
                    <a:pt x="18" y="10"/>
                  </a:cubicBezTo>
                  <a:lnTo>
                    <a:pt x="27" y="10"/>
                  </a:lnTo>
                  <a:cubicBezTo>
                    <a:pt x="18" y="1"/>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8925724" y="4387099"/>
              <a:ext cx="31150" cy="15815"/>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lnTo>
                    <a:pt x="195" y="0"/>
                  </a:lnTo>
                  <a:cubicBezTo>
                    <a:pt x="189" y="0"/>
                    <a:pt x="183" y="4"/>
                    <a:pt x="169" y="4"/>
                  </a:cubicBezTo>
                  <a:cubicBezTo>
                    <a:pt x="162" y="4"/>
                    <a:pt x="153" y="3"/>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 name="Google Shape;513;p2"/>
            <p:cNvSpPr/>
            <p:nvPr/>
          </p:nvSpPr>
          <p:spPr>
            <a:xfrm>
              <a:off x="8958152" y="4385661"/>
              <a:ext cx="5751" cy="8626"/>
            </a:xfrm>
            <a:custGeom>
              <a:avLst/>
              <a:gdLst/>
              <a:ahLst/>
              <a:cxnLst/>
              <a:rect l="l" t="t" r="r" b="b"/>
              <a:pathLst>
                <a:path w="36" h="54" extrusionOk="0">
                  <a:moveTo>
                    <a:pt x="0" y="0"/>
                  </a:moveTo>
                  <a:lnTo>
                    <a:pt x="18" y="44"/>
                  </a:lnTo>
                  <a:lnTo>
                    <a:pt x="9" y="53"/>
                  </a:lnTo>
                  <a:lnTo>
                    <a:pt x="18" y="53"/>
                  </a:lnTo>
                  <a:cubicBezTo>
                    <a:pt x="18" y="44"/>
                    <a:pt x="27"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 name="Google Shape;514;p2"/>
            <p:cNvSpPr/>
            <p:nvPr/>
          </p:nvSpPr>
          <p:spPr>
            <a:xfrm>
              <a:off x="8952561" y="4394127"/>
              <a:ext cx="15655" cy="13418"/>
            </a:xfrm>
            <a:custGeom>
              <a:avLst/>
              <a:gdLst/>
              <a:ahLst/>
              <a:cxnLst/>
              <a:rect l="l" t="t"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lnTo>
                    <a:pt x="47" y="47"/>
                  </a:ln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8962305" y="4446203"/>
              <a:ext cx="1597" cy="1597"/>
            </a:xfrm>
            <a:custGeom>
              <a:avLst/>
              <a:gdLst/>
              <a:ahLst/>
              <a:cxnLst/>
              <a:rect l="l" t="t" r="r" b="b"/>
              <a:pathLst>
                <a:path w="10" h="10" extrusionOk="0">
                  <a:moveTo>
                    <a:pt x="10" y="1"/>
                  </a:moveTo>
                  <a:cubicBezTo>
                    <a:pt x="1" y="1"/>
                    <a:pt x="1" y="1"/>
                    <a:pt x="1" y="10"/>
                  </a:cubicBezTo>
                  <a:lnTo>
                    <a:pt x="1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8963743" y="4433584"/>
              <a:ext cx="8626" cy="13738"/>
            </a:xfrm>
            <a:custGeom>
              <a:avLst/>
              <a:gdLst/>
              <a:ahLst/>
              <a:cxnLst/>
              <a:rect l="l" t="t" r="r" b="b"/>
              <a:pathLst>
                <a:path w="54" h="86" extrusionOk="0">
                  <a:moveTo>
                    <a:pt x="54" y="1"/>
                  </a:moveTo>
                  <a:lnTo>
                    <a:pt x="54" y="1"/>
                  </a:lnTo>
                  <a:cubicBezTo>
                    <a:pt x="51" y="1"/>
                    <a:pt x="48" y="4"/>
                    <a:pt x="45" y="10"/>
                  </a:cubicBezTo>
                  <a:lnTo>
                    <a:pt x="45" y="10"/>
                  </a:ln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 name="Google Shape;517;p2"/>
            <p:cNvSpPr/>
            <p:nvPr/>
          </p:nvSpPr>
          <p:spPr>
            <a:xfrm>
              <a:off x="8955276" y="4418089"/>
              <a:ext cx="7188" cy="6070"/>
            </a:xfrm>
            <a:custGeom>
              <a:avLst/>
              <a:gdLst/>
              <a:ahLst/>
              <a:cxnLst/>
              <a:rect l="l" t="t"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 name="Google Shape;518;p2"/>
            <p:cNvSpPr/>
            <p:nvPr/>
          </p:nvSpPr>
          <p:spPr>
            <a:xfrm>
              <a:off x="8955276" y="4381348"/>
              <a:ext cx="8626" cy="3035"/>
            </a:xfrm>
            <a:custGeom>
              <a:avLst/>
              <a:gdLst/>
              <a:ahLst/>
              <a:cxnLst/>
              <a:rect l="l" t="t" r="r" b="b"/>
              <a:pathLst>
                <a:path w="54" h="19" extrusionOk="0">
                  <a:moveTo>
                    <a:pt x="54" y="1"/>
                  </a:moveTo>
                  <a:lnTo>
                    <a:pt x="1" y="10"/>
                  </a:lnTo>
                  <a:lnTo>
                    <a:pt x="27"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 name="Google Shape;519;p2"/>
            <p:cNvSpPr/>
            <p:nvPr/>
          </p:nvSpPr>
          <p:spPr>
            <a:xfrm>
              <a:off x="8953839" y="4374319"/>
              <a:ext cx="4473" cy="3035"/>
            </a:xfrm>
            <a:custGeom>
              <a:avLst/>
              <a:gdLst/>
              <a:ahLst/>
              <a:cxnLst/>
              <a:rect l="l" t="t" r="r" b="b"/>
              <a:pathLst>
                <a:path w="28" h="19" extrusionOk="0">
                  <a:moveTo>
                    <a:pt x="10" y="1"/>
                  </a:moveTo>
                  <a:lnTo>
                    <a:pt x="1" y="18"/>
                  </a:ln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9100642" y="4188220"/>
              <a:ext cx="1438" cy="1438"/>
            </a:xfrm>
            <a:custGeom>
              <a:avLst/>
              <a:gdLst/>
              <a:ahLst/>
              <a:cxnLst/>
              <a:rect l="l" t="t" r="r" b="b"/>
              <a:pathLst>
                <a:path w="9" h="9" extrusionOk="0">
                  <a:moveTo>
                    <a:pt x="9" y="0"/>
                  </a:moveTo>
                  <a:lnTo>
                    <a:pt x="0" y="9"/>
                  </a:ln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9086425" y="4189498"/>
              <a:ext cx="1597" cy="3035"/>
            </a:xfrm>
            <a:custGeom>
              <a:avLst/>
              <a:gdLst/>
              <a:ahLst/>
              <a:cxnLst/>
              <a:rect l="l" t="t" r="r" b="b"/>
              <a:pathLst>
                <a:path w="10" h="19" extrusionOk="0">
                  <a:moveTo>
                    <a:pt x="1" y="1"/>
                  </a:moveTo>
                  <a:lnTo>
                    <a:pt x="1" y="19"/>
                  </a:lnTo>
                  <a:cubicBezTo>
                    <a:pt x="1" y="10"/>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8880517" y="4247325"/>
              <a:ext cx="14537" cy="8786"/>
            </a:xfrm>
            <a:custGeom>
              <a:avLst/>
              <a:gdLst/>
              <a:ahLst/>
              <a:cxnLst/>
              <a:rect l="l" t="t" r="r" b="b"/>
              <a:pathLst>
                <a:path w="91" h="55" extrusionOk="0">
                  <a:moveTo>
                    <a:pt x="1" y="1"/>
                  </a:moveTo>
                  <a:cubicBezTo>
                    <a:pt x="19" y="13"/>
                    <a:pt x="40" y="26"/>
                    <a:pt x="57" y="35"/>
                  </a:cubicBezTo>
                  <a:lnTo>
                    <a:pt x="57" y="35"/>
                  </a:lnTo>
                  <a:lnTo>
                    <a:pt x="18" y="10"/>
                  </a:ln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8970771" y="4214897"/>
              <a:ext cx="3035" cy="5910"/>
            </a:xfrm>
            <a:custGeom>
              <a:avLst/>
              <a:gdLst/>
              <a:ahLst/>
              <a:cxnLst/>
              <a:rect l="l" t="t"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8976522" y="4195249"/>
              <a:ext cx="2875" cy="4313"/>
            </a:xfrm>
            <a:custGeom>
              <a:avLst/>
              <a:gdLst/>
              <a:ahLst/>
              <a:cxnLst/>
              <a:rect l="l" t="t" r="r" b="b"/>
              <a:pathLst>
                <a:path w="18" h="27" extrusionOk="0">
                  <a:moveTo>
                    <a:pt x="0" y="0"/>
                  </a:moveTo>
                  <a:lnTo>
                    <a:pt x="18"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9223324" y="4179754"/>
              <a:ext cx="12779" cy="5751"/>
            </a:xfrm>
            <a:custGeom>
              <a:avLst/>
              <a:gdLst/>
              <a:ahLst/>
              <a:cxnLst/>
              <a:rect l="l" t="t" r="r" b="b"/>
              <a:pathLst>
                <a:path w="80" h="36" extrusionOk="0">
                  <a:moveTo>
                    <a:pt x="80" y="0"/>
                  </a:moveTo>
                  <a:cubicBezTo>
                    <a:pt x="36" y="0"/>
                    <a:pt x="27" y="18"/>
                    <a:pt x="0" y="35"/>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8906715" y="4296845"/>
              <a:ext cx="3674" cy="7348"/>
            </a:xfrm>
            <a:custGeom>
              <a:avLst/>
              <a:gdLst/>
              <a:ahLst/>
              <a:cxnLst/>
              <a:rect l="l" t="t"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9094891" y="4241734"/>
              <a:ext cx="1597" cy="3035"/>
            </a:xfrm>
            <a:custGeom>
              <a:avLst/>
              <a:gdLst/>
              <a:ahLst/>
              <a:cxnLst/>
              <a:rect l="l" t="t" r="r" b="b"/>
              <a:pathLst>
                <a:path w="10" h="19" extrusionOk="0">
                  <a:moveTo>
                    <a:pt x="10" y="1"/>
                  </a:moveTo>
                  <a:cubicBezTo>
                    <a:pt x="1" y="9"/>
                    <a:pt x="1" y="9"/>
                    <a:pt x="1" y="18"/>
                  </a:cubicBezTo>
                  <a:cubicBezTo>
                    <a:pt x="10" y="18"/>
                    <a:pt x="10"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8905916" y="4291094"/>
              <a:ext cx="4473" cy="5910"/>
            </a:xfrm>
            <a:custGeom>
              <a:avLst/>
              <a:gdLst/>
              <a:ahLst/>
              <a:cxnLst/>
              <a:rect l="l" t="t"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9083709" y="4457545"/>
              <a:ext cx="1597" cy="160"/>
            </a:xfrm>
            <a:custGeom>
              <a:avLst/>
              <a:gdLst/>
              <a:ahLst/>
              <a:cxnLst/>
              <a:rect l="l" t="t" r="r" b="b"/>
              <a:pathLst>
                <a:path w="10" h="1" extrusionOk="0">
                  <a:moveTo>
                    <a:pt x="9" y="1"/>
                  </a:moveTo>
                  <a:cubicBezTo>
                    <a:pt x="9" y="1"/>
                    <a:pt x="9"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9000483" y="4497001"/>
              <a:ext cx="1597" cy="3035"/>
            </a:xfrm>
            <a:custGeom>
              <a:avLst/>
              <a:gdLst/>
              <a:ahLst/>
              <a:cxnLst/>
              <a:rect l="l" t="t" r="r" b="b"/>
              <a:pathLst>
                <a:path w="10" h="19" extrusionOk="0">
                  <a:moveTo>
                    <a:pt x="9" y="1"/>
                  </a:moveTo>
                  <a:cubicBezTo>
                    <a:pt x="0" y="1"/>
                    <a:pt x="0" y="1"/>
                    <a:pt x="0" y="19"/>
                  </a:cubicBezTo>
                  <a:cubicBezTo>
                    <a:pt x="0" y="10"/>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8939781" y="4346205"/>
              <a:ext cx="1597" cy="1438"/>
            </a:xfrm>
            <a:custGeom>
              <a:avLst/>
              <a:gdLst/>
              <a:ahLst/>
              <a:cxnLst/>
              <a:rect l="l" t="t" r="r" b="b"/>
              <a:pathLst>
                <a:path w="10" h="9" extrusionOk="0">
                  <a:moveTo>
                    <a:pt x="1" y="0"/>
                  </a:moveTo>
                  <a:cubicBezTo>
                    <a:pt x="9"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8924286" y="4364415"/>
              <a:ext cx="1597" cy="160"/>
            </a:xfrm>
            <a:custGeom>
              <a:avLst/>
              <a:gdLst/>
              <a:ahLst/>
              <a:cxnLst/>
              <a:rect l="l" t="t" r="r" b="b"/>
              <a:pathLst>
                <a:path w="10" h="1" extrusionOk="0">
                  <a:moveTo>
                    <a:pt x="9" y="1"/>
                  </a:moveTo>
                  <a:cubicBezTo>
                    <a:pt x="9" y="1"/>
                    <a:pt x="0" y="1"/>
                    <a:pt x="0" y="1"/>
                  </a:cubicBez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8869335" y="4291094"/>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8938344" y="4347483"/>
              <a:ext cx="1597" cy="3035"/>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8941219" y="4348920"/>
              <a:ext cx="1597" cy="1597"/>
            </a:xfrm>
            <a:custGeom>
              <a:avLst/>
              <a:gdLst/>
              <a:ahLst/>
              <a:cxnLst/>
              <a:rect l="l" t="t" r="r" b="b"/>
              <a:pathLst>
                <a:path w="10" h="10" extrusionOk="0">
                  <a:moveTo>
                    <a:pt x="0" y="1"/>
                  </a:moveTo>
                  <a:cubicBezTo>
                    <a:pt x="0" y="1"/>
                    <a:pt x="0" y="10"/>
                    <a:pt x="0" y="10"/>
                  </a:cubicBezTo>
                  <a:cubicBezTo>
                    <a:pt x="9"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8938344" y="4344767"/>
              <a:ext cx="1597" cy="2875"/>
            </a:xfrm>
            <a:custGeom>
              <a:avLst/>
              <a:gdLst/>
              <a:ahLst/>
              <a:cxnLst/>
              <a:rect l="l" t="t" r="r" b="b"/>
              <a:pathLst>
                <a:path w="10" h="18" extrusionOk="0">
                  <a:moveTo>
                    <a:pt x="1" y="0"/>
                  </a:moveTo>
                  <a:cubicBezTo>
                    <a:pt x="1" y="9"/>
                    <a:pt x="1" y="9"/>
                    <a:pt x="10" y="18"/>
                  </a:cubicBez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9145689" y="4323521"/>
              <a:ext cx="160" cy="3035"/>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8865022" y="4193811"/>
              <a:ext cx="160" cy="1597"/>
            </a:xfrm>
            <a:custGeom>
              <a:avLst/>
              <a:gdLst/>
              <a:ahLst/>
              <a:cxnLst/>
              <a:rect l="l" t="t" r="r" b="b"/>
              <a:pathLst>
                <a:path w="1" h="10" extrusionOk="0">
                  <a:moveTo>
                    <a:pt x="1" y="0"/>
                  </a:moveTo>
                  <a:cubicBezTo>
                    <a:pt x="1" y="0"/>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8865022" y="4190936"/>
              <a:ext cx="11501" cy="18530"/>
            </a:xfrm>
            <a:custGeom>
              <a:avLst/>
              <a:gdLst/>
              <a:ahLst/>
              <a:cxnLst/>
              <a:rect l="l" t="t" r="r" b="b"/>
              <a:pathLst>
                <a:path w="72" h="116" extrusionOk="0">
                  <a:moveTo>
                    <a:pt x="54" y="1"/>
                  </a:moveTo>
                  <a:cubicBezTo>
                    <a:pt x="48" y="24"/>
                    <a:pt x="38" y="32"/>
                    <a:pt x="24" y="32"/>
                  </a:cubicBezTo>
                  <a:cubicBezTo>
                    <a:pt x="17" y="32"/>
                    <a:pt x="9" y="30"/>
                    <a:pt x="1" y="27"/>
                  </a:cubicBezTo>
                  <a:lnTo>
                    <a:pt x="1" y="27"/>
                  </a:lnTo>
                  <a:cubicBezTo>
                    <a:pt x="27" y="54"/>
                    <a:pt x="54" y="89"/>
                    <a:pt x="71" y="116"/>
                  </a:cubicBezTo>
                  <a:cubicBezTo>
                    <a:pt x="62" y="80"/>
                    <a:pt x="54" y="36"/>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8776206" y="4172725"/>
              <a:ext cx="476831" cy="352711"/>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lnTo>
                    <a:pt x="381" y="143"/>
                  </a:lnTo>
                  <a:cubicBezTo>
                    <a:pt x="380" y="143"/>
                    <a:pt x="380" y="142"/>
                    <a:pt x="380" y="141"/>
                  </a:cubicBezTo>
                  <a:close/>
                  <a:moveTo>
                    <a:pt x="406" y="141"/>
                  </a:moveTo>
                  <a:lnTo>
                    <a:pt x="406" y="141"/>
                  </a:lnTo>
                  <a:cubicBezTo>
                    <a:pt x="410" y="144"/>
                    <a:pt x="414" y="146"/>
                    <a:pt x="417" y="148"/>
                  </a:cubicBezTo>
                  <a:lnTo>
                    <a:pt x="417" y="148"/>
                  </a:ln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lnTo>
                    <a:pt x="627" y="372"/>
                  </a:ln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lnTo>
                    <a:pt x="2548" y="760"/>
                  </a:lnTo>
                  <a:cubicBezTo>
                    <a:pt x="2551" y="757"/>
                    <a:pt x="2552" y="753"/>
                    <a:pt x="2552" y="751"/>
                  </a:cubicBezTo>
                  <a:close/>
                  <a:moveTo>
                    <a:pt x="2058" y="927"/>
                  </a:moveTo>
                  <a:cubicBezTo>
                    <a:pt x="2058" y="935"/>
                    <a:pt x="2056" y="937"/>
                    <a:pt x="2054" y="937"/>
                  </a:cubicBezTo>
                  <a:cubicBezTo>
                    <a:pt x="2052" y="937"/>
                    <a:pt x="2049" y="932"/>
                    <a:pt x="2049" y="927"/>
                  </a:cubicBezTo>
                  <a:close/>
                  <a:moveTo>
                    <a:pt x="751" y="1007"/>
                  </a:moveTo>
                  <a:lnTo>
                    <a:pt x="751" y="1007"/>
                  </a:lnTo>
                  <a:cubicBezTo>
                    <a:pt x="750" y="1007"/>
                    <a:pt x="750" y="1008"/>
                    <a:pt x="749" y="1009"/>
                  </a:cubicBezTo>
                  <a:lnTo>
                    <a:pt x="749" y="1009"/>
                  </a:lnTo>
                  <a:cubicBezTo>
                    <a:pt x="750" y="1008"/>
                    <a:pt x="750" y="1007"/>
                    <a:pt x="751" y="1007"/>
                  </a:cubicBezTo>
                  <a:close/>
                  <a:moveTo>
                    <a:pt x="1802" y="1298"/>
                  </a:moveTo>
                  <a:cubicBezTo>
                    <a:pt x="1806" y="1299"/>
                    <a:pt x="1810" y="1300"/>
                    <a:pt x="1813" y="1300"/>
                  </a:cubicBezTo>
                  <a:lnTo>
                    <a:pt x="1813" y="1300"/>
                  </a:lnTo>
                  <a:cubicBezTo>
                    <a:pt x="1810" y="1299"/>
                    <a:pt x="1806" y="1298"/>
                    <a:pt x="1802" y="1298"/>
                  </a:cubicBezTo>
                  <a:close/>
                  <a:moveTo>
                    <a:pt x="1969" y="1704"/>
                  </a:moveTo>
                  <a:lnTo>
                    <a:pt x="1969" y="1704"/>
                  </a:lnTo>
                  <a:cubicBezTo>
                    <a:pt x="1968" y="1705"/>
                    <a:pt x="1968" y="1705"/>
                    <a:pt x="1967" y="1706"/>
                  </a:cubicBezTo>
                  <a:lnTo>
                    <a:pt x="1967" y="1706"/>
                  </a:ln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2031" y="106"/>
                  </a:lnTo>
                  <a:lnTo>
                    <a:pt x="1996" y="132"/>
                  </a:lnTo>
                  <a:cubicBezTo>
                    <a:pt x="1988" y="132"/>
                    <a:pt x="1987" y="118"/>
                    <a:pt x="1994" y="115"/>
                  </a:cubicBezTo>
                  <a:lnTo>
                    <a:pt x="1994" y="115"/>
                  </a:lnTo>
                  <a:lnTo>
                    <a:pt x="1943" y="124"/>
                  </a:lnTo>
                  <a:cubicBezTo>
                    <a:pt x="1934" y="132"/>
                    <a:pt x="1916" y="159"/>
                    <a:pt x="1908" y="168"/>
                  </a:cubicBezTo>
                  <a:cubicBezTo>
                    <a:pt x="1890" y="159"/>
                    <a:pt x="1916" y="159"/>
                    <a:pt x="1908" y="150"/>
                  </a:cubicBezTo>
                  <a:lnTo>
                    <a:pt x="1908" y="150"/>
                  </a:ln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37" y="97"/>
                  </a:ln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lnTo>
                    <a:pt x="1387" y="115"/>
                  </a:lnTo>
                  <a:cubicBezTo>
                    <a:pt x="1334"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28"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lnTo>
                    <a:pt x="1016" y="168"/>
                  </a:ln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95" y="124"/>
                  </a:lnTo>
                  <a:lnTo>
                    <a:pt x="1033" y="168"/>
                  </a:lnTo>
                  <a:cubicBezTo>
                    <a:pt x="1033" y="132"/>
                    <a:pt x="1016" y="141"/>
                    <a:pt x="998" y="124"/>
                  </a:cubicBezTo>
                  <a:lnTo>
                    <a:pt x="998" y="124"/>
                  </a:ln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lnTo>
                    <a:pt x="901" y="185"/>
                  </a:ln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lnTo>
                    <a:pt x="679" y="219"/>
                  </a:lnTo>
                  <a:cubicBezTo>
                    <a:pt x="674" y="196"/>
                    <a:pt x="663" y="148"/>
                    <a:pt x="663" y="141"/>
                  </a:cubicBezTo>
                  <a:lnTo>
                    <a:pt x="663" y="141"/>
                  </a:ln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lnTo>
                    <a:pt x="417" y="148"/>
                  </a:lnTo>
                  <a:cubicBezTo>
                    <a:pt x="445" y="169"/>
                    <a:pt x="487" y="230"/>
                    <a:pt x="471" y="230"/>
                  </a:cubicBezTo>
                  <a:cubicBezTo>
                    <a:pt x="471" y="230"/>
                    <a:pt x="470" y="230"/>
                    <a:pt x="468" y="230"/>
                  </a:cubicBezTo>
                  <a:cubicBezTo>
                    <a:pt x="460" y="221"/>
                    <a:pt x="388" y="157"/>
                    <a:pt x="381" y="143"/>
                  </a:cubicBezTo>
                  <a:lnTo>
                    <a:pt x="381" y="143"/>
                  </a:lnTo>
                  <a:cubicBezTo>
                    <a:pt x="389" y="168"/>
                    <a:pt x="397" y="194"/>
                    <a:pt x="406" y="219"/>
                  </a:cubicBezTo>
                  <a:lnTo>
                    <a:pt x="406" y="219"/>
                  </a:lnTo>
                  <a:cubicBezTo>
                    <a:pt x="399" y="205"/>
                    <a:pt x="333" y="149"/>
                    <a:pt x="283" y="132"/>
                  </a:cubicBezTo>
                  <a:lnTo>
                    <a:pt x="283" y="132"/>
                  </a:lnTo>
                  <a:cubicBezTo>
                    <a:pt x="292" y="138"/>
                    <a:pt x="288" y="140"/>
                    <a:pt x="278" y="140"/>
                  </a:cubicBezTo>
                  <a:cubicBezTo>
                    <a:pt x="259" y="140"/>
                    <a:pt x="218" y="132"/>
                    <a:pt x="212" y="132"/>
                  </a:cubicBezTo>
                  <a:lnTo>
                    <a:pt x="212" y="132"/>
                  </a:ln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lnTo>
                    <a:pt x="89" y="150"/>
                  </a:lnTo>
                  <a:cubicBezTo>
                    <a:pt x="133" y="185"/>
                    <a:pt x="230" y="247"/>
                    <a:pt x="327" y="309"/>
                  </a:cubicBezTo>
                  <a:cubicBezTo>
                    <a:pt x="415" y="371"/>
                    <a:pt x="504" y="424"/>
                    <a:pt x="539" y="441"/>
                  </a:cubicBezTo>
                  <a:lnTo>
                    <a:pt x="504" y="433"/>
                  </a:ln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0" y="132"/>
                  </a:lnTo>
                  <a:lnTo>
                    <a:pt x="36" y="230"/>
                  </a:lnTo>
                  <a:cubicBezTo>
                    <a:pt x="106" y="256"/>
                    <a:pt x="150" y="336"/>
                    <a:pt x="212" y="353"/>
                  </a:cubicBezTo>
                  <a:cubicBezTo>
                    <a:pt x="168" y="309"/>
                    <a:pt x="124" y="265"/>
                    <a:pt x="80" y="221"/>
                  </a:cubicBezTo>
                  <a:lnTo>
                    <a:pt x="80" y="221"/>
                  </a:lnTo>
                  <a:cubicBezTo>
                    <a:pt x="115" y="238"/>
                    <a:pt x="177" y="274"/>
                    <a:pt x="239" y="318"/>
                  </a:cubicBezTo>
                  <a:cubicBezTo>
                    <a:pt x="292" y="353"/>
                    <a:pt x="336" y="389"/>
                    <a:pt x="345" y="415"/>
                  </a:cubicBezTo>
                  <a:cubicBezTo>
                    <a:pt x="318" y="415"/>
                    <a:pt x="212" y="362"/>
                    <a:pt x="186" y="353"/>
                  </a:cubicBezTo>
                  <a:lnTo>
                    <a:pt x="186" y="353"/>
                  </a:lnTo>
                  <a:cubicBezTo>
                    <a:pt x="212" y="371"/>
                    <a:pt x="265" y="424"/>
                    <a:pt x="248" y="424"/>
                  </a:cubicBezTo>
                  <a:lnTo>
                    <a:pt x="195" y="389"/>
                  </a:ln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86" y="1007"/>
                  </a:lnTo>
                  <a:lnTo>
                    <a:pt x="777" y="1033"/>
                  </a:lnTo>
                  <a:cubicBezTo>
                    <a:pt x="769" y="1033"/>
                    <a:pt x="746" y="1018"/>
                    <a:pt x="749" y="1009"/>
                  </a:cubicBezTo>
                  <a:lnTo>
                    <a:pt x="749" y="1009"/>
                  </a:ln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lnTo>
                    <a:pt x="944" y="1230"/>
                  </a:lnTo>
                  <a:cubicBezTo>
                    <a:pt x="953" y="1219"/>
                    <a:pt x="951" y="1201"/>
                    <a:pt x="936" y="1201"/>
                  </a:cubicBezTo>
                  <a:lnTo>
                    <a:pt x="936" y="1201"/>
                  </a:lnTo>
                  <a:cubicBezTo>
                    <a:pt x="949" y="1201"/>
                    <a:pt x="944" y="1217"/>
                    <a:pt x="941" y="1232"/>
                  </a:cubicBezTo>
                  <a:lnTo>
                    <a:pt x="941" y="1232"/>
                  </a:lnTo>
                  <a:lnTo>
                    <a:pt x="936" y="1236"/>
                  </a:lnTo>
                  <a:cubicBezTo>
                    <a:pt x="938" y="1235"/>
                    <a:pt x="940" y="1234"/>
                    <a:pt x="941" y="1233"/>
                  </a:cubicBezTo>
                  <a:lnTo>
                    <a:pt x="941" y="1233"/>
                  </a:ln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lnTo>
                    <a:pt x="1104" y="1219"/>
                  </a:lnTo>
                  <a:cubicBezTo>
                    <a:pt x="1096" y="1228"/>
                    <a:pt x="1090" y="1232"/>
                    <a:pt x="1084" y="1232"/>
                  </a:cubicBezTo>
                  <a:cubicBezTo>
                    <a:pt x="1067" y="1232"/>
                    <a:pt x="1062" y="1192"/>
                    <a:pt x="1046" y="1192"/>
                  </a:cubicBezTo>
                  <a:cubicBezTo>
                    <a:pt x="1042" y="1192"/>
                    <a:pt x="1037" y="1195"/>
                    <a:pt x="1031" y="1201"/>
                  </a:cubicBezTo>
                  <a:lnTo>
                    <a:pt x="1031" y="1201"/>
                  </a:lnTo>
                  <a:cubicBezTo>
                    <a:pt x="1064" y="1158"/>
                    <a:pt x="1027" y="1163"/>
                    <a:pt x="1060" y="1113"/>
                  </a:cubicBezTo>
                  <a:lnTo>
                    <a:pt x="1060" y="1113"/>
                  </a:ln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lnTo>
                    <a:pt x="950" y="1037"/>
                  </a:lnTo>
                  <a:cubicBezTo>
                    <a:pt x="951" y="1036"/>
                    <a:pt x="952" y="1035"/>
                    <a:pt x="953" y="1034"/>
                  </a:cubicBezTo>
                  <a:lnTo>
                    <a:pt x="953" y="1034"/>
                  </a:ln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lnTo>
                    <a:pt x="636" y="503"/>
                  </a:lnTo>
                  <a:cubicBezTo>
                    <a:pt x="654" y="512"/>
                    <a:pt x="654" y="512"/>
                    <a:pt x="645" y="512"/>
                  </a:cubicBezTo>
                  <a:cubicBezTo>
                    <a:pt x="656" y="514"/>
                    <a:pt x="663" y="515"/>
                    <a:pt x="667" y="515"/>
                  </a:cubicBezTo>
                  <a:cubicBezTo>
                    <a:pt x="679" y="515"/>
                    <a:pt x="663" y="506"/>
                    <a:pt x="636" y="486"/>
                  </a:cubicBezTo>
                  <a:cubicBezTo>
                    <a:pt x="616" y="472"/>
                    <a:pt x="585" y="453"/>
                    <a:pt x="592" y="453"/>
                  </a:cubicBezTo>
                  <a:lnTo>
                    <a:pt x="592" y="453"/>
                  </a:lnTo>
                  <a:cubicBezTo>
                    <a:pt x="594" y="453"/>
                    <a:pt x="599" y="455"/>
                    <a:pt x="610" y="459"/>
                  </a:cubicBezTo>
                  <a:cubicBezTo>
                    <a:pt x="601" y="450"/>
                    <a:pt x="592" y="441"/>
                    <a:pt x="592" y="441"/>
                  </a:cubicBezTo>
                  <a:lnTo>
                    <a:pt x="592" y="441"/>
                  </a:lnTo>
                  <a:cubicBezTo>
                    <a:pt x="592" y="441"/>
                    <a:pt x="601" y="442"/>
                    <a:pt x="610" y="450"/>
                  </a:cubicBezTo>
                  <a:lnTo>
                    <a:pt x="618" y="450"/>
                  </a:lnTo>
                  <a:cubicBezTo>
                    <a:pt x="618" y="450"/>
                    <a:pt x="618" y="450"/>
                    <a:pt x="610" y="441"/>
                  </a:cubicBezTo>
                  <a:lnTo>
                    <a:pt x="610" y="441"/>
                  </a:lnTo>
                  <a:lnTo>
                    <a:pt x="671" y="477"/>
                  </a:lnTo>
                  <a:cubicBezTo>
                    <a:pt x="675" y="478"/>
                    <a:pt x="677" y="479"/>
                    <a:pt x="678" y="479"/>
                  </a:cubicBezTo>
                  <a:cubicBezTo>
                    <a:pt x="684" y="479"/>
                    <a:pt x="640" y="456"/>
                    <a:pt x="610" y="433"/>
                  </a:cubicBezTo>
                  <a:cubicBezTo>
                    <a:pt x="601" y="424"/>
                    <a:pt x="592" y="415"/>
                    <a:pt x="583" y="406"/>
                  </a:cubicBezTo>
                  <a:lnTo>
                    <a:pt x="583" y="406"/>
                  </a:lnTo>
                  <a:cubicBezTo>
                    <a:pt x="611" y="423"/>
                    <a:pt x="621" y="429"/>
                    <a:pt x="625" y="429"/>
                  </a:cubicBezTo>
                  <a:cubicBezTo>
                    <a:pt x="627" y="429"/>
                    <a:pt x="627" y="427"/>
                    <a:pt x="627" y="424"/>
                  </a:cubicBezTo>
                  <a:cubicBezTo>
                    <a:pt x="624" y="424"/>
                    <a:pt x="623" y="423"/>
                    <a:pt x="625" y="423"/>
                  </a:cubicBezTo>
                  <a:lnTo>
                    <a:pt x="625" y="423"/>
                  </a:lnTo>
                  <a:cubicBezTo>
                    <a:pt x="627" y="423"/>
                    <a:pt x="639" y="427"/>
                    <a:pt x="663" y="450"/>
                  </a:cubicBezTo>
                  <a:cubicBezTo>
                    <a:pt x="639" y="419"/>
                    <a:pt x="664" y="422"/>
                    <a:pt x="633" y="380"/>
                  </a:cubicBezTo>
                  <a:lnTo>
                    <a:pt x="633" y="380"/>
                  </a:lnTo>
                  <a:cubicBezTo>
                    <a:pt x="639" y="381"/>
                    <a:pt x="644" y="382"/>
                    <a:pt x="647" y="382"/>
                  </a:cubicBezTo>
                  <a:cubicBezTo>
                    <a:pt x="652" y="382"/>
                    <a:pt x="654" y="380"/>
                    <a:pt x="654" y="371"/>
                  </a:cubicBezTo>
                  <a:lnTo>
                    <a:pt x="689" y="415"/>
                  </a:lnTo>
                  <a:cubicBezTo>
                    <a:pt x="680" y="397"/>
                    <a:pt x="671" y="380"/>
                    <a:pt x="671" y="353"/>
                  </a:cubicBezTo>
                  <a:lnTo>
                    <a:pt x="671" y="353"/>
                  </a:ln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lnTo>
                    <a:pt x="1148" y="433"/>
                  </a:ln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lnTo>
                    <a:pt x="1254" y="353"/>
                  </a:ln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lnTo>
                    <a:pt x="1766" y="415"/>
                  </a:ln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lnTo>
                    <a:pt x="2261" y="380"/>
                  </a:lnTo>
                  <a:cubicBezTo>
                    <a:pt x="2261" y="389"/>
                    <a:pt x="2243" y="397"/>
                    <a:pt x="2234" y="406"/>
                  </a:cubicBezTo>
                  <a:cubicBezTo>
                    <a:pt x="2241" y="416"/>
                    <a:pt x="2244" y="421"/>
                    <a:pt x="2250" y="421"/>
                  </a:cubicBezTo>
                  <a:cubicBezTo>
                    <a:pt x="2262" y="421"/>
                    <a:pt x="2284" y="405"/>
                    <a:pt x="2358" y="371"/>
                  </a:cubicBezTo>
                  <a:lnTo>
                    <a:pt x="2358" y="371"/>
                  </a:lnTo>
                  <a:lnTo>
                    <a:pt x="2314" y="406"/>
                  </a:lnTo>
                  <a:cubicBezTo>
                    <a:pt x="2319" y="403"/>
                    <a:pt x="2322" y="401"/>
                    <a:pt x="2323" y="401"/>
                  </a:cubicBezTo>
                  <a:lnTo>
                    <a:pt x="2323" y="401"/>
                  </a:ln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lnTo>
                    <a:pt x="2446" y="503"/>
                  </a:lnTo>
                  <a:cubicBezTo>
                    <a:pt x="2439" y="518"/>
                    <a:pt x="2391" y="543"/>
                    <a:pt x="2374" y="543"/>
                  </a:cubicBezTo>
                  <a:cubicBezTo>
                    <a:pt x="2369" y="543"/>
                    <a:pt x="2367" y="542"/>
                    <a:pt x="2367" y="539"/>
                  </a:cubicBezTo>
                  <a:lnTo>
                    <a:pt x="2376" y="530"/>
                  </a:ln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lnTo>
                    <a:pt x="2064" y="1006"/>
                  </a:ln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lnTo>
                    <a:pt x="1813" y="1300"/>
                  </a:ln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lnTo>
                    <a:pt x="1749" y="1898"/>
                  </a:ln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67" y="1706"/>
                  </a:ln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lnTo>
                    <a:pt x="2111" y="1201"/>
                  </a:ln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lnTo>
                    <a:pt x="2340" y="909"/>
                  </a:ln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384" y="892"/>
                  </a:lnTo>
                  <a:lnTo>
                    <a:pt x="2411" y="909"/>
                  </a:lnTo>
                  <a:cubicBezTo>
                    <a:pt x="2411" y="901"/>
                    <a:pt x="2402" y="883"/>
                    <a:pt x="2402" y="874"/>
                  </a:cubicBezTo>
                  <a:lnTo>
                    <a:pt x="2402" y="874"/>
                  </a:lnTo>
                  <a:lnTo>
                    <a:pt x="2437" y="909"/>
                  </a:lnTo>
                  <a:cubicBezTo>
                    <a:pt x="2420" y="865"/>
                    <a:pt x="2490" y="883"/>
                    <a:pt x="2490" y="848"/>
                  </a:cubicBezTo>
                  <a:lnTo>
                    <a:pt x="2490" y="848"/>
                  </a:ln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lnTo>
                    <a:pt x="2548" y="760"/>
                  </a:ln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14" y="512"/>
                  </a:lnTo>
                  <a:lnTo>
                    <a:pt x="2667" y="512"/>
                  </a:lnTo>
                  <a:cubicBezTo>
                    <a:pt x="2649" y="477"/>
                    <a:pt x="2667" y="459"/>
                    <a:pt x="2711" y="415"/>
                  </a:cubicBezTo>
                  <a:lnTo>
                    <a:pt x="2711" y="415"/>
                  </a:ln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lnTo>
                    <a:pt x="2799" y="291"/>
                  </a:ln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lnTo>
                    <a:pt x="2985" y="44"/>
                  </a:ln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lnTo>
                    <a:pt x="2446" y="62"/>
                  </a:ln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8976522" y="4197964"/>
              <a:ext cx="160" cy="3035"/>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9221886" y="4183907"/>
              <a:ext cx="1597" cy="1597"/>
            </a:xfrm>
            <a:custGeom>
              <a:avLst/>
              <a:gdLst/>
              <a:ahLst/>
              <a:cxnLst/>
              <a:rect l="l" t="t" r="r" b="b"/>
              <a:pathLst>
                <a:path w="10" h="10" extrusionOk="0">
                  <a:moveTo>
                    <a:pt x="9" y="1"/>
                  </a:moveTo>
                  <a:lnTo>
                    <a:pt x="1" y="9"/>
                  </a:lnTo>
                  <a:cubicBezTo>
                    <a:pt x="9" y="9"/>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8832595" y="4270008"/>
              <a:ext cx="1597" cy="4313"/>
            </a:xfrm>
            <a:custGeom>
              <a:avLst/>
              <a:gdLst/>
              <a:ahLst/>
              <a:cxnLst/>
              <a:rect l="l" t="t" r="r" b="b"/>
              <a:pathLst>
                <a:path w="10" h="27" extrusionOk="0">
                  <a:moveTo>
                    <a:pt x="9" y="0"/>
                  </a:moveTo>
                  <a:cubicBezTo>
                    <a:pt x="1" y="0"/>
                    <a:pt x="1" y="9"/>
                    <a:pt x="1" y="27"/>
                  </a:cubicBezTo>
                  <a:cubicBezTo>
                    <a:pt x="1"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8948248" y="4358824"/>
              <a:ext cx="3035" cy="4473"/>
            </a:xfrm>
            <a:custGeom>
              <a:avLst/>
              <a:gdLst/>
              <a:ahLst/>
              <a:cxnLst/>
              <a:rect l="l" t="t"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8936906" y="4406108"/>
              <a:ext cx="4473" cy="3674"/>
            </a:xfrm>
            <a:custGeom>
              <a:avLst/>
              <a:gdLst/>
              <a:ahLst/>
              <a:cxnLst/>
              <a:rect l="l" t="t"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932753" y="4374319"/>
              <a:ext cx="10064" cy="5751"/>
            </a:xfrm>
            <a:custGeom>
              <a:avLst/>
              <a:gdLst/>
              <a:ahLst/>
              <a:cxnLst/>
              <a:rect l="l" t="t" r="r" b="b"/>
              <a:pathLst>
                <a:path w="63" h="36" extrusionOk="0">
                  <a:moveTo>
                    <a:pt x="18" y="1"/>
                  </a:moveTo>
                  <a:lnTo>
                    <a:pt x="18" y="1"/>
                  </a:lnTo>
                  <a:cubicBezTo>
                    <a:pt x="0" y="18"/>
                    <a:pt x="18" y="18"/>
                    <a:pt x="27" y="36"/>
                  </a:cubicBezTo>
                  <a:cubicBezTo>
                    <a:pt x="62" y="18"/>
                    <a:pt x="45"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8936906" y="4380070"/>
              <a:ext cx="4473" cy="2875"/>
            </a:xfrm>
            <a:custGeom>
              <a:avLst/>
              <a:gdLst/>
              <a:ahLst/>
              <a:cxnLst/>
              <a:rect l="l" t="t" r="r" b="b"/>
              <a:pathLst>
                <a:path w="28" h="18" extrusionOk="0">
                  <a:moveTo>
                    <a:pt x="1" y="0"/>
                  </a:moveTo>
                  <a:cubicBezTo>
                    <a:pt x="10" y="9"/>
                    <a:pt x="10" y="9"/>
                    <a:pt x="10"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8930197" y="4340614"/>
              <a:ext cx="10862" cy="3195"/>
            </a:xfrm>
            <a:custGeom>
              <a:avLst/>
              <a:gdLst/>
              <a:ahLst/>
              <a:cxnLst/>
              <a:rect l="l" t="t"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922849" y="4379910"/>
              <a:ext cx="5751" cy="4473"/>
            </a:xfrm>
            <a:custGeom>
              <a:avLst/>
              <a:gdLst/>
              <a:ahLst/>
              <a:cxnLst/>
              <a:rect l="l" t="t" r="r" b="b"/>
              <a:pathLst>
                <a:path w="36" h="28" extrusionOk="0">
                  <a:moveTo>
                    <a:pt x="36" y="1"/>
                  </a:moveTo>
                  <a:lnTo>
                    <a:pt x="1" y="10"/>
                  </a:lnTo>
                  <a:lnTo>
                    <a:pt x="9"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8917258" y="4362818"/>
              <a:ext cx="2875" cy="4633"/>
            </a:xfrm>
            <a:custGeom>
              <a:avLst/>
              <a:gdLst/>
              <a:ahLst/>
              <a:cxnLst/>
              <a:rect l="l" t="t" r="r" b="b"/>
              <a:pathLst>
                <a:path w="18" h="29" extrusionOk="0">
                  <a:moveTo>
                    <a:pt x="4" y="0"/>
                  </a:moveTo>
                  <a:cubicBezTo>
                    <a:pt x="3" y="0"/>
                    <a:pt x="2" y="1"/>
                    <a:pt x="0" y="2"/>
                  </a:cubicBezTo>
                  <a:lnTo>
                    <a:pt x="0" y="29"/>
                  </a:lnTo>
                  <a:lnTo>
                    <a:pt x="18" y="29"/>
                  </a:lnTo>
                  <a:cubicBezTo>
                    <a:pt x="10" y="21"/>
                    <a:pt x="9"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8919973" y="4367291"/>
              <a:ext cx="3035" cy="3035"/>
            </a:xfrm>
            <a:custGeom>
              <a:avLst/>
              <a:gdLst/>
              <a:ahLst/>
              <a:cxnLst/>
              <a:rect l="l" t="t" r="r" b="b"/>
              <a:pathLst>
                <a:path w="19" h="19" extrusionOk="0">
                  <a:moveTo>
                    <a:pt x="1" y="1"/>
                  </a:moveTo>
                  <a:lnTo>
                    <a:pt x="1" y="1"/>
                  </a:lnTo>
                  <a:cubicBezTo>
                    <a:pt x="1" y="9"/>
                    <a:pt x="10" y="18"/>
                    <a:pt x="19" y="18"/>
                  </a:cubicBezTo>
                  <a:cubicBezTo>
                    <a:pt x="10" y="18"/>
                    <a:pt x="10"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8918695" y="4374319"/>
              <a:ext cx="1438" cy="5751"/>
            </a:xfrm>
            <a:custGeom>
              <a:avLst/>
              <a:gdLst/>
              <a:ahLst/>
              <a:cxnLst/>
              <a:rect l="l" t="t" r="r" b="b"/>
              <a:pathLst>
                <a:path w="9" h="36" extrusionOk="0">
                  <a:moveTo>
                    <a:pt x="0" y="1"/>
                  </a:moveTo>
                  <a:lnTo>
                    <a:pt x="0" y="36"/>
                  </a:lnTo>
                  <a:lnTo>
                    <a:pt x="9"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8887546" y="4319368"/>
              <a:ext cx="7348" cy="3994"/>
            </a:xfrm>
            <a:custGeom>
              <a:avLst/>
              <a:gdLst/>
              <a:ahLst/>
              <a:cxnLst/>
              <a:rect l="l" t="t"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8883392" y="4339016"/>
              <a:ext cx="7188" cy="4473"/>
            </a:xfrm>
            <a:custGeom>
              <a:avLst/>
              <a:gdLst/>
              <a:ahLst/>
              <a:cxnLst/>
              <a:rect l="l" t="t" r="r" b="b"/>
              <a:pathLst>
                <a:path w="45" h="28" extrusionOk="0">
                  <a:moveTo>
                    <a:pt x="45" y="1"/>
                  </a:moveTo>
                  <a:lnTo>
                    <a:pt x="0" y="19"/>
                  </a:lnTo>
                  <a:lnTo>
                    <a:pt x="27" y="27"/>
                  </a:lnTo>
                  <a:cubicBezTo>
                    <a:pt x="27" y="10"/>
                    <a:pt x="36" y="10"/>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8872370" y="4331189"/>
              <a:ext cx="7508" cy="3355"/>
            </a:xfrm>
            <a:custGeom>
              <a:avLst/>
              <a:gdLst/>
              <a:ahLst/>
              <a:cxnLst/>
              <a:rect l="l" t="t"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8850965" y="4264257"/>
              <a:ext cx="14217" cy="1597"/>
            </a:xfrm>
            <a:custGeom>
              <a:avLst/>
              <a:gdLst/>
              <a:ahLst/>
              <a:cxnLst/>
              <a:rect l="l" t="t" r="r" b="b"/>
              <a:pathLst>
                <a:path w="89" h="10" extrusionOk="0">
                  <a:moveTo>
                    <a:pt x="0" y="1"/>
                  </a:moveTo>
                  <a:lnTo>
                    <a:pt x="9" y="10"/>
                  </a:lnTo>
                  <a:lnTo>
                    <a:pt x="8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8781317" y="4186303"/>
              <a:ext cx="21885" cy="9105"/>
            </a:xfrm>
            <a:custGeom>
              <a:avLst/>
              <a:gdLst/>
              <a:ahLst/>
              <a:cxnLst/>
              <a:rect l="l" t="t" r="r" b="b"/>
              <a:pathLst>
                <a:path w="137" h="57" extrusionOk="0">
                  <a:moveTo>
                    <a:pt x="25" y="0"/>
                  </a:moveTo>
                  <a:cubicBezTo>
                    <a:pt x="0" y="0"/>
                    <a:pt x="61" y="28"/>
                    <a:pt x="49" y="28"/>
                  </a:cubicBezTo>
                  <a:cubicBezTo>
                    <a:pt x="45" y="28"/>
                    <a:pt x="37" y="26"/>
                    <a:pt x="21" y="21"/>
                  </a:cubicBezTo>
                  <a:lnTo>
                    <a:pt x="21" y="21"/>
                  </a:lnTo>
                  <a:cubicBezTo>
                    <a:pt x="39" y="39"/>
                    <a:pt x="92" y="47"/>
                    <a:pt x="101" y="56"/>
                  </a:cubicBezTo>
                  <a:cubicBezTo>
                    <a:pt x="101" y="39"/>
                    <a:pt x="136" y="47"/>
                    <a:pt x="48" y="3"/>
                  </a:cubicBezTo>
                  <a:cubicBezTo>
                    <a:pt x="36" y="1"/>
                    <a:pt x="29" y="0"/>
                    <a:pt x="2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8797292" y="4195249"/>
              <a:ext cx="1597" cy="1597"/>
            </a:xfrm>
            <a:custGeom>
              <a:avLst/>
              <a:gdLst/>
              <a:ahLst/>
              <a:cxnLst/>
              <a:rect l="l" t="t" r="r" b="b"/>
              <a:pathLst>
                <a:path w="10" h="10" extrusionOk="0">
                  <a:moveTo>
                    <a:pt x="1" y="0"/>
                  </a:moveTo>
                  <a:cubicBezTo>
                    <a:pt x="1" y="9"/>
                    <a:pt x="1" y="9"/>
                    <a:pt x="1" y="9"/>
                  </a:cubicBez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8983551" y="4508343"/>
              <a:ext cx="5751" cy="1597"/>
            </a:xfrm>
            <a:custGeom>
              <a:avLst/>
              <a:gdLst/>
              <a:ahLst/>
              <a:cxnLst/>
              <a:rect l="l" t="t" r="r" b="b"/>
              <a:pathLst>
                <a:path w="36" h="10" extrusionOk="0">
                  <a:moveTo>
                    <a:pt x="27" y="0"/>
                  </a:moveTo>
                  <a:lnTo>
                    <a:pt x="0" y="9"/>
                  </a:lnTo>
                  <a:lnTo>
                    <a:pt x="36" y="9"/>
                  </a:lnTo>
                  <a:lnTo>
                    <a:pt x="2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8984988" y="4515372"/>
              <a:ext cx="7188" cy="4473"/>
            </a:xfrm>
            <a:custGeom>
              <a:avLst/>
              <a:gdLst/>
              <a:ahLst/>
              <a:cxnLst/>
              <a:rect l="l" t="t" r="r" b="b"/>
              <a:pathLst>
                <a:path w="45" h="28" extrusionOk="0">
                  <a:moveTo>
                    <a:pt x="0" y="1"/>
                  </a:moveTo>
                  <a:lnTo>
                    <a:pt x="35" y="27"/>
                  </a:lnTo>
                  <a:cubicBezTo>
                    <a:pt x="35" y="27"/>
                    <a:pt x="35" y="18"/>
                    <a:pt x="44"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9055435" y="4176878"/>
              <a:ext cx="4473" cy="4313"/>
            </a:xfrm>
            <a:custGeom>
              <a:avLst/>
              <a:gdLst/>
              <a:ahLst/>
              <a:cxnLst/>
              <a:rect l="l" t="t" r="r" b="b"/>
              <a:pathLst>
                <a:path w="28" h="27" extrusionOk="0">
                  <a:moveTo>
                    <a:pt x="9" y="0"/>
                  </a:moveTo>
                  <a:lnTo>
                    <a:pt x="1" y="9"/>
                  </a:lnTo>
                  <a:cubicBezTo>
                    <a:pt x="9" y="27"/>
                    <a:pt x="9" y="27"/>
                    <a:pt x="27" y="27"/>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9104795" y="4182469"/>
              <a:ext cx="1597" cy="7188"/>
            </a:xfrm>
            <a:custGeom>
              <a:avLst/>
              <a:gdLst/>
              <a:ahLst/>
              <a:cxnLst/>
              <a:rect l="l" t="t" r="r" b="b"/>
              <a:pathLst>
                <a:path w="10" h="45" extrusionOk="0">
                  <a:moveTo>
                    <a:pt x="1" y="1"/>
                  </a:moveTo>
                  <a:lnTo>
                    <a:pt x="1" y="1"/>
                  </a:lnTo>
                  <a:lnTo>
                    <a:pt x="9"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9169650" y="4174003"/>
              <a:ext cx="11501" cy="3994"/>
            </a:xfrm>
            <a:custGeom>
              <a:avLst/>
              <a:gdLst/>
              <a:ahLst/>
              <a:cxnLst/>
              <a:rect l="l" t="t" r="r" b="b"/>
              <a:pathLst>
                <a:path w="72" h="25" extrusionOk="0">
                  <a:moveTo>
                    <a:pt x="1" y="1"/>
                  </a:moveTo>
                  <a:cubicBezTo>
                    <a:pt x="7" y="4"/>
                    <a:pt x="14" y="5"/>
                    <a:pt x="23" y="5"/>
                  </a:cubicBezTo>
                  <a:lnTo>
                    <a:pt x="23" y="5"/>
                  </a:lnTo>
                  <a:cubicBezTo>
                    <a:pt x="17" y="2"/>
                    <a:pt x="10" y="1"/>
                    <a:pt x="1" y="1"/>
                  </a:cubicBezTo>
                  <a:close/>
                  <a:moveTo>
                    <a:pt x="71" y="1"/>
                  </a:moveTo>
                  <a:cubicBezTo>
                    <a:pt x="60" y="1"/>
                    <a:pt x="40" y="5"/>
                    <a:pt x="23" y="5"/>
                  </a:cubicBezTo>
                  <a:cubicBezTo>
                    <a:pt x="23" y="5"/>
                    <a:pt x="23" y="5"/>
                    <a:pt x="23" y="5"/>
                  </a:cubicBezTo>
                  <a:lnTo>
                    <a:pt x="23" y="5"/>
                  </a:lnTo>
                  <a:cubicBezTo>
                    <a:pt x="39" y="11"/>
                    <a:pt x="42" y="24"/>
                    <a:pt x="49" y="24"/>
                  </a:cubicBezTo>
                  <a:cubicBezTo>
                    <a:pt x="54" y="24"/>
                    <a:pt x="60" y="18"/>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9460221" y="4217772"/>
              <a:ext cx="361338" cy="313255"/>
            </a:xfrm>
            <a:custGeom>
              <a:avLst/>
              <a:gdLst/>
              <a:ahLst/>
              <a:cxnLst/>
              <a:rect l="l" t="t" r="r" b="b"/>
              <a:pathLst>
                <a:path w="2262" h="1961" extrusionOk="0">
                  <a:moveTo>
                    <a:pt x="1" y="1"/>
                  </a:moveTo>
                  <a:lnTo>
                    <a:pt x="1131" y="1961"/>
                  </a:lnTo>
                  <a:lnTo>
                    <a:pt x="226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9663732" y="4512976"/>
              <a:ext cx="6869" cy="3035"/>
            </a:xfrm>
            <a:custGeom>
              <a:avLst/>
              <a:gdLst/>
              <a:ahLst/>
              <a:cxnLst/>
              <a:rect l="l" t="t"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9638014" y="4497001"/>
              <a:ext cx="5751" cy="1597"/>
            </a:xfrm>
            <a:custGeom>
              <a:avLst/>
              <a:gdLst/>
              <a:ahLst/>
              <a:cxnLst/>
              <a:rect l="l" t="t" r="r" b="b"/>
              <a:pathLst>
                <a:path w="36" h="10" extrusionOk="0">
                  <a:moveTo>
                    <a:pt x="0"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623957" y="4475915"/>
              <a:ext cx="16933" cy="14217"/>
            </a:xfrm>
            <a:custGeom>
              <a:avLst/>
              <a:gdLst/>
              <a:ahLst/>
              <a:cxnLst/>
              <a:rect l="l" t="t"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9636576" y="4456107"/>
              <a:ext cx="3035" cy="3035"/>
            </a:xfrm>
            <a:custGeom>
              <a:avLst/>
              <a:gdLst/>
              <a:ahLst/>
              <a:cxnLst/>
              <a:rect l="l" t="t" r="r" b="b"/>
              <a:pathLst>
                <a:path w="19" h="19" extrusionOk="0">
                  <a:moveTo>
                    <a:pt x="2" y="6"/>
                  </a:moveTo>
                  <a:cubicBezTo>
                    <a:pt x="1" y="6"/>
                    <a:pt x="2" y="7"/>
                    <a:pt x="5" y="7"/>
                  </a:cubicBezTo>
                  <a:lnTo>
                    <a:pt x="5" y="7"/>
                  </a:lnTo>
                  <a:cubicBezTo>
                    <a:pt x="3" y="6"/>
                    <a:pt x="2" y="6"/>
                    <a:pt x="2" y="6"/>
                  </a:cubicBezTo>
                  <a:close/>
                  <a:moveTo>
                    <a:pt x="18" y="1"/>
                  </a:moveTo>
                  <a:cubicBezTo>
                    <a:pt x="13" y="6"/>
                    <a:pt x="8" y="7"/>
                    <a:pt x="5" y="7"/>
                  </a:cubicBezTo>
                  <a:cubicBezTo>
                    <a:pt x="5" y="7"/>
                    <a:pt x="5" y="7"/>
                    <a:pt x="5" y="7"/>
                  </a:cubicBezTo>
                  <a:lnTo>
                    <a:pt x="5" y="7"/>
                  </a:lnTo>
                  <a:cubicBezTo>
                    <a:pt x="8" y="9"/>
                    <a:pt x="12" y="12"/>
                    <a:pt x="18" y="18"/>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9639452" y="4458024"/>
              <a:ext cx="1278" cy="1438"/>
            </a:xfrm>
            <a:custGeom>
              <a:avLst/>
              <a:gdLst/>
              <a:ahLst/>
              <a:cxnLst/>
              <a:rect l="l" t="t" r="r" b="b"/>
              <a:pathLst>
                <a:path w="8" h="9" extrusionOk="0">
                  <a:moveTo>
                    <a:pt x="5" y="0"/>
                  </a:moveTo>
                  <a:cubicBezTo>
                    <a:pt x="4" y="0"/>
                    <a:pt x="2" y="2"/>
                    <a:pt x="0" y="6"/>
                  </a:cubicBezTo>
                  <a:cubicBezTo>
                    <a:pt x="1" y="8"/>
                    <a:pt x="3" y="8"/>
                    <a:pt x="4" y="8"/>
                  </a:cubicBezTo>
                  <a:cubicBezTo>
                    <a:pt x="7" y="8"/>
                    <a:pt x="8" y="0"/>
                    <a:pt x="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9632423" y="4444766"/>
              <a:ext cx="5751" cy="5910"/>
            </a:xfrm>
            <a:custGeom>
              <a:avLst/>
              <a:gdLst/>
              <a:ahLst/>
              <a:cxnLst/>
              <a:rect l="l" t="t"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9625234" y="4449079"/>
              <a:ext cx="3035" cy="1597"/>
            </a:xfrm>
            <a:custGeom>
              <a:avLst/>
              <a:gdLst/>
              <a:ahLst/>
              <a:cxnLst/>
              <a:rect l="l" t="t" r="r" b="b"/>
              <a:pathLst>
                <a:path w="19" h="10" extrusionOk="0">
                  <a:moveTo>
                    <a:pt x="1" y="1"/>
                  </a:moveTo>
                  <a:lnTo>
                    <a:pt x="10" y="9"/>
                  </a:lnTo>
                  <a:cubicBezTo>
                    <a:pt x="19" y="1"/>
                    <a:pt x="1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9625394" y="4450516"/>
              <a:ext cx="5751" cy="1597"/>
            </a:xfrm>
            <a:custGeom>
              <a:avLst/>
              <a:gdLst/>
              <a:ahLst/>
              <a:cxnLst/>
              <a:rect l="l" t="t" r="r" b="b"/>
              <a:pathLst>
                <a:path w="36" h="10" extrusionOk="0">
                  <a:moveTo>
                    <a:pt x="9" y="0"/>
                  </a:moveTo>
                  <a:cubicBezTo>
                    <a:pt x="9" y="0"/>
                    <a:pt x="1" y="4"/>
                    <a:pt x="6" y="4"/>
                  </a:cubicBezTo>
                  <a:cubicBezTo>
                    <a:pt x="8" y="4"/>
                    <a:pt x="11" y="4"/>
                    <a:pt x="16" y="3"/>
                  </a:cubicBezTo>
                  <a:lnTo>
                    <a:pt x="16" y="3"/>
                  </a:lnTo>
                  <a:lnTo>
                    <a:pt x="20" y="4"/>
                  </a:lnTo>
                  <a:lnTo>
                    <a:pt x="20" y="4"/>
                  </a:lnTo>
                  <a:cubicBezTo>
                    <a:pt x="21" y="3"/>
                    <a:pt x="23" y="2"/>
                    <a:pt x="26" y="0"/>
                  </a:cubicBezTo>
                  <a:lnTo>
                    <a:pt x="26" y="0"/>
                  </a:lnTo>
                  <a:cubicBezTo>
                    <a:pt x="22" y="2"/>
                    <a:pt x="19" y="2"/>
                    <a:pt x="16" y="3"/>
                  </a:cubicBezTo>
                  <a:lnTo>
                    <a:pt x="16" y="3"/>
                  </a:lnTo>
                  <a:lnTo>
                    <a:pt x="9" y="0"/>
                  </a:lnTo>
                  <a:close/>
                  <a:moveTo>
                    <a:pt x="20" y="4"/>
                  </a:moveTo>
                  <a:cubicBezTo>
                    <a:pt x="15" y="9"/>
                    <a:pt x="28" y="9"/>
                    <a:pt x="35" y="9"/>
                  </a:cubicBezTo>
                  <a:lnTo>
                    <a:pt x="20"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9626672" y="4454670"/>
              <a:ext cx="7348" cy="6230"/>
            </a:xfrm>
            <a:custGeom>
              <a:avLst/>
              <a:gdLst/>
              <a:ahLst/>
              <a:cxnLst/>
              <a:rect l="l" t="t" r="r" b="b"/>
              <a:pathLst>
                <a:path w="46" h="39" extrusionOk="0">
                  <a:moveTo>
                    <a:pt x="27" y="1"/>
                  </a:moveTo>
                  <a:cubicBezTo>
                    <a:pt x="27" y="15"/>
                    <a:pt x="27" y="30"/>
                    <a:pt x="13" y="30"/>
                  </a:cubicBezTo>
                  <a:cubicBezTo>
                    <a:pt x="10" y="30"/>
                    <a:pt x="6" y="29"/>
                    <a:pt x="1" y="27"/>
                  </a:cubicBezTo>
                  <a:lnTo>
                    <a:pt x="1" y="27"/>
                  </a:lnTo>
                  <a:cubicBezTo>
                    <a:pt x="8" y="35"/>
                    <a:pt x="16" y="38"/>
                    <a:pt x="23" y="38"/>
                  </a:cubicBezTo>
                  <a:cubicBezTo>
                    <a:pt x="38" y="38"/>
                    <a:pt x="46"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9621081" y="4479909"/>
              <a:ext cx="3035" cy="4633"/>
            </a:xfrm>
            <a:custGeom>
              <a:avLst/>
              <a:gdLst/>
              <a:ahLst/>
              <a:cxnLst/>
              <a:rect l="l" t="t" r="r" b="b"/>
              <a:pathLst>
                <a:path w="19" h="29" extrusionOk="0">
                  <a:moveTo>
                    <a:pt x="6" y="0"/>
                  </a:moveTo>
                  <a:cubicBezTo>
                    <a:pt x="5" y="0"/>
                    <a:pt x="3" y="1"/>
                    <a:pt x="0" y="2"/>
                  </a:cubicBezTo>
                  <a:lnTo>
                    <a:pt x="0" y="20"/>
                  </a:lnTo>
                  <a:lnTo>
                    <a:pt x="18" y="28"/>
                  </a:lnTo>
                  <a:cubicBezTo>
                    <a:pt x="10" y="21"/>
                    <a:pt x="16"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9619643" y="4427993"/>
              <a:ext cx="5751" cy="5751"/>
            </a:xfrm>
            <a:custGeom>
              <a:avLst/>
              <a:gdLst/>
              <a:ahLst/>
              <a:cxnLst/>
              <a:rect l="l" t="t" r="r" b="b"/>
              <a:pathLst>
                <a:path w="36" h="36" extrusionOk="0">
                  <a:moveTo>
                    <a:pt x="36" y="0"/>
                  </a:moveTo>
                  <a:cubicBezTo>
                    <a:pt x="29" y="4"/>
                    <a:pt x="26" y="9"/>
                    <a:pt x="24" y="14"/>
                  </a:cubicBezTo>
                  <a:lnTo>
                    <a:pt x="24" y="14"/>
                  </a:ln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9615490" y="4430708"/>
              <a:ext cx="4313" cy="3195"/>
            </a:xfrm>
            <a:custGeom>
              <a:avLst/>
              <a:gdLst/>
              <a:ahLst/>
              <a:cxnLst/>
              <a:rect l="l" t="t" r="r" b="b"/>
              <a:pathLst>
                <a:path w="27" h="20" extrusionOk="0">
                  <a:moveTo>
                    <a:pt x="0" y="1"/>
                  </a:moveTo>
                  <a:lnTo>
                    <a:pt x="0" y="1"/>
                  </a:lnTo>
                  <a:cubicBezTo>
                    <a:pt x="5" y="17"/>
                    <a:pt x="11" y="20"/>
                    <a:pt x="16" y="20"/>
                  </a:cubicBezTo>
                  <a:cubicBezTo>
                    <a:pt x="19" y="20"/>
                    <a:pt x="23" y="19"/>
                    <a:pt x="27"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9616768" y="4451954"/>
              <a:ext cx="8626" cy="4313"/>
            </a:xfrm>
            <a:custGeom>
              <a:avLst/>
              <a:gdLst/>
              <a:ahLst/>
              <a:cxnLst/>
              <a:rect l="l" t="t" r="r" b="b"/>
              <a:pathLst>
                <a:path w="54" h="27" extrusionOk="0">
                  <a:moveTo>
                    <a:pt x="1" y="0"/>
                  </a:moveTo>
                  <a:lnTo>
                    <a:pt x="1" y="9"/>
                  </a:lnTo>
                  <a:lnTo>
                    <a:pt x="54" y="27"/>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9615490" y="4415213"/>
              <a:ext cx="7188" cy="160"/>
            </a:xfrm>
            <a:custGeom>
              <a:avLst/>
              <a:gdLst/>
              <a:ahLst/>
              <a:cxnLst/>
              <a:rect l="l" t="t" r="r" b="b"/>
              <a:pathLst>
                <a:path w="45" h="1" extrusionOk="0">
                  <a:moveTo>
                    <a:pt x="18" y="1"/>
                  </a:moveTo>
                  <a:lnTo>
                    <a:pt x="44" y="1"/>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9611177" y="4401156"/>
              <a:ext cx="8626" cy="7188"/>
            </a:xfrm>
            <a:custGeom>
              <a:avLst/>
              <a:gdLst/>
              <a:ahLst/>
              <a:cxnLst/>
              <a:rect l="l" t="t"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9605586" y="4399718"/>
              <a:ext cx="5751" cy="160"/>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9612615" y="4419526"/>
              <a:ext cx="3035" cy="5751"/>
            </a:xfrm>
            <a:custGeom>
              <a:avLst/>
              <a:gdLst/>
              <a:ahLst/>
              <a:cxnLst/>
              <a:rect l="l" t="t" r="r" b="b"/>
              <a:pathLst>
                <a:path w="19" h="36" extrusionOk="0">
                  <a:moveTo>
                    <a:pt x="18" y="0"/>
                  </a:moveTo>
                  <a:lnTo>
                    <a:pt x="0" y="27"/>
                  </a:lnTo>
                  <a:cubicBezTo>
                    <a:pt x="0" y="27"/>
                    <a:pt x="0" y="36"/>
                    <a:pt x="0" y="36"/>
                  </a:cubicBezTo>
                  <a:cubicBezTo>
                    <a:pt x="9" y="27"/>
                    <a:pt x="18" y="18"/>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9611177" y="4420964"/>
              <a:ext cx="1597" cy="2875"/>
            </a:xfrm>
            <a:custGeom>
              <a:avLst/>
              <a:gdLst/>
              <a:ahLst/>
              <a:cxnLst/>
              <a:rect l="l" t="t" r="r" b="b"/>
              <a:pathLst>
                <a:path w="10" h="18" extrusionOk="0">
                  <a:moveTo>
                    <a:pt x="9" y="18"/>
                  </a:moveTo>
                  <a:lnTo>
                    <a:pt x="9" y="18"/>
                  </a:lnTo>
                  <a:cubicBezTo>
                    <a:pt x="1" y="9"/>
                    <a:pt x="1" y="0"/>
                    <a:pt x="1" y="0"/>
                  </a:cubicBezTo>
                  <a:cubicBezTo>
                    <a:pt x="1" y="0"/>
                    <a:pt x="1"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9612615" y="4425117"/>
              <a:ext cx="160" cy="160"/>
            </a:xfrm>
            <a:custGeom>
              <a:avLst/>
              <a:gdLst/>
              <a:ahLst/>
              <a:cxnLst/>
              <a:rect l="l" t="t" r="r" b="b"/>
              <a:pathLst>
                <a:path w="1" h="1" extrusionOk="0">
                  <a:moveTo>
                    <a:pt x="0" y="1"/>
                  </a:moveTo>
                  <a:lnTo>
                    <a:pt x="0"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9605586" y="4441411"/>
              <a:ext cx="10064" cy="3674"/>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 name="Google Shape;585;p2"/>
            <p:cNvSpPr/>
            <p:nvPr/>
          </p:nvSpPr>
          <p:spPr>
            <a:xfrm>
              <a:off x="9608302" y="4430708"/>
              <a:ext cx="5910" cy="4473"/>
            </a:xfrm>
            <a:custGeom>
              <a:avLst/>
              <a:gdLst/>
              <a:ahLst/>
              <a:cxnLst/>
              <a:rect l="l" t="t" r="r" b="b"/>
              <a:pathLst>
                <a:path w="37" h="28" extrusionOk="0">
                  <a:moveTo>
                    <a:pt x="1" y="1"/>
                  </a:moveTo>
                  <a:lnTo>
                    <a:pt x="10" y="27"/>
                  </a:lnTo>
                  <a:cubicBezTo>
                    <a:pt x="19" y="19"/>
                    <a:pt x="27" y="10"/>
                    <a:pt x="36"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 name="Google Shape;586;p2"/>
            <p:cNvSpPr/>
            <p:nvPr/>
          </p:nvSpPr>
          <p:spPr>
            <a:xfrm>
              <a:off x="9605586" y="4429430"/>
              <a:ext cx="2875" cy="1438"/>
            </a:xfrm>
            <a:custGeom>
              <a:avLst/>
              <a:gdLst/>
              <a:ahLst/>
              <a:cxnLst/>
              <a:rect l="l" t="t" r="r" b="b"/>
              <a:pathLst>
                <a:path w="18" h="9"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 name="Google Shape;587;p2"/>
            <p:cNvSpPr/>
            <p:nvPr/>
          </p:nvSpPr>
          <p:spPr>
            <a:xfrm>
              <a:off x="9599835" y="4404031"/>
              <a:ext cx="7348" cy="7188"/>
            </a:xfrm>
            <a:custGeom>
              <a:avLst/>
              <a:gdLst/>
              <a:ahLst/>
              <a:cxnLst/>
              <a:rect l="l" t="t"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 name="Google Shape;588;p2"/>
            <p:cNvSpPr/>
            <p:nvPr/>
          </p:nvSpPr>
          <p:spPr>
            <a:xfrm>
              <a:off x="9607024" y="4415213"/>
              <a:ext cx="1438" cy="1597"/>
            </a:xfrm>
            <a:custGeom>
              <a:avLst/>
              <a:gdLst/>
              <a:ahLst/>
              <a:cxnLst/>
              <a:rect l="l" t="t" r="r" b="b"/>
              <a:pathLst>
                <a:path w="9" h="10" extrusionOk="0">
                  <a:moveTo>
                    <a:pt x="9" y="1"/>
                  </a:moveTo>
                  <a:lnTo>
                    <a:pt x="9" y="1"/>
                  </a:lnTo>
                  <a:cubicBezTo>
                    <a:pt x="0" y="10"/>
                    <a:pt x="0"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 name="Google Shape;589;p2"/>
            <p:cNvSpPr/>
            <p:nvPr/>
          </p:nvSpPr>
          <p:spPr>
            <a:xfrm>
              <a:off x="9588654" y="4385661"/>
              <a:ext cx="1597" cy="1597"/>
            </a:xfrm>
            <a:custGeom>
              <a:avLst/>
              <a:gdLst/>
              <a:ahLst/>
              <a:cxnLst/>
              <a:rect l="l" t="t" r="r" b="b"/>
              <a:pathLst>
                <a:path w="10" h="10" extrusionOk="0">
                  <a:moveTo>
                    <a:pt x="9" y="0"/>
                  </a:moveTo>
                  <a:cubicBezTo>
                    <a:pt x="0" y="0"/>
                    <a:pt x="0" y="9"/>
                    <a:pt x="0" y="9"/>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 name="Google Shape;590;p2"/>
            <p:cNvSpPr/>
            <p:nvPr/>
          </p:nvSpPr>
          <p:spPr>
            <a:xfrm>
              <a:off x="9601273" y="4411060"/>
              <a:ext cx="4473" cy="2875"/>
            </a:xfrm>
            <a:custGeom>
              <a:avLst/>
              <a:gdLst/>
              <a:ahLst/>
              <a:cxnLst/>
              <a:rect l="l" t="t"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 name="Google Shape;591;p2"/>
            <p:cNvSpPr/>
            <p:nvPr/>
          </p:nvSpPr>
          <p:spPr>
            <a:xfrm>
              <a:off x="9599835" y="4395565"/>
              <a:ext cx="3035" cy="4313"/>
            </a:xfrm>
            <a:custGeom>
              <a:avLst/>
              <a:gdLst/>
              <a:ahLst/>
              <a:cxnLst/>
              <a:rect l="l" t="t" r="r" b="b"/>
              <a:pathLst>
                <a:path w="19" h="27" extrusionOk="0">
                  <a:moveTo>
                    <a:pt x="10" y="0"/>
                  </a:moveTo>
                  <a:lnTo>
                    <a:pt x="10" y="0"/>
                  </a:lnTo>
                  <a:cubicBezTo>
                    <a:pt x="1" y="9"/>
                    <a:pt x="1" y="18"/>
                    <a:pt x="1" y="27"/>
                  </a:cubicBezTo>
                  <a:cubicBezTo>
                    <a:pt x="10" y="18"/>
                    <a:pt x="19"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2"/>
            <p:cNvSpPr/>
            <p:nvPr/>
          </p:nvSpPr>
          <p:spPr>
            <a:xfrm>
              <a:off x="9608302" y="4413776"/>
              <a:ext cx="1597" cy="1597"/>
            </a:xfrm>
            <a:custGeom>
              <a:avLst/>
              <a:gdLst/>
              <a:ahLst/>
              <a:cxnLst/>
              <a:rect l="l" t="t" r="r" b="b"/>
              <a:pathLst>
                <a:path w="10" h="10" extrusionOk="0">
                  <a:moveTo>
                    <a:pt x="1" y="10"/>
                  </a:moveTo>
                  <a:lnTo>
                    <a:pt x="1" y="10"/>
                  </a:lnTo>
                  <a:cubicBezTo>
                    <a:pt x="10" y="1"/>
                    <a:pt x="10" y="1"/>
                    <a:pt x="1"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2"/>
            <p:cNvSpPr/>
            <p:nvPr/>
          </p:nvSpPr>
          <p:spPr>
            <a:xfrm>
              <a:off x="9604149" y="4413776"/>
              <a:ext cx="4313" cy="1597"/>
            </a:xfrm>
            <a:custGeom>
              <a:avLst/>
              <a:gdLst/>
              <a:ahLst/>
              <a:cxnLst/>
              <a:rect l="l" t="t" r="r" b="b"/>
              <a:pathLst>
                <a:path w="27" h="10" extrusionOk="0">
                  <a:moveTo>
                    <a:pt x="0" y="1"/>
                  </a:moveTo>
                  <a:cubicBezTo>
                    <a:pt x="9" y="10"/>
                    <a:pt x="18" y="10"/>
                    <a:pt x="27" y="10"/>
                  </a:cubicBezTo>
                  <a:cubicBezTo>
                    <a:pt x="18"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2"/>
            <p:cNvSpPr/>
            <p:nvPr/>
          </p:nvSpPr>
          <p:spPr>
            <a:xfrm>
              <a:off x="9557664" y="4387099"/>
              <a:ext cx="31150" cy="15815"/>
            </a:xfrm>
            <a:custGeom>
              <a:avLst/>
              <a:gdLst/>
              <a:ahLst/>
              <a:cxnLst/>
              <a:rect l="l" t="t" r="r" b="b"/>
              <a:pathLst>
                <a:path w="195" h="99" extrusionOk="0">
                  <a:moveTo>
                    <a:pt x="150" y="0"/>
                  </a:moveTo>
                  <a:cubicBezTo>
                    <a:pt x="132" y="9"/>
                    <a:pt x="141" y="62"/>
                    <a:pt x="106" y="62"/>
                  </a:cubicBezTo>
                  <a:cubicBezTo>
                    <a:pt x="79" y="35"/>
                    <a:pt x="106" y="27"/>
                    <a:pt x="106" y="9"/>
                  </a:cubicBezTo>
                  <a:lnTo>
                    <a:pt x="106" y="9"/>
                  </a:ln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lnTo>
                    <a:pt x="194" y="0"/>
                  </a:lnTo>
                  <a:cubicBezTo>
                    <a:pt x="188" y="0"/>
                    <a:pt x="183" y="4"/>
                    <a:pt x="171" y="4"/>
                  </a:cubicBezTo>
                  <a:cubicBezTo>
                    <a:pt x="166" y="4"/>
                    <a:pt x="159" y="3"/>
                    <a:pt x="15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2"/>
            <p:cNvSpPr/>
            <p:nvPr/>
          </p:nvSpPr>
          <p:spPr>
            <a:xfrm>
              <a:off x="9590091" y="4385661"/>
              <a:ext cx="5751" cy="8626"/>
            </a:xfrm>
            <a:custGeom>
              <a:avLst/>
              <a:gdLst/>
              <a:ahLst/>
              <a:cxnLst/>
              <a:rect l="l" t="t" r="r" b="b"/>
              <a:pathLst>
                <a:path w="36" h="54" extrusionOk="0">
                  <a:moveTo>
                    <a:pt x="0" y="0"/>
                  </a:moveTo>
                  <a:lnTo>
                    <a:pt x="18" y="44"/>
                  </a:lnTo>
                  <a:lnTo>
                    <a:pt x="9" y="53"/>
                  </a:lnTo>
                  <a:lnTo>
                    <a:pt x="18" y="53"/>
                  </a:lnTo>
                  <a:cubicBezTo>
                    <a:pt x="18" y="44"/>
                    <a:pt x="27" y="27"/>
                    <a:pt x="3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 name="Google Shape;596;p2"/>
            <p:cNvSpPr/>
            <p:nvPr/>
          </p:nvSpPr>
          <p:spPr>
            <a:xfrm>
              <a:off x="9584341" y="4394127"/>
              <a:ext cx="15655" cy="13418"/>
            </a:xfrm>
            <a:custGeom>
              <a:avLst/>
              <a:gdLst/>
              <a:ahLst/>
              <a:cxnLst/>
              <a:rect l="l" t="t"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lnTo>
                    <a:pt x="50" y="47"/>
                  </a:ln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 name="Google Shape;597;p2"/>
            <p:cNvSpPr/>
            <p:nvPr/>
          </p:nvSpPr>
          <p:spPr>
            <a:xfrm>
              <a:off x="9594245" y="4446203"/>
              <a:ext cx="1597" cy="1597"/>
            </a:xfrm>
            <a:custGeom>
              <a:avLst/>
              <a:gdLst/>
              <a:ahLst/>
              <a:cxnLst/>
              <a:rect l="l" t="t" r="r" b="b"/>
              <a:pathLst>
                <a:path w="10" h="10" extrusionOk="0">
                  <a:moveTo>
                    <a:pt x="9" y="1"/>
                  </a:moveTo>
                  <a:cubicBezTo>
                    <a:pt x="1" y="1"/>
                    <a:pt x="1" y="1"/>
                    <a:pt x="1" y="10"/>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2"/>
            <p:cNvSpPr/>
            <p:nvPr/>
          </p:nvSpPr>
          <p:spPr>
            <a:xfrm>
              <a:off x="9595682" y="4433584"/>
              <a:ext cx="8626" cy="13738"/>
            </a:xfrm>
            <a:custGeom>
              <a:avLst/>
              <a:gdLst/>
              <a:ahLst/>
              <a:cxnLst/>
              <a:rect l="l" t="t" r="r" b="b"/>
              <a:pathLst>
                <a:path w="54" h="86" extrusionOk="0">
                  <a:moveTo>
                    <a:pt x="53" y="1"/>
                  </a:moveTo>
                  <a:lnTo>
                    <a:pt x="53" y="1"/>
                  </a:lnTo>
                  <a:cubicBezTo>
                    <a:pt x="51" y="1"/>
                    <a:pt x="48" y="4"/>
                    <a:pt x="44" y="10"/>
                  </a:cubicBezTo>
                  <a:lnTo>
                    <a:pt x="44" y="10"/>
                  </a:ln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2"/>
            <p:cNvSpPr/>
            <p:nvPr/>
          </p:nvSpPr>
          <p:spPr>
            <a:xfrm>
              <a:off x="9587216" y="4418089"/>
              <a:ext cx="8626" cy="6070"/>
            </a:xfrm>
            <a:custGeom>
              <a:avLst/>
              <a:gdLst/>
              <a:ahLst/>
              <a:cxnLst/>
              <a:rect l="l" t="t"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 name="Google Shape;600;p2"/>
            <p:cNvSpPr/>
            <p:nvPr/>
          </p:nvSpPr>
          <p:spPr>
            <a:xfrm>
              <a:off x="9587216" y="4381348"/>
              <a:ext cx="8626" cy="3035"/>
            </a:xfrm>
            <a:custGeom>
              <a:avLst/>
              <a:gdLst/>
              <a:ahLst/>
              <a:cxnLst/>
              <a:rect l="l" t="t" r="r" b="b"/>
              <a:pathLst>
                <a:path w="54" h="19" extrusionOk="0">
                  <a:moveTo>
                    <a:pt x="53" y="1"/>
                  </a:moveTo>
                  <a:lnTo>
                    <a:pt x="0" y="10"/>
                  </a:lnTo>
                  <a:lnTo>
                    <a:pt x="27" y="18"/>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 name="Google Shape;601;p2"/>
            <p:cNvSpPr/>
            <p:nvPr/>
          </p:nvSpPr>
          <p:spPr>
            <a:xfrm>
              <a:off x="9585778" y="4374319"/>
              <a:ext cx="4473" cy="3035"/>
            </a:xfrm>
            <a:custGeom>
              <a:avLst/>
              <a:gdLst/>
              <a:ahLst/>
              <a:cxnLst/>
              <a:rect l="l" t="t" r="r" b="b"/>
              <a:pathLst>
                <a:path w="28" h="19" extrusionOk="0">
                  <a:moveTo>
                    <a:pt x="9" y="1"/>
                  </a:moveTo>
                  <a:lnTo>
                    <a:pt x="1" y="18"/>
                  </a:ln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2"/>
            <p:cNvSpPr/>
            <p:nvPr/>
          </p:nvSpPr>
          <p:spPr>
            <a:xfrm>
              <a:off x="9732421" y="4188220"/>
              <a:ext cx="1597" cy="1438"/>
            </a:xfrm>
            <a:custGeom>
              <a:avLst/>
              <a:gdLst/>
              <a:ahLst/>
              <a:cxnLst/>
              <a:rect l="l" t="t" r="r" b="b"/>
              <a:pathLst>
                <a:path w="10" h="9" extrusionOk="0">
                  <a:moveTo>
                    <a:pt x="10" y="0"/>
                  </a:moveTo>
                  <a:lnTo>
                    <a:pt x="1" y="9"/>
                  </a:lnTo>
                  <a:cubicBezTo>
                    <a:pt x="1" y="9"/>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2"/>
            <p:cNvSpPr/>
            <p:nvPr/>
          </p:nvSpPr>
          <p:spPr>
            <a:xfrm>
              <a:off x="9718364" y="4189498"/>
              <a:ext cx="1597" cy="3035"/>
            </a:xfrm>
            <a:custGeom>
              <a:avLst/>
              <a:gdLst/>
              <a:ahLst/>
              <a:cxnLst/>
              <a:rect l="l" t="t" r="r" b="b"/>
              <a:pathLst>
                <a:path w="10" h="19" extrusionOk="0">
                  <a:moveTo>
                    <a:pt x="1" y="1"/>
                  </a:moveTo>
                  <a:lnTo>
                    <a:pt x="1" y="19"/>
                  </a:lnTo>
                  <a:cubicBezTo>
                    <a:pt x="1" y="10"/>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2"/>
            <p:cNvSpPr/>
            <p:nvPr/>
          </p:nvSpPr>
          <p:spPr>
            <a:xfrm>
              <a:off x="9512457" y="4247325"/>
              <a:ext cx="14537" cy="8786"/>
            </a:xfrm>
            <a:custGeom>
              <a:avLst/>
              <a:gdLst/>
              <a:ahLst/>
              <a:cxnLst/>
              <a:rect l="l" t="t" r="r" b="b"/>
              <a:pathLst>
                <a:path w="91" h="55" extrusionOk="0">
                  <a:moveTo>
                    <a:pt x="0" y="1"/>
                  </a:moveTo>
                  <a:cubicBezTo>
                    <a:pt x="19" y="13"/>
                    <a:pt x="40" y="26"/>
                    <a:pt x="57" y="35"/>
                  </a:cubicBezTo>
                  <a:lnTo>
                    <a:pt x="57" y="35"/>
                  </a:lnTo>
                  <a:lnTo>
                    <a:pt x="18" y="10"/>
                  </a:ln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2"/>
            <p:cNvSpPr/>
            <p:nvPr/>
          </p:nvSpPr>
          <p:spPr>
            <a:xfrm>
              <a:off x="9602711" y="4214897"/>
              <a:ext cx="3035" cy="5910"/>
            </a:xfrm>
            <a:custGeom>
              <a:avLst/>
              <a:gdLst/>
              <a:ahLst/>
              <a:cxnLst/>
              <a:rect l="l" t="t"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 name="Google Shape;606;p2"/>
            <p:cNvSpPr/>
            <p:nvPr/>
          </p:nvSpPr>
          <p:spPr>
            <a:xfrm>
              <a:off x="9608302" y="4195249"/>
              <a:ext cx="4473" cy="4313"/>
            </a:xfrm>
            <a:custGeom>
              <a:avLst/>
              <a:gdLst/>
              <a:ahLst/>
              <a:cxnLst/>
              <a:rect l="l" t="t" r="r" b="b"/>
              <a:pathLst>
                <a:path w="28" h="27" extrusionOk="0">
                  <a:moveTo>
                    <a:pt x="1" y="0"/>
                  </a:moveTo>
                  <a:lnTo>
                    <a:pt x="27" y="27"/>
                  </a:lnTo>
                  <a:cubicBezTo>
                    <a:pt x="19"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 name="Google Shape;607;p2"/>
            <p:cNvSpPr/>
            <p:nvPr/>
          </p:nvSpPr>
          <p:spPr>
            <a:xfrm>
              <a:off x="9856541" y="4179754"/>
              <a:ext cx="11501" cy="5751"/>
            </a:xfrm>
            <a:custGeom>
              <a:avLst/>
              <a:gdLst/>
              <a:ahLst/>
              <a:cxnLst/>
              <a:rect l="l" t="t" r="r" b="b"/>
              <a:pathLst>
                <a:path w="72" h="36" extrusionOk="0">
                  <a:moveTo>
                    <a:pt x="72" y="0"/>
                  </a:moveTo>
                  <a:cubicBezTo>
                    <a:pt x="27" y="0"/>
                    <a:pt x="27" y="18"/>
                    <a:pt x="1" y="35"/>
                  </a:cubicBezTo>
                  <a:lnTo>
                    <a:pt x="72"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2"/>
            <p:cNvSpPr/>
            <p:nvPr/>
          </p:nvSpPr>
          <p:spPr>
            <a:xfrm>
              <a:off x="9538495" y="4296845"/>
              <a:ext cx="3674" cy="7348"/>
            </a:xfrm>
            <a:custGeom>
              <a:avLst/>
              <a:gdLst/>
              <a:ahLst/>
              <a:cxnLst/>
              <a:rect l="l" t="t"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2"/>
            <p:cNvSpPr/>
            <p:nvPr/>
          </p:nvSpPr>
          <p:spPr>
            <a:xfrm>
              <a:off x="9726830" y="4241734"/>
              <a:ext cx="1597" cy="3035"/>
            </a:xfrm>
            <a:custGeom>
              <a:avLst/>
              <a:gdLst/>
              <a:ahLst/>
              <a:cxnLst/>
              <a:rect l="l" t="t" r="r" b="b"/>
              <a:pathLst>
                <a:path w="10" h="19" extrusionOk="0">
                  <a:moveTo>
                    <a:pt x="9" y="1"/>
                  </a:moveTo>
                  <a:lnTo>
                    <a:pt x="9" y="1"/>
                  </a:lnTo>
                  <a:cubicBezTo>
                    <a:pt x="1" y="9"/>
                    <a:pt x="1" y="9"/>
                    <a:pt x="1" y="18"/>
                  </a:cubicBezTo>
                  <a:cubicBezTo>
                    <a:pt x="9" y="18"/>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2"/>
            <p:cNvSpPr/>
            <p:nvPr/>
          </p:nvSpPr>
          <p:spPr>
            <a:xfrm>
              <a:off x="9537856" y="4291094"/>
              <a:ext cx="4313" cy="5910"/>
            </a:xfrm>
            <a:custGeom>
              <a:avLst/>
              <a:gdLst/>
              <a:ahLst/>
              <a:cxnLst/>
              <a:rect l="l" t="t"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2"/>
            <p:cNvSpPr/>
            <p:nvPr/>
          </p:nvSpPr>
          <p:spPr>
            <a:xfrm>
              <a:off x="9715489" y="4457545"/>
              <a:ext cx="1597" cy="160"/>
            </a:xfrm>
            <a:custGeom>
              <a:avLst/>
              <a:gdLst/>
              <a:ahLst/>
              <a:cxnLst/>
              <a:rect l="l" t="t" r="r" b="b"/>
              <a:pathLst>
                <a:path w="10" h="1" extrusionOk="0">
                  <a:moveTo>
                    <a:pt x="10" y="1"/>
                  </a:moveTo>
                  <a:cubicBezTo>
                    <a:pt x="10" y="1"/>
                    <a:pt x="10" y="1"/>
                    <a:pt x="1" y="1"/>
                  </a:cubicBezTo>
                  <a:cubicBezTo>
                    <a:pt x="10"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 name="Google Shape;612;p2"/>
            <p:cNvSpPr/>
            <p:nvPr/>
          </p:nvSpPr>
          <p:spPr>
            <a:xfrm>
              <a:off x="9632423" y="4497001"/>
              <a:ext cx="1438" cy="3035"/>
            </a:xfrm>
            <a:custGeom>
              <a:avLst/>
              <a:gdLst/>
              <a:ahLst/>
              <a:cxnLst/>
              <a:rect l="l" t="t" r="r" b="b"/>
              <a:pathLst>
                <a:path w="9" h="19" extrusionOk="0">
                  <a:moveTo>
                    <a:pt x="9" y="1"/>
                  </a:moveTo>
                  <a:cubicBezTo>
                    <a:pt x="0" y="1"/>
                    <a:pt x="0" y="1"/>
                    <a:pt x="0" y="19"/>
                  </a:cubicBezTo>
                  <a:cubicBezTo>
                    <a:pt x="0" y="10"/>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 name="Google Shape;613;p2"/>
            <p:cNvSpPr/>
            <p:nvPr/>
          </p:nvSpPr>
          <p:spPr>
            <a:xfrm>
              <a:off x="9571721" y="4346205"/>
              <a:ext cx="1597" cy="1438"/>
            </a:xfrm>
            <a:custGeom>
              <a:avLst/>
              <a:gdLst/>
              <a:ahLst/>
              <a:cxnLst/>
              <a:rect l="l" t="t" r="r" b="b"/>
              <a:pathLst>
                <a:path w="10" h="9" extrusionOk="0">
                  <a:moveTo>
                    <a:pt x="0" y="0"/>
                  </a:moveTo>
                  <a:cubicBezTo>
                    <a:pt x="9"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2"/>
            <p:cNvSpPr/>
            <p:nvPr/>
          </p:nvSpPr>
          <p:spPr>
            <a:xfrm>
              <a:off x="9556226" y="4364415"/>
              <a:ext cx="1597" cy="160"/>
            </a:xfrm>
            <a:custGeom>
              <a:avLst/>
              <a:gdLst/>
              <a:ahLst/>
              <a:cxnLst/>
              <a:rect l="l" t="t" r="r" b="b"/>
              <a:pathLst>
                <a:path w="10" h="1" extrusionOk="0">
                  <a:moveTo>
                    <a:pt x="9" y="1"/>
                  </a:moveTo>
                  <a:cubicBezTo>
                    <a:pt x="9" y="1"/>
                    <a:pt x="0" y="1"/>
                    <a:pt x="0" y="1"/>
                  </a:cubicBez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2"/>
            <p:cNvSpPr/>
            <p:nvPr/>
          </p:nvSpPr>
          <p:spPr>
            <a:xfrm>
              <a:off x="9501115" y="4291094"/>
              <a:ext cx="160" cy="1597"/>
            </a:xfrm>
            <a:custGeom>
              <a:avLst/>
              <a:gdLst/>
              <a:ahLst/>
              <a:cxnLst/>
              <a:rect l="l" t="t" r="r" b="b"/>
              <a:pathLst>
                <a:path w="1" h="10" extrusionOk="0">
                  <a:moveTo>
                    <a:pt x="1" y="1"/>
                  </a:moveTo>
                  <a:cubicBezTo>
                    <a:pt x="1" y="1"/>
                    <a:pt x="1" y="1"/>
                    <a:pt x="1" y="1"/>
                  </a:cubicBezTo>
                  <a:cubicBezTo>
                    <a:pt x="1" y="10"/>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2"/>
            <p:cNvSpPr/>
            <p:nvPr/>
          </p:nvSpPr>
          <p:spPr>
            <a:xfrm>
              <a:off x="9570283" y="4347483"/>
              <a:ext cx="1597" cy="3035"/>
            </a:xfrm>
            <a:custGeom>
              <a:avLst/>
              <a:gdLst/>
              <a:ahLst/>
              <a:cxnLst/>
              <a:rect l="l" t="t" r="r" b="b"/>
              <a:pathLst>
                <a:path w="10" h="19" extrusionOk="0">
                  <a:moveTo>
                    <a:pt x="9" y="1"/>
                  </a:moveTo>
                  <a:cubicBezTo>
                    <a:pt x="0" y="1"/>
                    <a:pt x="0" y="10"/>
                    <a:pt x="0" y="19"/>
                  </a:cubicBezTo>
                  <a:cubicBezTo>
                    <a:pt x="9" y="10"/>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2"/>
            <p:cNvSpPr/>
            <p:nvPr/>
          </p:nvSpPr>
          <p:spPr>
            <a:xfrm>
              <a:off x="9573159" y="4348920"/>
              <a:ext cx="1438" cy="1597"/>
            </a:xfrm>
            <a:custGeom>
              <a:avLst/>
              <a:gdLst/>
              <a:ahLst/>
              <a:cxnLst/>
              <a:rect l="l" t="t" r="r" b="b"/>
              <a:pathLst>
                <a:path w="9" h="10" extrusionOk="0">
                  <a:moveTo>
                    <a:pt x="0" y="1"/>
                  </a:moveTo>
                  <a:cubicBezTo>
                    <a:pt x="0" y="1"/>
                    <a:pt x="0" y="10"/>
                    <a:pt x="0" y="10"/>
                  </a:cubicBezTo>
                  <a:cubicBezTo>
                    <a:pt x="9"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2"/>
            <p:cNvSpPr/>
            <p:nvPr/>
          </p:nvSpPr>
          <p:spPr>
            <a:xfrm>
              <a:off x="9570283" y="4344767"/>
              <a:ext cx="1597" cy="2875"/>
            </a:xfrm>
            <a:custGeom>
              <a:avLst/>
              <a:gdLst/>
              <a:ahLst/>
              <a:cxnLst/>
              <a:rect l="l" t="t" r="r" b="b"/>
              <a:pathLst>
                <a:path w="10" h="18" extrusionOk="0">
                  <a:moveTo>
                    <a:pt x="0" y="0"/>
                  </a:moveTo>
                  <a:cubicBezTo>
                    <a:pt x="0" y="9"/>
                    <a:pt x="0" y="9"/>
                    <a:pt x="0" y="18"/>
                  </a:cubicBezTo>
                  <a:lnTo>
                    <a:pt x="9" y="18"/>
                  </a:lnTo>
                  <a:cubicBezTo>
                    <a:pt x="9" y="9"/>
                    <a:pt x="0"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2"/>
            <p:cNvSpPr/>
            <p:nvPr/>
          </p:nvSpPr>
          <p:spPr>
            <a:xfrm>
              <a:off x="9777628" y="4323521"/>
              <a:ext cx="160" cy="3035"/>
            </a:xfrm>
            <a:custGeom>
              <a:avLst/>
              <a:gdLst/>
              <a:ahLst/>
              <a:cxnLst/>
              <a:rect l="l" t="t" r="r" b="b"/>
              <a:pathLst>
                <a:path w="1" h="19" extrusionOk="0">
                  <a:moveTo>
                    <a:pt x="0" y="1"/>
                  </a:moveTo>
                  <a:cubicBezTo>
                    <a:pt x="0" y="1"/>
                    <a:pt x="0" y="1"/>
                    <a:pt x="0" y="1"/>
                  </a:cubicBezTo>
                  <a:cubicBezTo>
                    <a:pt x="0" y="18"/>
                    <a:pt x="0" y="18"/>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2"/>
            <p:cNvSpPr/>
            <p:nvPr/>
          </p:nvSpPr>
          <p:spPr>
            <a:xfrm>
              <a:off x="9496962" y="4193811"/>
              <a:ext cx="160" cy="1597"/>
            </a:xfrm>
            <a:custGeom>
              <a:avLst/>
              <a:gdLst/>
              <a:ahLst/>
              <a:cxnLst/>
              <a:rect l="l" t="t" r="r" b="b"/>
              <a:pathLst>
                <a:path w="1" h="10" extrusionOk="0">
                  <a:moveTo>
                    <a:pt x="0" y="0"/>
                  </a:moveTo>
                  <a:cubicBezTo>
                    <a:pt x="0" y="0"/>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2"/>
            <p:cNvSpPr/>
            <p:nvPr/>
          </p:nvSpPr>
          <p:spPr>
            <a:xfrm>
              <a:off x="9496962" y="4190936"/>
              <a:ext cx="11342" cy="18530"/>
            </a:xfrm>
            <a:custGeom>
              <a:avLst/>
              <a:gdLst/>
              <a:ahLst/>
              <a:cxnLst/>
              <a:rect l="l" t="t" r="r" b="b"/>
              <a:pathLst>
                <a:path w="71" h="116" extrusionOk="0">
                  <a:moveTo>
                    <a:pt x="53" y="1"/>
                  </a:moveTo>
                  <a:cubicBezTo>
                    <a:pt x="47" y="24"/>
                    <a:pt x="38" y="32"/>
                    <a:pt x="24" y="32"/>
                  </a:cubicBezTo>
                  <a:cubicBezTo>
                    <a:pt x="17" y="32"/>
                    <a:pt x="9" y="30"/>
                    <a:pt x="0" y="27"/>
                  </a:cubicBezTo>
                  <a:lnTo>
                    <a:pt x="0" y="27"/>
                  </a:lnTo>
                  <a:cubicBezTo>
                    <a:pt x="27" y="54"/>
                    <a:pt x="53" y="89"/>
                    <a:pt x="71" y="116"/>
                  </a:cubicBezTo>
                  <a:cubicBezTo>
                    <a:pt x="62" y="80"/>
                    <a:pt x="53" y="36"/>
                    <a:pt x="5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2"/>
            <p:cNvSpPr/>
            <p:nvPr/>
          </p:nvSpPr>
          <p:spPr>
            <a:xfrm>
              <a:off x="9408145" y="4172725"/>
              <a:ext cx="476831" cy="352711"/>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lnTo>
                    <a:pt x="380" y="143"/>
                  </a:lnTo>
                  <a:cubicBezTo>
                    <a:pt x="380" y="143"/>
                    <a:pt x="380" y="142"/>
                    <a:pt x="380" y="141"/>
                  </a:cubicBezTo>
                  <a:close/>
                  <a:moveTo>
                    <a:pt x="406" y="141"/>
                  </a:moveTo>
                  <a:lnTo>
                    <a:pt x="406" y="141"/>
                  </a:lnTo>
                  <a:cubicBezTo>
                    <a:pt x="408" y="142"/>
                    <a:pt x="411" y="143"/>
                    <a:pt x="413" y="144"/>
                  </a:cubicBezTo>
                  <a:lnTo>
                    <a:pt x="413" y="144"/>
                  </a:ln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lnTo>
                    <a:pt x="2795" y="305"/>
                  </a:lnTo>
                  <a:cubicBezTo>
                    <a:pt x="2798" y="300"/>
                    <a:pt x="2799" y="295"/>
                    <a:pt x="2799" y="291"/>
                  </a:cubicBezTo>
                  <a:close/>
                  <a:moveTo>
                    <a:pt x="618" y="362"/>
                  </a:moveTo>
                  <a:cubicBezTo>
                    <a:pt x="623" y="367"/>
                    <a:pt x="625" y="369"/>
                    <a:pt x="626" y="372"/>
                  </a:cubicBezTo>
                  <a:lnTo>
                    <a:pt x="626" y="372"/>
                  </a:ln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lnTo>
                    <a:pt x="2548" y="760"/>
                  </a:lnTo>
                  <a:cubicBezTo>
                    <a:pt x="2550" y="757"/>
                    <a:pt x="2552" y="753"/>
                    <a:pt x="2552" y="751"/>
                  </a:cubicBezTo>
                  <a:close/>
                  <a:moveTo>
                    <a:pt x="2057" y="927"/>
                  </a:moveTo>
                  <a:cubicBezTo>
                    <a:pt x="2057" y="935"/>
                    <a:pt x="2057" y="937"/>
                    <a:pt x="2057" y="937"/>
                  </a:cubicBezTo>
                  <a:cubicBezTo>
                    <a:pt x="2056" y="937"/>
                    <a:pt x="2054" y="932"/>
                    <a:pt x="2049" y="927"/>
                  </a:cubicBezTo>
                  <a:close/>
                  <a:moveTo>
                    <a:pt x="751" y="1007"/>
                  </a:moveTo>
                  <a:lnTo>
                    <a:pt x="751" y="1007"/>
                  </a:lnTo>
                  <a:cubicBezTo>
                    <a:pt x="749" y="1008"/>
                    <a:pt x="749" y="1010"/>
                    <a:pt x="749" y="1011"/>
                  </a:cubicBezTo>
                  <a:lnTo>
                    <a:pt x="749" y="1011"/>
                  </a:lnTo>
                  <a:cubicBezTo>
                    <a:pt x="749" y="1010"/>
                    <a:pt x="750" y="1008"/>
                    <a:pt x="751" y="1007"/>
                  </a:cubicBezTo>
                  <a:close/>
                  <a:moveTo>
                    <a:pt x="786" y="1007"/>
                  </a:moveTo>
                  <a:lnTo>
                    <a:pt x="786" y="1033"/>
                  </a:lnTo>
                  <a:lnTo>
                    <a:pt x="786" y="1033"/>
                  </a:lnTo>
                  <a:cubicBezTo>
                    <a:pt x="787" y="1023"/>
                    <a:pt x="789" y="1013"/>
                    <a:pt x="786" y="1007"/>
                  </a:cubicBezTo>
                  <a:close/>
                  <a:moveTo>
                    <a:pt x="1810" y="1298"/>
                  </a:moveTo>
                  <a:cubicBezTo>
                    <a:pt x="1813" y="1299"/>
                    <a:pt x="1816" y="1299"/>
                    <a:pt x="1819" y="1300"/>
                  </a:cubicBezTo>
                  <a:lnTo>
                    <a:pt x="1819" y="1300"/>
                  </a:ln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2031" y="106"/>
                  </a:lnTo>
                  <a:lnTo>
                    <a:pt x="1996" y="132"/>
                  </a:lnTo>
                  <a:cubicBezTo>
                    <a:pt x="1987" y="132"/>
                    <a:pt x="1987" y="118"/>
                    <a:pt x="1994" y="115"/>
                  </a:cubicBezTo>
                  <a:lnTo>
                    <a:pt x="1994" y="115"/>
                  </a:lnTo>
                  <a:lnTo>
                    <a:pt x="1943" y="124"/>
                  </a:lnTo>
                  <a:cubicBezTo>
                    <a:pt x="1934" y="132"/>
                    <a:pt x="1916" y="159"/>
                    <a:pt x="1907" y="168"/>
                  </a:cubicBezTo>
                  <a:cubicBezTo>
                    <a:pt x="1890" y="159"/>
                    <a:pt x="1916" y="159"/>
                    <a:pt x="1907" y="150"/>
                  </a:cubicBezTo>
                  <a:lnTo>
                    <a:pt x="1907" y="150"/>
                  </a:ln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36" y="97"/>
                  </a:ln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lnTo>
                    <a:pt x="1386" y="115"/>
                  </a:lnTo>
                  <a:cubicBezTo>
                    <a:pt x="1342"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36"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lnTo>
                    <a:pt x="1015" y="168"/>
                  </a:ln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95" y="124"/>
                  </a:lnTo>
                  <a:lnTo>
                    <a:pt x="1033" y="168"/>
                  </a:lnTo>
                  <a:cubicBezTo>
                    <a:pt x="1033" y="132"/>
                    <a:pt x="1015" y="141"/>
                    <a:pt x="998" y="124"/>
                  </a:cubicBezTo>
                  <a:lnTo>
                    <a:pt x="998" y="124"/>
                  </a:ln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lnTo>
                    <a:pt x="901" y="185"/>
                  </a:ln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lnTo>
                    <a:pt x="679" y="220"/>
                  </a:lnTo>
                  <a:cubicBezTo>
                    <a:pt x="675" y="199"/>
                    <a:pt x="662" y="149"/>
                    <a:pt x="662" y="141"/>
                  </a:cubicBezTo>
                  <a:lnTo>
                    <a:pt x="662" y="141"/>
                  </a:ln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lnTo>
                    <a:pt x="413" y="144"/>
                  </a:lnTo>
                  <a:cubicBezTo>
                    <a:pt x="440" y="162"/>
                    <a:pt x="487" y="230"/>
                    <a:pt x="471" y="230"/>
                  </a:cubicBezTo>
                  <a:cubicBezTo>
                    <a:pt x="470" y="230"/>
                    <a:pt x="469" y="230"/>
                    <a:pt x="468" y="230"/>
                  </a:cubicBezTo>
                  <a:cubicBezTo>
                    <a:pt x="460" y="221"/>
                    <a:pt x="388" y="157"/>
                    <a:pt x="380" y="143"/>
                  </a:cubicBezTo>
                  <a:lnTo>
                    <a:pt x="380" y="143"/>
                  </a:lnTo>
                  <a:cubicBezTo>
                    <a:pt x="389" y="169"/>
                    <a:pt x="398" y="195"/>
                    <a:pt x="415" y="221"/>
                  </a:cubicBezTo>
                  <a:cubicBezTo>
                    <a:pt x="406" y="212"/>
                    <a:pt x="336" y="150"/>
                    <a:pt x="283" y="132"/>
                  </a:cubicBezTo>
                  <a:lnTo>
                    <a:pt x="283" y="132"/>
                  </a:lnTo>
                  <a:cubicBezTo>
                    <a:pt x="294" y="138"/>
                    <a:pt x="291" y="140"/>
                    <a:pt x="282" y="140"/>
                  </a:cubicBezTo>
                  <a:cubicBezTo>
                    <a:pt x="263" y="140"/>
                    <a:pt x="218" y="132"/>
                    <a:pt x="212" y="132"/>
                  </a:cubicBezTo>
                  <a:lnTo>
                    <a:pt x="212" y="132"/>
                  </a:ln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lnTo>
                    <a:pt x="97" y="150"/>
                  </a:lnTo>
                  <a:cubicBezTo>
                    <a:pt x="133" y="185"/>
                    <a:pt x="230" y="247"/>
                    <a:pt x="327" y="309"/>
                  </a:cubicBezTo>
                  <a:cubicBezTo>
                    <a:pt x="424" y="371"/>
                    <a:pt x="503" y="424"/>
                    <a:pt x="539" y="441"/>
                  </a:cubicBezTo>
                  <a:lnTo>
                    <a:pt x="503" y="433"/>
                  </a:ln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0" y="132"/>
                  </a:lnTo>
                  <a:lnTo>
                    <a:pt x="35" y="230"/>
                  </a:lnTo>
                  <a:cubicBezTo>
                    <a:pt x="106" y="256"/>
                    <a:pt x="159" y="336"/>
                    <a:pt x="212" y="353"/>
                  </a:cubicBezTo>
                  <a:cubicBezTo>
                    <a:pt x="168" y="309"/>
                    <a:pt x="124" y="265"/>
                    <a:pt x="80" y="221"/>
                  </a:cubicBezTo>
                  <a:lnTo>
                    <a:pt x="80" y="221"/>
                  </a:lnTo>
                  <a:cubicBezTo>
                    <a:pt x="115" y="238"/>
                    <a:pt x="177" y="274"/>
                    <a:pt x="238" y="318"/>
                  </a:cubicBezTo>
                  <a:cubicBezTo>
                    <a:pt x="291" y="353"/>
                    <a:pt x="336" y="389"/>
                    <a:pt x="344" y="415"/>
                  </a:cubicBezTo>
                  <a:cubicBezTo>
                    <a:pt x="327" y="415"/>
                    <a:pt x="212" y="362"/>
                    <a:pt x="185" y="353"/>
                  </a:cubicBezTo>
                  <a:lnTo>
                    <a:pt x="185" y="353"/>
                  </a:lnTo>
                  <a:cubicBezTo>
                    <a:pt x="212" y="371"/>
                    <a:pt x="265" y="424"/>
                    <a:pt x="256" y="424"/>
                  </a:cubicBezTo>
                  <a:lnTo>
                    <a:pt x="203" y="389"/>
                  </a:ln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lnTo>
                    <a:pt x="786" y="1033"/>
                  </a:lnTo>
                  <a:cubicBezTo>
                    <a:pt x="786" y="1033"/>
                    <a:pt x="786" y="1033"/>
                    <a:pt x="786" y="1033"/>
                  </a:cubicBezTo>
                  <a:lnTo>
                    <a:pt x="786" y="1033"/>
                  </a:lnTo>
                  <a:lnTo>
                    <a:pt x="786" y="1033"/>
                  </a:lnTo>
                  <a:cubicBezTo>
                    <a:pt x="786" y="1033"/>
                    <a:pt x="786" y="1033"/>
                    <a:pt x="786" y="1033"/>
                  </a:cubicBezTo>
                  <a:lnTo>
                    <a:pt x="786" y="1033"/>
                  </a:lnTo>
                  <a:cubicBezTo>
                    <a:pt x="771" y="1033"/>
                    <a:pt x="750" y="1021"/>
                    <a:pt x="749" y="1011"/>
                  </a:cubicBezTo>
                  <a:lnTo>
                    <a:pt x="749" y="1011"/>
                  </a:ln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lnTo>
                    <a:pt x="936" y="1201"/>
                  </a:ln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lnTo>
                    <a:pt x="1104" y="1219"/>
                  </a:lnTo>
                  <a:cubicBezTo>
                    <a:pt x="1096" y="1228"/>
                    <a:pt x="1089" y="1232"/>
                    <a:pt x="1084" y="1232"/>
                  </a:cubicBezTo>
                  <a:cubicBezTo>
                    <a:pt x="1067" y="1232"/>
                    <a:pt x="1062" y="1192"/>
                    <a:pt x="1046" y="1192"/>
                  </a:cubicBezTo>
                  <a:cubicBezTo>
                    <a:pt x="1042" y="1192"/>
                    <a:pt x="1037" y="1195"/>
                    <a:pt x="1031" y="1201"/>
                  </a:cubicBezTo>
                  <a:lnTo>
                    <a:pt x="1031" y="1201"/>
                  </a:lnTo>
                  <a:cubicBezTo>
                    <a:pt x="1064" y="1158"/>
                    <a:pt x="1026" y="1163"/>
                    <a:pt x="1060" y="1113"/>
                  </a:cubicBezTo>
                  <a:lnTo>
                    <a:pt x="1060" y="1113"/>
                  </a:ln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lnTo>
                    <a:pt x="950" y="1037"/>
                  </a:lnTo>
                  <a:cubicBezTo>
                    <a:pt x="951" y="1036"/>
                    <a:pt x="952" y="1035"/>
                    <a:pt x="953" y="1034"/>
                  </a:cubicBezTo>
                  <a:lnTo>
                    <a:pt x="953" y="1034"/>
                  </a:lnTo>
                  <a:cubicBezTo>
                    <a:pt x="956" y="1031"/>
                    <a:pt x="960" y="1029"/>
                    <a:pt x="966" y="1029"/>
                  </a:cubicBezTo>
                  <a:cubicBezTo>
                    <a:pt x="970" y="1029"/>
                    <a:pt x="974" y="1030"/>
                    <a:pt x="980" y="1033"/>
                  </a:cubicBezTo>
                  <a:lnTo>
                    <a:pt x="980" y="1033"/>
                  </a:ln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lnTo>
                    <a:pt x="636" y="503"/>
                  </a:lnTo>
                  <a:cubicBezTo>
                    <a:pt x="653" y="512"/>
                    <a:pt x="653" y="512"/>
                    <a:pt x="645" y="512"/>
                  </a:cubicBezTo>
                  <a:cubicBezTo>
                    <a:pt x="656" y="514"/>
                    <a:pt x="663" y="515"/>
                    <a:pt x="667" y="515"/>
                  </a:cubicBezTo>
                  <a:cubicBezTo>
                    <a:pt x="679" y="515"/>
                    <a:pt x="662" y="506"/>
                    <a:pt x="636" y="486"/>
                  </a:cubicBezTo>
                  <a:cubicBezTo>
                    <a:pt x="615" y="472"/>
                    <a:pt x="585" y="453"/>
                    <a:pt x="592" y="453"/>
                  </a:cubicBezTo>
                  <a:lnTo>
                    <a:pt x="592" y="453"/>
                  </a:lnTo>
                  <a:cubicBezTo>
                    <a:pt x="594" y="453"/>
                    <a:pt x="599" y="455"/>
                    <a:pt x="609" y="459"/>
                  </a:cubicBezTo>
                  <a:cubicBezTo>
                    <a:pt x="600" y="450"/>
                    <a:pt x="592" y="441"/>
                    <a:pt x="592" y="441"/>
                  </a:cubicBezTo>
                  <a:lnTo>
                    <a:pt x="592" y="441"/>
                  </a:lnTo>
                  <a:cubicBezTo>
                    <a:pt x="592" y="441"/>
                    <a:pt x="601" y="442"/>
                    <a:pt x="609" y="450"/>
                  </a:cubicBezTo>
                  <a:lnTo>
                    <a:pt x="618" y="450"/>
                  </a:lnTo>
                  <a:cubicBezTo>
                    <a:pt x="618" y="450"/>
                    <a:pt x="618" y="450"/>
                    <a:pt x="609" y="441"/>
                  </a:cubicBezTo>
                  <a:lnTo>
                    <a:pt x="609" y="441"/>
                  </a:lnTo>
                  <a:lnTo>
                    <a:pt x="671" y="477"/>
                  </a:lnTo>
                  <a:cubicBezTo>
                    <a:pt x="675" y="478"/>
                    <a:pt x="677" y="479"/>
                    <a:pt x="678" y="479"/>
                  </a:cubicBezTo>
                  <a:cubicBezTo>
                    <a:pt x="684" y="479"/>
                    <a:pt x="640" y="456"/>
                    <a:pt x="609" y="433"/>
                  </a:cubicBezTo>
                  <a:cubicBezTo>
                    <a:pt x="600" y="424"/>
                    <a:pt x="592" y="415"/>
                    <a:pt x="583" y="406"/>
                  </a:cubicBezTo>
                  <a:lnTo>
                    <a:pt x="583" y="406"/>
                  </a:ln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lnTo>
                    <a:pt x="633" y="380"/>
                  </a:lnTo>
                  <a:cubicBezTo>
                    <a:pt x="639" y="381"/>
                    <a:pt x="646" y="382"/>
                    <a:pt x="650" y="382"/>
                  </a:cubicBezTo>
                  <a:cubicBezTo>
                    <a:pt x="656" y="382"/>
                    <a:pt x="658" y="380"/>
                    <a:pt x="653" y="371"/>
                  </a:cubicBezTo>
                  <a:lnTo>
                    <a:pt x="653" y="371"/>
                  </a:lnTo>
                  <a:lnTo>
                    <a:pt x="698" y="415"/>
                  </a:lnTo>
                  <a:cubicBezTo>
                    <a:pt x="680" y="397"/>
                    <a:pt x="671" y="380"/>
                    <a:pt x="671" y="353"/>
                  </a:cubicBezTo>
                  <a:lnTo>
                    <a:pt x="671" y="353"/>
                  </a:ln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lnTo>
                    <a:pt x="1148" y="433"/>
                  </a:ln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lnTo>
                    <a:pt x="1254" y="353"/>
                  </a:ln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lnTo>
                    <a:pt x="1766" y="415"/>
                  </a:ln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90" y="415"/>
                  </a:lnTo>
                  <a:lnTo>
                    <a:pt x="2181" y="433"/>
                  </a:lnTo>
                  <a:cubicBezTo>
                    <a:pt x="2199" y="433"/>
                    <a:pt x="2225" y="406"/>
                    <a:pt x="2261" y="380"/>
                  </a:cubicBezTo>
                  <a:lnTo>
                    <a:pt x="2261" y="380"/>
                  </a:lnTo>
                  <a:cubicBezTo>
                    <a:pt x="2261" y="389"/>
                    <a:pt x="2243" y="397"/>
                    <a:pt x="2234" y="406"/>
                  </a:cubicBezTo>
                  <a:cubicBezTo>
                    <a:pt x="2240" y="416"/>
                    <a:pt x="2244" y="421"/>
                    <a:pt x="2252" y="421"/>
                  </a:cubicBezTo>
                  <a:cubicBezTo>
                    <a:pt x="2265" y="421"/>
                    <a:pt x="2290" y="405"/>
                    <a:pt x="2358" y="371"/>
                  </a:cubicBezTo>
                  <a:lnTo>
                    <a:pt x="2358" y="371"/>
                  </a:lnTo>
                  <a:lnTo>
                    <a:pt x="2313" y="406"/>
                  </a:lnTo>
                  <a:cubicBezTo>
                    <a:pt x="2319" y="403"/>
                    <a:pt x="2321" y="401"/>
                    <a:pt x="2323" y="401"/>
                  </a:cubicBezTo>
                  <a:lnTo>
                    <a:pt x="2323" y="401"/>
                  </a:ln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lnTo>
                    <a:pt x="2446" y="503"/>
                  </a:lnTo>
                  <a:cubicBezTo>
                    <a:pt x="2439" y="518"/>
                    <a:pt x="2391" y="543"/>
                    <a:pt x="2373" y="543"/>
                  </a:cubicBezTo>
                  <a:cubicBezTo>
                    <a:pt x="2369" y="543"/>
                    <a:pt x="2366" y="542"/>
                    <a:pt x="2366" y="539"/>
                  </a:cubicBezTo>
                  <a:lnTo>
                    <a:pt x="2384" y="530"/>
                  </a:ln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lnTo>
                    <a:pt x="2064" y="1006"/>
                  </a:ln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lnTo>
                    <a:pt x="1819" y="1300"/>
                  </a:ln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lnTo>
                    <a:pt x="1748" y="1898"/>
                  </a:ln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69" y="1704"/>
                  </a:ln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lnTo>
                    <a:pt x="2110" y="1201"/>
                  </a:ln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305" y="962"/>
                  </a:lnTo>
                  <a:lnTo>
                    <a:pt x="2287" y="1015"/>
                  </a:lnTo>
                  <a:cubicBezTo>
                    <a:pt x="2287" y="980"/>
                    <a:pt x="2243" y="927"/>
                    <a:pt x="2296" y="901"/>
                  </a:cubicBezTo>
                  <a:cubicBezTo>
                    <a:pt x="2305" y="909"/>
                    <a:pt x="2313" y="927"/>
                    <a:pt x="2313" y="945"/>
                  </a:cubicBezTo>
                  <a:cubicBezTo>
                    <a:pt x="2331" y="936"/>
                    <a:pt x="2313" y="918"/>
                    <a:pt x="2340" y="909"/>
                  </a:cubicBezTo>
                  <a:lnTo>
                    <a:pt x="2340" y="909"/>
                  </a:ln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384" y="892"/>
                  </a:lnTo>
                  <a:lnTo>
                    <a:pt x="2411" y="909"/>
                  </a:lnTo>
                  <a:cubicBezTo>
                    <a:pt x="2411" y="901"/>
                    <a:pt x="2402" y="883"/>
                    <a:pt x="2411" y="874"/>
                  </a:cubicBezTo>
                  <a:lnTo>
                    <a:pt x="2437" y="909"/>
                  </a:lnTo>
                  <a:cubicBezTo>
                    <a:pt x="2419" y="865"/>
                    <a:pt x="2490" y="883"/>
                    <a:pt x="2490" y="848"/>
                  </a:cubicBezTo>
                  <a:lnTo>
                    <a:pt x="2490" y="848"/>
                  </a:ln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lnTo>
                    <a:pt x="2548" y="760"/>
                  </a:ln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23" y="512"/>
                  </a:lnTo>
                  <a:lnTo>
                    <a:pt x="2667" y="512"/>
                  </a:lnTo>
                  <a:cubicBezTo>
                    <a:pt x="2649" y="477"/>
                    <a:pt x="2667" y="459"/>
                    <a:pt x="2711" y="415"/>
                  </a:cubicBezTo>
                  <a:lnTo>
                    <a:pt x="2711" y="415"/>
                  </a:ln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lnTo>
                    <a:pt x="2795" y="305"/>
                  </a:ln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lnTo>
                    <a:pt x="2985" y="44"/>
                  </a:ln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lnTo>
                    <a:pt x="2570" y="35"/>
                  </a:lnTo>
                  <a:cubicBezTo>
                    <a:pt x="2525" y="44"/>
                    <a:pt x="2534" y="62"/>
                    <a:pt x="2525" y="79"/>
                  </a:cubicBezTo>
                  <a:cubicBezTo>
                    <a:pt x="2517" y="97"/>
                    <a:pt x="2508" y="115"/>
                    <a:pt x="2455" y="124"/>
                  </a:cubicBezTo>
                  <a:cubicBezTo>
                    <a:pt x="2445" y="126"/>
                    <a:pt x="2438" y="127"/>
                    <a:pt x="2433" y="127"/>
                  </a:cubicBezTo>
                  <a:cubicBezTo>
                    <a:pt x="2395" y="127"/>
                    <a:pt x="2461" y="77"/>
                    <a:pt x="2446" y="62"/>
                  </a:cubicBezTo>
                  <a:lnTo>
                    <a:pt x="2446" y="62"/>
                  </a:ln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2"/>
            <p:cNvSpPr/>
            <p:nvPr/>
          </p:nvSpPr>
          <p:spPr>
            <a:xfrm>
              <a:off x="9608302" y="4197964"/>
              <a:ext cx="160" cy="3035"/>
            </a:xfrm>
            <a:custGeom>
              <a:avLst/>
              <a:gdLst/>
              <a:ahLst/>
              <a:cxnLst/>
              <a:rect l="l" t="t" r="r" b="b"/>
              <a:pathLst>
                <a:path w="1" h="19" extrusionOk="0">
                  <a:moveTo>
                    <a:pt x="1" y="1"/>
                  </a:moveTo>
                  <a:cubicBezTo>
                    <a:pt x="1" y="10"/>
                    <a:pt x="1" y="19"/>
                    <a:pt x="1" y="19"/>
                  </a:cubicBezTo>
                  <a:cubicBezTo>
                    <a:pt x="1" y="19"/>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2"/>
            <p:cNvSpPr/>
            <p:nvPr/>
          </p:nvSpPr>
          <p:spPr>
            <a:xfrm>
              <a:off x="9853825" y="4183907"/>
              <a:ext cx="1597" cy="1597"/>
            </a:xfrm>
            <a:custGeom>
              <a:avLst/>
              <a:gdLst/>
              <a:ahLst/>
              <a:cxnLst/>
              <a:rect l="l" t="t" r="r" b="b"/>
              <a:pathLst>
                <a:path w="10" h="10" extrusionOk="0">
                  <a:moveTo>
                    <a:pt x="9" y="1"/>
                  </a:moveTo>
                  <a:lnTo>
                    <a:pt x="0" y="9"/>
                  </a:lnTo>
                  <a:cubicBezTo>
                    <a:pt x="9" y="9"/>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2"/>
            <p:cNvSpPr/>
            <p:nvPr/>
          </p:nvSpPr>
          <p:spPr>
            <a:xfrm>
              <a:off x="9464534" y="4270008"/>
              <a:ext cx="1597" cy="4313"/>
            </a:xfrm>
            <a:custGeom>
              <a:avLst/>
              <a:gdLst/>
              <a:ahLst/>
              <a:cxnLst/>
              <a:rect l="l" t="t" r="r" b="b"/>
              <a:pathLst>
                <a:path w="10" h="27" extrusionOk="0">
                  <a:moveTo>
                    <a:pt x="9" y="0"/>
                  </a:moveTo>
                  <a:cubicBezTo>
                    <a:pt x="0" y="0"/>
                    <a:pt x="0" y="9"/>
                    <a:pt x="0" y="27"/>
                  </a:cubicBez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2"/>
            <p:cNvSpPr/>
            <p:nvPr/>
          </p:nvSpPr>
          <p:spPr>
            <a:xfrm>
              <a:off x="9580187" y="4358824"/>
              <a:ext cx="2875" cy="4473"/>
            </a:xfrm>
            <a:custGeom>
              <a:avLst/>
              <a:gdLst/>
              <a:ahLst/>
              <a:cxnLst/>
              <a:rect l="l" t="t"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2"/>
            <p:cNvSpPr/>
            <p:nvPr/>
          </p:nvSpPr>
          <p:spPr>
            <a:xfrm>
              <a:off x="9568846" y="4406108"/>
              <a:ext cx="4473" cy="3674"/>
            </a:xfrm>
            <a:custGeom>
              <a:avLst/>
              <a:gdLst/>
              <a:ahLst/>
              <a:cxnLst/>
              <a:rect l="l" t="t"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2"/>
            <p:cNvSpPr/>
            <p:nvPr/>
          </p:nvSpPr>
          <p:spPr>
            <a:xfrm>
              <a:off x="9564692" y="4374319"/>
              <a:ext cx="9904" cy="5751"/>
            </a:xfrm>
            <a:custGeom>
              <a:avLst/>
              <a:gdLst/>
              <a:ahLst/>
              <a:cxnLst/>
              <a:rect l="l" t="t" r="r" b="b"/>
              <a:pathLst>
                <a:path w="62" h="36" extrusionOk="0">
                  <a:moveTo>
                    <a:pt x="27" y="1"/>
                  </a:moveTo>
                  <a:cubicBezTo>
                    <a:pt x="0" y="18"/>
                    <a:pt x="18" y="18"/>
                    <a:pt x="27" y="36"/>
                  </a:cubicBezTo>
                  <a:cubicBezTo>
                    <a:pt x="62" y="18"/>
                    <a:pt x="44" y="9"/>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2"/>
            <p:cNvSpPr/>
            <p:nvPr/>
          </p:nvSpPr>
          <p:spPr>
            <a:xfrm>
              <a:off x="9568846" y="4380070"/>
              <a:ext cx="4473" cy="2875"/>
            </a:xfrm>
            <a:custGeom>
              <a:avLst/>
              <a:gdLst/>
              <a:ahLst/>
              <a:cxnLst/>
              <a:rect l="l" t="t" r="r" b="b"/>
              <a:pathLst>
                <a:path w="28" h="18" extrusionOk="0">
                  <a:moveTo>
                    <a:pt x="1" y="0"/>
                  </a:moveTo>
                  <a:lnTo>
                    <a:pt x="1" y="0"/>
                  </a:lnTo>
                  <a:cubicBezTo>
                    <a:pt x="9" y="9"/>
                    <a:pt x="9" y="9"/>
                    <a:pt x="9"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2"/>
            <p:cNvSpPr/>
            <p:nvPr/>
          </p:nvSpPr>
          <p:spPr>
            <a:xfrm>
              <a:off x="9562136" y="4340614"/>
              <a:ext cx="10703" cy="3195"/>
            </a:xfrm>
            <a:custGeom>
              <a:avLst/>
              <a:gdLst/>
              <a:ahLst/>
              <a:cxnLst/>
              <a:rect l="l" t="t"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2"/>
            <p:cNvSpPr/>
            <p:nvPr/>
          </p:nvSpPr>
          <p:spPr>
            <a:xfrm>
              <a:off x="9554788" y="4379910"/>
              <a:ext cx="5751" cy="4473"/>
            </a:xfrm>
            <a:custGeom>
              <a:avLst/>
              <a:gdLst/>
              <a:ahLst/>
              <a:cxnLst/>
              <a:rect l="l" t="t" r="r" b="b"/>
              <a:pathLst>
                <a:path w="36" h="28" extrusionOk="0">
                  <a:moveTo>
                    <a:pt x="36" y="1"/>
                  </a:moveTo>
                  <a:lnTo>
                    <a:pt x="0" y="10"/>
                  </a:lnTo>
                  <a:lnTo>
                    <a:pt x="9"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2"/>
            <p:cNvSpPr/>
            <p:nvPr/>
          </p:nvSpPr>
          <p:spPr>
            <a:xfrm>
              <a:off x="9549197" y="4362818"/>
              <a:ext cx="2875" cy="4633"/>
            </a:xfrm>
            <a:custGeom>
              <a:avLst/>
              <a:gdLst/>
              <a:ahLst/>
              <a:cxnLst/>
              <a:rect l="l" t="t" r="r" b="b"/>
              <a:pathLst>
                <a:path w="18" h="29" extrusionOk="0">
                  <a:moveTo>
                    <a:pt x="3" y="0"/>
                  </a:moveTo>
                  <a:cubicBezTo>
                    <a:pt x="2" y="0"/>
                    <a:pt x="1" y="1"/>
                    <a:pt x="0" y="2"/>
                  </a:cubicBezTo>
                  <a:lnTo>
                    <a:pt x="0" y="29"/>
                  </a:lnTo>
                  <a:lnTo>
                    <a:pt x="18" y="29"/>
                  </a:lnTo>
                  <a:cubicBezTo>
                    <a:pt x="10" y="21"/>
                    <a:pt x="9" y="0"/>
                    <a:pt x="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2"/>
            <p:cNvSpPr/>
            <p:nvPr/>
          </p:nvSpPr>
          <p:spPr>
            <a:xfrm>
              <a:off x="9551913" y="4367291"/>
              <a:ext cx="3035" cy="3035"/>
            </a:xfrm>
            <a:custGeom>
              <a:avLst/>
              <a:gdLst/>
              <a:ahLst/>
              <a:cxnLst/>
              <a:rect l="l" t="t" r="r" b="b"/>
              <a:pathLst>
                <a:path w="19" h="19" extrusionOk="0">
                  <a:moveTo>
                    <a:pt x="1" y="1"/>
                  </a:moveTo>
                  <a:lnTo>
                    <a:pt x="1" y="1"/>
                  </a:lnTo>
                  <a:cubicBezTo>
                    <a:pt x="1" y="9"/>
                    <a:pt x="10" y="18"/>
                    <a:pt x="18" y="18"/>
                  </a:cubicBezTo>
                  <a:cubicBezTo>
                    <a:pt x="10" y="18"/>
                    <a:pt x="10"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2"/>
            <p:cNvSpPr/>
            <p:nvPr/>
          </p:nvSpPr>
          <p:spPr>
            <a:xfrm>
              <a:off x="9550475" y="4374319"/>
              <a:ext cx="1597" cy="5751"/>
            </a:xfrm>
            <a:custGeom>
              <a:avLst/>
              <a:gdLst/>
              <a:ahLst/>
              <a:cxnLst/>
              <a:rect l="l" t="t" r="r" b="b"/>
              <a:pathLst>
                <a:path w="10" h="36" extrusionOk="0">
                  <a:moveTo>
                    <a:pt x="1" y="1"/>
                  </a:moveTo>
                  <a:lnTo>
                    <a:pt x="1" y="36"/>
                  </a:lnTo>
                  <a:lnTo>
                    <a:pt x="10"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2"/>
            <p:cNvSpPr/>
            <p:nvPr/>
          </p:nvSpPr>
          <p:spPr>
            <a:xfrm>
              <a:off x="9519485" y="4319368"/>
              <a:ext cx="7188" cy="3994"/>
            </a:xfrm>
            <a:custGeom>
              <a:avLst/>
              <a:gdLst/>
              <a:ahLst/>
              <a:cxnLst/>
              <a:rect l="l" t="t"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2"/>
            <p:cNvSpPr/>
            <p:nvPr/>
          </p:nvSpPr>
          <p:spPr>
            <a:xfrm>
              <a:off x="9515332" y="4339016"/>
              <a:ext cx="7188" cy="4473"/>
            </a:xfrm>
            <a:custGeom>
              <a:avLst/>
              <a:gdLst/>
              <a:ahLst/>
              <a:cxnLst/>
              <a:rect l="l" t="t" r="r" b="b"/>
              <a:pathLst>
                <a:path w="45" h="28" extrusionOk="0">
                  <a:moveTo>
                    <a:pt x="44" y="1"/>
                  </a:moveTo>
                  <a:lnTo>
                    <a:pt x="0" y="19"/>
                  </a:lnTo>
                  <a:lnTo>
                    <a:pt x="27" y="27"/>
                  </a:lnTo>
                  <a:cubicBezTo>
                    <a:pt x="27" y="10"/>
                    <a:pt x="35" y="10"/>
                    <a:pt x="4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2"/>
            <p:cNvSpPr/>
            <p:nvPr/>
          </p:nvSpPr>
          <p:spPr>
            <a:xfrm>
              <a:off x="9504150" y="4331189"/>
              <a:ext cx="7668" cy="3355"/>
            </a:xfrm>
            <a:custGeom>
              <a:avLst/>
              <a:gdLst/>
              <a:ahLst/>
              <a:cxnLst/>
              <a:rect l="l" t="t"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2"/>
            <p:cNvSpPr/>
            <p:nvPr/>
          </p:nvSpPr>
          <p:spPr>
            <a:xfrm>
              <a:off x="9482904" y="4264257"/>
              <a:ext cx="14217" cy="1597"/>
            </a:xfrm>
            <a:custGeom>
              <a:avLst/>
              <a:gdLst/>
              <a:ahLst/>
              <a:cxnLst/>
              <a:rect l="l" t="t" r="r" b="b"/>
              <a:pathLst>
                <a:path w="89" h="10" extrusionOk="0">
                  <a:moveTo>
                    <a:pt x="0" y="1"/>
                  </a:moveTo>
                  <a:lnTo>
                    <a:pt x="9" y="10"/>
                  </a:lnTo>
                  <a:lnTo>
                    <a:pt x="8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2"/>
            <p:cNvSpPr/>
            <p:nvPr/>
          </p:nvSpPr>
          <p:spPr>
            <a:xfrm>
              <a:off x="9413257" y="4186303"/>
              <a:ext cx="21725" cy="9105"/>
            </a:xfrm>
            <a:custGeom>
              <a:avLst/>
              <a:gdLst/>
              <a:ahLst/>
              <a:cxnLst/>
              <a:rect l="l" t="t" r="r" b="b"/>
              <a:pathLst>
                <a:path w="136" h="57" extrusionOk="0">
                  <a:moveTo>
                    <a:pt x="24" y="0"/>
                  </a:moveTo>
                  <a:cubicBezTo>
                    <a:pt x="0" y="0"/>
                    <a:pt x="61" y="28"/>
                    <a:pt x="48" y="28"/>
                  </a:cubicBezTo>
                  <a:cubicBezTo>
                    <a:pt x="45" y="28"/>
                    <a:pt x="37" y="26"/>
                    <a:pt x="21" y="21"/>
                  </a:cubicBezTo>
                  <a:lnTo>
                    <a:pt x="21" y="21"/>
                  </a:lnTo>
                  <a:cubicBezTo>
                    <a:pt x="39" y="39"/>
                    <a:pt x="92" y="47"/>
                    <a:pt x="101" y="56"/>
                  </a:cubicBezTo>
                  <a:cubicBezTo>
                    <a:pt x="101" y="39"/>
                    <a:pt x="136" y="47"/>
                    <a:pt x="48" y="3"/>
                  </a:cubicBezTo>
                  <a:cubicBezTo>
                    <a:pt x="36" y="1"/>
                    <a:pt x="29" y="0"/>
                    <a:pt x="2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2"/>
            <p:cNvSpPr/>
            <p:nvPr/>
          </p:nvSpPr>
          <p:spPr>
            <a:xfrm>
              <a:off x="9429231" y="4195249"/>
              <a:ext cx="160" cy="1597"/>
            </a:xfrm>
            <a:custGeom>
              <a:avLst/>
              <a:gdLst/>
              <a:ahLst/>
              <a:cxnLst/>
              <a:rect l="l" t="t" r="r" b="b"/>
              <a:pathLst>
                <a:path w="1" h="10" extrusionOk="0">
                  <a:moveTo>
                    <a:pt x="1" y="0"/>
                  </a:moveTo>
                  <a:cubicBezTo>
                    <a:pt x="1" y="9"/>
                    <a:pt x="1" y="9"/>
                    <a:pt x="1" y="9"/>
                  </a:cubicBezTo>
                  <a:cubicBezTo>
                    <a:pt x="1"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2"/>
            <p:cNvSpPr/>
            <p:nvPr/>
          </p:nvSpPr>
          <p:spPr>
            <a:xfrm>
              <a:off x="9616768" y="4508343"/>
              <a:ext cx="4473" cy="1597"/>
            </a:xfrm>
            <a:custGeom>
              <a:avLst/>
              <a:gdLst/>
              <a:ahLst/>
              <a:cxnLst/>
              <a:rect l="l" t="t" r="r" b="b"/>
              <a:pathLst>
                <a:path w="28" h="10" extrusionOk="0">
                  <a:moveTo>
                    <a:pt x="19" y="0"/>
                  </a:moveTo>
                  <a:lnTo>
                    <a:pt x="1" y="9"/>
                  </a:lnTo>
                  <a:lnTo>
                    <a:pt x="27" y="9"/>
                  </a:ln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2"/>
            <p:cNvSpPr/>
            <p:nvPr/>
          </p:nvSpPr>
          <p:spPr>
            <a:xfrm>
              <a:off x="9616768" y="4515372"/>
              <a:ext cx="7348" cy="4473"/>
            </a:xfrm>
            <a:custGeom>
              <a:avLst/>
              <a:gdLst/>
              <a:ahLst/>
              <a:cxnLst/>
              <a:rect l="l" t="t" r="r" b="b"/>
              <a:pathLst>
                <a:path w="46" h="28" extrusionOk="0">
                  <a:moveTo>
                    <a:pt x="1" y="1"/>
                  </a:moveTo>
                  <a:lnTo>
                    <a:pt x="36" y="27"/>
                  </a:lnTo>
                  <a:cubicBezTo>
                    <a:pt x="36" y="27"/>
                    <a:pt x="36" y="18"/>
                    <a:pt x="45"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2"/>
            <p:cNvSpPr/>
            <p:nvPr/>
          </p:nvSpPr>
          <p:spPr>
            <a:xfrm>
              <a:off x="9687374" y="4176878"/>
              <a:ext cx="4313" cy="4313"/>
            </a:xfrm>
            <a:custGeom>
              <a:avLst/>
              <a:gdLst/>
              <a:ahLst/>
              <a:cxnLst/>
              <a:rect l="l" t="t" r="r" b="b"/>
              <a:pathLst>
                <a:path w="27" h="27" extrusionOk="0">
                  <a:moveTo>
                    <a:pt x="9" y="0"/>
                  </a:moveTo>
                  <a:lnTo>
                    <a:pt x="0" y="9"/>
                  </a:lnTo>
                  <a:cubicBezTo>
                    <a:pt x="9" y="27"/>
                    <a:pt x="9" y="27"/>
                    <a:pt x="27" y="27"/>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2"/>
            <p:cNvSpPr/>
            <p:nvPr/>
          </p:nvSpPr>
          <p:spPr>
            <a:xfrm>
              <a:off x="9736734" y="4182469"/>
              <a:ext cx="1597" cy="7188"/>
            </a:xfrm>
            <a:custGeom>
              <a:avLst/>
              <a:gdLst/>
              <a:ahLst/>
              <a:cxnLst/>
              <a:rect l="l" t="t" r="r" b="b"/>
              <a:pathLst>
                <a:path w="10" h="45" extrusionOk="0">
                  <a:moveTo>
                    <a:pt x="0" y="1"/>
                  </a:moveTo>
                  <a:lnTo>
                    <a:pt x="0" y="1"/>
                  </a:lnTo>
                  <a:lnTo>
                    <a:pt x="9"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2"/>
            <p:cNvSpPr/>
            <p:nvPr/>
          </p:nvSpPr>
          <p:spPr>
            <a:xfrm>
              <a:off x="9801590" y="4174003"/>
              <a:ext cx="11501" cy="2077"/>
            </a:xfrm>
            <a:custGeom>
              <a:avLst/>
              <a:gdLst/>
              <a:ahLst/>
              <a:cxnLst/>
              <a:rect l="l" t="t" r="r" b="b"/>
              <a:pathLst>
                <a:path w="72" h="13" extrusionOk="0">
                  <a:moveTo>
                    <a:pt x="1" y="1"/>
                  </a:moveTo>
                  <a:cubicBezTo>
                    <a:pt x="36" y="1"/>
                    <a:pt x="40" y="13"/>
                    <a:pt x="49" y="13"/>
                  </a:cubicBezTo>
                  <a:cubicBezTo>
                    <a:pt x="54" y="13"/>
                    <a:pt x="59" y="10"/>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2"/>
            <p:cNvSpPr/>
            <p:nvPr/>
          </p:nvSpPr>
          <p:spPr>
            <a:xfrm>
              <a:off x="8000339" y="4688851"/>
              <a:ext cx="359900" cy="311977"/>
            </a:xfrm>
            <a:custGeom>
              <a:avLst/>
              <a:gdLst/>
              <a:ahLst/>
              <a:cxnLst/>
              <a:rect l="l" t="t" r="r" b="b"/>
              <a:pathLst>
                <a:path w="2253" h="1953" extrusionOk="0">
                  <a:moveTo>
                    <a:pt x="1" y="1"/>
                  </a:moveTo>
                  <a:lnTo>
                    <a:pt x="1122" y="1952"/>
                  </a:lnTo>
                  <a:lnTo>
                    <a:pt x="22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2"/>
            <p:cNvSpPr/>
            <p:nvPr/>
          </p:nvSpPr>
          <p:spPr>
            <a:xfrm>
              <a:off x="8204649" y="4983416"/>
              <a:ext cx="4633" cy="2236"/>
            </a:xfrm>
            <a:custGeom>
              <a:avLst/>
              <a:gdLst/>
              <a:ahLst/>
              <a:cxnLst/>
              <a:rect l="l" t="t" r="r" b="b"/>
              <a:pathLst>
                <a:path w="29" h="14" extrusionOk="0">
                  <a:moveTo>
                    <a:pt x="24" y="0"/>
                  </a:moveTo>
                  <a:cubicBezTo>
                    <a:pt x="17" y="0"/>
                    <a:pt x="6" y="8"/>
                    <a:pt x="2" y="11"/>
                  </a:cubicBezTo>
                  <a:lnTo>
                    <a:pt x="2" y="11"/>
                  </a:lnTo>
                  <a:cubicBezTo>
                    <a:pt x="2" y="11"/>
                    <a:pt x="2" y="11"/>
                    <a:pt x="2" y="11"/>
                  </a:cubicBezTo>
                  <a:cubicBezTo>
                    <a:pt x="1" y="12"/>
                    <a:pt x="0" y="13"/>
                    <a:pt x="0" y="13"/>
                  </a:cubicBezTo>
                  <a:cubicBezTo>
                    <a:pt x="1" y="13"/>
                    <a:pt x="1" y="12"/>
                    <a:pt x="2" y="11"/>
                  </a:cubicBezTo>
                  <a:lnTo>
                    <a:pt x="2" y="11"/>
                  </a:lnTo>
                  <a:cubicBezTo>
                    <a:pt x="2" y="13"/>
                    <a:pt x="3" y="13"/>
                    <a:pt x="5" y="13"/>
                  </a:cubicBezTo>
                  <a:cubicBezTo>
                    <a:pt x="12" y="13"/>
                    <a:pt x="29" y="2"/>
                    <a:pt x="29" y="2"/>
                  </a:cubicBezTo>
                  <a:cubicBezTo>
                    <a:pt x="27" y="1"/>
                    <a:pt x="26" y="0"/>
                    <a:pt x="2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2"/>
            <p:cNvSpPr/>
            <p:nvPr/>
          </p:nvSpPr>
          <p:spPr>
            <a:xfrm>
              <a:off x="8176694" y="4966803"/>
              <a:ext cx="7188" cy="1438"/>
            </a:xfrm>
            <a:custGeom>
              <a:avLst/>
              <a:gdLst/>
              <a:ahLst/>
              <a:cxnLst/>
              <a:rect l="l" t="t" r="r" b="b"/>
              <a:pathLst>
                <a:path w="45" h="9" extrusionOk="0">
                  <a:moveTo>
                    <a:pt x="1" y="0"/>
                  </a:moveTo>
                  <a:lnTo>
                    <a:pt x="27" y="9"/>
                  </a:lnTo>
                  <a:lnTo>
                    <a:pt x="4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2"/>
            <p:cNvSpPr/>
            <p:nvPr/>
          </p:nvSpPr>
          <p:spPr>
            <a:xfrm>
              <a:off x="8162636" y="4946995"/>
              <a:ext cx="18530" cy="14217"/>
            </a:xfrm>
            <a:custGeom>
              <a:avLst/>
              <a:gdLst/>
              <a:ahLst/>
              <a:cxnLst/>
              <a:rect l="l" t="t"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2"/>
            <p:cNvSpPr/>
            <p:nvPr/>
          </p:nvSpPr>
          <p:spPr>
            <a:xfrm>
              <a:off x="8176534" y="4925909"/>
              <a:ext cx="3195" cy="2875"/>
            </a:xfrm>
            <a:custGeom>
              <a:avLst/>
              <a:gdLst/>
              <a:ahLst/>
              <a:cxnLst/>
              <a:rect l="l" t="t" r="r" b="b"/>
              <a:pathLst>
                <a:path w="20" h="18" extrusionOk="0">
                  <a:moveTo>
                    <a:pt x="10" y="0"/>
                  </a:moveTo>
                  <a:cubicBezTo>
                    <a:pt x="9" y="4"/>
                    <a:pt x="7" y="5"/>
                    <a:pt x="5" y="6"/>
                  </a:cubicBezTo>
                  <a:lnTo>
                    <a:pt x="5" y="6"/>
                  </a:lnTo>
                  <a:cubicBezTo>
                    <a:pt x="4" y="5"/>
                    <a:pt x="3" y="5"/>
                    <a:pt x="2" y="5"/>
                  </a:cubicBezTo>
                  <a:lnTo>
                    <a:pt x="2" y="5"/>
                  </a:lnTo>
                  <a:cubicBezTo>
                    <a:pt x="1" y="5"/>
                    <a:pt x="2" y="7"/>
                    <a:pt x="4" y="7"/>
                  </a:cubicBezTo>
                  <a:cubicBezTo>
                    <a:pt x="4" y="7"/>
                    <a:pt x="5" y="7"/>
                    <a:pt x="5" y="6"/>
                  </a:cubicBezTo>
                  <a:lnTo>
                    <a:pt x="5" y="6"/>
                  </a:lnTo>
                  <a:cubicBezTo>
                    <a:pt x="8" y="8"/>
                    <a:pt x="13"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2"/>
            <p:cNvSpPr/>
            <p:nvPr/>
          </p:nvSpPr>
          <p:spPr>
            <a:xfrm>
              <a:off x="8179569" y="4927666"/>
              <a:ext cx="1278" cy="1438"/>
            </a:xfrm>
            <a:custGeom>
              <a:avLst/>
              <a:gdLst/>
              <a:ahLst/>
              <a:cxnLst/>
              <a:rect l="l" t="t" r="r" b="b"/>
              <a:pathLst>
                <a:path w="8" h="9" extrusionOk="0">
                  <a:moveTo>
                    <a:pt x="5" y="1"/>
                  </a:moveTo>
                  <a:cubicBezTo>
                    <a:pt x="4" y="1"/>
                    <a:pt x="3" y="2"/>
                    <a:pt x="0" y="7"/>
                  </a:cubicBezTo>
                  <a:cubicBezTo>
                    <a:pt x="2" y="8"/>
                    <a:pt x="3" y="9"/>
                    <a:pt x="4" y="9"/>
                  </a:cubicBezTo>
                  <a:cubicBezTo>
                    <a:pt x="7" y="9"/>
                    <a:pt x="8"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2"/>
            <p:cNvSpPr/>
            <p:nvPr/>
          </p:nvSpPr>
          <p:spPr>
            <a:xfrm>
              <a:off x="8172540" y="4915366"/>
              <a:ext cx="5751" cy="4952"/>
            </a:xfrm>
            <a:custGeom>
              <a:avLst/>
              <a:gdLst/>
              <a:ahLst/>
              <a:cxnLst/>
              <a:rect l="l" t="t"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2"/>
            <p:cNvSpPr/>
            <p:nvPr/>
          </p:nvSpPr>
          <p:spPr>
            <a:xfrm>
              <a:off x="8165512" y="4918720"/>
              <a:ext cx="2875" cy="1597"/>
            </a:xfrm>
            <a:custGeom>
              <a:avLst/>
              <a:gdLst/>
              <a:ahLst/>
              <a:cxnLst/>
              <a:rect l="l" t="t" r="r" b="b"/>
              <a:pathLst>
                <a:path w="18" h="10" extrusionOk="0">
                  <a:moveTo>
                    <a:pt x="0" y="1"/>
                  </a:moveTo>
                  <a:lnTo>
                    <a:pt x="9" y="10"/>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2"/>
            <p:cNvSpPr/>
            <p:nvPr/>
          </p:nvSpPr>
          <p:spPr>
            <a:xfrm>
              <a:off x="8165033" y="4920158"/>
              <a:ext cx="6230" cy="1597"/>
            </a:xfrm>
            <a:custGeom>
              <a:avLst/>
              <a:gdLst/>
              <a:ahLst/>
              <a:cxnLst/>
              <a:rect l="l" t="t" r="r" b="b"/>
              <a:pathLst>
                <a:path w="39" h="10" extrusionOk="0">
                  <a:moveTo>
                    <a:pt x="12" y="1"/>
                  </a:moveTo>
                  <a:cubicBezTo>
                    <a:pt x="6" y="1"/>
                    <a:pt x="0" y="9"/>
                    <a:pt x="5" y="9"/>
                  </a:cubicBezTo>
                  <a:cubicBezTo>
                    <a:pt x="7" y="9"/>
                    <a:pt x="11" y="7"/>
                    <a:pt x="18" y="3"/>
                  </a:cubicBezTo>
                  <a:lnTo>
                    <a:pt x="18" y="3"/>
                  </a:lnTo>
                  <a:lnTo>
                    <a:pt x="19" y="3"/>
                  </a:lnTo>
                  <a:lnTo>
                    <a:pt x="19" y="3"/>
                  </a:lnTo>
                  <a:cubicBezTo>
                    <a:pt x="19" y="2"/>
                    <a:pt x="20" y="2"/>
                    <a:pt x="21" y="1"/>
                  </a:cubicBezTo>
                  <a:lnTo>
                    <a:pt x="21" y="1"/>
                  </a:lnTo>
                  <a:cubicBezTo>
                    <a:pt x="20" y="1"/>
                    <a:pt x="19" y="2"/>
                    <a:pt x="18" y="3"/>
                  </a:cubicBezTo>
                  <a:lnTo>
                    <a:pt x="18" y="3"/>
                  </a:lnTo>
                  <a:lnTo>
                    <a:pt x="12" y="1"/>
                  </a:lnTo>
                  <a:close/>
                  <a:moveTo>
                    <a:pt x="19" y="3"/>
                  </a:moveTo>
                  <a:lnTo>
                    <a:pt x="19" y="3"/>
                  </a:lnTo>
                  <a:cubicBezTo>
                    <a:pt x="14" y="10"/>
                    <a:pt x="22" y="10"/>
                    <a:pt x="38" y="10"/>
                  </a:cubicBezTo>
                  <a:lnTo>
                    <a:pt x="19"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2"/>
            <p:cNvSpPr/>
            <p:nvPr/>
          </p:nvSpPr>
          <p:spPr>
            <a:xfrm>
              <a:off x="8166790" y="4924471"/>
              <a:ext cx="7188" cy="6390"/>
            </a:xfrm>
            <a:custGeom>
              <a:avLst/>
              <a:gdLst/>
              <a:ahLst/>
              <a:cxnLst/>
              <a:rect l="l" t="t" r="r" b="b"/>
              <a:pathLst>
                <a:path w="45" h="40" extrusionOk="0">
                  <a:moveTo>
                    <a:pt x="27" y="0"/>
                  </a:moveTo>
                  <a:cubicBezTo>
                    <a:pt x="27" y="15"/>
                    <a:pt x="27" y="29"/>
                    <a:pt x="13" y="29"/>
                  </a:cubicBezTo>
                  <a:cubicBezTo>
                    <a:pt x="10" y="29"/>
                    <a:pt x="6" y="28"/>
                    <a:pt x="1" y="27"/>
                  </a:cubicBezTo>
                  <a:lnTo>
                    <a:pt x="1" y="27"/>
                  </a:lnTo>
                  <a:cubicBezTo>
                    <a:pt x="10" y="36"/>
                    <a:pt x="19" y="40"/>
                    <a:pt x="25" y="40"/>
                  </a:cubicBezTo>
                  <a:cubicBezTo>
                    <a:pt x="39" y="40"/>
                    <a:pt x="45"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2"/>
            <p:cNvSpPr/>
            <p:nvPr/>
          </p:nvSpPr>
          <p:spPr>
            <a:xfrm>
              <a:off x="8159761" y="4949550"/>
              <a:ext cx="4473" cy="4633"/>
            </a:xfrm>
            <a:custGeom>
              <a:avLst/>
              <a:gdLst/>
              <a:ahLst/>
              <a:cxnLst/>
              <a:rect l="l" t="t" r="r" b="b"/>
              <a:pathLst>
                <a:path w="28" h="29" extrusionOk="0">
                  <a:moveTo>
                    <a:pt x="12" y="1"/>
                  </a:moveTo>
                  <a:cubicBezTo>
                    <a:pt x="11" y="1"/>
                    <a:pt x="11" y="1"/>
                    <a:pt x="10" y="2"/>
                  </a:cubicBezTo>
                  <a:lnTo>
                    <a:pt x="1" y="20"/>
                  </a:lnTo>
                  <a:lnTo>
                    <a:pt x="25" y="28"/>
                  </a:lnTo>
                  <a:lnTo>
                    <a:pt x="25" y="28"/>
                  </a:lnTo>
                  <a:cubicBezTo>
                    <a:pt x="19" y="24"/>
                    <a:pt x="18" y="1"/>
                    <a:pt x="12" y="1"/>
                  </a:cubicBezTo>
                  <a:close/>
                  <a:moveTo>
                    <a:pt x="25" y="28"/>
                  </a:moveTo>
                  <a:cubicBezTo>
                    <a:pt x="26"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2"/>
            <p:cNvSpPr/>
            <p:nvPr/>
          </p:nvSpPr>
          <p:spPr>
            <a:xfrm>
              <a:off x="8159761" y="4897634"/>
              <a:ext cx="5910" cy="7188"/>
            </a:xfrm>
            <a:custGeom>
              <a:avLst/>
              <a:gdLst/>
              <a:ahLst/>
              <a:cxnLst/>
              <a:rect l="l" t="t" r="r" b="b"/>
              <a:pathLst>
                <a:path w="37" h="45" extrusionOk="0">
                  <a:moveTo>
                    <a:pt x="36" y="1"/>
                  </a:moveTo>
                  <a:cubicBezTo>
                    <a:pt x="29" y="4"/>
                    <a:pt x="25" y="9"/>
                    <a:pt x="23" y="14"/>
                  </a:cubicBezTo>
                  <a:lnTo>
                    <a:pt x="23" y="14"/>
                  </a:ln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2"/>
            <p:cNvSpPr/>
            <p:nvPr/>
          </p:nvSpPr>
          <p:spPr>
            <a:xfrm>
              <a:off x="8155608" y="4901788"/>
              <a:ext cx="4313" cy="2556"/>
            </a:xfrm>
            <a:custGeom>
              <a:avLst/>
              <a:gdLst/>
              <a:ahLst/>
              <a:cxnLst/>
              <a:rect l="l" t="t" r="r" b="b"/>
              <a:pathLst>
                <a:path w="27" h="16" extrusionOk="0">
                  <a:moveTo>
                    <a:pt x="0" y="1"/>
                  </a:moveTo>
                  <a:lnTo>
                    <a:pt x="0" y="1"/>
                  </a:lnTo>
                  <a:cubicBezTo>
                    <a:pt x="5" y="11"/>
                    <a:pt x="11" y="16"/>
                    <a:pt x="16" y="16"/>
                  </a:cubicBezTo>
                  <a:cubicBezTo>
                    <a:pt x="19" y="16"/>
                    <a:pt x="23" y="13"/>
                    <a:pt x="27"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2"/>
            <p:cNvSpPr/>
            <p:nvPr/>
          </p:nvSpPr>
          <p:spPr>
            <a:xfrm>
              <a:off x="8155608" y="4921596"/>
              <a:ext cx="10064" cy="4473"/>
            </a:xfrm>
            <a:custGeom>
              <a:avLst/>
              <a:gdLst/>
              <a:ahLst/>
              <a:cxnLst/>
              <a:rect l="l" t="t" r="r" b="b"/>
              <a:pathLst>
                <a:path w="63" h="28" extrusionOk="0">
                  <a:moveTo>
                    <a:pt x="0" y="1"/>
                  </a:moveTo>
                  <a:lnTo>
                    <a:pt x="9" y="9"/>
                  </a:lnTo>
                  <a:lnTo>
                    <a:pt x="62" y="27"/>
                  </a:lnTo>
                  <a:lnTo>
                    <a:pt x="62"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2"/>
            <p:cNvSpPr/>
            <p:nvPr/>
          </p:nvSpPr>
          <p:spPr>
            <a:xfrm>
              <a:off x="8155608" y="4885015"/>
              <a:ext cx="7188" cy="160"/>
            </a:xfrm>
            <a:custGeom>
              <a:avLst/>
              <a:gdLst/>
              <a:ahLst/>
              <a:cxnLst/>
              <a:rect l="l" t="t" r="r" b="b"/>
              <a:pathLst>
                <a:path w="45" h="1" extrusionOk="0">
                  <a:moveTo>
                    <a:pt x="18" y="0"/>
                  </a:moveTo>
                  <a:lnTo>
                    <a:pt x="44" y="0"/>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2"/>
            <p:cNvSpPr/>
            <p:nvPr/>
          </p:nvSpPr>
          <p:spPr>
            <a:xfrm>
              <a:off x="8151295" y="4870798"/>
              <a:ext cx="8626" cy="7188"/>
            </a:xfrm>
            <a:custGeom>
              <a:avLst/>
              <a:gdLst/>
              <a:ahLst/>
              <a:cxnLst/>
              <a:rect l="l" t="t"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2"/>
            <p:cNvSpPr/>
            <p:nvPr/>
          </p:nvSpPr>
          <p:spPr>
            <a:xfrm>
              <a:off x="8145704" y="4869360"/>
              <a:ext cx="5751" cy="1597"/>
            </a:xfrm>
            <a:custGeom>
              <a:avLst/>
              <a:gdLst/>
              <a:ahLst/>
              <a:cxnLst/>
              <a:rect l="l" t="t" r="r" b="b"/>
              <a:pathLst>
                <a:path w="36" h="10" extrusionOk="0">
                  <a:moveTo>
                    <a:pt x="0" y="1"/>
                  </a:moveTo>
                  <a:lnTo>
                    <a:pt x="0" y="1"/>
                  </a:lnTo>
                  <a:cubicBezTo>
                    <a:pt x="9" y="1"/>
                    <a:pt x="18" y="1"/>
                    <a:pt x="36" y="10"/>
                  </a:cubicBezTo>
                  <a:cubicBezTo>
                    <a:pt x="27"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2"/>
            <p:cNvSpPr/>
            <p:nvPr/>
          </p:nvSpPr>
          <p:spPr>
            <a:xfrm>
              <a:off x="8151295" y="4890606"/>
              <a:ext cx="4473" cy="4313"/>
            </a:xfrm>
            <a:custGeom>
              <a:avLst/>
              <a:gdLst/>
              <a:ahLst/>
              <a:cxnLst/>
              <a:rect l="l" t="t" r="r" b="b"/>
              <a:pathLst>
                <a:path w="28" h="27" extrusionOk="0">
                  <a:moveTo>
                    <a:pt x="27" y="0"/>
                  </a:moveTo>
                  <a:lnTo>
                    <a:pt x="1" y="18"/>
                  </a:lnTo>
                  <a:cubicBezTo>
                    <a:pt x="10" y="27"/>
                    <a:pt x="10" y="27"/>
                    <a:pt x="10" y="27"/>
                  </a:cubicBezTo>
                  <a:cubicBezTo>
                    <a:pt x="18" y="27"/>
                    <a:pt x="27" y="9"/>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2"/>
            <p:cNvSpPr/>
            <p:nvPr/>
          </p:nvSpPr>
          <p:spPr>
            <a:xfrm>
              <a:off x="8151295" y="4890606"/>
              <a:ext cx="160" cy="3035"/>
            </a:xfrm>
            <a:custGeom>
              <a:avLst/>
              <a:gdLst/>
              <a:ahLst/>
              <a:cxnLst/>
              <a:rect l="l" t="t" r="r" b="b"/>
              <a:pathLst>
                <a:path w="1" h="19" extrusionOk="0">
                  <a:moveTo>
                    <a:pt x="1" y="18"/>
                  </a:moveTo>
                  <a:lnTo>
                    <a:pt x="1" y="18"/>
                  </a:lnTo>
                  <a:cubicBezTo>
                    <a:pt x="1" y="9"/>
                    <a:pt x="1" y="9"/>
                    <a:pt x="1" y="0"/>
                  </a:cubicBezTo>
                  <a:cubicBezTo>
                    <a:pt x="1" y="9"/>
                    <a:pt x="1" y="9"/>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2"/>
            <p:cNvSpPr/>
            <p:nvPr/>
          </p:nvSpPr>
          <p:spPr>
            <a:xfrm>
              <a:off x="8152732" y="4894759"/>
              <a:ext cx="160" cy="1597"/>
            </a:xfrm>
            <a:custGeom>
              <a:avLst/>
              <a:gdLst/>
              <a:ahLst/>
              <a:cxnLst/>
              <a:rect l="l" t="t" r="r" b="b"/>
              <a:pathLst>
                <a:path w="1" h="10" extrusionOk="0">
                  <a:moveTo>
                    <a:pt x="1" y="1"/>
                  </a:moveTo>
                  <a:lnTo>
                    <a:pt x="1" y="1"/>
                  </a:lnTo>
                  <a:cubicBezTo>
                    <a:pt x="1" y="10"/>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2"/>
            <p:cNvSpPr/>
            <p:nvPr/>
          </p:nvSpPr>
          <p:spPr>
            <a:xfrm>
              <a:off x="8145704" y="4911212"/>
              <a:ext cx="10064" cy="4952"/>
            </a:xfrm>
            <a:custGeom>
              <a:avLst/>
              <a:gdLst/>
              <a:ahLst/>
              <a:cxnLst/>
              <a:rect l="l" t="t"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2"/>
            <p:cNvSpPr/>
            <p:nvPr/>
          </p:nvSpPr>
          <p:spPr>
            <a:xfrm>
              <a:off x="8148579" y="4900510"/>
              <a:ext cx="5751" cy="4313"/>
            </a:xfrm>
            <a:custGeom>
              <a:avLst/>
              <a:gdLst/>
              <a:ahLst/>
              <a:cxnLst/>
              <a:rect l="l" t="t" r="r" b="b"/>
              <a:pathLst>
                <a:path w="36" h="27" extrusionOk="0">
                  <a:moveTo>
                    <a:pt x="0" y="0"/>
                  </a:moveTo>
                  <a:lnTo>
                    <a:pt x="9" y="27"/>
                  </a:lnTo>
                  <a:cubicBezTo>
                    <a:pt x="9" y="18"/>
                    <a:pt x="18" y="9"/>
                    <a:pt x="35" y="9"/>
                  </a:cubicBez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2"/>
            <p:cNvSpPr/>
            <p:nvPr/>
          </p:nvSpPr>
          <p:spPr>
            <a:xfrm>
              <a:off x="8145704" y="4899072"/>
              <a:ext cx="3035" cy="1597"/>
            </a:xfrm>
            <a:custGeom>
              <a:avLst/>
              <a:gdLst/>
              <a:ahLst/>
              <a:cxnLst/>
              <a:rect l="l" t="t" r="r" b="b"/>
              <a:pathLst>
                <a:path w="19" h="10"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2"/>
            <p:cNvSpPr/>
            <p:nvPr/>
          </p:nvSpPr>
          <p:spPr>
            <a:xfrm>
              <a:off x="8140113" y="4873673"/>
              <a:ext cx="5751" cy="7188"/>
            </a:xfrm>
            <a:custGeom>
              <a:avLst/>
              <a:gdLst/>
              <a:ahLst/>
              <a:cxnLst/>
              <a:rect l="l" t="t"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2"/>
            <p:cNvSpPr/>
            <p:nvPr/>
          </p:nvSpPr>
          <p:spPr>
            <a:xfrm>
              <a:off x="8147142" y="4886293"/>
              <a:ext cx="1597" cy="160"/>
            </a:xfrm>
            <a:custGeom>
              <a:avLst/>
              <a:gdLst/>
              <a:ahLst/>
              <a:cxnLst/>
              <a:rect l="l" t="t" r="r" b="b"/>
              <a:pathLst>
                <a:path w="10" h="1" extrusionOk="0">
                  <a:moveTo>
                    <a:pt x="9" y="1"/>
                  </a:moveTo>
                  <a:lnTo>
                    <a:pt x="0" y="1"/>
                  </a:lnTo>
                  <a:cubicBezTo>
                    <a:pt x="0" y="1"/>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2"/>
            <p:cNvSpPr/>
            <p:nvPr/>
          </p:nvSpPr>
          <p:spPr>
            <a:xfrm>
              <a:off x="8128771" y="4855303"/>
              <a:ext cx="160" cy="1597"/>
            </a:xfrm>
            <a:custGeom>
              <a:avLst/>
              <a:gdLst/>
              <a:ahLst/>
              <a:cxnLst/>
              <a:rect l="l" t="t" r="r" b="b"/>
              <a:pathLst>
                <a:path w="1" h="10" extrusionOk="0">
                  <a:moveTo>
                    <a:pt x="0" y="1"/>
                  </a:moveTo>
                  <a:cubicBezTo>
                    <a:pt x="0" y="1"/>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2"/>
            <p:cNvSpPr/>
            <p:nvPr/>
          </p:nvSpPr>
          <p:spPr>
            <a:xfrm>
              <a:off x="8140113" y="4880702"/>
              <a:ext cx="4313" cy="3035"/>
            </a:xfrm>
            <a:custGeom>
              <a:avLst/>
              <a:gdLst/>
              <a:ahLst/>
              <a:cxnLst/>
              <a:rect l="l" t="t"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2"/>
            <p:cNvSpPr/>
            <p:nvPr/>
          </p:nvSpPr>
          <p:spPr>
            <a:xfrm>
              <a:off x="8140113" y="4865207"/>
              <a:ext cx="1438" cy="4313"/>
            </a:xfrm>
            <a:custGeom>
              <a:avLst/>
              <a:gdLst/>
              <a:ahLst/>
              <a:cxnLst/>
              <a:rect l="l" t="t" r="r" b="b"/>
              <a:pathLst>
                <a:path w="9" h="27" extrusionOk="0">
                  <a:moveTo>
                    <a:pt x="0" y="0"/>
                  </a:moveTo>
                  <a:cubicBezTo>
                    <a:pt x="0" y="9"/>
                    <a:pt x="0" y="18"/>
                    <a:pt x="0" y="27"/>
                  </a:cubicBezTo>
                  <a:cubicBezTo>
                    <a:pt x="0" y="18"/>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2"/>
            <p:cNvSpPr/>
            <p:nvPr/>
          </p:nvSpPr>
          <p:spPr>
            <a:xfrm>
              <a:off x="8148579" y="4883897"/>
              <a:ext cx="799" cy="1278"/>
            </a:xfrm>
            <a:custGeom>
              <a:avLst/>
              <a:gdLst/>
              <a:ahLst/>
              <a:cxnLst/>
              <a:rect l="l" t="t" r="r" b="b"/>
              <a:pathLst>
                <a:path w="5" h="8" extrusionOk="0">
                  <a:moveTo>
                    <a:pt x="3" y="0"/>
                  </a:moveTo>
                  <a:cubicBezTo>
                    <a:pt x="2" y="0"/>
                    <a:pt x="0" y="3"/>
                    <a:pt x="0" y="7"/>
                  </a:cubicBezTo>
                  <a:cubicBezTo>
                    <a:pt x="4" y="3"/>
                    <a:pt x="4" y="0"/>
                    <a:pt x="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2"/>
            <p:cNvSpPr/>
            <p:nvPr/>
          </p:nvSpPr>
          <p:spPr>
            <a:xfrm>
              <a:off x="8144266" y="4883577"/>
              <a:ext cx="4473" cy="2875"/>
            </a:xfrm>
            <a:custGeom>
              <a:avLst/>
              <a:gdLst/>
              <a:ahLst/>
              <a:cxnLst/>
              <a:rect l="l" t="t"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2"/>
            <p:cNvSpPr/>
            <p:nvPr/>
          </p:nvSpPr>
          <p:spPr>
            <a:xfrm>
              <a:off x="8096344" y="4856740"/>
              <a:ext cx="32587" cy="15815"/>
            </a:xfrm>
            <a:custGeom>
              <a:avLst/>
              <a:gdLst/>
              <a:ahLst/>
              <a:cxnLst/>
              <a:rect l="l" t="t" r="r" b="b"/>
              <a:pathLst>
                <a:path w="204" h="99" extrusionOk="0">
                  <a:moveTo>
                    <a:pt x="150" y="0"/>
                  </a:moveTo>
                  <a:cubicBezTo>
                    <a:pt x="142" y="18"/>
                    <a:pt x="150" y="62"/>
                    <a:pt x="115" y="62"/>
                  </a:cubicBezTo>
                  <a:cubicBezTo>
                    <a:pt x="80" y="36"/>
                    <a:pt x="106" y="36"/>
                    <a:pt x="115" y="9"/>
                  </a:cubicBezTo>
                  <a:lnTo>
                    <a:pt x="115" y="9"/>
                  </a:ln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lnTo>
                    <a:pt x="203" y="0"/>
                  </a:lnTo>
                  <a:cubicBezTo>
                    <a:pt x="199" y="5"/>
                    <a:pt x="192" y="7"/>
                    <a:pt x="184" y="7"/>
                  </a:cubicBezTo>
                  <a:cubicBezTo>
                    <a:pt x="175" y="7"/>
                    <a:pt x="164" y="5"/>
                    <a:pt x="15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2"/>
            <p:cNvSpPr/>
            <p:nvPr/>
          </p:nvSpPr>
          <p:spPr>
            <a:xfrm>
              <a:off x="8128771" y="4855622"/>
              <a:ext cx="7188" cy="8307"/>
            </a:xfrm>
            <a:custGeom>
              <a:avLst/>
              <a:gdLst/>
              <a:ahLst/>
              <a:cxnLst/>
              <a:rect l="l" t="t"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2"/>
            <p:cNvSpPr/>
            <p:nvPr/>
          </p:nvSpPr>
          <p:spPr>
            <a:xfrm>
              <a:off x="8124458" y="4865207"/>
              <a:ext cx="15815" cy="11981"/>
            </a:xfrm>
            <a:custGeom>
              <a:avLst/>
              <a:gdLst/>
              <a:ahLst/>
              <a:cxnLst/>
              <a:rect l="l" t="t"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lnTo>
                    <a:pt x="74" y="37"/>
                  </a:lnTo>
                  <a:cubicBezTo>
                    <a:pt x="73" y="37"/>
                    <a:pt x="72" y="36"/>
                    <a:pt x="72" y="36"/>
                  </a:cubicBezTo>
                  <a:lnTo>
                    <a:pt x="72" y="36"/>
                  </a:lnTo>
                  <a:cubicBezTo>
                    <a:pt x="72" y="36"/>
                    <a:pt x="72" y="37"/>
                    <a:pt x="72" y="37"/>
                  </a:cubicBezTo>
                  <a:lnTo>
                    <a:pt x="72" y="37"/>
                  </a:lnTo>
                  <a:cubicBezTo>
                    <a:pt x="73" y="37"/>
                    <a:pt x="73" y="37"/>
                    <a:pt x="74" y="37"/>
                  </a:cubicBezTo>
                  <a:lnTo>
                    <a:pt x="74" y="37"/>
                  </a:ln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9" name="Google Shape;679;p2"/>
            <p:cNvSpPr/>
            <p:nvPr/>
          </p:nvSpPr>
          <p:spPr>
            <a:xfrm>
              <a:off x="8132924" y="4916005"/>
              <a:ext cx="1597" cy="1597"/>
            </a:xfrm>
            <a:custGeom>
              <a:avLst/>
              <a:gdLst/>
              <a:ahLst/>
              <a:cxnLst/>
              <a:rect l="l" t="t" r="r" b="b"/>
              <a:pathLst>
                <a:path w="10" h="10" extrusionOk="0">
                  <a:moveTo>
                    <a:pt x="10" y="0"/>
                  </a:moveTo>
                  <a:cubicBezTo>
                    <a:pt x="10" y="0"/>
                    <a:pt x="1" y="0"/>
                    <a:pt x="10" y="9"/>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0" name="Google Shape;680;p2"/>
            <p:cNvSpPr/>
            <p:nvPr/>
          </p:nvSpPr>
          <p:spPr>
            <a:xfrm>
              <a:off x="8134362" y="4903225"/>
              <a:ext cx="10064" cy="14377"/>
            </a:xfrm>
            <a:custGeom>
              <a:avLst/>
              <a:gdLst/>
              <a:ahLst/>
              <a:cxnLst/>
              <a:rect l="l" t="t" r="r" b="b"/>
              <a:pathLst>
                <a:path w="63" h="90" extrusionOk="0">
                  <a:moveTo>
                    <a:pt x="63" y="1"/>
                  </a:moveTo>
                  <a:cubicBezTo>
                    <a:pt x="61" y="1"/>
                    <a:pt x="59" y="2"/>
                    <a:pt x="57" y="5"/>
                  </a:cubicBezTo>
                  <a:lnTo>
                    <a:pt x="57" y="5"/>
                  </a:ln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1" name="Google Shape;681;p2"/>
            <p:cNvSpPr/>
            <p:nvPr/>
          </p:nvSpPr>
          <p:spPr>
            <a:xfrm>
              <a:off x="8127333" y="4887730"/>
              <a:ext cx="7188" cy="6070"/>
            </a:xfrm>
            <a:custGeom>
              <a:avLst/>
              <a:gdLst/>
              <a:ahLst/>
              <a:cxnLst/>
              <a:rect l="l" t="t"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2"/>
            <p:cNvSpPr/>
            <p:nvPr/>
          </p:nvSpPr>
          <p:spPr>
            <a:xfrm>
              <a:off x="8127333" y="4852427"/>
              <a:ext cx="8626" cy="1597"/>
            </a:xfrm>
            <a:custGeom>
              <a:avLst/>
              <a:gdLst/>
              <a:ahLst/>
              <a:cxnLst/>
              <a:rect l="l" t="t" r="r" b="b"/>
              <a:pathLst>
                <a:path w="54" h="10" extrusionOk="0">
                  <a:moveTo>
                    <a:pt x="1" y="1"/>
                  </a:moveTo>
                  <a:lnTo>
                    <a:pt x="27" y="10"/>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2"/>
            <p:cNvSpPr/>
            <p:nvPr/>
          </p:nvSpPr>
          <p:spPr>
            <a:xfrm>
              <a:off x="8125896" y="4843961"/>
              <a:ext cx="4473" cy="3035"/>
            </a:xfrm>
            <a:custGeom>
              <a:avLst/>
              <a:gdLst/>
              <a:ahLst/>
              <a:cxnLst/>
              <a:rect l="l" t="t" r="r" b="b"/>
              <a:pathLst>
                <a:path w="28" h="19" extrusionOk="0">
                  <a:moveTo>
                    <a:pt x="10" y="1"/>
                  </a:moveTo>
                  <a:lnTo>
                    <a:pt x="1" y="19"/>
                  </a:lnTo>
                  <a:lnTo>
                    <a:pt x="27" y="10"/>
                  </a:lnTo>
                  <a:lnTo>
                    <a:pt x="1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2"/>
            <p:cNvSpPr/>
            <p:nvPr/>
          </p:nvSpPr>
          <p:spPr>
            <a:xfrm>
              <a:off x="8272699" y="4657862"/>
              <a:ext cx="1438" cy="3035"/>
            </a:xfrm>
            <a:custGeom>
              <a:avLst/>
              <a:gdLst/>
              <a:ahLst/>
              <a:cxnLst/>
              <a:rect l="l" t="t" r="r" b="b"/>
              <a:pathLst>
                <a:path w="9" h="19" extrusionOk="0">
                  <a:moveTo>
                    <a:pt x="9" y="0"/>
                  </a:moveTo>
                  <a:lnTo>
                    <a:pt x="9" y="0"/>
                  </a:lnTo>
                  <a:cubicBezTo>
                    <a:pt x="0" y="9"/>
                    <a:pt x="0" y="9"/>
                    <a:pt x="0" y="18"/>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2"/>
            <p:cNvSpPr/>
            <p:nvPr/>
          </p:nvSpPr>
          <p:spPr>
            <a:xfrm>
              <a:off x="8258482" y="4659299"/>
              <a:ext cx="160" cy="2875"/>
            </a:xfrm>
            <a:custGeom>
              <a:avLst/>
              <a:gdLst/>
              <a:ahLst/>
              <a:cxnLst/>
              <a:rect l="l" t="t" r="r" b="b"/>
              <a:pathLst>
                <a:path w="1" h="18" extrusionOk="0">
                  <a:moveTo>
                    <a:pt x="1" y="0"/>
                  </a:moveTo>
                  <a:lnTo>
                    <a:pt x="1" y="18"/>
                  </a:ln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2"/>
            <p:cNvSpPr/>
            <p:nvPr/>
          </p:nvSpPr>
          <p:spPr>
            <a:xfrm>
              <a:off x="8052574" y="4718564"/>
              <a:ext cx="13898" cy="7188"/>
            </a:xfrm>
            <a:custGeom>
              <a:avLst/>
              <a:gdLst/>
              <a:ahLst/>
              <a:cxnLst/>
              <a:rect l="l" t="t" r="r" b="b"/>
              <a:pathLst>
                <a:path w="87" h="45" extrusionOk="0">
                  <a:moveTo>
                    <a:pt x="1" y="0"/>
                  </a:moveTo>
                  <a:cubicBezTo>
                    <a:pt x="40" y="20"/>
                    <a:pt x="85" y="45"/>
                    <a:pt x="86" y="45"/>
                  </a:cubicBezTo>
                  <a:cubicBezTo>
                    <a:pt x="87" y="45"/>
                    <a:pt x="82" y="42"/>
                    <a:pt x="71" y="35"/>
                  </a:cubicBezTo>
                  <a:lnTo>
                    <a:pt x="18" y="0"/>
                  </a:lnTo>
                  <a:lnTo>
                    <a:pt x="18" y="0"/>
                  </a:lnTo>
                  <a:cubicBezTo>
                    <a:pt x="21" y="3"/>
                    <a:pt x="22" y="4"/>
                    <a:pt x="22" y="4"/>
                  </a:cubicBezTo>
                  <a:cubicBezTo>
                    <a:pt x="20" y="4"/>
                    <a:pt x="12"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2"/>
            <p:cNvSpPr/>
            <p:nvPr/>
          </p:nvSpPr>
          <p:spPr>
            <a:xfrm>
              <a:off x="8142828" y="4686136"/>
              <a:ext cx="3035" cy="4313"/>
            </a:xfrm>
            <a:custGeom>
              <a:avLst/>
              <a:gdLst/>
              <a:ahLst/>
              <a:cxnLst/>
              <a:rect l="l" t="t"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2"/>
            <p:cNvSpPr/>
            <p:nvPr/>
          </p:nvSpPr>
          <p:spPr>
            <a:xfrm>
              <a:off x="8148579" y="4666328"/>
              <a:ext cx="2875" cy="3035"/>
            </a:xfrm>
            <a:custGeom>
              <a:avLst/>
              <a:gdLst/>
              <a:ahLst/>
              <a:cxnLst/>
              <a:rect l="l" t="t" r="r" b="b"/>
              <a:pathLst>
                <a:path w="18" h="19" extrusionOk="0">
                  <a:moveTo>
                    <a:pt x="0" y="0"/>
                  </a:moveTo>
                  <a:lnTo>
                    <a:pt x="18" y="18"/>
                  </a:lnTo>
                  <a:cubicBezTo>
                    <a:pt x="18" y="9"/>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2"/>
            <p:cNvSpPr/>
            <p:nvPr/>
          </p:nvSpPr>
          <p:spPr>
            <a:xfrm>
              <a:off x="8395381" y="4649395"/>
              <a:ext cx="11342" cy="5751"/>
            </a:xfrm>
            <a:custGeom>
              <a:avLst/>
              <a:gdLst/>
              <a:ahLst/>
              <a:cxnLst/>
              <a:rect l="l" t="t" r="r" b="b"/>
              <a:pathLst>
                <a:path w="71" h="36" extrusionOk="0">
                  <a:moveTo>
                    <a:pt x="71" y="0"/>
                  </a:moveTo>
                  <a:cubicBezTo>
                    <a:pt x="36" y="0"/>
                    <a:pt x="27" y="18"/>
                    <a:pt x="0" y="36"/>
                  </a:cubicBezTo>
                  <a:lnTo>
                    <a:pt x="7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2"/>
            <p:cNvSpPr/>
            <p:nvPr/>
          </p:nvSpPr>
          <p:spPr>
            <a:xfrm>
              <a:off x="8078612" y="4766486"/>
              <a:ext cx="3834" cy="7508"/>
            </a:xfrm>
            <a:custGeom>
              <a:avLst/>
              <a:gdLst/>
              <a:ahLst/>
              <a:cxnLst/>
              <a:rect l="l" t="t"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2"/>
            <p:cNvSpPr/>
            <p:nvPr/>
          </p:nvSpPr>
          <p:spPr>
            <a:xfrm>
              <a:off x="8266948" y="4711375"/>
              <a:ext cx="1597" cy="3035"/>
            </a:xfrm>
            <a:custGeom>
              <a:avLst/>
              <a:gdLst/>
              <a:ahLst/>
              <a:cxnLst/>
              <a:rect l="l" t="t" r="r" b="b"/>
              <a:pathLst>
                <a:path w="10" h="19" extrusionOk="0">
                  <a:moveTo>
                    <a:pt x="10" y="1"/>
                  </a:moveTo>
                  <a:lnTo>
                    <a:pt x="10" y="1"/>
                  </a:lnTo>
                  <a:cubicBezTo>
                    <a:pt x="1" y="10"/>
                    <a:pt x="1" y="10"/>
                    <a:pt x="1" y="19"/>
                  </a:cubicBezTo>
                  <a:cubicBezTo>
                    <a:pt x="10" y="19"/>
                    <a:pt x="10"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2"/>
            <p:cNvSpPr/>
            <p:nvPr/>
          </p:nvSpPr>
          <p:spPr>
            <a:xfrm>
              <a:off x="8077973" y="4760895"/>
              <a:ext cx="4473" cy="5751"/>
            </a:xfrm>
            <a:custGeom>
              <a:avLst/>
              <a:gdLst/>
              <a:ahLst/>
              <a:cxnLst/>
              <a:rect l="l" t="t"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2"/>
            <p:cNvSpPr/>
            <p:nvPr/>
          </p:nvSpPr>
          <p:spPr>
            <a:xfrm>
              <a:off x="8255766" y="4927187"/>
              <a:ext cx="1438" cy="160"/>
            </a:xfrm>
            <a:custGeom>
              <a:avLst/>
              <a:gdLst/>
              <a:ahLst/>
              <a:cxnLst/>
              <a:rect l="l" t="t" r="r" b="b"/>
              <a:pathLst>
                <a:path w="9" h="1" extrusionOk="0">
                  <a:moveTo>
                    <a:pt x="9" y="1"/>
                  </a:moveTo>
                  <a:cubicBezTo>
                    <a:pt x="0" y="1"/>
                    <a:pt x="0"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2"/>
            <p:cNvSpPr/>
            <p:nvPr/>
          </p:nvSpPr>
          <p:spPr>
            <a:xfrm>
              <a:off x="8172540" y="4966803"/>
              <a:ext cx="1438" cy="2875"/>
            </a:xfrm>
            <a:custGeom>
              <a:avLst/>
              <a:gdLst/>
              <a:ahLst/>
              <a:cxnLst/>
              <a:rect l="l" t="t" r="r" b="b"/>
              <a:pathLst>
                <a:path w="9" h="18" extrusionOk="0">
                  <a:moveTo>
                    <a:pt x="9" y="0"/>
                  </a:moveTo>
                  <a:lnTo>
                    <a:pt x="9" y="0"/>
                  </a:lnTo>
                  <a:cubicBezTo>
                    <a:pt x="0" y="0"/>
                    <a:pt x="0" y="9"/>
                    <a:pt x="0" y="18"/>
                  </a:cubicBezTo>
                  <a:cubicBezTo>
                    <a:pt x="0" y="9"/>
                    <a:pt x="0"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2"/>
            <p:cNvSpPr/>
            <p:nvPr/>
          </p:nvSpPr>
          <p:spPr>
            <a:xfrm>
              <a:off x="8111839" y="4817284"/>
              <a:ext cx="160" cy="1597"/>
            </a:xfrm>
            <a:custGeom>
              <a:avLst/>
              <a:gdLst/>
              <a:ahLst/>
              <a:cxnLst/>
              <a:rect l="l" t="t" r="r" b="b"/>
              <a:pathLst>
                <a:path w="1" h="10" extrusionOk="0">
                  <a:moveTo>
                    <a:pt x="0" y="0"/>
                  </a:move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2"/>
            <p:cNvSpPr/>
            <p:nvPr/>
          </p:nvSpPr>
          <p:spPr>
            <a:xfrm>
              <a:off x="8094906" y="4834217"/>
              <a:ext cx="3035" cy="160"/>
            </a:xfrm>
            <a:custGeom>
              <a:avLst/>
              <a:gdLst/>
              <a:ahLst/>
              <a:cxnLst/>
              <a:rect l="l" t="t" r="r" b="b"/>
              <a:pathLst>
                <a:path w="19" h="1" extrusionOk="0">
                  <a:moveTo>
                    <a:pt x="18" y="0"/>
                  </a:moveTo>
                  <a:cubicBezTo>
                    <a:pt x="18" y="0"/>
                    <a:pt x="9" y="0"/>
                    <a:pt x="1"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2"/>
            <p:cNvSpPr/>
            <p:nvPr/>
          </p:nvSpPr>
          <p:spPr>
            <a:xfrm>
              <a:off x="8039955" y="4762173"/>
              <a:ext cx="1438" cy="160"/>
            </a:xfrm>
            <a:custGeom>
              <a:avLst/>
              <a:gdLst/>
              <a:ahLst/>
              <a:cxnLst/>
              <a:rect l="l" t="t" r="r" b="b"/>
              <a:pathLst>
                <a:path w="9" h="1" extrusionOk="0">
                  <a:moveTo>
                    <a:pt x="9" y="1"/>
                  </a:moveTo>
                  <a:lnTo>
                    <a:pt x="9"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2"/>
            <p:cNvSpPr/>
            <p:nvPr/>
          </p:nvSpPr>
          <p:spPr>
            <a:xfrm>
              <a:off x="8110401" y="4817284"/>
              <a:ext cx="160" cy="2875"/>
            </a:xfrm>
            <a:custGeom>
              <a:avLst/>
              <a:gdLst/>
              <a:ahLst/>
              <a:cxnLst/>
              <a:rect l="l" t="t" r="r" b="b"/>
              <a:pathLst>
                <a:path w="1" h="18" extrusionOk="0">
                  <a:moveTo>
                    <a:pt x="1" y="18"/>
                  </a:moveTo>
                  <a:cubicBezTo>
                    <a:pt x="1" y="9"/>
                    <a:pt x="1" y="9"/>
                    <a:pt x="1" y="0"/>
                  </a:cubicBezTo>
                  <a:cubicBezTo>
                    <a:pt x="1" y="0"/>
                    <a:pt x="1" y="9"/>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2"/>
            <p:cNvSpPr/>
            <p:nvPr/>
          </p:nvSpPr>
          <p:spPr>
            <a:xfrm>
              <a:off x="8111839" y="4818722"/>
              <a:ext cx="2396" cy="1438"/>
            </a:xfrm>
            <a:custGeom>
              <a:avLst/>
              <a:gdLst/>
              <a:ahLst/>
              <a:cxnLst/>
              <a:rect l="l" t="t" r="r" b="b"/>
              <a:pathLst>
                <a:path w="15" h="9" extrusionOk="0">
                  <a:moveTo>
                    <a:pt x="0" y="0"/>
                  </a:moveTo>
                  <a:lnTo>
                    <a:pt x="0" y="0"/>
                  </a:lnTo>
                  <a:cubicBezTo>
                    <a:pt x="4" y="2"/>
                    <a:pt x="6" y="3"/>
                    <a:pt x="8" y="4"/>
                  </a:cubicBezTo>
                  <a:lnTo>
                    <a:pt x="8" y="4"/>
                  </a:lnTo>
                  <a:cubicBezTo>
                    <a:pt x="7" y="2"/>
                    <a:pt x="5" y="0"/>
                    <a:pt x="0" y="0"/>
                  </a:cubicBezTo>
                  <a:close/>
                  <a:moveTo>
                    <a:pt x="8" y="4"/>
                  </a:moveTo>
                  <a:cubicBezTo>
                    <a:pt x="9" y="7"/>
                    <a:pt x="9" y="9"/>
                    <a:pt x="9" y="9"/>
                  </a:cubicBezTo>
                  <a:cubicBezTo>
                    <a:pt x="9" y="9"/>
                    <a:pt x="15" y="9"/>
                    <a:pt x="8"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2"/>
            <p:cNvSpPr/>
            <p:nvPr/>
          </p:nvSpPr>
          <p:spPr>
            <a:xfrm>
              <a:off x="8110401" y="4814409"/>
              <a:ext cx="1597" cy="3035"/>
            </a:xfrm>
            <a:custGeom>
              <a:avLst/>
              <a:gdLst/>
              <a:ahLst/>
              <a:cxnLst/>
              <a:rect l="l" t="t" r="r" b="b"/>
              <a:pathLst>
                <a:path w="10" h="19" extrusionOk="0">
                  <a:moveTo>
                    <a:pt x="1" y="1"/>
                  </a:moveTo>
                  <a:cubicBezTo>
                    <a:pt x="1" y="9"/>
                    <a:pt x="1" y="9"/>
                    <a:pt x="1" y="18"/>
                  </a:cubicBezTo>
                  <a:lnTo>
                    <a:pt x="9" y="18"/>
                  </a:lnTo>
                  <a:cubicBezTo>
                    <a:pt x="1" y="9"/>
                    <a:pt x="1"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1" name="Google Shape;701;p2"/>
            <p:cNvSpPr/>
            <p:nvPr/>
          </p:nvSpPr>
          <p:spPr>
            <a:xfrm>
              <a:off x="8316308" y="4793323"/>
              <a:ext cx="1597" cy="2396"/>
            </a:xfrm>
            <a:custGeom>
              <a:avLst/>
              <a:gdLst/>
              <a:ahLst/>
              <a:cxnLst/>
              <a:rect l="l" t="t"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2" name="Google Shape;702;p2"/>
            <p:cNvSpPr/>
            <p:nvPr/>
          </p:nvSpPr>
          <p:spPr>
            <a:xfrm>
              <a:off x="8037079" y="4664890"/>
              <a:ext cx="160" cy="160"/>
            </a:xfrm>
            <a:custGeom>
              <a:avLst/>
              <a:gdLst/>
              <a:ahLst/>
              <a:cxnLst/>
              <a:rect l="l" t="t" r="r" b="b"/>
              <a:pathLst>
                <a:path w="1" h="1" extrusionOk="0">
                  <a:moveTo>
                    <a:pt x="1" y="1"/>
                  </a:moveTo>
                  <a:cubicBezTo>
                    <a:pt x="1" y="1"/>
                    <a:pt x="1" y="1"/>
                    <a:pt x="1" y="1"/>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2"/>
            <p:cNvSpPr/>
            <p:nvPr/>
          </p:nvSpPr>
          <p:spPr>
            <a:xfrm>
              <a:off x="8037079" y="4660737"/>
              <a:ext cx="11501" cy="18370"/>
            </a:xfrm>
            <a:custGeom>
              <a:avLst/>
              <a:gdLst/>
              <a:ahLst/>
              <a:cxnLst/>
              <a:rect l="l" t="t" r="r" b="b"/>
              <a:pathLst>
                <a:path w="72" h="115" extrusionOk="0">
                  <a:moveTo>
                    <a:pt x="45" y="0"/>
                  </a:moveTo>
                  <a:cubicBezTo>
                    <a:pt x="45" y="24"/>
                    <a:pt x="37" y="32"/>
                    <a:pt x="24" y="32"/>
                  </a:cubicBezTo>
                  <a:cubicBezTo>
                    <a:pt x="17" y="32"/>
                    <a:pt x="9" y="30"/>
                    <a:pt x="1" y="27"/>
                  </a:cubicBezTo>
                  <a:lnTo>
                    <a:pt x="1" y="27"/>
                  </a:lnTo>
                  <a:cubicBezTo>
                    <a:pt x="27" y="53"/>
                    <a:pt x="53" y="88"/>
                    <a:pt x="71" y="115"/>
                  </a:cubicBezTo>
                  <a:cubicBezTo>
                    <a:pt x="62" y="80"/>
                    <a:pt x="53" y="35"/>
                    <a:pt x="4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2"/>
            <p:cNvSpPr/>
            <p:nvPr/>
          </p:nvSpPr>
          <p:spPr>
            <a:xfrm>
              <a:off x="7946825" y="4642367"/>
              <a:ext cx="478269" cy="352711"/>
            </a:xfrm>
            <a:custGeom>
              <a:avLst/>
              <a:gdLst/>
              <a:ahLst/>
              <a:cxnLst/>
              <a:rect l="l" t="t" r="r" b="b"/>
              <a:pathLst>
                <a:path w="2994" h="2208" extrusionOk="0">
                  <a:moveTo>
                    <a:pt x="2005" y="115"/>
                  </a:moveTo>
                  <a:lnTo>
                    <a:pt x="2005" y="115"/>
                  </a:lnTo>
                  <a:cubicBezTo>
                    <a:pt x="2004" y="115"/>
                    <a:pt x="2003" y="115"/>
                    <a:pt x="2003" y="115"/>
                  </a:cubicBezTo>
                  <a:lnTo>
                    <a:pt x="2003" y="115"/>
                  </a:ln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lnTo>
                    <a:pt x="423" y="150"/>
                  </a:ln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lnTo>
                    <a:pt x="631" y="378"/>
                  </a:ln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lnTo>
                    <a:pt x="2555" y="760"/>
                  </a:lnTo>
                  <a:cubicBezTo>
                    <a:pt x="2557" y="757"/>
                    <a:pt x="2560" y="754"/>
                    <a:pt x="2561" y="751"/>
                  </a:cubicBezTo>
                  <a:close/>
                  <a:moveTo>
                    <a:pt x="613" y="911"/>
                  </a:moveTo>
                  <a:cubicBezTo>
                    <a:pt x="617" y="912"/>
                    <a:pt x="621" y="914"/>
                    <a:pt x="626" y="915"/>
                  </a:cubicBezTo>
                  <a:lnTo>
                    <a:pt x="626" y="915"/>
                  </a:lnTo>
                  <a:cubicBezTo>
                    <a:pt x="624" y="913"/>
                    <a:pt x="619" y="912"/>
                    <a:pt x="613" y="911"/>
                  </a:cubicBezTo>
                  <a:close/>
                  <a:moveTo>
                    <a:pt x="2067" y="927"/>
                  </a:moveTo>
                  <a:cubicBezTo>
                    <a:pt x="2067" y="935"/>
                    <a:pt x="2065" y="938"/>
                    <a:pt x="2063" y="938"/>
                  </a:cubicBezTo>
                  <a:cubicBezTo>
                    <a:pt x="2059" y="938"/>
                    <a:pt x="2054" y="933"/>
                    <a:pt x="2049" y="927"/>
                  </a:cubicBez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lnTo>
                    <a:pt x="949" y="1203"/>
                  </a:lnTo>
                  <a:cubicBezTo>
                    <a:pt x="948" y="1202"/>
                    <a:pt x="947" y="1201"/>
                    <a:pt x="945" y="1201"/>
                  </a:cubicBezTo>
                  <a:close/>
                  <a:moveTo>
                    <a:pt x="1811" y="1298"/>
                  </a:moveTo>
                  <a:cubicBezTo>
                    <a:pt x="1814" y="1299"/>
                    <a:pt x="1818" y="1300"/>
                    <a:pt x="1822" y="1300"/>
                  </a:cubicBezTo>
                  <a:lnTo>
                    <a:pt x="1822" y="1300"/>
                  </a:ln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2040" y="115"/>
                  </a:lnTo>
                  <a:lnTo>
                    <a:pt x="1996" y="133"/>
                  </a:lnTo>
                  <a:cubicBezTo>
                    <a:pt x="1988" y="133"/>
                    <a:pt x="1995" y="118"/>
                    <a:pt x="2003" y="115"/>
                  </a:cubicBezTo>
                  <a:lnTo>
                    <a:pt x="2003" y="115"/>
                  </a:lnTo>
                  <a:lnTo>
                    <a:pt x="1943" y="124"/>
                  </a:lnTo>
                  <a:cubicBezTo>
                    <a:pt x="1943" y="142"/>
                    <a:pt x="1925" y="159"/>
                    <a:pt x="1916" y="177"/>
                  </a:cubicBezTo>
                  <a:cubicBezTo>
                    <a:pt x="1899" y="159"/>
                    <a:pt x="1916" y="159"/>
                    <a:pt x="1916" y="150"/>
                  </a:cubicBezTo>
                  <a:lnTo>
                    <a:pt x="1916" y="150"/>
                  </a:ln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lnTo>
                    <a:pt x="1784" y="9"/>
                  </a:lnTo>
                  <a:cubicBezTo>
                    <a:pt x="1792" y="26"/>
                    <a:pt x="1848" y="89"/>
                    <a:pt x="1825" y="119"/>
                  </a:cubicBezTo>
                  <a:lnTo>
                    <a:pt x="1825" y="119"/>
                  </a:ln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46" y="106"/>
                  </a:lnTo>
                  <a:lnTo>
                    <a:pt x="1519" y="142"/>
                  </a:lnTo>
                  <a:cubicBezTo>
                    <a:pt x="1510" y="142"/>
                    <a:pt x="1519" y="124"/>
                    <a:pt x="1519" y="124"/>
                  </a:cubicBezTo>
                  <a:lnTo>
                    <a:pt x="1519" y="124"/>
                  </a:ln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lnTo>
                    <a:pt x="1396" y="115"/>
                  </a:lnTo>
                  <a:cubicBezTo>
                    <a:pt x="1343" y="159"/>
                    <a:pt x="1351" y="150"/>
                    <a:pt x="1316" y="195"/>
                  </a:cubicBezTo>
                  <a:lnTo>
                    <a:pt x="1281" y="168"/>
                  </a:lnTo>
                  <a:lnTo>
                    <a:pt x="1281" y="168"/>
                  </a:lnTo>
                  <a:cubicBezTo>
                    <a:pt x="1307" y="203"/>
                    <a:pt x="1272" y="248"/>
                    <a:pt x="1245" y="283"/>
                  </a:cubicBezTo>
                  <a:cubicBezTo>
                    <a:pt x="1254" y="301"/>
                    <a:pt x="1263" y="309"/>
                    <a:pt x="1263" y="318"/>
                  </a:cubicBezTo>
                  <a:lnTo>
                    <a:pt x="1219" y="345"/>
                  </a:lnTo>
                  <a:cubicBezTo>
                    <a:pt x="1210" y="336"/>
                    <a:pt x="1219" y="318"/>
                    <a:pt x="1228" y="301"/>
                  </a:cubicBezTo>
                  <a:lnTo>
                    <a:pt x="1228" y="301"/>
                  </a:lnTo>
                  <a:cubicBezTo>
                    <a:pt x="1219" y="309"/>
                    <a:pt x="1219" y="309"/>
                    <a:pt x="1219" y="309"/>
                  </a:cubicBezTo>
                  <a:cubicBezTo>
                    <a:pt x="1201" y="292"/>
                    <a:pt x="1210" y="265"/>
                    <a:pt x="1219" y="239"/>
                  </a:cubicBezTo>
                  <a:lnTo>
                    <a:pt x="1237" y="274"/>
                  </a:lnTo>
                  <a:cubicBezTo>
                    <a:pt x="1245"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lnTo>
                    <a:pt x="1025" y="168"/>
                  </a:lnTo>
                  <a:cubicBezTo>
                    <a:pt x="1030" y="183"/>
                    <a:pt x="1036" y="188"/>
                    <a:pt x="1043" y="188"/>
                  </a:cubicBezTo>
                  <a:cubicBezTo>
                    <a:pt x="1060" y="188"/>
                    <a:pt x="1081" y="158"/>
                    <a:pt x="1099" y="158"/>
                  </a:cubicBezTo>
                  <a:cubicBezTo>
                    <a:pt x="1099" y="158"/>
                    <a:pt x="1099" y="158"/>
                    <a:pt x="1100" y="158"/>
                  </a:cubicBezTo>
                  <a:lnTo>
                    <a:pt x="1100" y="158"/>
                  </a:lnTo>
                  <a:cubicBezTo>
                    <a:pt x="1088" y="154"/>
                    <a:pt x="1095" y="132"/>
                    <a:pt x="1095" y="124"/>
                  </a:cubicBezTo>
                  <a:lnTo>
                    <a:pt x="1095" y="124"/>
                  </a:lnTo>
                  <a:lnTo>
                    <a:pt x="1033" y="168"/>
                  </a:lnTo>
                  <a:cubicBezTo>
                    <a:pt x="1033" y="133"/>
                    <a:pt x="1025" y="142"/>
                    <a:pt x="1007" y="124"/>
                  </a:cubicBezTo>
                  <a:lnTo>
                    <a:pt x="1007" y="124"/>
                  </a:ln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lnTo>
                    <a:pt x="910" y="186"/>
                  </a:ln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lnTo>
                    <a:pt x="663" y="142"/>
                  </a:ln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lnTo>
                    <a:pt x="423" y="150"/>
                  </a:lnTo>
                  <a:cubicBezTo>
                    <a:pt x="458" y="174"/>
                    <a:pt x="500" y="239"/>
                    <a:pt x="477" y="239"/>
                  </a:cubicBezTo>
                  <a:cubicBezTo>
                    <a:pt x="468" y="221"/>
                    <a:pt x="389" y="150"/>
                    <a:pt x="389" y="142"/>
                  </a:cubicBezTo>
                  <a:lnTo>
                    <a:pt x="389" y="142"/>
                  </a:lnTo>
                  <a:cubicBezTo>
                    <a:pt x="389" y="166"/>
                    <a:pt x="396" y="189"/>
                    <a:pt x="411" y="220"/>
                  </a:cubicBezTo>
                  <a:lnTo>
                    <a:pt x="411" y="220"/>
                  </a:lnTo>
                  <a:cubicBezTo>
                    <a:pt x="393" y="197"/>
                    <a:pt x="329" y="155"/>
                    <a:pt x="292" y="133"/>
                  </a:cubicBezTo>
                  <a:lnTo>
                    <a:pt x="292" y="133"/>
                  </a:ln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lnTo>
                    <a:pt x="98" y="150"/>
                  </a:lnTo>
                  <a:cubicBezTo>
                    <a:pt x="142" y="186"/>
                    <a:pt x="239" y="248"/>
                    <a:pt x="327" y="309"/>
                  </a:cubicBezTo>
                  <a:cubicBezTo>
                    <a:pt x="424" y="371"/>
                    <a:pt x="513" y="424"/>
                    <a:pt x="539" y="451"/>
                  </a:cubicBezTo>
                  <a:lnTo>
                    <a:pt x="504" y="433"/>
                  </a:ln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0" y="133"/>
                  </a:lnTo>
                  <a:lnTo>
                    <a:pt x="36" y="230"/>
                  </a:lnTo>
                  <a:cubicBezTo>
                    <a:pt x="115" y="256"/>
                    <a:pt x="159" y="336"/>
                    <a:pt x="221" y="354"/>
                  </a:cubicBezTo>
                  <a:cubicBezTo>
                    <a:pt x="177" y="309"/>
                    <a:pt x="124" y="265"/>
                    <a:pt x="80" y="221"/>
                  </a:cubicBezTo>
                  <a:lnTo>
                    <a:pt x="80" y="221"/>
                  </a:lnTo>
                  <a:cubicBezTo>
                    <a:pt x="115" y="239"/>
                    <a:pt x="186" y="274"/>
                    <a:pt x="239" y="318"/>
                  </a:cubicBezTo>
                  <a:cubicBezTo>
                    <a:pt x="292" y="354"/>
                    <a:pt x="336" y="389"/>
                    <a:pt x="345" y="415"/>
                  </a:cubicBezTo>
                  <a:cubicBezTo>
                    <a:pt x="327" y="415"/>
                    <a:pt x="212" y="362"/>
                    <a:pt x="186" y="354"/>
                  </a:cubicBezTo>
                  <a:lnTo>
                    <a:pt x="186" y="354"/>
                  </a:lnTo>
                  <a:cubicBezTo>
                    <a:pt x="221" y="371"/>
                    <a:pt x="274" y="424"/>
                    <a:pt x="256" y="424"/>
                  </a:cubicBezTo>
                  <a:lnTo>
                    <a:pt x="203" y="389"/>
                  </a:ln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lnTo>
                    <a:pt x="613" y="911"/>
                  </a:ln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07"/>
                  </a:lnTo>
                  <a:lnTo>
                    <a:pt x="786" y="1033"/>
                  </a:lnTo>
                  <a:cubicBezTo>
                    <a:pt x="769" y="1033"/>
                    <a:pt x="751" y="1025"/>
                    <a:pt x="751" y="1007"/>
                  </a:cubicBezTo>
                  <a:lnTo>
                    <a:pt x="751" y="1007"/>
                  </a:ln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lnTo>
                    <a:pt x="949" y="1203"/>
                  </a:ln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lnTo>
                    <a:pt x="1113" y="1219"/>
                  </a:lnTo>
                  <a:cubicBezTo>
                    <a:pt x="1103" y="1229"/>
                    <a:pt x="1095" y="1232"/>
                    <a:pt x="1089" y="1232"/>
                  </a:cubicBezTo>
                  <a:cubicBezTo>
                    <a:pt x="1069" y="1232"/>
                    <a:pt x="1063" y="1192"/>
                    <a:pt x="1046" y="1192"/>
                  </a:cubicBezTo>
                  <a:cubicBezTo>
                    <a:pt x="1044" y="1192"/>
                    <a:pt x="1041" y="1193"/>
                    <a:pt x="1037" y="1196"/>
                  </a:cubicBezTo>
                  <a:lnTo>
                    <a:pt x="1037" y="1196"/>
                  </a:lnTo>
                  <a:cubicBezTo>
                    <a:pt x="1061" y="1165"/>
                    <a:pt x="1037" y="1160"/>
                    <a:pt x="1060" y="1113"/>
                  </a:cubicBezTo>
                  <a:lnTo>
                    <a:pt x="1060" y="1113"/>
                  </a:ln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lnTo>
                    <a:pt x="947" y="1042"/>
                  </a:lnTo>
                  <a:cubicBezTo>
                    <a:pt x="955" y="1042"/>
                    <a:pt x="962" y="1042"/>
                    <a:pt x="963" y="1034"/>
                  </a:cubicBezTo>
                  <a:lnTo>
                    <a:pt x="963" y="1034"/>
                  </a:ln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69" y="574"/>
                  </a:lnTo>
                  <a:lnTo>
                    <a:pt x="724" y="583"/>
                  </a:lnTo>
                  <a:cubicBezTo>
                    <a:pt x="724" y="574"/>
                    <a:pt x="707" y="565"/>
                    <a:pt x="680" y="557"/>
                  </a:cubicBezTo>
                  <a:lnTo>
                    <a:pt x="636" y="548"/>
                  </a:lnTo>
                  <a:cubicBezTo>
                    <a:pt x="618" y="539"/>
                    <a:pt x="618" y="530"/>
                    <a:pt x="627" y="521"/>
                  </a:cubicBezTo>
                  <a:cubicBezTo>
                    <a:pt x="636" y="521"/>
                    <a:pt x="645" y="512"/>
                    <a:pt x="636" y="504"/>
                  </a:cubicBezTo>
                  <a:lnTo>
                    <a:pt x="636" y="504"/>
                  </a:lnTo>
                  <a:cubicBezTo>
                    <a:pt x="648" y="508"/>
                    <a:pt x="653" y="511"/>
                    <a:pt x="654" y="514"/>
                  </a:cubicBezTo>
                  <a:lnTo>
                    <a:pt x="654" y="514"/>
                  </a:lnTo>
                  <a:cubicBezTo>
                    <a:pt x="651" y="513"/>
                    <a:pt x="648" y="513"/>
                    <a:pt x="645" y="512"/>
                  </a:cubicBezTo>
                  <a:lnTo>
                    <a:pt x="645" y="512"/>
                  </a:lnTo>
                  <a:cubicBezTo>
                    <a:pt x="648" y="515"/>
                    <a:pt x="650" y="516"/>
                    <a:pt x="652" y="516"/>
                  </a:cubicBezTo>
                  <a:cubicBezTo>
                    <a:pt x="653" y="516"/>
                    <a:pt x="654" y="515"/>
                    <a:pt x="654" y="514"/>
                  </a:cubicBezTo>
                  <a:lnTo>
                    <a:pt x="654" y="514"/>
                  </a:lnTo>
                  <a:cubicBezTo>
                    <a:pt x="663" y="515"/>
                    <a:pt x="669" y="516"/>
                    <a:pt x="672" y="516"/>
                  </a:cubicBezTo>
                  <a:cubicBezTo>
                    <a:pt x="684" y="516"/>
                    <a:pt x="664" y="508"/>
                    <a:pt x="645" y="495"/>
                  </a:cubicBezTo>
                  <a:cubicBezTo>
                    <a:pt x="618" y="474"/>
                    <a:pt x="590" y="454"/>
                    <a:pt x="596" y="454"/>
                  </a:cubicBezTo>
                  <a:lnTo>
                    <a:pt x="596" y="454"/>
                  </a:lnTo>
                  <a:cubicBezTo>
                    <a:pt x="597" y="454"/>
                    <a:pt x="602" y="455"/>
                    <a:pt x="610" y="459"/>
                  </a:cubicBezTo>
                  <a:cubicBezTo>
                    <a:pt x="601" y="451"/>
                    <a:pt x="601" y="442"/>
                    <a:pt x="592" y="442"/>
                  </a:cubicBezTo>
                  <a:lnTo>
                    <a:pt x="592" y="442"/>
                  </a:lnTo>
                  <a:cubicBezTo>
                    <a:pt x="601" y="442"/>
                    <a:pt x="610" y="451"/>
                    <a:pt x="618" y="451"/>
                  </a:cubicBezTo>
                  <a:cubicBezTo>
                    <a:pt x="627" y="451"/>
                    <a:pt x="627" y="451"/>
                    <a:pt x="618" y="442"/>
                  </a:cubicBezTo>
                  <a:lnTo>
                    <a:pt x="618" y="442"/>
                  </a:lnTo>
                  <a:lnTo>
                    <a:pt x="671" y="477"/>
                  </a:lnTo>
                  <a:cubicBezTo>
                    <a:pt x="675" y="478"/>
                    <a:pt x="677" y="479"/>
                    <a:pt x="678" y="479"/>
                  </a:cubicBezTo>
                  <a:cubicBezTo>
                    <a:pt x="686" y="479"/>
                    <a:pt x="648" y="456"/>
                    <a:pt x="610" y="433"/>
                  </a:cubicBezTo>
                  <a:cubicBezTo>
                    <a:pt x="601" y="424"/>
                    <a:pt x="601" y="415"/>
                    <a:pt x="592" y="406"/>
                  </a:cubicBezTo>
                  <a:lnTo>
                    <a:pt x="592" y="406"/>
                  </a:lnTo>
                  <a:cubicBezTo>
                    <a:pt x="620" y="423"/>
                    <a:pt x="627"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2" y="422"/>
                    <a:pt x="635" y="383"/>
                  </a:cubicBezTo>
                  <a:lnTo>
                    <a:pt x="635" y="383"/>
                  </a:lnTo>
                  <a:cubicBezTo>
                    <a:pt x="639" y="385"/>
                    <a:pt x="644" y="386"/>
                    <a:pt x="647" y="386"/>
                  </a:cubicBezTo>
                  <a:cubicBezTo>
                    <a:pt x="655" y="386"/>
                    <a:pt x="659" y="382"/>
                    <a:pt x="654" y="371"/>
                  </a:cubicBezTo>
                  <a:lnTo>
                    <a:pt x="654" y="371"/>
                  </a:lnTo>
                  <a:lnTo>
                    <a:pt x="698" y="415"/>
                  </a:lnTo>
                  <a:cubicBezTo>
                    <a:pt x="689" y="398"/>
                    <a:pt x="680" y="380"/>
                    <a:pt x="671" y="362"/>
                  </a:cubicBezTo>
                  <a:lnTo>
                    <a:pt x="671" y="362"/>
                  </a:ln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lnTo>
                    <a:pt x="1014" y="405"/>
                  </a:ln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lnTo>
                    <a:pt x="1157" y="433"/>
                  </a:ln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lnTo>
                    <a:pt x="1263" y="354"/>
                  </a:ln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lnTo>
                    <a:pt x="1766" y="424"/>
                  </a:ln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lnTo>
                    <a:pt x="2261" y="380"/>
                  </a:lnTo>
                  <a:cubicBezTo>
                    <a:pt x="2261" y="389"/>
                    <a:pt x="2252" y="398"/>
                    <a:pt x="2243" y="406"/>
                  </a:cubicBezTo>
                  <a:cubicBezTo>
                    <a:pt x="2246" y="416"/>
                    <a:pt x="2248" y="421"/>
                    <a:pt x="2255" y="421"/>
                  </a:cubicBezTo>
                  <a:cubicBezTo>
                    <a:pt x="2266" y="421"/>
                    <a:pt x="2290" y="405"/>
                    <a:pt x="2358" y="371"/>
                  </a:cubicBezTo>
                  <a:lnTo>
                    <a:pt x="2358" y="371"/>
                  </a:lnTo>
                  <a:lnTo>
                    <a:pt x="2314" y="406"/>
                  </a:lnTo>
                  <a:cubicBezTo>
                    <a:pt x="2319" y="403"/>
                    <a:pt x="2322" y="402"/>
                    <a:pt x="2324" y="402"/>
                  </a:cubicBezTo>
                  <a:lnTo>
                    <a:pt x="2324" y="402"/>
                  </a:ln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lnTo>
                    <a:pt x="2446" y="504"/>
                  </a:lnTo>
                  <a:cubicBezTo>
                    <a:pt x="2446" y="518"/>
                    <a:pt x="2394" y="544"/>
                    <a:pt x="2379" y="544"/>
                  </a:cubicBezTo>
                  <a:cubicBezTo>
                    <a:pt x="2375" y="544"/>
                    <a:pt x="2374" y="542"/>
                    <a:pt x="2376" y="539"/>
                  </a:cubicBezTo>
                  <a:lnTo>
                    <a:pt x="2384" y="530"/>
                  </a:ln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lnTo>
                    <a:pt x="2064" y="1007"/>
                  </a:ln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lnTo>
                    <a:pt x="1822" y="1300"/>
                  </a:ln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lnTo>
                    <a:pt x="1758" y="1899"/>
                  </a:ln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69" y="1704"/>
                  </a:ln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lnTo>
                    <a:pt x="2120" y="1201"/>
                  </a:ln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lnTo>
                    <a:pt x="2301" y="1067"/>
                  </a:ln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lnTo>
                    <a:pt x="2340" y="910"/>
                  </a:lnTo>
                  <a:cubicBezTo>
                    <a:pt x="2393" y="945"/>
                    <a:pt x="2323" y="972"/>
                    <a:pt x="2349" y="1016"/>
                  </a:cubicBezTo>
                  <a:cubicBezTo>
                    <a:pt x="2369" y="1016"/>
                    <a:pt x="2354" y="975"/>
                    <a:pt x="2365" y="975"/>
                  </a:cubicBezTo>
                  <a:lnTo>
                    <a:pt x="2365" y="975"/>
                  </a:lnTo>
                  <a:cubicBezTo>
                    <a:pt x="2367" y="975"/>
                    <a:pt x="2370" y="976"/>
                    <a:pt x="2375" y="981"/>
                  </a:cubicBezTo>
                  <a:lnTo>
                    <a:pt x="2375" y="981"/>
                  </a:lnTo>
                  <a:cubicBezTo>
                    <a:pt x="2334" y="938"/>
                    <a:pt x="2418" y="950"/>
                    <a:pt x="2384" y="892"/>
                  </a:cubicBezTo>
                  <a:lnTo>
                    <a:pt x="2384" y="892"/>
                  </a:lnTo>
                  <a:lnTo>
                    <a:pt x="2420" y="910"/>
                  </a:lnTo>
                  <a:cubicBezTo>
                    <a:pt x="2411" y="901"/>
                    <a:pt x="2402" y="883"/>
                    <a:pt x="2411" y="874"/>
                  </a:cubicBezTo>
                  <a:lnTo>
                    <a:pt x="2411" y="874"/>
                  </a:lnTo>
                  <a:lnTo>
                    <a:pt x="2437" y="910"/>
                  </a:lnTo>
                  <a:cubicBezTo>
                    <a:pt x="2420" y="866"/>
                    <a:pt x="2499" y="883"/>
                    <a:pt x="2490" y="848"/>
                  </a:cubicBezTo>
                  <a:lnTo>
                    <a:pt x="2490" y="848"/>
                  </a:ln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lnTo>
                    <a:pt x="2555" y="760"/>
                  </a:ln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35" y="610"/>
                  </a:lnTo>
                  <a:lnTo>
                    <a:pt x="2579" y="618"/>
                  </a:lnTo>
                  <a:cubicBezTo>
                    <a:pt x="2649" y="530"/>
                    <a:pt x="2508" y="592"/>
                    <a:pt x="2579" y="521"/>
                  </a:cubicBezTo>
                  <a:lnTo>
                    <a:pt x="2579" y="521"/>
                  </a:lnTo>
                  <a:cubicBezTo>
                    <a:pt x="2588" y="530"/>
                    <a:pt x="2605" y="539"/>
                    <a:pt x="2614" y="548"/>
                  </a:cubicBezTo>
                  <a:lnTo>
                    <a:pt x="2623" y="512"/>
                  </a:lnTo>
                  <a:lnTo>
                    <a:pt x="2667" y="512"/>
                  </a:lnTo>
                  <a:cubicBezTo>
                    <a:pt x="2658" y="477"/>
                    <a:pt x="2676" y="459"/>
                    <a:pt x="2711" y="415"/>
                  </a:cubicBezTo>
                  <a:lnTo>
                    <a:pt x="2711" y="415"/>
                  </a:ln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lnTo>
                    <a:pt x="2808" y="292"/>
                  </a:ln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lnTo>
                    <a:pt x="2884" y="203"/>
                  </a:lnTo>
                  <a:cubicBezTo>
                    <a:pt x="2879" y="189"/>
                    <a:pt x="2879" y="174"/>
                    <a:pt x="2879" y="159"/>
                  </a:cubicBezTo>
                  <a:cubicBezTo>
                    <a:pt x="2905" y="142"/>
                    <a:pt x="2958" y="89"/>
                    <a:pt x="2976" y="89"/>
                  </a:cubicBezTo>
                  <a:cubicBezTo>
                    <a:pt x="2985" y="71"/>
                    <a:pt x="2994" y="53"/>
                    <a:pt x="2994" y="44"/>
                  </a:cubicBezTo>
                  <a:lnTo>
                    <a:pt x="2994" y="44"/>
                  </a:ln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lnTo>
                    <a:pt x="2570" y="36"/>
                  </a:lnTo>
                  <a:cubicBezTo>
                    <a:pt x="2535" y="44"/>
                    <a:pt x="2535" y="62"/>
                    <a:pt x="2526" y="80"/>
                  </a:cubicBezTo>
                  <a:cubicBezTo>
                    <a:pt x="2526" y="97"/>
                    <a:pt x="2508" y="115"/>
                    <a:pt x="2455" y="124"/>
                  </a:cubicBezTo>
                  <a:cubicBezTo>
                    <a:pt x="2446" y="126"/>
                    <a:pt x="2440" y="127"/>
                    <a:pt x="2435" y="127"/>
                  </a:cubicBezTo>
                  <a:cubicBezTo>
                    <a:pt x="2403" y="127"/>
                    <a:pt x="2463" y="78"/>
                    <a:pt x="2455" y="62"/>
                  </a:cubicBezTo>
                  <a:lnTo>
                    <a:pt x="2455" y="62"/>
                  </a:ln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2"/>
            <p:cNvSpPr/>
            <p:nvPr/>
          </p:nvSpPr>
          <p:spPr>
            <a:xfrm>
              <a:off x="8147142" y="4667766"/>
              <a:ext cx="1597" cy="4313"/>
            </a:xfrm>
            <a:custGeom>
              <a:avLst/>
              <a:gdLst/>
              <a:ahLst/>
              <a:cxnLst/>
              <a:rect l="l" t="t" r="r" b="b"/>
              <a:pathLst>
                <a:path w="10" h="27" extrusionOk="0">
                  <a:moveTo>
                    <a:pt x="0" y="0"/>
                  </a:moveTo>
                  <a:cubicBezTo>
                    <a:pt x="9" y="9"/>
                    <a:pt x="9" y="18"/>
                    <a:pt x="9" y="27"/>
                  </a:cubicBezTo>
                  <a:cubicBezTo>
                    <a:pt x="9"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2"/>
            <p:cNvSpPr/>
            <p:nvPr/>
          </p:nvSpPr>
          <p:spPr>
            <a:xfrm>
              <a:off x="8393943" y="4654986"/>
              <a:ext cx="1597" cy="160"/>
            </a:xfrm>
            <a:custGeom>
              <a:avLst/>
              <a:gdLst/>
              <a:ahLst/>
              <a:cxnLst/>
              <a:rect l="l" t="t" r="r" b="b"/>
              <a:pathLst>
                <a:path w="10" h="1" extrusionOk="0">
                  <a:moveTo>
                    <a:pt x="0" y="1"/>
                  </a:moveTo>
                  <a:lnTo>
                    <a:pt x="0"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2"/>
            <p:cNvSpPr/>
            <p:nvPr/>
          </p:nvSpPr>
          <p:spPr>
            <a:xfrm>
              <a:off x="8003214" y="4739649"/>
              <a:ext cx="3035" cy="4473"/>
            </a:xfrm>
            <a:custGeom>
              <a:avLst/>
              <a:gdLst/>
              <a:ahLst/>
              <a:cxnLst/>
              <a:rect l="l" t="t" r="r" b="b"/>
              <a:pathLst>
                <a:path w="19" h="28" extrusionOk="0">
                  <a:moveTo>
                    <a:pt x="18" y="1"/>
                  </a:moveTo>
                  <a:cubicBezTo>
                    <a:pt x="9" y="9"/>
                    <a:pt x="1"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2"/>
            <p:cNvSpPr/>
            <p:nvPr/>
          </p:nvSpPr>
          <p:spPr>
            <a:xfrm>
              <a:off x="8118867" y="4828466"/>
              <a:ext cx="4473" cy="4473"/>
            </a:xfrm>
            <a:custGeom>
              <a:avLst/>
              <a:gdLst/>
              <a:ahLst/>
              <a:cxnLst/>
              <a:rect l="l" t="t"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22" y="15"/>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2"/>
            <p:cNvSpPr/>
            <p:nvPr/>
          </p:nvSpPr>
          <p:spPr>
            <a:xfrm>
              <a:off x="8108963" y="4875750"/>
              <a:ext cx="4473" cy="3674"/>
            </a:xfrm>
            <a:custGeom>
              <a:avLst/>
              <a:gdLst/>
              <a:ahLst/>
              <a:cxnLst/>
              <a:rect l="l" t="t"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2"/>
            <p:cNvSpPr/>
            <p:nvPr/>
          </p:nvSpPr>
          <p:spPr>
            <a:xfrm>
              <a:off x="8103372" y="4843961"/>
              <a:ext cx="11501" cy="5910"/>
            </a:xfrm>
            <a:custGeom>
              <a:avLst/>
              <a:gdLst/>
              <a:ahLst/>
              <a:cxnLst/>
              <a:rect l="l" t="t" r="r" b="b"/>
              <a:pathLst>
                <a:path w="72" h="37" extrusionOk="0">
                  <a:moveTo>
                    <a:pt x="27" y="1"/>
                  </a:moveTo>
                  <a:lnTo>
                    <a:pt x="27" y="1"/>
                  </a:lnTo>
                  <a:cubicBezTo>
                    <a:pt x="1" y="19"/>
                    <a:pt x="18" y="27"/>
                    <a:pt x="36" y="36"/>
                  </a:cubicBezTo>
                  <a:cubicBezTo>
                    <a:pt x="71" y="19"/>
                    <a:pt x="53" y="1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2"/>
            <p:cNvSpPr/>
            <p:nvPr/>
          </p:nvSpPr>
          <p:spPr>
            <a:xfrm>
              <a:off x="8108963" y="4849712"/>
              <a:ext cx="4473" cy="2875"/>
            </a:xfrm>
            <a:custGeom>
              <a:avLst/>
              <a:gdLst/>
              <a:ahLst/>
              <a:cxnLst/>
              <a:rect l="l" t="t" r="r" b="b"/>
              <a:pathLst>
                <a:path w="28" h="18" extrusionOk="0">
                  <a:moveTo>
                    <a:pt x="1" y="0"/>
                  </a:moveTo>
                  <a:lnTo>
                    <a:pt x="1" y="0"/>
                  </a:lnTo>
                  <a:cubicBezTo>
                    <a:pt x="1" y="9"/>
                    <a:pt x="10" y="9"/>
                    <a:pt x="10"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2"/>
            <p:cNvSpPr/>
            <p:nvPr/>
          </p:nvSpPr>
          <p:spPr>
            <a:xfrm>
              <a:off x="8102573" y="4810735"/>
              <a:ext cx="10064" cy="3355"/>
            </a:xfrm>
            <a:custGeom>
              <a:avLst/>
              <a:gdLst/>
              <a:ahLst/>
              <a:cxnLst/>
              <a:rect l="l" t="t" r="r" b="b"/>
              <a:pathLst>
                <a:path w="63" h="21" extrusionOk="0">
                  <a:moveTo>
                    <a:pt x="18" y="1"/>
                  </a:moveTo>
                  <a:cubicBezTo>
                    <a:pt x="7" y="1"/>
                    <a:pt x="0" y="4"/>
                    <a:pt x="14" y="15"/>
                  </a:cubicBezTo>
                  <a:cubicBezTo>
                    <a:pt x="14" y="19"/>
                    <a:pt x="17" y="21"/>
                    <a:pt x="20" y="21"/>
                  </a:cubicBezTo>
                  <a:cubicBezTo>
                    <a:pt x="28" y="21"/>
                    <a:pt x="41" y="13"/>
                    <a:pt x="42" y="13"/>
                  </a:cubicBezTo>
                  <a:lnTo>
                    <a:pt x="42" y="13"/>
                  </a:lnTo>
                  <a:cubicBezTo>
                    <a:pt x="42" y="13"/>
                    <a:pt x="42" y="13"/>
                    <a:pt x="41" y="15"/>
                  </a:cubicBezTo>
                  <a:cubicBezTo>
                    <a:pt x="62" y="9"/>
                    <a:pt x="35"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2"/>
            <p:cNvSpPr/>
            <p:nvPr/>
          </p:nvSpPr>
          <p:spPr>
            <a:xfrm>
              <a:off x="8094906" y="4849712"/>
              <a:ext cx="5751" cy="4313"/>
            </a:xfrm>
            <a:custGeom>
              <a:avLst/>
              <a:gdLst/>
              <a:ahLst/>
              <a:cxnLst/>
              <a:rect l="l" t="t" r="r" b="b"/>
              <a:pathLst>
                <a:path w="36" h="27" extrusionOk="0">
                  <a:moveTo>
                    <a:pt x="36" y="0"/>
                  </a:moveTo>
                  <a:lnTo>
                    <a:pt x="1" y="9"/>
                  </a:lnTo>
                  <a:lnTo>
                    <a:pt x="1" y="27"/>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2"/>
            <p:cNvSpPr/>
            <p:nvPr/>
          </p:nvSpPr>
          <p:spPr>
            <a:xfrm>
              <a:off x="8087877" y="4832779"/>
              <a:ext cx="4313" cy="4313"/>
            </a:xfrm>
            <a:custGeom>
              <a:avLst/>
              <a:gdLst/>
              <a:ahLst/>
              <a:cxnLst/>
              <a:rect l="l" t="t" r="r" b="b"/>
              <a:pathLst>
                <a:path w="27" h="27" extrusionOk="0">
                  <a:moveTo>
                    <a:pt x="0" y="0"/>
                  </a:moveTo>
                  <a:lnTo>
                    <a:pt x="9" y="27"/>
                  </a:lnTo>
                  <a:lnTo>
                    <a:pt x="27" y="27"/>
                  </a:lnTo>
                  <a:cubicBezTo>
                    <a:pt x="18" y="18"/>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2"/>
            <p:cNvSpPr/>
            <p:nvPr/>
          </p:nvSpPr>
          <p:spPr>
            <a:xfrm>
              <a:off x="8092031" y="4836932"/>
              <a:ext cx="1597" cy="3035"/>
            </a:xfrm>
            <a:custGeom>
              <a:avLst/>
              <a:gdLst/>
              <a:ahLst/>
              <a:cxnLst/>
              <a:rect l="l" t="t" r="r" b="b"/>
              <a:pathLst>
                <a:path w="10" h="19" extrusionOk="0">
                  <a:moveTo>
                    <a:pt x="1" y="1"/>
                  </a:moveTo>
                  <a:cubicBezTo>
                    <a:pt x="1" y="10"/>
                    <a:pt x="10" y="18"/>
                    <a:pt x="10" y="18"/>
                  </a:cubicBezTo>
                  <a:cubicBezTo>
                    <a:pt x="10" y="18"/>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2"/>
            <p:cNvSpPr/>
            <p:nvPr/>
          </p:nvSpPr>
          <p:spPr>
            <a:xfrm>
              <a:off x="8090753" y="4845399"/>
              <a:ext cx="160" cy="4473"/>
            </a:xfrm>
            <a:custGeom>
              <a:avLst/>
              <a:gdLst/>
              <a:ahLst/>
              <a:cxnLst/>
              <a:rect l="l" t="t" r="r" b="b"/>
              <a:pathLst>
                <a:path w="1" h="28" extrusionOk="0">
                  <a:moveTo>
                    <a:pt x="0" y="27"/>
                  </a:moveTo>
                  <a:lnTo>
                    <a:pt x="0" y="18"/>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2"/>
            <p:cNvSpPr/>
            <p:nvPr/>
          </p:nvSpPr>
          <p:spPr>
            <a:xfrm>
              <a:off x="8059603" y="4789010"/>
              <a:ext cx="7188" cy="4792"/>
            </a:xfrm>
            <a:custGeom>
              <a:avLst/>
              <a:gdLst/>
              <a:ahLst/>
              <a:cxnLst/>
              <a:rect l="l" t="t"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2"/>
            <p:cNvSpPr/>
            <p:nvPr/>
          </p:nvSpPr>
          <p:spPr>
            <a:xfrm>
              <a:off x="8055450" y="4808818"/>
              <a:ext cx="7188" cy="4313"/>
            </a:xfrm>
            <a:custGeom>
              <a:avLst/>
              <a:gdLst/>
              <a:ahLst/>
              <a:cxnLst/>
              <a:rect l="l" t="t" r="r" b="b"/>
              <a:pathLst>
                <a:path w="45" h="27" extrusionOk="0">
                  <a:moveTo>
                    <a:pt x="44" y="0"/>
                  </a:moveTo>
                  <a:lnTo>
                    <a:pt x="0" y="27"/>
                  </a:lnTo>
                  <a:lnTo>
                    <a:pt x="27" y="27"/>
                  </a:lnTo>
                  <a:cubicBezTo>
                    <a:pt x="27" y="18"/>
                    <a:pt x="36" y="9"/>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2"/>
            <p:cNvSpPr/>
            <p:nvPr/>
          </p:nvSpPr>
          <p:spPr>
            <a:xfrm>
              <a:off x="8044587" y="4801150"/>
              <a:ext cx="6709" cy="3035"/>
            </a:xfrm>
            <a:custGeom>
              <a:avLst/>
              <a:gdLst/>
              <a:ahLst/>
              <a:cxnLst/>
              <a:rect l="l" t="t" r="r" b="b"/>
              <a:pathLst>
                <a:path w="42" h="19" extrusionOk="0">
                  <a:moveTo>
                    <a:pt x="5" y="1"/>
                  </a:moveTo>
                  <a:cubicBezTo>
                    <a:pt x="1" y="1"/>
                    <a:pt x="0" y="4"/>
                    <a:pt x="6" y="13"/>
                  </a:cubicBezTo>
                  <a:cubicBezTo>
                    <a:pt x="17" y="13"/>
                    <a:pt x="27" y="19"/>
                    <a:pt x="33" y="19"/>
                  </a:cubicBezTo>
                  <a:cubicBezTo>
                    <a:pt x="39" y="19"/>
                    <a:pt x="42" y="15"/>
                    <a:pt x="42" y="4"/>
                  </a:cubicBezTo>
                  <a:lnTo>
                    <a:pt x="42" y="4"/>
                  </a:lnTo>
                  <a:cubicBezTo>
                    <a:pt x="39" y="5"/>
                    <a:pt x="36" y="6"/>
                    <a:pt x="33" y="6"/>
                  </a:cubicBezTo>
                  <a:cubicBezTo>
                    <a:pt x="22" y="6"/>
                    <a:pt x="10"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2"/>
            <p:cNvSpPr/>
            <p:nvPr/>
          </p:nvSpPr>
          <p:spPr>
            <a:xfrm>
              <a:off x="8023022" y="4734058"/>
              <a:ext cx="14217" cy="1597"/>
            </a:xfrm>
            <a:custGeom>
              <a:avLst/>
              <a:gdLst/>
              <a:ahLst/>
              <a:cxnLst/>
              <a:rect l="l" t="t" r="r" b="b"/>
              <a:pathLst>
                <a:path w="89" h="10" extrusionOk="0">
                  <a:moveTo>
                    <a:pt x="0" y="0"/>
                  </a:moveTo>
                  <a:lnTo>
                    <a:pt x="0" y="9"/>
                  </a:lnTo>
                  <a:lnTo>
                    <a:pt x="89" y="9"/>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2"/>
            <p:cNvSpPr/>
            <p:nvPr/>
          </p:nvSpPr>
          <p:spPr>
            <a:xfrm>
              <a:off x="7952735" y="4655945"/>
              <a:ext cx="22364" cy="9105"/>
            </a:xfrm>
            <a:custGeom>
              <a:avLst/>
              <a:gdLst/>
              <a:ahLst/>
              <a:cxnLst/>
              <a:rect l="l" t="t" r="r" b="b"/>
              <a:pathLst>
                <a:path w="140" h="57" extrusionOk="0">
                  <a:moveTo>
                    <a:pt x="28" y="0"/>
                  </a:moveTo>
                  <a:cubicBezTo>
                    <a:pt x="1" y="0"/>
                    <a:pt x="69" y="33"/>
                    <a:pt x="46" y="33"/>
                  </a:cubicBezTo>
                  <a:cubicBezTo>
                    <a:pt x="42" y="33"/>
                    <a:pt x="35" y="32"/>
                    <a:pt x="25" y="30"/>
                  </a:cubicBezTo>
                  <a:lnTo>
                    <a:pt x="25" y="30"/>
                  </a:lnTo>
                  <a:cubicBezTo>
                    <a:pt x="43" y="48"/>
                    <a:pt x="96" y="48"/>
                    <a:pt x="105" y="57"/>
                  </a:cubicBezTo>
                  <a:cubicBezTo>
                    <a:pt x="105" y="39"/>
                    <a:pt x="140" y="48"/>
                    <a:pt x="52" y="4"/>
                  </a:cubicBezTo>
                  <a:cubicBezTo>
                    <a:pt x="40" y="1"/>
                    <a:pt x="33"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2"/>
            <p:cNvSpPr/>
            <p:nvPr/>
          </p:nvSpPr>
          <p:spPr>
            <a:xfrm>
              <a:off x="7969349" y="4664890"/>
              <a:ext cx="160" cy="3035"/>
            </a:xfrm>
            <a:custGeom>
              <a:avLst/>
              <a:gdLst/>
              <a:ahLst/>
              <a:cxnLst/>
              <a:rect l="l" t="t" r="r" b="b"/>
              <a:pathLst>
                <a:path w="1" h="19" extrusionOk="0">
                  <a:moveTo>
                    <a:pt x="1" y="1"/>
                  </a:moveTo>
                  <a:cubicBezTo>
                    <a:pt x="1" y="9"/>
                    <a:pt x="1" y="9"/>
                    <a:pt x="1" y="18"/>
                  </a:cubicBezTo>
                  <a:cubicBezTo>
                    <a:pt x="1" y="9"/>
                    <a:pt x="1"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2"/>
            <p:cNvSpPr/>
            <p:nvPr/>
          </p:nvSpPr>
          <p:spPr>
            <a:xfrm>
              <a:off x="8155608" y="4977985"/>
              <a:ext cx="5751" cy="1597"/>
            </a:xfrm>
            <a:custGeom>
              <a:avLst/>
              <a:gdLst/>
              <a:ahLst/>
              <a:cxnLst/>
              <a:rect l="l" t="t" r="r" b="b"/>
              <a:pathLst>
                <a:path w="36" h="10" extrusionOk="0">
                  <a:moveTo>
                    <a:pt x="27" y="1"/>
                  </a:moveTo>
                  <a:lnTo>
                    <a:pt x="0"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2"/>
            <p:cNvSpPr/>
            <p:nvPr/>
          </p:nvSpPr>
          <p:spPr>
            <a:xfrm>
              <a:off x="8157046" y="4985013"/>
              <a:ext cx="7188" cy="5910"/>
            </a:xfrm>
            <a:custGeom>
              <a:avLst/>
              <a:gdLst/>
              <a:ahLst/>
              <a:cxnLst/>
              <a:rect l="l" t="t" r="r" b="b"/>
              <a:pathLst>
                <a:path w="45" h="37" extrusionOk="0">
                  <a:moveTo>
                    <a:pt x="0" y="1"/>
                  </a:moveTo>
                  <a:lnTo>
                    <a:pt x="35" y="36"/>
                  </a:lnTo>
                  <a:cubicBezTo>
                    <a:pt x="35" y="27"/>
                    <a:pt x="35" y="19"/>
                    <a:pt x="44"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2"/>
            <p:cNvSpPr/>
            <p:nvPr/>
          </p:nvSpPr>
          <p:spPr>
            <a:xfrm>
              <a:off x="8227492" y="4646520"/>
              <a:ext cx="3035" cy="4473"/>
            </a:xfrm>
            <a:custGeom>
              <a:avLst/>
              <a:gdLst/>
              <a:ahLst/>
              <a:cxnLst/>
              <a:rect l="l" t="t" r="r" b="b"/>
              <a:pathLst>
                <a:path w="19" h="28" extrusionOk="0">
                  <a:moveTo>
                    <a:pt x="1" y="1"/>
                  </a:moveTo>
                  <a:lnTo>
                    <a:pt x="1" y="18"/>
                  </a:lnTo>
                  <a:cubicBezTo>
                    <a:pt x="9" y="27"/>
                    <a:pt x="9" y="27"/>
                    <a:pt x="18" y="27"/>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2"/>
            <p:cNvSpPr/>
            <p:nvPr/>
          </p:nvSpPr>
          <p:spPr>
            <a:xfrm>
              <a:off x="8275414" y="4652271"/>
              <a:ext cx="1597" cy="7188"/>
            </a:xfrm>
            <a:custGeom>
              <a:avLst/>
              <a:gdLst/>
              <a:ahLst/>
              <a:cxnLst/>
              <a:rect l="l" t="t" r="r" b="b"/>
              <a:pathLst>
                <a:path w="10" h="45" extrusionOk="0">
                  <a:moveTo>
                    <a:pt x="1" y="0"/>
                  </a:moveTo>
                  <a:lnTo>
                    <a:pt x="10" y="44"/>
                  </a:ln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2"/>
            <p:cNvSpPr/>
            <p:nvPr/>
          </p:nvSpPr>
          <p:spPr>
            <a:xfrm>
              <a:off x="8341707" y="4643804"/>
              <a:ext cx="11501" cy="3994"/>
            </a:xfrm>
            <a:custGeom>
              <a:avLst/>
              <a:gdLst/>
              <a:ahLst/>
              <a:cxnLst/>
              <a:rect l="l" t="t" r="r" b="b"/>
              <a:pathLst>
                <a:path w="72" h="25" extrusionOk="0">
                  <a:moveTo>
                    <a:pt x="12" y="8"/>
                  </a:moveTo>
                  <a:cubicBezTo>
                    <a:pt x="9" y="8"/>
                    <a:pt x="5" y="8"/>
                    <a:pt x="1" y="9"/>
                  </a:cubicBezTo>
                  <a:cubicBezTo>
                    <a:pt x="4" y="9"/>
                    <a:pt x="9" y="9"/>
                    <a:pt x="14" y="8"/>
                  </a:cubicBezTo>
                  <a:lnTo>
                    <a:pt x="14" y="8"/>
                  </a:lnTo>
                  <a:cubicBezTo>
                    <a:pt x="13" y="8"/>
                    <a:pt x="13" y="8"/>
                    <a:pt x="12" y="8"/>
                  </a:cubicBezTo>
                  <a:close/>
                  <a:moveTo>
                    <a:pt x="71" y="0"/>
                  </a:moveTo>
                  <a:cubicBezTo>
                    <a:pt x="57" y="0"/>
                    <a:pt x="32" y="6"/>
                    <a:pt x="14" y="8"/>
                  </a:cubicBezTo>
                  <a:lnTo>
                    <a:pt x="14" y="8"/>
                  </a:lnTo>
                  <a:cubicBezTo>
                    <a:pt x="37" y="9"/>
                    <a:pt x="41" y="24"/>
                    <a:pt x="49"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2"/>
            <p:cNvSpPr/>
            <p:nvPr/>
          </p:nvSpPr>
          <p:spPr>
            <a:xfrm>
              <a:off x="8632278" y="4688851"/>
              <a:ext cx="359900" cy="311977"/>
            </a:xfrm>
            <a:custGeom>
              <a:avLst/>
              <a:gdLst/>
              <a:ahLst/>
              <a:cxnLst/>
              <a:rect l="l" t="t" r="r" b="b"/>
              <a:pathLst>
                <a:path w="2253" h="1953" extrusionOk="0">
                  <a:moveTo>
                    <a:pt x="1" y="1"/>
                  </a:moveTo>
                  <a:lnTo>
                    <a:pt x="1122" y="1952"/>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2"/>
            <p:cNvSpPr/>
            <p:nvPr/>
          </p:nvSpPr>
          <p:spPr>
            <a:xfrm>
              <a:off x="8836588" y="4983416"/>
              <a:ext cx="6070" cy="2236"/>
            </a:xfrm>
            <a:custGeom>
              <a:avLst/>
              <a:gdLst/>
              <a:ahLst/>
              <a:cxnLst/>
              <a:rect l="l" t="t" r="r" b="b"/>
              <a:pathLst>
                <a:path w="38" h="14" extrusionOk="0">
                  <a:moveTo>
                    <a:pt x="29" y="0"/>
                  </a:moveTo>
                  <a:cubicBezTo>
                    <a:pt x="18" y="0"/>
                    <a:pt x="6" y="8"/>
                    <a:pt x="2" y="12"/>
                  </a:cubicBezTo>
                  <a:lnTo>
                    <a:pt x="2" y="12"/>
                  </a:lnTo>
                  <a:cubicBezTo>
                    <a:pt x="2" y="11"/>
                    <a:pt x="2" y="11"/>
                    <a:pt x="2" y="11"/>
                  </a:cubicBezTo>
                  <a:cubicBezTo>
                    <a:pt x="1" y="12"/>
                    <a:pt x="0" y="13"/>
                    <a:pt x="0" y="13"/>
                  </a:cubicBezTo>
                  <a:cubicBezTo>
                    <a:pt x="0" y="13"/>
                    <a:pt x="1" y="12"/>
                    <a:pt x="2" y="12"/>
                  </a:cubicBezTo>
                  <a:lnTo>
                    <a:pt x="2" y="12"/>
                  </a:lnTo>
                  <a:cubicBezTo>
                    <a:pt x="2" y="13"/>
                    <a:pt x="3" y="13"/>
                    <a:pt x="5" y="13"/>
                  </a:cubicBezTo>
                  <a:cubicBezTo>
                    <a:pt x="12" y="13"/>
                    <a:pt x="30" y="2"/>
                    <a:pt x="37" y="2"/>
                  </a:cubicBezTo>
                  <a:cubicBezTo>
                    <a:pt x="35" y="1"/>
                    <a:pt x="32" y="0"/>
                    <a:pt x="2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2"/>
            <p:cNvSpPr/>
            <p:nvPr/>
          </p:nvSpPr>
          <p:spPr>
            <a:xfrm>
              <a:off x="8808633" y="4966803"/>
              <a:ext cx="7188" cy="1438"/>
            </a:xfrm>
            <a:custGeom>
              <a:avLst/>
              <a:gdLst/>
              <a:ahLst/>
              <a:cxnLst/>
              <a:rect l="l" t="t" r="r" b="b"/>
              <a:pathLst>
                <a:path w="45" h="9" extrusionOk="0">
                  <a:moveTo>
                    <a:pt x="0" y="0"/>
                  </a:moveTo>
                  <a:lnTo>
                    <a:pt x="27" y="9"/>
                  </a:lnTo>
                  <a:lnTo>
                    <a:pt x="4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2"/>
            <p:cNvSpPr/>
            <p:nvPr/>
          </p:nvSpPr>
          <p:spPr>
            <a:xfrm>
              <a:off x="8794576" y="4946995"/>
              <a:ext cx="18370" cy="14217"/>
            </a:xfrm>
            <a:custGeom>
              <a:avLst/>
              <a:gdLst/>
              <a:ahLst/>
              <a:cxnLst/>
              <a:rect l="l" t="t"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2"/>
            <p:cNvSpPr/>
            <p:nvPr/>
          </p:nvSpPr>
          <p:spPr>
            <a:xfrm>
              <a:off x="8808473" y="4925909"/>
              <a:ext cx="3195" cy="2875"/>
            </a:xfrm>
            <a:custGeom>
              <a:avLst/>
              <a:gdLst/>
              <a:ahLst/>
              <a:cxnLst/>
              <a:rect l="l" t="t" r="r" b="b"/>
              <a:pathLst>
                <a:path w="20" h="18" extrusionOk="0">
                  <a:moveTo>
                    <a:pt x="10" y="0"/>
                  </a:moveTo>
                  <a:cubicBezTo>
                    <a:pt x="8" y="4"/>
                    <a:pt x="7" y="5"/>
                    <a:pt x="5" y="6"/>
                  </a:cubicBezTo>
                  <a:lnTo>
                    <a:pt x="5" y="6"/>
                  </a:lnTo>
                  <a:cubicBezTo>
                    <a:pt x="4" y="5"/>
                    <a:pt x="3" y="5"/>
                    <a:pt x="2" y="5"/>
                  </a:cubicBezTo>
                  <a:lnTo>
                    <a:pt x="2" y="5"/>
                  </a:lnTo>
                  <a:cubicBezTo>
                    <a:pt x="1" y="5"/>
                    <a:pt x="1" y="7"/>
                    <a:pt x="3" y="7"/>
                  </a:cubicBezTo>
                  <a:cubicBezTo>
                    <a:pt x="4" y="7"/>
                    <a:pt x="4" y="7"/>
                    <a:pt x="5" y="6"/>
                  </a:cubicBezTo>
                  <a:lnTo>
                    <a:pt x="5" y="6"/>
                  </a:lnTo>
                  <a:cubicBezTo>
                    <a:pt x="8" y="8"/>
                    <a:pt x="12"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2"/>
            <p:cNvSpPr/>
            <p:nvPr/>
          </p:nvSpPr>
          <p:spPr>
            <a:xfrm>
              <a:off x="8811509" y="4927666"/>
              <a:ext cx="1278" cy="1438"/>
            </a:xfrm>
            <a:custGeom>
              <a:avLst/>
              <a:gdLst/>
              <a:ahLst/>
              <a:cxnLst/>
              <a:rect l="l" t="t" r="r" b="b"/>
              <a:pathLst>
                <a:path w="8" h="9" extrusionOk="0">
                  <a:moveTo>
                    <a:pt x="5" y="1"/>
                  </a:moveTo>
                  <a:cubicBezTo>
                    <a:pt x="4" y="1"/>
                    <a:pt x="2" y="2"/>
                    <a:pt x="0" y="7"/>
                  </a:cubicBezTo>
                  <a:cubicBezTo>
                    <a:pt x="1" y="8"/>
                    <a:pt x="3" y="9"/>
                    <a:pt x="3" y="9"/>
                  </a:cubicBezTo>
                  <a:cubicBezTo>
                    <a:pt x="7" y="9"/>
                    <a:pt x="8"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2"/>
            <p:cNvSpPr/>
            <p:nvPr/>
          </p:nvSpPr>
          <p:spPr>
            <a:xfrm>
              <a:off x="8804320" y="4915366"/>
              <a:ext cx="5910" cy="4952"/>
            </a:xfrm>
            <a:custGeom>
              <a:avLst/>
              <a:gdLst/>
              <a:ahLst/>
              <a:cxnLst/>
              <a:rect l="l" t="t"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2"/>
            <p:cNvSpPr/>
            <p:nvPr/>
          </p:nvSpPr>
          <p:spPr>
            <a:xfrm>
              <a:off x="8797292" y="4918720"/>
              <a:ext cx="3035" cy="1597"/>
            </a:xfrm>
            <a:custGeom>
              <a:avLst/>
              <a:gdLst/>
              <a:ahLst/>
              <a:cxnLst/>
              <a:rect l="l" t="t" r="r" b="b"/>
              <a:pathLst>
                <a:path w="19" h="10" extrusionOk="0">
                  <a:moveTo>
                    <a:pt x="1" y="1"/>
                  </a:moveTo>
                  <a:lnTo>
                    <a:pt x="10" y="10"/>
                  </a:lnTo>
                  <a:cubicBezTo>
                    <a:pt x="18"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2"/>
            <p:cNvSpPr/>
            <p:nvPr/>
          </p:nvSpPr>
          <p:spPr>
            <a:xfrm>
              <a:off x="8797451" y="4920158"/>
              <a:ext cx="5751" cy="1597"/>
            </a:xfrm>
            <a:custGeom>
              <a:avLst/>
              <a:gdLst/>
              <a:ahLst/>
              <a:cxnLst/>
              <a:rect l="l" t="t" r="r" b="b"/>
              <a:pathLst>
                <a:path w="36" h="10" extrusionOk="0">
                  <a:moveTo>
                    <a:pt x="9" y="1"/>
                  </a:moveTo>
                  <a:cubicBezTo>
                    <a:pt x="9" y="1"/>
                    <a:pt x="1" y="9"/>
                    <a:pt x="3" y="9"/>
                  </a:cubicBezTo>
                  <a:cubicBezTo>
                    <a:pt x="5" y="9"/>
                    <a:pt x="8" y="7"/>
                    <a:pt x="14" y="3"/>
                  </a:cubicBezTo>
                  <a:lnTo>
                    <a:pt x="14" y="3"/>
                  </a:lnTo>
                  <a:lnTo>
                    <a:pt x="15" y="3"/>
                  </a:lnTo>
                  <a:lnTo>
                    <a:pt x="15" y="3"/>
                  </a:lnTo>
                  <a:cubicBezTo>
                    <a:pt x="16" y="2"/>
                    <a:pt x="17" y="2"/>
                    <a:pt x="17" y="1"/>
                  </a:cubicBezTo>
                  <a:lnTo>
                    <a:pt x="17" y="1"/>
                  </a:lnTo>
                  <a:cubicBezTo>
                    <a:pt x="16" y="1"/>
                    <a:pt x="15" y="2"/>
                    <a:pt x="14" y="3"/>
                  </a:cubicBezTo>
                  <a:lnTo>
                    <a:pt x="14" y="3"/>
                  </a:lnTo>
                  <a:lnTo>
                    <a:pt x="9" y="1"/>
                  </a:lnTo>
                  <a:close/>
                  <a:moveTo>
                    <a:pt x="15" y="3"/>
                  </a:moveTo>
                  <a:cubicBezTo>
                    <a:pt x="10" y="10"/>
                    <a:pt x="19" y="10"/>
                    <a:pt x="35" y="10"/>
                  </a:cubicBezTo>
                  <a:lnTo>
                    <a:pt x="15"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2"/>
            <p:cNvSpPr/>
            <p:nvPr/>
          </p:nvSpPr>
          <p:spPr>
            <a:xfrm>
              <a:off x="8798729" y="4924471"/>
              <a:ext cx="7188" cy="6390"/>
            </a:xfrm>
            <a:custGeom>
              <a:avLst/>
              <a:gdLst/>
              <a:ahLst/>
              <a:cxnLst/>
              <a:rect l="l" t="t" r="r" b="b"/>
              <a:pathLst>
                <a:path w="45" h="40" extrusionOk="0">
                  <a:moveTo>
                    <a:pt x="27" y="0"/>
                  </a:moveTo>
                  <a:cubicBezTo>
                    <a:pt x="27" y="15"/>
                    <a:pt x="27" y="29"/>
                    <a:pt x="13" y="29"/>
                  </a:cubicBezTo>
                  <a:cubicBezTo>
                    <a:pt x="9" y="29"/>
                    <a:pt x="5" y="28"/>
                    <a:pt x="1" y="27"/>
                  </a:cubicBezTo>
                  <a:lnTo>
                    <a:pt x="1" y="27"/>
                  </a:lnTo>
                  <a:cubicBezTo>
                    <a:pt x="9" y="36"/>
                    <a:pt x="18" y="40"/>
                    <a:pt x="25" y="40"/>
                  </a:cubicBezTo>
                  <a:cubicBezTo>
                    <a:pt x="39" y="40"/>
                    <a:pt x="45"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2"/>
            <p:cNvSpPr/>
            <p:nvPr/>
          </p:nvSpPr>
          <p:spPr>
            <a:xfrm>
              <a:off x="8791701" y="4949550"/>
              <a:ext cx="4313" cy="4633"/>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cubicBezTo>
                    <a:pt x="26"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2"/>
            <p:cNvSpPr/>
            <p:nvPr/>
          </p:nvSpPr>
          <p:spPr>
            <a:xfrm>
              <a:off x="8791701" y="4897634"/>
              <a:ext cx="5751" cy="7188"/>
            </a:xfrm>
            <a:custGeom>
              <a:avLst/>
              <a:gdLst/>
              <a:ahLst/>
              <a:cxnLst/>
              <a:rect l="l" t="t" r="r" b="b"/>
              <a:pathLst>
                <a:path w="36" h="45" extrusionOk="0">
                  <a:moveTo>
                    <a:pt x="36" y="1"/>
                  </a:moveTo>
                  <a:lnTo>
                    <a:pt x="36" y="1"/>
                  </a:lnTo>
                  <a:cubicBezTo>
                    <a:pt x="29" y="4"/>
                    <a:pt x="25" y="9"/>
                    <a:pt x="22" y="14"/>
                  </a:cubicBezTo>
                  <a:lnTo>
                    <a:pt x="22" y="14"/>
                  </a:ln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2"/>
            <p:cNvSpPr/>
            <p:nvPr/>
          </p:nvSpPr>
          <p:spPr>
            <a:xfrm>
              <a:off x="8787388" y="4901788"/>
              <a:ext cx="4473" cy="2556"/>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2"/>
            <p:cNvSpPr/>
            <p:nvPr/>
          </p:nvSpPr>
          <p:spPr>
            <a:xfrm>
              <a:off x="8787388" y="4921596"/>
              <a:ext cx="10064" cy="4473"/>
            </a:xfrm>
            <a:custGeom>
              <a:avLst/>
              <a:gdLst/>
              <a:ahLst/>
              <a:cxnLst/>
              <a:rect l="l" t="t" r="r" b="b"/>
              <a:pathLst>
                <a:path w="63" h="28" extrusionOk="0">
                  <a:moveTo>
                    <a:pt x="1" y="1"/>
                  </a:moveTo>
                  <a:lnTo>
                    <a:pt x="10" y="9"/>
                  </a:lnTo>
                  <a:lnTo>
                    <a:pt x="63" y="27"/>
                  </a:lnTo>
                  <a:lnTo>
                    <a:pt x="63"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2"/>
            <p:cNvSpPr/>
            <p:nvPr/>
          </p:nvSpPr>
          <p:spPr>
            <a:xfrm>
              <a:off x="8787388" y="4885015"/>
              <a:ext cx="7348" cy="160"/>
            </a:xfrm>
            <a:custGeom>
              <a:avLst/>
              <a:gdLst/>
              <a:ahLst/>
              <a:cxnLst/>
              <a:rect l="l" t="t" r="r" b="b"/>
              <a:pathLst>
                <a:path w="46" h="1" extrusionOk="0">
                  <a:moveTo>
                    <a:pt x="19" y="0"/>
                  </a:moveTo>
                  <a:lnTo>
                    <a:pt x="45"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2"/>
            <p:cNvSpPr/>
            <p:nvPr/>
          </p:nvSpPr>
          <p:spPr>
            <a:xfrm>
              <a:off x="8783234" y="4870798"/>
              <a:ext cx="8626" cy="7188"/>
            </a:xfrm>
            <a:custGeom>
              <a:avLst/>
              <a:gdLst/>
              <a:ahLst/>
              <a:cxnLst/>
              <a:rect l="l" t="t"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2"/>
            <p:cNvSpPr/>
            <p:nvPr/>
          </p:nvSpPr>
          <p:spPr>
            <a:xfrm>
              <a:off x="8777643" y="4869360"/>
              <a:ext cx="5751" cy="1597"/>
            </a:xfrm>
            <a:custGeom>
              <a:avLst/>
              <a:gdLst/>
              <a:ahLst/>
              <a:cxnLst/>
              <a:rect l="l" t="t" r="r" b="b"/>
              <a:pathLst>
                <a:path w="36" h="10" extrusionOk="0">
                  <a:moveTo>
                    <a:pt x="0" y="1"/>
                  </a:moveTo>
                  <a:cubicBezTo>
                    <a:pt x="9" y="1"/>
                    <a:pt x="18" y="1"/>
                    <a:pt x="35" y="10"/>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2"/>
            <p:cNvSpPr/>
            <p:nvPr/>
          </p:nvSpPr>
          <p:spPr>
            <a:xfrm>
              <a:off x="8784672" y="4890606"/>
              <a:ext cx="2875" cy="4313"/>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2"/>
            <p:cNvSpPr/>
            <p:nvPr/>
          </p:nvSpPr>
          <p:spPr>
            <a:xfrm>
              <a:off x="8783234" y="4890606"/>
              <a:ext cx="160" cy="3035"/>
            </a:xfrm>
            <a:custGeom>
              <a:avLst/>
              <a:gdLst/>
              <a:ahLst/>
              <a:cxnLst/>
              <a:rect l="l" t="t" r="r" b="b"/>
              <a:pathLst>
                <a:path w="1" h="19" extrusionOk="0">
                  <a:moveTo>
                    <a:pt x="0" y="18"/>
                  </a:moveTo>
                  <a:lnTo>
                    <a:pt x="0" y="18"/>
                  </a:lnTo>
                  <a:cubicBezTo>
                    <a:pt x="0" y="9"/>
                    <a:pt x="0" y="9"/>
                    <a:pt x="0" y="0"/>
                  </a:cubicBezTo>
                  <a:cubicBezTo>
                    <a:pt x="0" y="9"/>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2"/>
            <p:cNvSpPr/>
            <p:nvPr/>
          </p:nvSpPr>
          <p:spPr>
            <a:xfrm>
              <a:off x="8784672" y="4894759"/>
              <a:ext cx="160" cy="1597"/>
            </a:xfrm>
            <a:custGeom>
              <a:avLst/>
              <a:gdLst/>
              <a:ahLst/>
              <a:cxnLst/>
              <a:rect l="l" t="t" r="r" b="b"/>
              <a:pathLst>
                <a:path w="1" h="10" extrusionOk="0">
                  <a:moveTo>
                    <a:pt x="0" y="1"/>
                  </a:moveTo>
                  <a:lnTo>
                    <a:pt x="0" y="1"/>
                  </a:ln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2"/>
            <p:cNvSpPr/>
            <p:nvPr/>
          </p:nvSpPr>
          <p:spPr>
            <a:xfrm>
              <a:off x="8777643" y="4911212"/>
              <a:ext cx="9904" cy="4952"/>
            </a:xfrm>
            <a:custGeom>
              <a:avLst/>
              <a:gdLst/>
              <a:ahLst/>
              <a:cxnLst/>
              <a:rect l="l" t="t"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2"/>
            <p:cNvSpPr/>
            <p:nvPr/>
          </p:nvSpPr>
          <p:spPr>
            <a:xfrm>
              <a:off x="8780359" y="4900510"/>
              <a:ext cx="5910" cy="4313"/>
            </a:xfrm>
            <a:custGeom>
              <a:avLst/>
              <a:gdLst/>
              <a:ahLst/>
              <a:cxnLst/>
              <a:rect l="l" t="t" r="r" b="b"/>
              <a:pathLst>
                <a:path w="37" h="27" extrusionOk="0">
                  <a:moveTo>
                    <a:pt x="1" y="0"/>
                  </a:moveTo>
                  <a:lnTo>
                    <a:pt x="10" y="27"/>
                  </a:lnTo>
                  <a:cubicBezTo>
                    <a:pt x="10" y="18"/>
                    <a:pt x="18" y="9"/>
                    <a:pt x="36" y="9"/>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2"/>
            <p:cNvSpPr/>
            <p:nvPr/>
          </p:nvSpPr>
          <p:spPr>
            <a:xfrm>
              <a:off x="8777643" y="4899072"/>
              <a:ext cx="2875" cy="1597"/>
            </a:xfrm>
            <a:custGeom>
              <a:avLst/>
              <a:gdLst/>
              <a:ahLst/>
              <a:cxnLst/>
              <a:rect l="l" t="t" r="r" b="b"/>
              <a:pathLst>
                <a:path w="18" h="10"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2"/>
            <p:cNvSpPr/>
            <p:nvPr/>
          </p:nvSpPr>
          <p:spPr>
            <a:xfrm>
              <a:off x="8771893" y="4873673"/>
              <a:ext cx="5910" cy="7188"/>
            </a:xfrm>
            <a:custGeom>
              <a:avLst/>
              <a:gdLst/>
              <a:ahLst/>
              <a:cxnLst/>
              <a:rect l="l" t="t"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2"/>
            <p:cNvSpPr/>
            <p:nvPr/>
          </p:nvSpPr>
          <p:spPr>
            <a:xfrm>
              <a:off x="8778921" y="4886293"/>
              <a:ext cx="1597" cy="160"/>
            </a:xfrm>
            <a:custGeom>
              <a:avLst/>
              <a:gdLst/>
              <a:ahLst/>
              <a:cxnLst/>
              <a:rect l="l" t="t" r="r" b="b"/>
              <a:pathLst>
                <a:path w="10" h="1" extrusionOk="0">
                  <a:moveTo>
                    <a:pt x="10" y="1"/>
                  </a:moveTo>
                  <a:lnTo>
                    <a:pt x="1" y="1"/>
                  </a:lnTo>
                  <a:cubicBezTo>
                    <a:pt x="1" y="1"/>
                    <a:pt x="1"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2"/>
            <p:cNvSpPr/>
            <p:nvPr/>
          </p:nvSpPr>
          <p:spPr>
            <a:xfrm>
              <a:off x="8760711" y="4855303"/>
              <a:ext cx="160" cy="1597"/>
            </a:xfrm>
            <a:custGeom>
              <a:avLst/>
              <a:gdLst/>
              <a:ahLst/>
              <a:cxnLst/>
              <a:rect l="l" t="t" r="r" b="b"/>
              <a:pathLst>
                <a:path w="1" h="10" extrusionOk="0">
                  <a:moveTo>
                    <a:pt x="0" y="1"/>
                  </a:moveTo>
                  <a:cubicBezTo>
                    <a:pt x="0" y="1"/>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2"/>
            <p:cNvSpPr/>
            <p:nvPr/>
          </p:nvSpPr>
          <p:spPr>
            <a:xfrm>
              <a:off x="8771893" y="4880702"/>
              <a:ext cx="4473" cy="3035"/>
            </a:xfrm>
            <a:custGeom>
              <a:avLst/>
              <a:gdLst/>
              <a:ahLst/>
              <a:cxnLst/>
              <a:rect l="l" t="t"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2"/>
            <p:cNvSpPr/>
            <p:nvPr/>
          </p:nvSpPr>
          <p:spPr>
            <a:xfrm>
              <a:off x="8771893" y="4865207"/>
              <a:ext cx="1597" cy="4313"/>
            </a:xfrm>
            <a:custGeom>
              <a:avLst/>
              <a:gdLst/>
              <a:ahLst/>
              <a:cxnLst/>
              <a:rect l="l" t="t" r="r" b="b"/>
              <a:pathLst>
                <a:path w="10" h="27" extrusionOk="0">
                  <a:moveTo>
                    <a:pt x="1" y="0"/>
                  </a:moveTo>
                  <a:cubicBezTo>
                    <a:pt x="1" y="9"/>
                    <a:pt x="1" y="18"/>
                    <a:pt x="1" y="27"/>
                  </a:cubicBezTo>
                  <a:cubicBezTo>
                    <a:pt x="1" y="18"/>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2"/>
            <p:cNvSpPr/>
            <p:nvPr/>
          </p:nvSpPr>
          <p:spPr>
            <a:xfrm>
              <a:off x="8780359" y="4883897"/>
              <a:ext cx="958" cy="1278"/>
            </a:xfrm>
            <a:custGeom>
              <a:avLst/>
              <a:gdLst/>
              <a:ahLst/>
              <a:cxnLst/>
              <a:rect l="l" t="t" r="r" b="b"/>
              <a:pathLst>
                <a:path w="6" h="8" extrusionOk="0">
                  <a:moveTo>
                    <a:pt x="4" y="0"/>
                  </a:moveTo>
                  <a:cubicBezTo>
                    <a:pt x="3" y="0"/>
                    <a:pt x="1" y="3"/>
                    <a:pt x="1" y="7"/>
                  </a:cubicBezTo>
                  <a:cubicBezTo>
                    <a:pt x="5" y="3"/>
                    <a:pt x="5"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2"/>
            <p:cNvSpPr/>
            <p:nvPr/>
          </p:nvSpPr>
          <p:spPr>
            <a:xfrm>
              <a:off x="8776206" y="4883577"/>
              <a:ext cx="4313" cy="2875"/>
            </a:xfrm>
            <a:custGeom>
              <a:avLst/>
              <a:gdLst/>
              <a:ahLst/>
              <a:cxnLst/>
              <a:rect l="l" t="t"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2"/>
            <p:cNvSpPr/>
            <p:nvPr/>
          </p:nvSpPr>
          <p:spPr>
            <a:xfrm>
              <a:off x="8729561" y="4856740"/>
              <a:ext cx="31310" cy="15815"/>
            </a:xfrm>
            <a:custGeom>
              <a:avLst/>
              <a:gdLst/>
              <a:ahLst/>
              <a:cxnLst/>
              <a:rect l="l" t="t" r="r" b="b"/>
              <a:pathLst>
                <a:path w="196" h="99" extrusionOk="0">
                  <a:moveTo>
                    <a:pt x="142" y="0"/>
                  </a:moveTo>
                  <a:cubicBezTo>
                    <a:pt x="133" y="18"/>
                    <a:pt x="142" y="62"/>
                    <a:pt x="107" y="62"/>
                  </a:cubicBezTo>
                  <a:cubicBezTo>
                    <a:pt x="80" y="36"/>
                    <a:pt x="98" y="36"/>
                    <a:pt x="107" y="9"/>
                  </a:cubicBezTo>
                  <a:lnTo>
                    <a:pt x="107" y="9"/>
                  </a:ln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lnTo>
                    <a:pt x="195" y="0"/>
                  </a:lnTo>
                  <a:cubicBezTo>
                    <a:pt x="191" y="5"/>
                    <a:pt x="184" y="7"/>
                    <a:pt x="175" y="7"/>
                  </a:cubicBezTo>
                  <a:cubicBezTo>
                    <a:pt x="166" y="7"/>
                    <a:pt x="155" y="5"/>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2"/>
            <p:cNvSpPr/>
            <p:nvPr/>
          </p:nvSpPr>
          <p:spPr>
            <a:xfrm>
              <a:off x="8760711" y="4855622"/>
              <a:ext cx="7188" cy="8307"/>
            </a:xfrm>
            <a:custGeom>
              <a:avLst/>
              <a:gdLst/>
              <a:ahLst/>
              <a:cxnLst/>
              <a:rect l="l" t="t"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2"/>
            <p:cNvSpPr/>
            <p:nvPr/>
          </p:nvSpPr>
          <p:spPr>
            <a:xfrm>
              <a:off x="8756398" y="4865207"/>
              <a:ext cx="15655" cy="11981"/>
            </a:xfrm>
            <a:custGeom>
              <a:avLst/>
              <a:gdLst/>
              <a:ahLst/>
              <a:cxnLst/>
              <a:rect l="l" t="t" r="r" b="b"/>
              <a:pathLst>
                <a:path w="98" h="75" extrusionOk="0">
                  <a:moveTo>
                    <a:pt x="54" y="0"/>
                  </a:moveTo>
                  <a:cubicBezTo>
                    <a:pt x="54" y="9"/>
                    <a:pt x="63" y="18"/>
                    <a:pt x="80" y="36"/>
                  </a:cubicBezTo>
                  <a:cubicBezTo>
                    <a:pt x="80" y="28"/>
                    <a:pt x="82" y="26"/>
                    <a:pt x="84" y="26"/>
                  </a:cubicBezTo>
                  <a:cubicBezTo>
                    <a:pt x="86" y="26"/>
                    <a:pt x="89" y="31"/>
                    <a:pt x="89" y="36"/>
                  </a:cubicBezTo>
                  <a:lnTo>
                    <a:pt x="98" y="27"/>
                  </a:ln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2"/>
            <p:cNvSpPr/>
            <p:nvPr/>
          </p:nvSpPr>
          <p:spPr>
            <a:xfrm>
              <a:off x="8766302" y="4916005"/>
              <a:ext cx="160" cy="1597"/>
            </a:xfrm>
            <a:custGeom>
              <a:avLst/>
              <a:gdLst/>
              <a:ahLst/>
              <a:cxnLst/>
              <a:rect l="l" t="t" r="r" b="b"/>
              <a:pathLst>
                <a:path w="1" h="10" extrusionOk="0">
                  <a:moveTo>
                    <a:pt x="1" y="9"/>
                  </a:moveTo>
                  <a:lnTo>
                    <a:pt x="1" y="0"/>
                  </a:lnTo>
                  <a:cubicBezTo>
                    <a:pt x="1" y="0"/>
                    <a:pt x="1" y="0"/>
                    <a:pt x="1"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2"/>
            <p:cNvSpPr/>
            <p:nvPr/>
          </p:nvSpPr>
          <p:spPr>
            <a:xfrm>
              <a:off x="8766302" y="4903225"/>
              <a:ext cx="10064" cy="14377"/>
            </a:xfrm>
            <a:custGeom>
              <a:avLst/>
              <a:gdLst/>
              <a:ahLst/>
              <a:cxnLst/>
              <a:rect l="l" t="t" r="r" b="b"/>
              <a:pathLst>
                <a:path w="63" h="90" extrusionOk="0">
                  <a:moveTo>
                    <a:pt x="62" y="1"/>
                  </a:moveTo>
                  <a:lnTo>
                    <a:pt x="62" y="1"/>
                  </a:lnTo>
                  <a:cubicBezTo>
                    <a:pt x="61" y="1"/>
                    <a:pt x="59" y="2"/>
                    <a:pt x="57" y="5"/>
                  </a:cubicBezTo>
                  <a:lnTo>
                    <a:pt x="57" y="5"/>
                  </a:ln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2"/>
            <p:cNvSpPr/>
            <p:nvPr/>
          </p:nvSpPr>
          <p:spPr>
            <a:xfrm>
              <a:off x="8759273" y="4887730"/>
              <a:ext cx="7188" cy="6070"/>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5"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2"/>
            <p:cNvSpPr/>
            <p:nvPr/>
          </p:nvSpPr>
          <p:spPr>
            <a:xfrm>
              <a:off x="8759273" y="4852427"/>
              <a:ext cx="8626" cy="1597"/>
            </a:xfrm>
            <a:custGeom>
              <a:avLst/>
              <a:gdLst/>
              <a:ahLst/>
              <a:cxnLst/>
              <a:rect l="l" t="t" r="r" b="b"/>
              <a:pathLst>
                <a:path w="54" h="10" extrusionOk="0">
                  <a:moveTo>
                    <a:pt x="0" y="1"/>
                  </a:moveTo>
                  <a:lnTo>
                    <a:pt x="27" y="10"/>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2"/>
            <p:cNvSpPr/>
            <p:nvPr/>
          </p:nvSpPr>
          <p:spPr>
            <a:xfrm>
              <a:off x="8757835" y="4843961"/>
              <a:ext cx="4473" cy="3035"/>
            </a:xfrm>
            <a:custGeom>
              <a:avLst/>
              <a:gdLst/>
              <a:ahLst/>
              <a:cxnLst/>
              <a:rect l="l" t="t" r="r" b="b"/>
              <a:pathLst>
                <a:path w="28" h="19" extrusionOk="0">
                  <a:moveTo>
                    <a:pt x="9" y="1"/>
                  </a:moveTo>
                  <a:lnTo>
                    <a:pt x="1" y="19"/>
                  </a:lnTo>
                  <a:lnTo>
                    <a:pt x="27" y="10"/>
                  </a:ln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2"/>
            <p:cNvSpPr/>
            <p:nvPr/>
          </p:nvSpPr>
          <p:spPr>
            <a:xfrm>
              <a:off x="8904478" y="4657862"/>
              <a:ext cx="1597" cy="3035"/>
            </a:xfrm>
            <a:custGeom>
              <a:avLst/>
              <a:gdLst/>
              <a:ahLst/>
              <a:cxnLst/>
              <a:rect l="l" t="t" r="r" b="b"/>
              <a:pathLst>
                <a:path w="10" h="19" extrusionOk="0">
                  <a:moveTo>
                    <a:pt x="10" y="0"/>
                  </a:moveTo>
                  <a:lnTo>
                    <a:pt x="10" y="0"/>
                  </a:lnTo>
                  <a:cubicBezTo>
                    <a:pt x="1" y="9"/>
                    <a:pt x="1" y="9"/>
                    <a:pt x="1" y="18"/>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2"/>
            <p:cNvSpPr/>
            <p:nvPr/>
          </p:nvSpPr>
          <p:spPr>
            <a:xfrm>
              <a:off x="8890421" y="4659299"/>
              <a:ext cx="160" cy="2875"/>
            </a:xfrm>
            <a:custGeom>
              <a:avLst/>
              <a:gdLst/>
              <a:ahLst/>
              <a:cxnLst/>
              <a:rect l="l" t="t" r="r" b="b"/>
              <a:pathLst>
                <a:path w="1" h="18" extrusionOk="0">
                  <a:moveTo>
                    <a:pt x="1" y="0"/>
                  </a:moveTo>
                  <a:lnTo>
                    <a:pt x="1" y="18"/>
                  </a:ln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2"/>
            <p:cNvSpPr/>
            <p:nvPr/>
          </p:nvSpPr>
          <p:spPr>
            <a:xfrm>
              <a:off x="8684514" y="4718564"/>
              <a:ext cx="13898" cy="7188"/>
            </a:xfrm>
            <a:custGeom>
              <a:avLst/>
              <a:gdLst/>
              <a:ahLst/>
              <a:cxnLst/>
              <a:rect l="l" t="t" r="r" b="b"/>
              <a:pathLst>
                <a:path w="87" h="45" extrusionOk="0">
                  <a:moveTo>
                    <a:pt x="0" y="0"/>
                  </a:moveTo>
                  <a:cubicBezTo>
                    <a:pt x="40" y="20"/>
                    <a:pt x="85" y="45"/>
                    <a:pt x="86" y="45"/>
                  </a:cubicBezTo>
                  <a:cubicBezTo>
                    <a:pt x="86" y="45"/>
                    <a:pt x="82" y="42"/>
                    <a:pt x="71" y="35"/>
                  </a:cubicBezTo>
                  <a:lnTo>
                    <a:pt x="18" y="0"/>
                  </a:lnTo>
                  <a:lnTo>
                    <a:pt x="18" y="0"/>
                  </a:lnTo>
                  <a:cubicBezTo>
                    <a:pt x="21" y="3"/>
                    <a:pt x="22" y="4"/>
                    <a:pt x="21" y="4"/>
                  </a:cubicBezTo>
                  <a:cubicBezTo>
                    <a:pt x="20" y="4"/>
                    <a:pt x="12"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2"/>
            <p:cNvSpPr/>
            <p:nvPr/>
          </p:nvSpPr>
          <p:spPr>
            <a:xfrm>
              <a:off x="8774768" y="4686136"/>
              <a:ext cx="3035" cy="4313"/>
            </a:xfrm>
            <a:custGeom>
              <a:avLst/>
              <a:gdLst/>
              <a:ahLst/>
              <a:cxnLst/>
              <a:rect l="l" t="t"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2"/>
            <p:cNvSpPr/>
            <p:nvPr/>
          </p:nvSpPr>
          <p:spPr>
            <a:xfrm>
              <a:off x="8780359" y="4666328"/>
              <a:ext cx="3035" cy="3035"/>
            </a:xfrm>
            <a:custGeom>
              <a:avLst/>
              <a:gdLst/>
              <a:ahLst/>
              <a:cxnLst/>
              <a:rect l="l" t="t" r="r" b="b"/>
              <a:pathLst>
                <a:path w="19" h="19" extrusionOk="0">
                  <a:moveTo>
                    <a:pt x="1" y="0"/>
                  </a:moveTo>
                  <a:lnTo>
                    <a:pt x="18" y="18"/>
                  </a:lnTo>
                  <a:cubicBezTo>
                    <a:pt x="18" y="9"/>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2"/>
            <p:cNvSpPr/>
            <p:nvPr/>
          </p:nvSpPr>
          <p:spPr>
            <a:xfrm>
              <a:off x="9027320" y="4649395"/>
              <a:ext cx="12779" cy="5751"/>
            </a:xfrm>
            <a:custGeom>
              <a:avLst/>
              <a:gdLst/>
              <a:ahLst/>
              <a:cxnLst/>
              <a:rect l="l" t="t" r="r" b="b"/>
              <a:pathLst>
                <a:path w="80" h="36" extrusionOk="0">
                  <a:moveTo>
                    <a:pt x="79" y="0"/>
                  </a:moveTo>
                  <a:cubicBezTo>
                    <a:pt x="35" y="0"/>
                    <a:pt x="27" y="18"/>
                    <a:pt x="0" y="36"/>
                  </a:cubicBezTo>
                  <a:lnTo>
                    <a:pt x="7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2"/>
            <p:cNvSpPr/>
            <p:nvPr/>
          </p:nvSpPr>
          <p:spPr>
            <a:xfrm>
              <a:off x="8710552" y="4766486"/>
              <a:ext cx="3674" cy="7508"/>
            </a:xfrm>
            <a:custGeom>
              <a:avLst/>
              <a:gdLst/>
              <a:ahLst/>
              <a:cxnLst/>
              <a:rect l="l" t="t"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2"/>
            <p:cNvSpPr/>
            <p:nvPr/>
          </p:nvSpPr>
          <p:spPr>
            <a:xfrm>
              <a:off x="8898887" y="4711375"/>
              <a:ext cx="1597" cy="3035"/>
            </a:xfrm>
            <a:custGeom>
              <a:avLst/>
              <a:gdLst/>
              <a:ahLst/>
              <a:cxnLst/>
              <a:rect l="l" t="t" r="r" b="b"/>
              <a:pathLst>
                <a:path w="10" h="19" extrusionOk="0">
                  <a:moveTo>
                    <a:pt x="9" y="1"/>
                  </a:moveTo>
                  <a:cubicBezTo>
                    <a:pt x="1" y="10"/>
                    <a:pt x="1" y="10"/>
                    <a:pt x="1" y="19"/>
                  </a:cubicBezTo>
                  <a:cubicBezTo>
                    <a:pt x="9" y="19"/>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2"/>
            <p:cNvSpPr/>
            <p:nvPr/>
          </p:nvSpPr>
          <p:spPr>
            <a:xfrm>
              <a:off x="8709913" y="4760895"/>
              <a:ext cx="4313" cy="5751"/>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2"/>
            <p:cNvSpPr/>
            <p:nvPr/>
          </p:nvSpPr>
          <p:spPr>
            <a:xfrm>
              <a:off x="8887546" y="4927187"/>
              <a:ext cx="1597" cy="160"/>
            </a:xfrm>
            <a:custGeom>
              <a:avLst/>
              <a:gdLst/>
              <a:ahLst/>
              <a:cxnLst/>
              <a:rect l="l" t="t" r="r" b="b"/>
              <a:pathLst>
                <a:path w="10" h="1" extrusionOk="0">
                  <a:moveTo>
                    <a:pt x="10" y="1"/>
                  </a:moveTo>
                  <a:cubicBezTo>
                    <a:pt x="1" y="1"/>
                    <a:pt x="1" y="1"/>
                    <a:pt x="1" y="1"/>
                  </a:cubicBezTo>
                  <a:cubicBezTo>
                    <a:pt x="10"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2"/>
            <p:cNvSpPr/>
            <p:nvPr/>
          </p:nvSpPr>
          <p:spPr>
            <a:xfrm>
              <a:off x="8804320" y="4966803"/>
              <a:ext cx="1597" cy="2875"/>
            </a:xfrm>
            <a:custGeom>
              <a:avLst/>
              <a:gdLst/>
              <a:ahLst/>
              <a:cxnLst/>
              <a:rect l="l" t="t" r="r" b="b"/>
              <a:pathLst>
                <a:path w="10" h="18" extrusionOk="0">
                  <a:moveTo>
                    <a:pt x="10" y="0"/>
                  </a:moveTo>
                  <a:lnTo>
                    <a:pt x="10" y="0"/>
                  </a:lnTo>
                  <a:cubicBezTo>
                    <a:pt x="1" y="0"/>
                    <a:pt x="1" y="9"/>
                    <a:pt x="1" y="18"/>
                  </a:cubicBezTo>
                  <a:cubicBezTo>
                    <a:pt x="1" y="9"/>
                    <a:pt x="1"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2"/>
            <p:cNvSpPr/>
            <p:nvPr/>
          </p:nvSpPr>
          <p:spPr>
            <a:xfrm>
              <a:off x="8743778" y="4817284"/>
              <a:ext cx="160" cy="1597"/>
            </a:xfrm>
            <a:custGeom>
              <a:avLst/>
              <a:gdLst/>
              <a:ahLst/>
              <a:cxnLst/>
              <a:rect l="l" t="t" r="r" b="b"/>
              <a:pathLst>
                <a:path w="1" h="10" extrusionOk="0">
                  <a:moveTo>
                    <a:pt x="0" y="0"/>
                  </a:move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2"/>
            <p:cNvSpPr/>
            <p:nvPr/>
          </p:nvSpPr>
          <p:spPr>
            <a:xfrm>
              <a:off x="8726845" y="4834217"/>
              <a:ext cx="2875" cy="160"/>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2"/>
            <p:cNvSpPr/>
            <p:nvPr/>
          </p:nvSpPr>
          <p:spPr>
            <a:xfrm>
              <a:off x="8673172" y="4762173"/>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2"/>
            <p:cNvSpPr/>
            <p:nvPr/>
          </p:nvSpPr>
          <p:spPr>
            <a:xfrm>
              <a:off x="8742340" y="4817284"/>
              <a:ext cx="160" cy="2875"/>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2"/>
            <p:cNvSpPr/>
            <p:nvPr/>
          </p:nvSpPr>
          <p:spPr>
            <a:xfrm>
              <a:off x="8745216" y="4818722"/>
              <a:ext cx="1438" cy="1438"/>
            </a:xfrm>
            <a:custGeom>
              <a:avLst/>
              <a:gdLst/>
              <a:ahLst/>
              <a:cxnLst/>
              <a:rect l="l" t="t" r="r" b="b"/>
              <a:pathLst>
                <a:path w="9" h="9" extrusionOk="0">
                  <a:moveTo>
                    <a:pt x="0" y="0"/>
                  </a:moveTo>
                  <a:cubicBezTo>
                    <a:pt x="0" y="0"/>
                    <a:pt x="0" y="9"/>
                    <a:pt x="0" y="9"/>
                  </a:cubicBezTo>
                  <a:cubicBezTo>
                    <a:pt x="0"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2"/>
            <p:cNvSpPr/>
            <p:nvPr/>
          </p:nvSpPr>
          <p:spPr>
            <a:xfrm>
              <a:off x="8742340" y="4814409"/>
              <a:ext cx="1597" cy="3035"/>
            </a:xfrm>
            <a:custGeom>
              <a:avLst/>
              <a:gdLst/>
              <a:ahLst/>
              <a:cxnLst/>
              <a:rect l="l" t="t" r="r" b="b"/>
              <a:pathLst>
                <a:path w="10" h="19" extrusionOk="0">
                  <a:moveTo>
                    <a:pt x="0" y="1"/>
                  </a:moveTo>
                  <a:cubicBezTo>
                    <a:pt x="0" y="9"/>
                    <a:pt x="0" y="9"/>
                    <a:pt x="0" y="18"/>
                  </a:cubicBezTo>
                  <a:lnTo>
                    <a:pt x="9" y="18"/>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2"/>
            <p:cNvSpPr/>
            <p:nvPr/>
          </p:nvSpPr>
          <p:spPr>
            <a:xfrm>
              <a:off x="8948248" y="4793323"/>
              <a:ext cx="1597" cy="2396"/>
            </a:xfrm>
            <a:custGeom>
              <a:avLst/>
              <a:gdLst/>
              <a:ahLst/>
              <a:cxnLst/>
              <a:rect l="l" t="t"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2"/>
            <p:cNvSpPr/>
            <p:nvPr/>
          </p:nvSpPr>
          <p:spPr>
            <a:xfrm>
              <a:off x="8669019" y="4664890"/>
              <a:ext cx="160" cy="160"/>
            </a:xfrm>
            <a:custGeom>
              <a:avLst/>
              <a:gdLst/>
              <a:ahLst/>
              <a:cxnLst/>
              <a:rect l="l" t="t" r="r" b="b"/>
              <a:pathLst>
                <a:path w="1" h="1" extrusionOk="0">
                  <a:moveTo>
                    <a:pt x="0" y="1"/>
                  </a:moveTo>
                  <a:cubicBezTo>
                    <a:pt x="0" y="1"/>
                    <a:pt x="0" y="1"/>
                    <a:pt x="0" y="1"/>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2"/>
            <p:cNvSpPr/>
            <p:nvPr/>
          </p:nvSpPr>
          <p:spPr>
            <a:xfrm>
              <a:off x="8669019" y="4660737"/>
              <a:ext cx="11342" cy="18370"/>
            </a:xfrm>
            <a:custGeom>
              <a:avLst/>
              <a:gdLst/>
              <a:ahLst/>
              <a:cxnLst/>
              <a:rect l="l" t="t" r="r" b="b"/>
              <a:pathLst>
                <a:path w="71" h="115" extrusionOk="0">
                  <a:moveTo>
                    <a:pt x="44" y="0"/>
                  </a:moveTo>
                  <a:cubicBezTo>
                    <a:pt x="44" y="24"/>
                    <a:pt x="37" y="32"/>
                    <a:pt x="23" y="32"/>
                  </a:cubicBezTo>
                  <a:cubicBezTo>
                    <a:pt x="17" y="32"/>
                    <a:pt x="9" y="30"/>
                    <a:pt x="0" y="27"/>
                  </a:cubicBezTo>
                  <a:lnTo>
                    <a:pt x="0" y="27"/>
                  </a:lnTo>
                  <a:cubicBezTo>
                    <a:pt x="27" y="53"/>
                    <a:pt x="53" y="88"/>
                    <a:pt x="71" y="115"/>
                  </a:cubicBezTo>
                  <a:cubicBezTo>
                    <a:pt x="62" y="80"/>
                    <a:pt x="53" y="35"/>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2"/>
            <p:cNvSpPr/>
            <p:nvPr/>
          </p:nvSpPr>
          <p:spPr>
            <a:xfrm>
              <a:off x="8578764" y="4642367"/>
              <a:ext cx="478269" cy="352711"/>
            </a:xfrm>
            <a:custGeom>
              <a:avLst/>
              <a:gdLst/>
              <a:ahLst/>
              <a:cxnLst/>
              <a:rect l="l" t="t" r="r" b="b"/>
              <a:pathLst>
                <a:path w="2994" h="2208" extrusionOk="0">
                  <a:moveTo>
                    <a:pt x="2005" y="115"/>
                  </a:moveTo>
                  <a:lnTo>
                    <a:pt x="2005" y="115"/>
                  </a:lnTo>
                  <a:cubicBezTo>
                    <a:pt x="2004" y="115"/>
                    <a:pt x="2003" y="115"/>
                    <a:pt x="2002" y="115"/>
                  </a:cubicBezTo>
                  <a:lnTo>
                    <a:pt x="2002" y="115"/>
                  </a:ln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lnTo>
                    <a:pt x="389" y="143"/>
                  </a:lnTo>
                  <a:cubicBezTo>
                    <a:pt x="389" y="143"/>
                    <a:pt x="389" y="142"/>
                    <a:pt x="389" y="142"/>
                  </a:cubicBezTo>
                  <a:close/>
                  <a:moveTo>
                    <a:pt x="415" y="142"/>
                  </a:moveTo>
                  <a:lnTo>
                    <a:pt x="415" y="142"/>
                  </a:lnTo>
                  <a:cubicBezTo>
                    <a:pt x="419" y="144"/>
                    <a:pt x="423" y="146"/>
                    <a:pt x="427" y="149"/>
                  </a:cubicBezTo>
                  <a:lnTo>
                    <a:pt x="427" y="149"/>
                  </a:ln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lnTo>
                    <a:pt x="1224" y="307"/>
                  </a:lnTo>
                  <a:cubicBezTo>
                    <a:pt x="1226" y="306"/>
                    <a:pt x="1227" y="304"/>
                    <a:pt x="1227" y="301"/>
                  </a:cubicBezTo>
                  <a:close/>
                  <a:moveTo>
                    <a:pt x="618" y="362"/>
                  </a:moveTo>
                  <a:lnTo>
                    <a:pt x="618" y="362"/>
                  </a:lnTo>
                  <a:cubicBezTo>
                    <a:pt x="621" y="365"/>
                    <a:pt x="624" y="368"/>
                    <a:pt x="626" y="370"/>
                  </a:cubicBezTo>
                  <a:lnTo>
                    <a:pt x="626" y="370"/>
                  </a:ln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lnTo>
                    <a:pt x="2556" y="758"/>
                  </a:lnTo>
                  <a:cubicBezTo>
                    <a:pt x="2558" y="755"/>
                    <a:pt x="2560" y="753"/>
                    <a:pt x="2561" y="751"/>
                  </a:cubicBezTo>
                  <a:close/>
                  <a:moveTo>
                    <a:pt x="611" y="910"/>
                  </a:moveTo>
                  <a:lnTo>
                    <a:pt x="611" y="910"/>
                  </a:lnTo>
                  <a:cubicBezTo>
                    <a:pt x="618" y="913"/>
                    <a:pt x="627" y="915"/>
                    <a:pt x="636" y="919"/>
                  </a:cubicBezTo>
                  <a:lnTo>
                    <a:pt x="636" y="919"/>
                  </a:ln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lnTo>
                    <a:pt x="1822" y="1300"/>
                  </a:lnTo>
                  <a:cubicBezTo>
                    <a:pt x="1819" y="1299"/>
                    <a:pt x="1815" y="1298"/>
                    <a:pt x="1810" y="1298"/>
                  </a:cubicBezTo>
                  <a:close/>
                  <a:moveTo>
                    <a:pt x="1978" y="1704"/>
                  </a:moveTo>
                  <a:lnTo>
                    <a:pt x="1978" y="1704"/>
                  </a:lnTo>
                  <a:cubicBezTo>
                    <a:pt x="1977" y="1705"/>
                    <a:pt x="1976" y="1705"/>
                    <a:pt x="1976" y="1706"/>
                  </a:cubicBezTo>
                  <a:lnTo>
                    <a:pt x="1976" y="1706"/>
                  </a:ln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40" y="115"/>
                  </a:lnTo>
                  <a:lnTo>
                    <a:pt x="2005" y="133"/>
                  </a:lnTo>
                  <a:cubicBezTo>
                    <a:pt x="1988" y="133"/>
                    <a:pt x="1994" y="118"/>
                    <a:pt x="2002" y="115"/>
                  </a:cubicBezTo>
                  <a:lnTo>
                    <a:pt x="2002" y="115"/>
                  </a:lnTo>
                  <a:lnTo>
                    <a:pt x="1952" y="124"/>
                  </a:lnTo>
                  <a:cubicBezTo>
                    <a:pt x="1943" y="142"/>
                    <a:pt x="1925" y="159"/>
                    <a:pt x="1916" y="177"/>
                  </a:cubicBezTo>
                  <a:cubicBezTo>
                    <a:pt x="1899" y="159"/>
                    <a:pt x="1916" y="159"/>
                    <a:pt x="1916" y="150"/>
                  </a:cubicBezTo>
                  <a:lnTo>
                    <a:pt x="1916" y="150"/>
                  </a:ln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lnTo>
                    <a:pt x="1793" y="9"/>
                  </a:ln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45" y="106"/>
                  </a:ln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lnTo>
                    <a:pt x="1395" y="115"/>
                  </a:lnTo>
                  <a:cubicBezTo>
                    <a:pt x="1342" y="159"/>
                    <a:pt x="1351" y="150"/>
                    <a:pt x="1316" y="195"/>
                  </a:cubicBezTo>
                  <a:lnTo>
                    <a:pt x="1280" y="168"/>
                  </a:lnTo>
                  <a:lnTo>
                    <a:pt x="1280" y="168"/>
                  </a:lnTo>
                  <a:cubicBezTo>
                    <a:pt x="1307" y="203"/>
                    <a:pt x="1272" y="248"/>
                    <a:pt x="1245" y="283"/>
                  </a:cubicBezTo>
                  <a:cubicBezTo>
                    <a:pt x="1254" y="301"/>
                    <a:pt x="1263" y="309"/>
                    <a:pt x="1263" y="318"/>
                  </a:cubicBezTo>
                  <a:lnTo>
                    <a:pt x="1219" y="345"/>
                  </a:lnTo>
                  <a:cubicBezTo>
                    <a:pt x="1219" y="337"/>
                    <a:pt x="1219" y="323"/>
                    <a:pt x="1224" y="307"/>
                  </a:cubicBezTo>
                  <a:lnTo>
                    <a:pt x="1224" y="307"/>
                  </a:lnTo>
                  <a:cubicBezTo>
                    <a:pt x="1222" y="309"/>
                    <a:pt x="1219" y="309"/>
                    <a:pt x="1219" y="309"/>
                  </a:cubicBezTo>
                  <a:cubicBezTo>
                    <a:pt x="1201" y="292"/>
                    <a:pt x="1210" y="265"/>
                    <a:pt x="1219" y="239"/>
                  </a:cubicBezTo>
                  <a:lnTo>
                    <a:pt x="1236" y="274"/>
                  </a:lnTo>
                  <a:cubicBezTo>
                    <a:pt x="1254"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lnTo>
                    <a:pt x="1024" y="168"/>
                  </a:lnTo>
                  <a:cubicBezTo>
                    <a:pt x="1029" y="183"/>
                    <a:pt x="1036" y="188"/>
                    <a:pt x="1043" y="188"/>
                  </a:cubicBezTo>
                  <a:cubicBezTo>
                    <a:pt x="1060" y="188"/>
                    <a:pt x="1083" y="158"/>
                    <a:pt x="1106" y="158"/>
                  </a:cubicBezTo>
                  <a:cubicBezTo>
                    <a:pt x="1107" y="158"/>
                    <a:pt x="1107" y="158"/>
                    <a:pt x="1108" y="159"/>
                  </a:cubicBezTo>
                  <a:lnTo>
                    <a:pt x="1108" y="159"/>
                  </a:lnTo>
                  <a:cubicBezTo>
                    <a:pt x="1095" y="154"/>
                    <a:pt x="1095" y="132"/>
                    <a:pt x="1095" y="124"/>
                  </a:cubicBezTo>
                  <a:lnTo>
                    <a:pt x="1033" y="168"/>
                  </a:lnTo>
                  <a:cubicBezTo>
                    <a:pt x="1042" y="133"/>
                    <a:pt x="1024" y="142"/>
                    <a:pt x="1007" y="124"/>
                  </a:cubicBezTo>
                  <a:lnTo>
                    <a:pt x="1007" y="124"/>
                  </a:ln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lnTo>
                    <a:pt x="910" y="186"/>
                  </a:ln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lnTo>
                    <a:pt x="662" y="142"/>
                  </a:ln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lnTo>
                    <a:pt x="427" y="149"/>
                  </a:lnTo>
                  <a:cubicBezTo>
                    <a:pt x="456" y="172"/>
                    <a:pt x="500" y="239"/>
                    <a:pt x="477" y="239"/>
                  </a:cubicBezTo>
                  <a:cubicBezTo>
                    <a:pt x="469" y="222"/>
                    <a:pt x="397" y="158"/>
                    <a:pt x="389" y="143"/>
                  </a:cubicBezTo>
                  <a:lnTo>
                    <a:pt x="389" y="143"/>
                  </a:lnTo>
                  <a:cubicBezTo>
                    <a:pt x="398" y="168"/>
                    <a:pt x="406" y="193"/>
                    <a:pt x="414" y="226"/>
                  </a:cubicBezTo>
                  <a:lnTo>
                    <a:pt x="414" y="226"/>
                  </a:lnTo>
                  <a:cubicBezTo>
                    <a:pt x="405" y="205"/>
                    <a:pt x="333" y="158"/>
                    <a:pt x="292" y="133"/>
                  </a:cubicBezTo>
                  <a:lnTo>
                    <a:pt x="292" y="133"/>
                  </a:ln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lnTo>
                    <a:pt x="97" y="150"/>
                  </a:lnTo>
                  <a:cubicBezTo>
                    <a:pt x="141" y="186"/>
                    <a:pt x="239" y="248"/>
                    <a:pt x="327" y="309"/>
                  </a:cubicBezTo>
                  <a:cubicBezTo>
                    <a:pt x="424" y="371"/>
                    <a:pt x="512" y="424"/>
                    <a:pt x="548" y="451"/>
                  </a:cubicBezTo>
                  <a:lnTo>
                    <a:pt x="512" y="433"/>
                  </a:ln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0" y="133"/>
                  </a:lnTo>
                  <a:lnTo>
                    <a:pt x="44" y="230"/>
                  </a:lnTo>
                  <a:cubicBezTo>
                    <a:pt x="115" y="256"/>
                    <a:pt x="159" y="336"/>
                    <a:pt x="221" y="354"/>
                  </a:cubicBezTo>
                  <a:cubicBezTo>
                    <a:pt x="177" y="309"/>
                    <a:pt x="133" y="265"/>
                    <a:pt x="80" y="221"/>
                  </a:cubicBezTo>
                  <a:lnTo>
                    <a:pt x="80" y="221"/>
                  </a:lnTo>
                  <a:cubicBezTo>
                    <a:pt x="124" y="239"/>
                    <a:pt x="186" y="274"/>
                    <a:pt x="239" y="318"/>
                  </a:cubicBezTo>
                  <a:cubicBezTo>
                    <a:pt x="300" y="354"/>
                    <a:pt x="345" y="389"/>
                    <a:pt x="345" y="415"/>
                  </a:cubicBezTo>
                  <a:cubicBezTo>
                    <a:pt x="327" y="415"/>
                    <a:pt x="212" y="362"/>
                    <a:pt x="194" y="354"/>
                  </a:cubicBezTo>
                  <a:lnTo>
                    <a:pt x="194" y="354"/>
                  </a:lnTo>
                  <a:cubicBezTo>
                    <a:pt x="221" y="371"/>
                    <a:pt x="274" y="424"/>
                    <a:pt x="256" y="424"/>
                  </a:cubicBezTo>
                  <a:lnTo>
                    <a:pt x="203" y="389"/>
                  </a:ln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lnTo>
                    <a:pt x="611" y="910"/>
                  </a:ln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95" y="1007"/>
                  </a:lnTo>
                  <a:lnTo>
                    <a:pt x="786" y="1033"/>
                  </a:lnTo>
                  <a:cubicBezTo>
                    <a:pt x="768" y="1033"/>
                    <a:pt x="751" y="1025"/>
                    <a:pt x="760" y="1007"/>
                  </a:cubicBezTo>
                  <a:lnTo>
                    <a:pt x="760" y="1007"/>
                  </a:ln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lnTo>
                    <a:pt x="956" y="1226"/>
                  </a:lnTo>
                  <a:cubicBezTo>
                    <a:pt x="961" y="1215"/>
                    <a:pt x="958" y="1201"/>
                    <a:pt x="945" y="1201"/>
                  </a:cubicBezTo>
                  <a:lnTo>
                    <a:pt x="945" y="1201"/>
                  </a:lnTo>
                  <a:cubicBezTo>
                    <a:pt x="957" y="1201"/>
                    <a:pt x="952" y="1216"/>
                    <a:pt x="950" y="1231"/>
                  </a:cubicBezTo>
                  <a:lnTo>
                    <a:pt x="950" y="1231"/>
                  </a:lnTo>
                  <a:lnTo>
                    <a:pt x="945" y="1236"/>
                  </a:lnTo>
                  <a:cubicBezTo>
                    <a:pt x="947" y="1236"/>
                    <a:pt x="948" y="1235"/>
                    <a:pt x="950" y="1233"/>
                  </a:cubicBezTo>
                  <a:lnTo>
                    <a:pt x="950" y="1233"/>
                  </a:ln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lnTo>
                    <a:pt x="1113" y="1219"/>
                  </a:lnTo>
                  <a:cubicBezTo>
                    <a:pt x="1103" y="1229"/>
                    <a:pt x="1096" y="1232"/>
                    <a:pt x="1090" y="1232"/>
                  </a:cubicBezTo>
                  <a:cubicBezTo>
                    <a:pt x="1071" y="1232"/>
                    <a:pt x="1069" y="1192"/>
                    <a:pt x="1054" y="1192"/>
                  </a:cubicBezTo>
                  <a:cubicBezTo>
                    <a:pt x="1050" y="1192"/>
                    <a:pt x="1045" y="1196"/>
                    <a:pt x="1038" y="1204"/>
                  </a:cubicBezTo>
                  <a:lnTo>
                    <a:pt x="1038" y="1204"/>
                  </a:lnTo>
                  <a:cubicBezTo>
                    <a:pt x="1065" y="1166"/>
                    <a:pt x="1035" y="1163"/>
                    <a:pt x="1060" y="1113"/>
                  </a:cubicBezTo>
                  <a:lnTo>
                    <a:pt x="1060" y="1113"/>
                  </a:ln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lnTo>
                    <a:pt x="957" y="1041"/>
                  </a:lnTo>
                  <a:cubicBezTo>
                    <a:pt x="959" y="1040"/>
                    <a:pt x="961" y="1039"/>
                    <a:pt x="962" y="1036"/>
                  </a:cubicBezTo>
                  <a:lnTo>
                    <a:pt x="962" y="1036"/>
                  </a:ln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68" y="574"/>
                  </a:ln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lnTo>
                    <a:pt x="655" y="514"/>
                  </a:lnTo>
                  <a:cubicBezTo>
                    <a:pt x="652" y="514"/>
                    <a:pt x="648" y="513"/>
                    <a:pt x="645" y="512"/>
                  </a:cubicBezTo>
                  <a:lnTo>
                    <a:pt x="645" y="512"/>
                  </a:lnTo>
                  <a:cubicBezTo>
                    <a:pt x="647" y="515"/>
                    <a:pt x="650" y="516"/>
                    <a:pt x="652" y="516"/>
                  </a:cubicBezTo>
                  <a:cubicBezTo>
                    <a:pt x="653" y="516"/>
                    <a:pt x="655" y="515"/>
                    <a:pt x="655" y="514"/>
                  </a:cubicBezTo>
                  <a:lnTo>
                    <a:pt x="655" y="514"/>
                  </a:ln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lnTo>
                    <a:pt x="601" y="442"/>
                  </a:lnTo>
                  <a:cubicBezTo>
                    <a:pt x="601" y="442"/>
                    <a:pt x="609" y="451"/>
                    <a:pt x="618" y="451"/>
                  </a:cubicBezTo>
                  <a:lnTo>
                    <a:pt x="627" y="451"/>
                  </a:lnTo>
                  <a:cubicBezTo>
                    <a:pt x="627" y="451"/>
                    <a:pt x="627" y="451"/>
                    <a:pt x="618" y="442"/>
                  </a:cubicBezTo>
                  <a:lnTo>
                    <a:pt x="618" y="442"/>
                  </a:lnTo>
                  <a:lnTo>
                    <a:pt x="680" y="477"/>
                  </a:lnTo>
                  <a:cubicBezTo>
                    <a:pt x="682" y="478"/>
                    <a:pt x="684" y="479"/>
                    <a:pt x="684" y="479"/>
                  </a:cubicBezTo>
                  <a:cubicBezTo>
                    <a:pt x="686" y="479"/>
                    <a:pt x="648" y="456"/>
                    <a:pt x="609" y="433"/>
                  </a:cubicBezTo>
                  <a:cubicBezTo>
                    <a:pt x="609" y="424"/>
                    <a:pt x="601" y="415"/>
                    <a:pt x="592" y="406"/>
                  </a:cubicBezTo>
                  <a:lnTo>
                    <a:pt x="592" y="406"/>
                  </a:lnTo>
                  <a:cubicBezTo>
                    <a:pt x="620" y="423"/>
                    <a:pt x="626"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8" y="423"/>
                    <a:pt x="638" y="384"/>
                  </a:cubicBezTo>
                  <a:lnTo>
                    <a:pt x="638" y="384"/>
                  </a:lnTo>
                  <a:cubicBezTo>
                    <a:pt x="641" y="385"/>
                    <a:pt x="645" y="386"/>
                    <a:pt x="648" y="386"/>
                  </a:cubicBezTo>
                  <a:cubicBezTo>
                    <a:pt x="656" y="386"/>
                    <a:pt x="662" y="382"/>
                    <a:pt x="662" y="371"/>
                  </a:cubicBezTo>
                  <a:lnTo>
                    <a:pt x="698" y="415"/>
                  </a:lnTo>
                  <a:cubicBezTo>
                    <a:pt x="689" y="398"/>
                    <a:pt x="680" y="380"/>
                    <a:pt x="671" y="362"/>
                  </a:cubicBezTo>
                  <a:lnTo>
                    <a:pt x="671" y="362"/>
                  </a:ln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lnTo>
                    <a:pt x="1014" y="405"/>
                  </a:ln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lnTo>
                    <a:pt x="1157" y="433"/>
                  </a:ln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lnTo>
                    <a:pt x="1263" y="354"/>
                  </a:ln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501" y="354"/>
                  </a:ln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lnTo>
                    <a:pt x="1775" y="424"/>
                  </a:ln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lnTo>
                    <a:pt x="2269" y="380"/>
                  </a:lnTo>
                  <a:cubicBezTo>
                    <a:pt x="2261" y="389"/>
                    <a:pt x="2252" y="398"/>
                    <a:pt x="2243" y="406"/>
                  </a:cubicBezTo>
                  <a:cubicBezTo>
                    <a:pt x="2249" y="416"/>
                    <a:pt x="2252" y="421"/>
                    <a:pt x="2259" y="421"/>
                  </a:cubicBezTo>
                  <a:cubicBezTo>
                    <a:pt x="2270" y="421"/>
                    <a:pt x="2293" y="405"/>
                    <a:pt x="2367" y="371"/>
                  </a:cubicBezTo>
                  <a:lnTo>
                    <a:pt x="2367" y="371"/>
                  </a:ln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lnTo>
                    <a:pt x="2446" y="504"/>
                  </a:lnTo>
                  <a:cubicBezTo>
                    <a:pt x="2446" y="518"/>
                    <a:pt x="2400" y="544"/>
                    <a:pt x="2382" y="544"/>
                  </a:cubicBezTo>
                  <a:cubicBezTo>
                    <a:pt x="2378" y="544"/>
                    <a:pt x="2375" y="542"/>
                    <a:pt x="2375" y="539"/>
                  </a:cubicBezTo>
                  <a:lnTo>
                    <a:pt x="2384" y="530"/>
                  </a:ln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lnTo>
                    <a:pt x="2064" y="1007"/>
                  </a:ln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lnTo>
                    <a:pt x="1822" y="1300"/>
                  </a:ln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lnTo>
                    <a:pt x="1757" y="1899"/>
                  </a:ln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76" y="1706"/>
                  </a:ln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lnTo>
                    <a:pt x="2119" y="1201"/>
                  </a:ln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lnTo>
                    <a:pt x="2301" y="1066"/>
                  </a:ln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lnTo>
                    <a:pt x="2340" y="910"/>
                  </a:lnTo>
                  <a:cubicBezTo>
                    <a:pt x="2393" y="945"/>
                    <a:pt x="2322" y="972"/>
                    <a:pt x="2349" y="1016"/>
                  </a:cubicBezTo>
                  <a:cubicBezTo>
                    <a:pt x="2369" y="1016"/>
                    <a:pt x="2353" y="975"/>
                    <a:pt x="2364" y="975"/>
                  </a:cubicBezTo>
                  <a:lnTo>
                    <a:pt x="2364" y="975"/>
                  </a:lnTo>
                  <a:cubicBezTo>
                    <a:pt x="2368" y="975"/>
                    <a:pt x="2374" y="979"/>
                    <a:pt x="2384" y="989"/>
                  </a:cubicBezTo>
                  <a:cubicBezTo>
                    <a:pt x="2331" y="936"/>
                    <a:pt x="2420" y="954"/>
                    <a:pt x="2384" y="892"/>
                  </a:cubicBezTo>
                  <a:lnTo>
                    <a:pt x="2384" y="892"/>
                  </a:lnTo>
                  <a:lnTo>
                    <a:pt x="2420" y="910"/>
                  </a:lnTo>
                  <a:cubicBezTo>
                    <a:pt x="2420" y="901"/>
                    <a:pt x="2411" y="883"/>
                    <a:pt x="2411" y="874"/>
                  </a:cubicBezTo>
                  <a:lnTo>
                    <a:pt x="2411" y="874"/>
                  </a:lnTo>
                  <a:lnTo>
                    <a:pt x="2446" y="910"/>
                  </a:lnTo>
                  <a:cubicBezTo>
                    <a:pt x="2428" y="866"/>
                    <a:pt x="2499" y="883"/>
                    <a:pt x="2499" y="848"/>
                  </a:cubicBezTo>
                  <a:lnTo>
                    <a:pt x="2499" y="848"/>
                  </a:ln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lnTo>
                    <a:pt x="2556" y="758"/>
                  </a:ln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43" y="610"/>
                  </a:lnTo>
                  <a:lnTo>
                    <a:pt x="2578" y="618"/>
                  </a:lnTo>
                  <a:cubicBezTo>
                    <a:pt x="2649" y="530"/>
                    <a:pt x="2508" y="592"/>
                    <a:pt x="2578" y="521"/>
                  </a:cubicBezTo>
                  <a:lnTo>
                    <a:pt x="2578" y="521"/>
                  </a:lnTo>
                  <a:cubicBezTo>
                    <a:pt x="2587" y="530"/>
                    <a:pt x="2605" y="539"/>
                    <a:pt x="2623" y="548"/>
                  </a:cubicBezTo>
                  <a:lnTo>
                    <a:pt x="2623" y="512"/>
                  </a:lnTo>
                  <a:lnTo>
                    <a:pt x="2667" y="512"/>
                  </a:lnTo>
                  <a:cubicBezTo>
                    <a:pt x="2658" y="477"/>
                    <a:pt x="2676" y="459"/>
                    <a:pt x="2720" y="415"/>
                  </a:cubicBezTo>
                  <a:lnTo>
                    <a:pt x="2720" y="415"/>
                  </a:ln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lnTo>
                    <a:pt x="2808" y="292"/>
                  </a:ln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lnTo>
                    <a:pt x="2993" y="44"/>
                  </a:ln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lnTo>
                    <a:pt x="2570" y="36"/>
                  </a:lnTo>
                  <a:cubicBezTo>
                    <a:pt x="2534" y="44"/>
                    <a:pt x="2534" y="62"/>
                    <a:pt x="2525" y="80"/>
                  </a:cubicBezTo>
                  <a:cubicBezTo>
                    <a:pt x="2525" y="97"/>
                    <a:pt x="2508" y="115"/>
                    <a:pt x="2455" y="124"/>
                  </a:cubicBezTo>
                  <a:cubicBezTo>
                    <a:pt x="2446" y="126"/>
                    <a:pt x="2440" y="127"/>
                    <a:pt x="2436" y="127"/>
                  </a:cubicBezTo>
                  <a:cubicBezTo>
                    <a:pt x="2404" y="127"/>
                    <a:pt x="2470" y="78"/>
                    <a:pt x="2455" y="62"/>
                  </a:cubicBezTo>
                  <a:lnTo>
                    <a:pt x="2455" y="62"/>
                  </a:ln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2"/>
            <p:cNvSpPr/>
            <p:nvPr/>
          </p:nvSpPr>
          <p:spPr>
            <a:xfrm>
              <a:off x="8778921" y="4667766"/>
              <a:ext cx="1597" cy="4313"/>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 name="Google Shape;788;p2"/>
            <p:cNvSpPr/>
            <p:nvPr/>
          </p:nvSpPr>
          <p:spPr>
            <a:xfrm>
              <a:off x="9025882" y="4654986"/>
              <a:ext cx="1597" cy="160"/>
            </a:xfrm>
            <a:custGeom>
              <a:avLst/>
              <a:gdLst/>
              <a:ahLst/>
              <a:cxnLst/>
              <a:rect l="l" t="t" r="r" b="b"/>
              <a:pathLst>
                <a:path w="10" h="1" extrusionOk="0">
                  <a:moveTo>
                    <a:pt x="0" y="1"/>
                  </a:moveTo>
                  <a:lnTo>
                    <a:pt x="0"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2"/>
            <p:cNvSpPr/>
            <p:nvPr/>
          </p:nvSpPr>
          <p:spPr>
            <a:xfrm>
              <a:off x="8635153" y="4739649"/>
              <a:ext cx="2875" cy="4473"/>
            </a:xfrm>
            <a:custGeom>
              <a:avLst/>
              <a:gdLst/>
              <a:ahLst/>
              <a:cxnLst/>
              <a:rect l="l" t="t" r="r" b="b"/>
              <a:pathLst>
                <a:path w="18" h="28" extrusionOk="0">
                  <a:moveTo>
                    <a:pt x="18" y="1"/>
                  </a:moveTo>
                  <a:lnTo>
                    <a:pt x="18" y="1"/>
                  </a:lnTo>
                  <a:cubicBezTo>
                    <a:pt x="9" y="9"/>
                    <a:pt x="0"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2"/>
            <p:cNvSpPr/>
            <p:nvPr/>
          </p:nvSpPr>
          <p:spPr>
            <a:xfrm>
              <a:off x="8750807" y="4828466"/>
              <a:ext cx="4313" cy="4473"/>
            </a:xfrm>
            <a:custGeom>
              <a:avLst/>
              <a:gdLst/>
              <a:ahLst/>
              <a:cxnLst/>
              <a:rect l="l" t="t"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22" y="15"/>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2"/>
            <p:cNvSpPr/>
            <p:nvPr/>
          </p:nvSpPr>
          <p:spPr>
            <a:xfrm>
              <a:off x="8740903" y="4875750"/>
              <a:ext cx="4473" cy="3674"/>
            </a:xfrm>
            <a:custGeom>
              <a:avLst/>
              <a:gdLst/>
              <a:ahLst/>
              <a:cxnLst/>
              <a:rect l="l" t="t"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2"/>
            <p:cNvSpPr/>
            <p:nvPr/>
          </p:nvSpPr>
          <p:spPr>
            <a:xfrm>
              <a:off x="8735312" y="4843961"/>
              <a:ext cx="11342" cy="5910"/>
            </a:xfrm>
            <a:custGeom>
              <a:avLst/>
              <a:gdLst/>
              <a:ahLst/>
              <a:cxnLst/>
              <a:rect l="l" t="t" r="r" b="b"/>
              <a:pathLst>
                <a:path w="71" h="37" extrusionOk="0">
                  <a:moveTo>
                    <a:pt x="27" y="1"/>
                  </a:moveTo>
                  <a:cubicBezTo>
                    <a:pt x="0" y="19"/>
                    <a:pt x="18" y="27"/>
                    <a:pt x="36" y="36"/>
                  </a:cubicBezTo>
                  <a:cubicBezTo>
                    <a:pt x="71" y="19"/>
                    <a:pt x="53" y="1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2"/>
            <p:cNvSpPr/>
            <p:nvPr/>
          </p:nvSpPr>
          <p:spPr>
            <a:xfrm>
              <a:off x="8740903" y="4849712"/>
              <a:ext cx="4473" cy="2875"/>
            </a:xfrm>
            <a:custGeom>
              <a:avLst/>
              <a:gdLst/>
              <a:ahLst/>
              <a:cxnLst/>
              <a:rect l="l" t="t" r="r" b="b"/>
              <a:pathLst>
                <a:path w="28" h="18" extrusionOk="0">
                  <a:moveTo>
                    <a:pt x="1" y="0"/>
                  </a:moveTo>
                  <a:cubicBezTo>
                    <a:pt x="9" y="9"/>
                    <a:pt x="9" y="9"/>
                    <a:pt x="9" y="18"/>
                  </a:cubicBezTo>
                  <a:cubicBezTo>
                    <a:pt x="27" y="9"/>
                    <a:pt x="9"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2"/>
            <p:cNvSpPr/>
            <p:nvPr/>
          </p:nvSpPr>
          <p:spPr>
            <a:xfrm>
              <a:off x="8734513" y="4810735"/>
              <a:ext cx="10862" cy="3355"/>
            </a:xfrm>
            <a:custGeom>
              <a:avLst/>
              <a:gdLst/>
              <a:ahLst/>
              <a:cxnLst/>
              <a:rect l="l" t="t" r="r" b="b"/>
              <a:pathLst>
                <a:path w="68" h="21" extrusionOk="0">
                  <a:moveTo>
                    <a:pt x="20" y="1"/>
                  </a:moveTo>
                  <a:cubicBezTo>
                    <a:pt x="8" y="1"/>
                    <a:pt x="0" y="4"/>
                    <a:pt x="14" y="15"/>
                  </a:cubicBezTo>
                  <a:cubicBezTo>
                    <a:pt x="14" y="19"/>
                    <a:pt x="17" y="21"/>
                    <a:pt x="20" y="21"/>
                  </a:cubicBezTo>
                  <a:cubicBezTo>
                    <a:pt x="28" y="21"/>
                    <a:pt x="40" y="13"/>
                    <a:pt x="42" y="13"/>
                  </a:cubicBezTo>
                  <a:lnTo>
                    <a:pt x="42" y="13"/>
                  </a:lnTo>
                  <a:cubicBezTo>
                    <a:pt x="42" y="13"/>
                    <a:pt x="42" y="13"/>
                    <a:pt x="41" y="15"/>
                  </a:cubicBezTo>
                  <a:cubicBezTo>
                    <a:pt x="67" y="9"/>
                    <a:pt x="39"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2"/>
            <p:cNvSpPr/>
            <p:nvPr/>
          </p:nvSpPr>
          <p:spPr>
            <a:xfrm>
              <a:off x="8726845" y="4849712"/>
              <a:ext cx="5751" cy="4313"/>
            </a:xfrm>
            <a:custGeom>
              <a:avLst/>
              <a:gdLst/>
              <a:ahLst/>
              <a:cxnLst/>
              <a:rect l="l" t="t" r="r" b="b"/>
              <a:pathLst>
                <a:path w="36" h="27" extrusionOk="0">
                  <a:moveTo>
                    <a:pt x="36" y="0"/>
                  </a:moveTo>
                  <a:lnTo>
                    <a:pt x="0" y="9"/>
                  </a:lnTo>
                  <a:lnTo>
                    <a:pt x="0" y="27"/>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2"/>
            <p:cNvSpPr/>
            <p:nvPr/>
          </p:nvSpPr>
          <p:spPr>
            <a:xfrm>
              <a:off x="8719817" y="4832779"/>
              <a:ext cx="4313" cy="4313"/>
            </a:xfrm>
            <a:custGeom>
              <a:avLst/>
              <a:gdLst/>
              <a:ahLst/>
              <a:cxnLst/>
              <a:rect l="l" t="t" r="r" b="b"/>
              <a:pathLst>
                <a:path w="27" h="27" extrusionOk="0">
                  <a:moveTo>
                    <a:pt x="0" y="0"/>
                  </a:moveTo>
                  <a:lnTo>
                    <a:pt x="9" y="27"/>
                  </a:lnTo>
                  <a:lnTo>
                    <a:pt x="27" y="27"/>
                  </a:lnTo>
                  <a:cubicBezTo>
                    <a:pt x="18" y="18"/>
                    <a:pt x="18"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2"/>
            <p:cNvSpPr/>
            <p:nvPr/>
          </p:nvSpPr>
          <p:spPr>
            <a:xfrm>
              <a:off x="8723970" y="4836932"/>
              <a:ext cx="3035" cy="3035"/>
            </a:xfrm>
            <a:custGeom>
              <a:avLst/>
              <a:gdLst/>
              <a:ahLst/>
              <a:cxnLst/>
              <a:rect l="l" t="t" r="r" b="b"/>
              <a:pathLst>
                <a:path w="19" h="19" extrusionOk="0">
                  <a:moveTo>
                    <a:pt x="1" y="1"/>
                  </a:moveTo>
                  <a:cubicBezTo>
                    <a:pt x="1" y="10"/>
                    <a:pt x="9" y="18"/>
                    <a:pt x="18" y="18"/>
                  </a:cubicBezTo>
                  <a:cubicBezTo>
                    <a:pt x="9" y="18"/>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2"/>
            <p:cNvSpPr/>
            <p:nvPr/>
          </p:nvSpPr>
          <p:spPr>
            <a:xfrm>
              <a:off x="8722532" y="4845399"/>
              <a:ext cx="160" cy="4473"/>
            </a:xfrm>
            <a:custGeom>
              <a:avLst/>
              <a:gdLst/>
              <a:ahLst/>
              <a:cxnLst/>
              <a:rect l="l" t="t" r="r" b="b"/>
              <a:pathLst>
                <a:path w="1" h="28" extrusionOk="0">
                  <a:moveTo>
                    <a:pt x="1" y="27"/>
                  </a:moveTo>
                  <a:lnTo>
                    <a:pt x="1" y="18"/>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2"/>
            <p:cNvSpPr/>
            <p:nvPr/>
          </p:nvSpPr>
          <p:spPr>
            <a:xfrm>
              <a:off x="8691542" y="4789010"/>
              <a:ext cx="7188" cy="4792"/>
            </a:xfrm>
            <a:custGeom>
              <a:avLst/>
              <a:gdLst/>
              <a:ahLst/>
              <a:cxnLst/>
              <a:rect l="l" t="t"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2"/>
            <p:cNvSpPr/>
            <p:nvPr/>
          </p:nvSpPr>
          <p:spPr>
            <a:xfrm>
              <a:off x="8687389" y="4808818"/>
              <a:ext cx="7188" cy="4313"/>
            </a:xfrm>
            <a:custGeom>
              <a:avLst/>
              <a:gdLst/>
              <a:ahLst/>
              <a:cxnLst/>
              <a:rect l="l" t="t" r="r" b="b"/>
              <a:pathLst>
                <a:path w="45" h="27" extrusionOk="0">
                  <a:moveTo>
                    <a:pt x="44" y="0"/>
                  </a:moveTo>
                  <a:lnTo>
                    <a:pt x="0" y="27"/>
                  </a:lnTo>
                  <a:lnTo>
                    <a:pt x="27" y="27"/>
                  </a:lnTo>
                  <a:cubicBezTo>
                    <a:pt x="27" y="18"/>
                    <a:pt x="35" y="9"/>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2"/>
            <p:cNvSpPr/>
            <p:nvPr/>
          </p:nvSpPr>
          <p:spPr>
            <a:xfrm>
              <a:off x="8676367" y="4801150"/>
              <a:ext cx="6869" cy="3035"/>
            </a:xfrm>
            <a:custGeom>
              <a:avLst/>
              <a:gdLst/>
              <a:ahLst/>
              <a:cxnLst/>
              <a:rect l="l" t="t" r="r" b="b"/>
              <a:pathLst>
                <a:path w="43" h="19" extrusionOk="0">
                  <a:moveTo>
                    <a:pt x="5" y="1"/>
                  </a:moveTo>
                  <a:cubicBezTo>
                    <a:pt x="1" y="1"/>
                    <a:pt x="1" y="4"/>
                    <a:pt x="7" y="13"/>
                  </a:cubicBezTo>
                  <a:cubicBezTo>
                    <a:pt x="17" y="13"/>
                    <a:pt x="27" y="19"/>
                    <a:pt x="34" y="19"/>
                  </a:cubicBezTo>
                  <a:cubicBezTo>
                    <a:pt x="39" y="19"/>
                    <a:pt x="43" y="15"/>
                    <a:pt x="43" y="4"/>
                  </a:cubicBezTo>
                  <a:lnTo>
                    <a:pt x="43" y="4"/>
                  </a:lnTo>
                  <a:cubicBezTo>
                    <a:pt x="40" y="5"/>
                    <a:pt x="37" y="6"/>
                    <a:pt x="33" y="6"/>
                  </a:cubicBezTo>
                  <a:cubicBezTo>
                    <a:pt x="23" y="6"/>
                    <a:pt x="11"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2"/>
            <p:cNvSpPr/>
            <p:nvPr/>
          </p:nvSpPr>
          <p:spPr>
            <a:xfrm>
              <a:off x="8654802" y="4734058"/>
              <a:ext cx="14377" cy="1597"/>
            </a:xfrm>
            <a:custGeom>
              <a:avLst/>
              <a:gdLst/>
              <a:ahLst/>
              <a:cxnLst/>
              <a:rect l="l" t="t" r="r" b="b"/>
              <a:pathLst>
                <a:path w="90" h="10" extrusionOk="0">
                  <a:moveTo>
                    <a:pt x="1" y="0"/>
                  </a:moveTo>
                  <a:lnTo>
                    <a:pt x="1" y="9"/>
                  </a:lnTo>
                  <a:lnTo>
                    <a:pt x="89" y="9"/>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2"/>
            <p:cNvSpPr/>
            <p:nvPr/>
          </p:nvSpPr>
          <p:spPr>
            <a:xfrm>
              <a:off x="8584675" y="4655945"/>
              <a:ext cx="22364" cy="9105"/>
            </a:xfrm>
            <a:custGeom>
              <a:avLst/>
              <a:gdLst/>
              <a:ahLst/>
              <a:cxnLst/>
              <a:rect l="l" t="t" r="r" b="b"/>
              <a:pathLst>
                <a:path w="140" h="57" extrusionOk="0">
                  <a:moveTo>
                    <a:pt x="28" y="0"/>
                  </a:moveTo>
                  <a:cubicBezTo>
                    <a:pt x="0" y="0"/>
                    <a:pt x="68" y="33"/>
                    <a:pt x="46" y="33"/>
                  </a:cubicBezTo>
                  <a:cubicBezTo>
                    <a:pt x="42" y="33"/>
                    <a:pt x="35" y="32"/>
                    <a:pt x="25" y="30"/>
                  </a:cubicBezTo>
                  <a:lnTo>
                    <a:pt x="25" y="30"/>
                  </a:lnTo>
                  <a:cubicBezTo>
                    <a:pt x="43" y="48"/>
                    <a:pt x="96" y="48"/>
                    <a:pt x="104" y="57"/>
                  </a:cubicBezTo>
                  <a:cubicBezTo>
                    <a:pt x="104" y="39"/>
                    <a:pt x="140" y="48"/>
                    <a:pt x="51" y="4"/>
                  </a:cubicBezTo>
                  <a:cubicBezTo>
                    <a:pt x="40" y="1"/>
                    <a:pt x="33"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2"/>
            <p:cNvSpPr/>
            <p:nvPr/>
          </p:nvSpPr>
          <p:spPr>
            <a:xfrm>
              <a:off x="8601288" y="4664890"/>
              <a:ext cx="160" cy="3035"/>
            </a:xfrm>
            <a:custGeom>
              <a:avLst/>
              <a:gdLst/>
              <a:ahLst/>
              <a:cxnLst/>
              <a:rect l="l" t="t" r="r" b="b"/>
              <a:pathLst>
                <a:path w="1" h="19" extrusionOk="0">
                  <a:moveTo>
                    <a:pt x="0" y="1"/>
                  </a:moveTo>
                  <a:cubicBezTo>
                    <a:pt x="0" y="9"/>
                    <a:pt x="0" y="9"/>
                    <a:pt x="0" y="18"/>
                  </a:cubicBez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2"/>
            <p:cNvSpPr/>
            <p:nvPr/>
          </p:nvSpPr>
          <p:spPr>
            <a:xfrm>
              <a:off x="8787388" y="4977985"/>
              <a:ext cx="5910" cy="1597"/>
            </a:xfrm>
            <a:custGeom>
              <a:avLst/>
              <a:gdLst/>
              <a:ahLst/>
              <a:cxnLst/>
              <a:rect l="l" t="t" r="r" b="b"/>
              <a:pathLst>
                <a:path w="37" h="10" extrusionOk="0">
                  <a:moveTo>
                    <a:pt x="27" y="1"/>
                  </a:moveTo>
                  <a:lnTo>
                    <a:pt x="1"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2"/>
            <p:cNvSpPr/>
            <p:nvPr/>
          </p:nvSpPr>
          <p:spPr>
            <a:xfrm>
              <a:off x="8788825" y="4985013"/>
              <a:ext cx="7188" cy="5910"/>
            </a:xfrm>
            <a:custGeom>
              <a:avLst/>
              <a:gdLst/>
              <a:ahLst/>
              <a:cxnLst/>
              <a:rect l="l" t="t" r="r" b="b"/>
              <a:pathLst>
                <a:path w="45" h="37" extrusionOk="0">
                  <a:moveTo>
                    <a:pt x="1" y="1"/>
                  </a:moveTo>
                  <a:lnTo>
                    <a:pt x="36" y="36"/>
                  </a:lnTo>
                  <a:cubicBezTo>
                    <a:pt x="36" y="27"/>
                    <a:pt x="36" y="19"/>
                    <a:pt x="45"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2"/>
            <p:cNvSpPr/>
            <p:nvPr/>
          </p:nvSpPr>
          <p:spPr>
            <a:xfrm>
              <a:off x="8859431" y="4646520"/>
              <a:ext cx="2875" cy="4473"/>
            </a:xfrm>
            <a:custGeom>
              <a:avLst/>
              <a:gdLst/>
              <a:ahLst/>
              <a:cxnLst/>
              <a:rect l="l" t="t" r="r" b="b"/>
              <a:pathLst>
                <a:path w="18" h="28" extrusionOk="0">
                  <a:moveTo>
                    <a:pt x="0" y="1"/>
                  </a:moveTo>
                  <a:lnTo>
                    <a:pt x="0" y="18"/>
                  </a:lnTo>
                  <a:cubicBezTo>
                    <a:pt x="9" y="27"/>
                    <a:pt x="9" y="27"/>
                    <a:pt x="18" y="27"/>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2"/>
            <p:cNvSpPr/>
            <p:nvPr/>
          </p:nvSpPr>
          <p:spPr>
            <a:xfrm>
              <a:off x="8907354" y="4652271"/>
              <a:ext cx="1597" cy="7188"/>
            </a:xfrm>
            <a:custGeom>
              <a:avLst/>
              <a:gdLst/>
              <a:ahLst/>
              <a:cxnLst/>
              <a:rect l="l" t="t" r="r" b="b"/>
              <a:pathLst>
                <a:path w="10" h="45" extrusionOk="0">
                  <a:moveTo>
                    <a:pt x="0" y="0"/>
                  </a:moveTo>
                  <a:lnTo>
                    <a:pt x="9" y="44"/>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2"/>
            <p:cNvSpPr/>
            <p:nvPr/>
          </p:nvSpPr>
          <p:spPr>
            <a:xfrm>
              <a:off x="8973647" y="4643804"/>
              <a:ext cx="11501" cy="3994"/>
            </a:xfrm>
            <a:custGeom>
              <a:avLst/>
              <a:gdLst/>
              <a:ahLst/>
              <a:cxnLst/>
              <a:rect l="l" t="t" r="r" b="b"/>
              <a:pathLst>
                <a:path w="72" h="25" extrusionOk="0">
                  <a:moveTo>
                    <a:pt x="12" y="8"/>
                  </a:moveTo>
                  <a:cubicBezTo>
                    <a:pt x="9" y="8"/>
                    <a:pt x="5" y="8"/>
                    <a:pt x="0" y="9"/>
                  </a:cubicBezTo>
                  <a:cubicBezTo>
                    <a:pt x="4" y="9"/>
                    <a:pt x="9" y="9"/>
                    <a:pt x="14" y="8"/>
                  </a:cubicBezTo>
                  <a:lnTo>
                    <a:pt x="14" y="8"/>
                  </a:lnTo>
                  <a:cubicBezTo>
                    <a:pt x="13" y="8"/>
                    <a:pt x="12" y="8"/>
                    <a:pt x="12" y="8"/>
                  </a:cubicBezTo>
                  <a:close/>
                  <a:moveTo>
                    <a:pt x="71" y="0"/>
                  </a:moveTo>
                  <a:cubicBezTo>
                    <a:pt x="57" y="0"/>
                    <a:pt x="32" y="6"/>
                    <a:pt x="14" y="8"/>
                  </a:cubicBezTo>
                  <a:lnTo>
                    <a:pt x="14" y="8"/>
                  </a:lnTo>
                  <a:cubicBezTo>
                    <a:pt x="37" y="9"/>
                    <a:pt x="41" y="24"/>
                    <a:pt x="48"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2"/>
            <p:cNvSpPr/>
            <p:nvPr/>
          </p:nvSpPr>
          <p:spPr>
            <a:xfrm>
              <a:off x="8925724" y="5104979"/>
              <a:ext cx="361178" cy="313255"/>
            </a:xfrm>
            <a:custGeom>
              <a:avLst/>
              <a:gdLst/>
              <a:ahLst/>
              <a:cxnLst/>
              <a:rect l="l" t="t" r="r" b="b"/>
              <a:pathLst>
                <a:path w="2261" h="1961" extrusionOk="0">
                  <a:moveTo>
                    <a:pt x="0" y="0"/>
                  </a:moveTo>
                  <a:lnTo>
                    <a:pt x="1130" y="1961"/>
                  </a:lnTo>
                  <a:lnTo>
                    <a:pt x="226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2"/>
            <p:cNvSpPr/>
            <p:nvPr/>
          </p:nvSpPr>
          <p:spPr>
            <a:xfrm>
              <a:off x="9129076" y="5400183"/>
              <a:ext cx="6869" cy="3035"/>
            </a:xfrm>
            <a:custGeom>
              <a:avLst/>
              <a:gdLst/>
              <a:ahLst/>
              <a:cxnLst/>
              <a:rect l="l" t="t"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2"/>
            <p:cNvSpPr/>
            <p:nvPr/>
          </p:nvSpPr>
          <p:spPr>
            <a:xfrm>
              <a:off x="9103357" y="5382771"/>
              <a:ext cx="5910" cy="1597"/>
            </a:xfrm>
            <a:custGeom>
              <a:avLst/>
              <a:gdLst/>
              <a:ahLst/>
              <a:cxnLst/>
              <a:rect l="l" t="t" r="r" b="b"/>
              <a:pathLst>
                <a:path w="37" h="10" extrusionOk="0">
                  <a:moveTo>
                    <a:pt x="1" y="1"/>
                  </a:moveTo>
                  <a:lnTo>
                    <a:pt x="27" y="10"/>
                  </a:lnTo>
                  <a:lnTo>
                    <a:pt x="36" y="10"/>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2"/>
            <p:cNvSpPr/>
            <p:nvPr/>
          </p:nvSpPr>
          <p:spPr>
            <a:xfrm>
              <a:off x="9089300" y="5363123"/>
              <a:ext cx="17092" cy="14217"/>
            </a:xfrm>
            <a:custGeom>
              <a:avLst/>
              <a:gdLst/>
              <a:ahLst/>
              <a:cxnLst/>
              <a:rect l="l" t="t"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2"/>
            <p:cNvSpPr/>
            <p:nvPr/>
          </p:nvSpPr>
          <p:spPr>
            <a:xfrm>
              <a:off x="9102079" y="5343315"/>
              <a:ext cx="4313" cy="3035"/>
            </a:xfrm>
            <a:custGeom>
              <a:avLst/>
              <a:gdLst/>
              <a:ahLst/>
              <a:cxnLst/>
              <a:rect l="l" t="t" r="r" b="b"/>
              <a:pathLst>
                <a:path w="27" h="19" extrusionOk="0">
                  <a:moveTo>
                    <a:pt x="18" y="1"/>
                  </a:moveTo>
                  <a:cubicBezTo>
                    <a:pt x="13" y="3"/>
                    <a:pt x="9" y="3"/>
                    <a:pt x="6" y="3"/>
                  </a:cubicBezTo>
                  <a:cubicBezTo>
                    <a:pt x="4" y="3"/>
                    <a:pt x="2" y="3"/>
                    <a:pt x="1" y="3"/>
                  </a:cubicBezTo>
                  <a:lnTo>
                    <a:pt x="1" y="3"/>
                  </a:lnTo>
                  <a:cubicBezTo>
                    <a:pt x="0" y="3"/>
                    <a:pt x="4" y="5"/>
                    <a:pt x="18" y="18"/>
                  </a:cubicBezTo>
                  <a:cubicBezTo>
                    <a:pt x="26" y="18"/>
                    <a:pt x="26" y="18"/>
                    <a:pt x="26" y="10"/>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2"/>
            <p:cNvSpPr/>
            <p:nvPr/>
          </p:nvSpPr>
          <p:spPr>
            <a:xfrm>
              <a:off x="9106233" y="5343954"/>
              <a:ext cx="1278" cy="1757"/>
            </a:xfrm>
            <a:custGeom>
              <a:avLst/>
              <a:gdLst/>
              <a:ahLst/>
              <a:cxnLst/>
              <a:rect l="l" t="t" r="r" b="b"/>
              <a:pathLst>
                <a:path w="8" h="11" extrusionOk="0">
                  <a:moveTo>
                    <a:pt x="5" y="0"/>
                  </a:moveTo>
                  <a:cubicBezTo>
                    <a:pt x="4" y="0"/>
                    <a:pt x="2" y="2"/>
                    <a:pt x="0" y="6"/>
                  </a:cubicBezTo>
                  <a:cubicBezTo>
                    <a:pt x="2" y="9"/>
                    <a:pt x="4" y="11"/>
                    <a:pt x="5" y="11"/>
                  </a:cubicBezTo>
                  <a:cubicBezTo>
                    <a:pt x="8" y="11"/>
                    <a:pt x="8" y="0"/>
                    <a:pt x="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2"/>
            <p:cNvSpPr/>
            <p:nvPr/>
          </p:nvSpPr>
          <p:spPr>
            <a:xfrm>
              <a:off x="9097766" y="5331973"/>
              <a:ext cx="5751" cy="5910"/>
            </a:xfrm>
            <a:custGeom>
              <a:avLst/>
              <a:gdLst/>
              <a:ahLst/>
              <a:cxnLst/>
              <a:rect l="l" t="t"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2"/>
            <p:cNvSpPr/>
            <p:nvPr/>
          </p:nvSpPr>
          <p:spPr>
            <a:xfrm>
              <a:off x="9090738" y="5336286"/>
              <a:ext cx="3035" cy="160"/>
            </a:xfrm>
            <a:custGeom>
              <a:avLst/>
              <a:gdLst/>
              <a:ahLst/>
              <a:cxnLst/>
              <a:rect l="l" t="t" r="r" b="b"/>
              <a:pathLst>
                <a:path w="19" h="1" extrusionOk="0">
                  <a:moveTo>
                    <a:pt x="0" y="1"/>
                  </a:moveTo>
                  <a:lnTo>
                    <a:pt x="18" y="1"/>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2"/>
            <p:cNvSpPr/>
            <p:nvPr/>
          </p:nvSpPr>
          <p:spPr>
            <a:xfrm>
              <a:off x="9091057" y="5337724"/>
              <a:ext cx="6869" cy="1597"/>
            </a:xfrm>
            <a:custGeom>
              <a:avLst/>
              <a:gdLst/>
              <a:ahLst/>
              <a:cxnLst/>
              <a:rect l="l" t="t" r="r" b="b"/>
              <a:pathLst>
                <a:path w="43" h="10" extrusionOk="0">
                  <a:moveTo>
                    <a:pt x="16" y="0"/>
                  </a:moveTo>
                  <a:cubicBezTo>
                    <a:pt x="10" y="0"/>
                    <a:pt x="0" y="4"/>
                    <a:pt x="5" y="4"/>
                  </a:cubicBezTo>
                  <a:cubicBezTo>
                    <a:pt x="7" y="4"/>
                    <a:pt x="11" y="4"/>
                    <a:pt x="20" y="2"/>
                  </a:cubicBezTo>
                  <a:lnTo>
                    <a:pt x="20" y="2"/>
                  </a:lnTo>
                  <a:lnTo>
                    <a:pt x="21" y="2"/>
                  </a:lnTo>
                  <a:lnTo>
                    <a:pt x="21" y="2"/>
                  </a:lnTo>
                  <a:cubicBezTo>
                    <a:pt x="22" y="2"/>
                    <a:pt x="24" y="1"/>
                    <a:pt x="25" y="0"/>
                  </a:cubicBezTo>
                  <a:lnTo>
                    <a:pt x="25" y="0"/>
                  </a:lnTo>
                  <a:cubicBezTo>
                    <a:pt x="23" y="1"/>
                    <a:pt x="21" y="1"/>
                    <a:pt x="20" y="2"/>
                  </a:cubicBezTo>
                  <a:lnTo>
                    <a:pt x="20" y="2"/>
                  </a:lnTo>
                  <a:lnTo>
                    <a:pt x="16" y="0"/>
                  </a:lnTo>
                  <a:close/>
                  <a:moveTo>
                    <a:pt x="21" y="2"/>
                  </a:moveTo>
                  <a:cubicBezTo>
                    <a:pt x="10" y="9"/>
                    <a:pt x="26" y="9"/>
                    <a:pt x="43" y="9"/>
                  </a:cubicBezTo>
                  <a:lnTo>
                    <a:pt x="21" y="2"/>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2"/>
            <p:cNvSpPr/>
            <p:nvPr/>
          </p:nvSpPr>
          <p:spPr>
            <a:xfrm>
              <a:off x="9092175" y="5341877"/>
              <a:ext cx="8466" cy="5751"/>
            </a:xfrm>
            <a:custGeom>
              <a:avLst/>
              <a:gdLst/>
              <a:ahLst/>
              <a:cxnLst/>
              <a:rect l="l" t="t" r="r" b="b"/>
              <a:pathLst>
                <a:path w="53" h="36" extrusionOk="0">
                  <a:moveTo>
                    <a:pt x="36" y="1"/>
                  </a:moveTo>
                  <a:lnTo>
                    <a:pt x="36" y="1"/>
                  </a:lnTo>
                  <a:cubicBezTo>
                    <a:pt x="29" y="14"/>
                    <a:pt x="27" y="22"/>
                    <a:pt x="16" y="22"/>
                  </a:cubicBezTo>
                  <a:cubicBezTo>
                    <a:pt x="12" y="22"/>
                    <a:pt x="7" y="21"/>
                    <a:pt x="0" y="19"/>
                  </a:cubicBezTo>
                  <a:lnTo>
                    <a:pt x="0" y="19"/>
                  </a:lnTo>
                  <a:cubicBezTo>
                    <a:pt x="9" y="31"/>
                    <a:pt x="20" y="36"/>
                    <a:pt x="28" y="36"/>
                  </a:cubicBezTo>
                  <a:cubicBezTo>
                    <a:pt x="44" y="36"/>
                    <a:pt x="53" y="18"/>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2"/>
            <p:cNvSpPr/>
            <p:nvPr/>
          </p:nvSpPr>
          <p:spPr>
            <a:xfrm>
              <a:off x="9086425" y="5367116"/>
              <a:ext cx="3035" cy="4633"/>
            </a:xfrm>
            <a:custGeom>
              <a:avLst/>
              <a:gdLst/>
              <a:ahLst/>
              <a:cxnLst/>
              <a:rect l="l" t="t" r="r" b="b"/>
              <a:pathLst>
                <a:path w="19" h="29" extrusionOk="0">
                  <a:moveTo>
                    <a:pt x="7" y="0"/>
                  </a:moveTo>
                  <a:cubicBezTo>
                    <a:pt x="5" y="0"/>
                    <a:pt x="3" y="1"/>
                    <a:pt x="1" y="2"/>
                  </a:cubicBezTo>
                  <a:lnTo>
                    <a:pt x="1" y="19"/>
                  </a:lnTo>
                  <a:lnTo>
                    <a:pt x="19" y="28"/>
                  </a:lnTo>
                  <a:cubicBezTo>
                    <a:pt x="11" y="21"/>
                    <a:pt x="16" y="0"/>
                    <a:pt x="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2"/>
            <p:cNvSpPr/>
            <p:nvPr/>
          </p:nvSpPr>
          <p:spPr>
            <a:xfrm>
              <a:off x="9086425" y="5315200"/>
              <a:ext cx="4473" cy="5751"/>
            </a:xfrm>
            <a:custGeom>
              <a:avLst/>
              <a:gdLst/>
              <a:ahLst/>
              <a:cxnLst/>
              <a:rect l="l" t="t" r="r" b="b"/>
              <a:pathLst>
                <a:path w="28" h="36" extrusionOk="0">
                  <a:moveTo>
                    <a:pt x="27" y="0"/>
                  </a:moveTo>
                  <a:lnTo>
                    <a:pt x="27" y="0"/>
                  </a:lnTo>
                  <a:cubicBezTo>
                    <a:pt x="19" y="9"/>
                    <a:pt x="10" y="18"/>
                    <a:pt x="1" y="27"/>
                  </a:cubicBezTo>
                  <a:lnTo>
                    <a:pt x="19" y="35"/>
                  </a:lnTo>
                  <a:cubicBezTo>
                    <a:pt x="19" y="27"/>
                    <a:pt x="19" y="9"/>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2"/>
            <p:cNvSpPr/>
            <p:nvPr/>
          </p:nvSpPr>
          <p:spPr>
            <a:xfrm>
              <a:off x="9080834" y="5317916"/>
              <a:ext cx="4473" cy="2556"/>
            </a:xfrm>
            <a:custGeom>
              <a:avLst/>
              <a:gdLst/>
              <a:ahLst/>
              <a:cxnLst/>
              <a:rect l="l" t="t" r="r" b="b"/>
              <a:pathLst>
                <a:path w="28" h="16" extrusionOk="0">
                  <a:moveTo>
                    <a:pt x="1" y="1"/>
                  </a:moveTo>
                  <a:lnTo>
                    <a:pt x="1" y="1"/>
                  </a:lnTo>
                  <a:cubicBezTo>
                    <a:pt x="6" y="11"/>
                    <a:pt x="11" y="15"/>
                    <a:pt x="16" y="15"/>
                  </a:cubicBezTo>
                  <a:cubicBezTo>
                    <a:pt x="20" y="15"/>
                    <a:pt x="23"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2"/>
            <p:cNvSpPr/>
            <p:nvPr/>
          </p:nvSpPr>
          <p:spPr>
            <a:xfrm>
              <a:off x="9082271" y="5339161"/>
              <a:ext cx="8626" cy="2875"/>
            </a:xfrm>
            <a:custGeom>
              <a:avLst/>
              <a:gdLst/>
              <a:ahLst/>
              <a:cxnLst/>
              <a:rect l="l" t="t" r="r" b="b"/>
              <a:pathLst>
                <a:path w="54" h="18" extrusionOk="0">
                  <a:moveTo>
                    <a:pt x="0" y="0"/>
                  </a:moveTo>
                  <a:lnTo>
                    <a:pt x="0" y="9"/>
                  </a:lnTo>
                  <a:lnTo>
                    <a:pt x="53" y="18"/>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2"/>
            <p:cNvSpPr/>
            <p:nvPr/>
          </p:nvSpPr>
          <p:spPr>
            <a:xfrm>
              <a:off x="9080834" y="5302421"/>
              <a:ext cx="8626" cy="160"/>
            </a:xfrm>
            <a:custGeom>
              <a:avLst/>
              <a:gdLst/>
              <a:ahLst/>
              <a:cxnLst/>
              <a:rect l="l" t="t" r="r" b="b"/>
              <a:pathLst>
                <a:path w="54" h="1" extrusionOk="0">
                  <a:moveTo>
                    <a:pt x="18" y="1"/>
                  </a:moveTo>
                  <a:lnTo>
                    <a:pt x="54" y="1"/>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2"/>
            <p:cNvSpPr/>
            <p:nvPr/>
          </p:nvSpPr>
          <p:spPr>
            <a:xfrm>
              <a:off x="9076680" y="5286926"/>
              <a:ext cx="8626" cy="7188"/>
            </a:xfrm>
            <a:custGeom>
              <a:avLst/>
              <a:gdLst/>
              <a:ahLst/>
              <a:cxnLst/>
              <a:rect l="l" t="t"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2"/>
            <p:cNvSpPr/>
            <p:nvPr/>
          </p:nvSpPr>
          <p:spPr>
            <a:xfrm>
              <a:off x="9070930" y="5286926"/>
              <a:ext cx="5910" cy="160"/>
            </a:xfrm>
            <a:custGeom>
              <a:avLst/>
              <a:gdLst/>
              <a:ahLst/>
              <a:cxnLst/>
              <a:rect l="l" t="t" r="r" b="b"/>
              <a:pathLst>
                <a:path w="37" h="1" extrusionOk="0">
                  <a:moveTo>
                    <a:pt x="1" y="1"/>
                  </a:moveTo>
                  <a:cubicBezTo>
                    <a:pt x="10" y="1"/>
                    <a:pt x="27" y="1"/>
                    <a:pt x="36" y="1"/>
                  </a:cubicBezTo>
                  <a:cubicBezTo>
                    <a:pt x="27"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2"/>
            <p:cNvSpPr/>
            <p:nvPr/>
          </p:nvSpPr>
          <p:spPr>
            <a:xfrm>
              <a:off x="9077958" y="5306734"/>
              <a:ext cx="4473" cy="5751"/>
            </a:xfrm>
            <a:custGeom>
              <a:avLst/>
              <a:gdLst/>
              <a:ahLst/>
              <a:cxnLst/>
              <a:rect l="l" t="t" r="r" b="b"/>
              <a:pathLst>
                <a:path w="28" h="36" extrusionOk="0">
                  <a:moveTo>
                    <a:pt x="27" y="0"/>
                  </a:moveTo>
                  <a:lnTo>
                    <a:pt x="1" y="27"/>
                  </a:lnTo>
                  <a:cubicBezTo>
                    <a:pt x="1" y="27"/>
                    <a:pt x="1" y="35"/>
                    <a:pt x="10" y="35"/>
                  </a:cubicBezTo>
                  <a:cubicBezTo>
                    <a:pt x="10" y="27"/>
                    <a:pt x="27" y="18"/>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2"/>
            <p:cNvSpPr/>
            <p:nvPr/>
          </p:nvSpPr>
          <p:spPr>
            <a:xfrm>
              <a:off x="9076680" y="5308012"/>
              <a:ext cx="1438" cy="3035"/>
            </a:xfrm>
            <a:custGeom>
              <a:avLst/>
              <a:gdLst/>
              <a:ahLst/>
              <a:cxnLst/>
              <a:rect l="l" t="t" r="r" b="b"/>
              <a:pathLst>
                <a:path w="9" h="19" extrusionOk="0">
                  <a:moveTo>
                    <a:pt x="9" y="19"/>
                  </a:moveTo>
                  <a:lnTo>
                    <a:pt x="9" y="19"/>
                  </a:lnTo>
                  <a:cubicBezTo>
                    <a:pt x="0" y="10"/>
                    <a:pt x="0" y="1"/>
                    <a:pt x="0" y="1"/>
                  </a:cubicBezTo>
                  <a:cubicBezTo>
                    <a:pt x="0" y="1"/>
                    <a:pt x="0" y="10"/>
                    <a:pt x="9" y="1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2"/>
            <p:cNvSpPr/>
            <p:nvPr/>
          </p:nvSpPr>
          <p:spPr>
            <a:xfrm>
              <a:off x="9077958" y="5312325"/>
              <a:ext cx="1597" cy="160"/>
            </a:xfrm>
            <a:custGeom>
              <a:avLst/>
              <a:gdLst/>
              <a:ahLst/>
              <a:cxnLst/>
              <a:rect l="l" t="t" r="r" b="b"/>
              <a:pathLst>
                <a:path w="10" h="1" extrusionOk="0">
                  <a:moveTo>
                    <a:pt x="10" y="0"/>
                  </a:moveTo>
                  <a:lnTo>
                    <a:pt x="1" y="0"/>
                  </a:lnTo>
                  <a:cubicBezTo>
                    <a:pt x="1" y="0"/>
                    <a:pt x="1"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2"/>
            <p:cNvSpPr/>
            <p:nvPr/>
          </p:nvSpPr>
          <p:spPr>
            <a:xfrm>
              <a:off x="9070930" y="5328459"/>
              <a:ext cx="11501" cy="3834"/>
            </a:xfrm>
            <a:custGeom>
              <a:avLst/>
              <a:gdLst/>
              <a:ahLst/>
              <a:cxnLst/>
              <a:rect l="l" t="t"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2"/>
            <p:cNvSpPr/>
            <p:nvPr/>
          </p:nvSpPr>
          <p:spPr>
            <a:xfrm>
              <a:off x="9073805" y="5317916"/>
              <a:ext cx="5751" cy="3035"/>
            </a:xfrm>
            <a:custGeom>
              <a:avLst/>
              <a:gdLst/>
              <a:ahLst/>
              <a:cxnLst/>
              <a:rect l="l" t="t" r="r" b="b"/>
              <a:pathLst>
                <a:path w="36" h="19" extrusionOk="0">
                  <a:moveTo>
                    <a:pt x="0" y="1"/>
                  </a:moveTo>
                  <a:lnTo>
                    <a:pt x="9" y="18"/>
                  </a:lnTo>
                  <a:cubicBezTo>
                    <a:pt x="18" y="18"/>
                    <a:pt x="27" y="10"/>
                    <a:pt x="36"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2"/>
            <p:cNvSpPr/>
            <p:nvPr/>
          </p:nvSpPr>
          <p:spPr>
            <a:xfrm>
              <a:off x="9072367" y="5315200"/>
              <a:ext cx="1597" cy="2875"/>
            </a:xfrm>
            <a:custGeom>
              <a:avLst/>
              <a:gdLst/>
              <a:ahLst/>
              <a:cxnLst/>
              <a:rect l="l" t="t" r="r" b="b"/>
              <a:pathLst>
                <a:path w="10" h="18" extrusionOk="0">
                  <a:moveTo>
                    <a:pt x="9" y="0"/>
                  </a:moveTo>
                  <a:lnTo>
                    <a:pt x="1" y="9"/>
                  </a:lnTo>
                  <a:lnTo>
                    <a:pt x="9" y="18"/>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2"/>
            <p:cNvSpPr/>
            <p:nvPr/>
          </p:nvSpPr>
          <p:spPr>
            <a:xfrm>
              <a:off x="9065339" y="5291239"/>
              <a:ext cx="7188" cy="7188"/>
            </a:xfrm>
            <a:custGeom>
              <a:avLst/>
              <a:gdLst/>
              <a:ahLst/>
              <a:cxnLst/>
              <a:rect l="l" t="t"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2"/>
            <p:cNvSpPr/>
            <p:nvPr/>
          </p:nvSpPr>
          <p:spPr>
            <a:xfrm>
              <a:off x="9073805" y="5302421"/>
              <a:ext cx="160" cy="1597"/>
            </a:xfrm>
            <a:custGeom>
              <a:avLst/>
              <a:gdLst/>
              <a:ahLst/>
              <a:cxnLst/>
              <a:rect l="l" t="t" r="r" b="b"/>
              <a:pathLst>
                <a:path w="1" h="10" extrusionOk="0">
                  <a:moveTo>
                    <a:pt x="0" y="1"/>
                  </a:moveTo>
                  <a:lnTo>
                    <a:pt x="0" y="1"/>
                  </a:lnTo>
                  <a:cubicBezTo>
                    <a:pt x="0" y="1"/>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2"/>
            <p:cNvSpPr/>
            <p:nvPr/>
          </p:nvSpPr>
          <p:spPr>
            <a:xfrm>
              <a:off x="9053997" y="5272868"/>
              <a:ext cx="1597" cy="160"/>
            </a:xfrm>
            <a:custGeom>
              <a:avLst/>
              <a:gdLst/>
              <a:ahLst/>
              <a:cxnLst/>
              <a:rect l="l" t="t" r="r" b="b"/>
              <a:pathLst>
                <a:path w="10" h="1" extrusionOk="0">
                  <a:moveTo>
                    <a:pt x="10" y="0"/>
                  </a:moveTo>
                  <a:cubicBezTo>
                    <a:pt x="10" y="0"/>
                    <a:pt x="10" y="0"/>
                    <a:pt x="1" y="0"/>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2"/>
            <p:cNvSpPr/>
            <p:nvPr/>
          </p:nvSpPr>
          <p:spPr>
            <a:xfrm>
              <a:off x="9066776" y="5298267"/>
              <a:ext cx="4313" cy="2875"/>
            </a:xfrm>
            <a:custGeom>
              <a:avLst/>
              <a:gdLst/>
              <a:ahLst/>
              <a:cxnLst/>
              <a:rect l="l" t="t" r="r" b="b"/>
              <a:pathLst>
                <a:path w="27" h="18" extrusionOk="0">
                  <a:moveTo>
                    <a:pt x="0" y="0"/>
                  </a:moveTo>
                  <a:cubicBezTo>
                    <a:pt x="0" y="18"/>
                    <a:pt x="9" y="18"/>
                    <a:pt x="27" y="18"/>
                  </a:cubicBezTo>
                  <a:cubicBezTo>
                    <a:pt x="18"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2"/>
            <p:cNvSpPr/>
            <p:nvPr/>
          </p:nvSpPr>
          <p:spPr>
            <a:xfrm>
              <a:off x="9065339" y="5282772"/>
              <a:ext cx="3035" cy="4313"/>
            </a:xfrm>
            <a:custGeom>
              <a:avLst/>
              <a:gdLst/>
              <a:ahLst/>
              <a:cxnLst/>
              <a:rect l="l" t="t" r="r" b="b"/>
              <a:pathLst>
                <a:path w="19" h="27" extrusionOk="0">
                  <a:moveTo>
                    <a:pt x="9" y="0"/>
                  </a:moveTo>
                  <a:cubicBezTo>
                    <a:pt x="9" y="9"/>
                    <a:pt x="0" y="18"/>
                    <a:pt x="0" y="27"/>
                  </a:cubicBezTo>
                  <a:cubicBezTo>
                    <a:pt x="9" y="18"/>
                    <a:pt x="18"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2"/>
            <p:cNvSpPr/>
            <p:nvPr/>
          </p:nvSpPr>
          <p:spPr>
            <a:xfrm>
              <a:off x="9073805" y="5300983"/>
              <a:ext cx="1597" cy="160"/>
            </a:xfrm>
            <a:custGeom>
              <a:avLst/>
              <a:gdLst/>
              <a:ahLst/>
              <a:cxnLst/>
              <a:rect l="l" t="t" r="r" b="b"/>
              <a:pathLst>
                <a:path w="10" h="1" extrusionOk="0">
                  <a:moveTo>
                    <a:pt x="0" y="1"/>
                  </a:moveTo>
                  <a:lnTo>
                    <a:pt x="9" y="1"/>
                  </a:lnTo>
                  <a:cubicBezTo>
                    <a:pt x="9"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2"/>
            <p:cNvSpPr/>
            <p:nvPr/>
          </p:nvSpPr>
          <p:spPr>
            <a:xfrm>
              <a:off x="9070930" y="5300983"/>
              <a:ext cx="3035" cy="1597"/>
            </a:xfrm>
            <a:custGeom>
              <a:avLst/>
              <a:gdLst/>
              <a:ahLst/>
              <a:cxnLst/>
              <a:rect l="l" t="t" r="r" b="b"/>
              <a:pathLst>
                <a:path w="19" h="10" extrusionOk="0">
                  <a:moveTo>
                    <a:pt x="1" y="1"/>
                  </a:moveTo>
                  <a:cubicBezTo>
                    <a:pt x="1" y="10"/>
                    <a:pt x="10" y="10"/>
                    <a:pt x="18" y="10"/>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2"/>
            <p:cNvSpPr/>
            <p:nvPr/>
          </p:nvSpPr>
          <p:spPr>
            <a:xfrm>
              <a:off x="9023007" y="5274306"/>
              <a:ext cx="31150" cy="15815"/>
            </a:xfrm>
            <a:custGeom>
              <a:avLst/>
              <a:gdLst/>
              <a:ahLst/>
              <a:cxnLst/>
              <a:rect l="l" t="t" r="r" b="b"/>
              <a:pathLst>
                <a:path w="195" h="99" extrusionOk="0">
                  <a:moveTo>
                    <a:pt x="151" y="0"/>
                  </a:moveTo>
                  <a:cubicBezTo>
                    <a:pt x="142" y="9"/>
                    <a:pt x="142" y="62"/>
                    <a:pt x="106" y="62"/>
                  </a:cubicBezTo>
                  <a:cubicBezTo>
                    <a:pt x="80" y="35"/>
                    <a:pt x="106" y="27"/>
                    <a:pt x="115" y="9"/>
                  </a:cubicBezTo>
                  <a:lnTo>
                    <a:pt x="115" y="9"/>
                  </a:ln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lnTo>
                    <a:pt x="195" y="0"/>
                  </a:lnTo>
                  <a:cubicBezTo>
                    <a:pt x="189" y="0"/>
                    <a:pt x="183" y="4"/>
                    <a:pt x="172" y="4"/>
                  </a:cubicBezTo>
                  <a:cubicBezTo>
                    <a:pt x="166" y="4"/>
                    <a:pt x="159" y="3"/>
                    <a:pt x="15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2"/>
            <p:cNvSpPr/>
            <p:nvPr/>
          </p:nvSpPr>
          <p:spPr>
            <a:xfrm>
              <a:off x="9055435" y="5272229"/>
              <a:ext cx="5751" cy="9265"/>
            </a:xfrm>
            <a:custGeom>
              <a:avLst/>
              <a:gdLst/>
              <a:ahLst/>
              <a:cxnLst/>
              <a:rect l="l" t="t"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2"/>
            <p:cNvSpPr/>
            <p:nvPr/>
          </p:nvSpPr>
          <p:spPr>
            <a:xfrm>
              <a:off x="9049844" y="5281335"/>
              <a:ext cx="15655" cy="12779"/>
            </a:xfrm>
            <a:custGeom>
              <a:avLst/>
              <a:gdLst/>
              <a:ahLst/>
              <a:cxnLst/>
              <a:rect l="l" t="t"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lnTo>
                    <a:pt x="53" y="47"/>
                  </a:ln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2"/>
            <p:cNvSpPr/>
            <p:nvPr/>
          </p:nvSpPr>
          <p:spPr>
            <a:xfrm>
              <a:off x="9059748" y="5333411"/>
              <a:ext cx="1438" cy="1597"/>
            </a:xfrm>
            <a:custGeom>
              <a:avLst/>
              <a:gdLst/>
              <a:ahLst/>
              <a:cxnLst/>
              <a:rect l="l" t="t" r="r" b="b"/>
              <a:pathLst>
                <a:path w="9" h="10" extrusionOk="0">
                  <a:moveTo>
                    <a:pt x="9" y="1"/>
                  </a:moveTo>
                  <a:cubicBezTo>
                    <a:pt x="0" y="1"/>
                    <a:pt x="0" y="1"/>
                    <a:pt x="0" y="10"/>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2"/>
            <p:cNvSpPr/>
            <p:nvPr/>
          </p:nvSpPr>
          <p:spPr>
            <a:xfrm>
              <a:off x="9061026" y="5320791"/>
              <a:ext cx="8626" cy="13099"/>
            </a:xfrm>
            <a:custGeom>
              <a:avLst/>
              <a:gdLst/>
              <a:ahLst/>
              <a:cxnLst/>
              <a:rect l="l" t="t"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2"/>
            <p:cNvSpPr/>
            <p:nvPr/>
          </p:nvSpPr>
          <p:spPr>
            <a:xfrm>
              <a:off x="9052559" y="5305296"/>
              <a:ext cx="8626" cy="5272"/>
            </a:xfrm>
            <a:custGeom>
              <a:avLst/>
              <a:gdLst/>
              <a:ahLst/>
              <a:cxnLst/>
              <a:rect l="l" t="t"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2"/>
            <p:cNvSpPr/>
            <p:nvPr/>
          </p:nvSpPr>
          <p:spPr>
            <a:xfrm>
              <a:off x="9053997" y="5268555"/>
              <a:ext cx="8626" cy="3035"/>
            </a:xfrm>
            <a:custGeom>
              <a:avLst/>
              <a:gdLst/>
              <a:ahLst/>
              <a:cxnLst/>
              <a:rect l="l" t="t" r="r" b="b"/>
              <a:pathLst>
                <a:path w="54" h="19" extrusionOk="0">
                  <a:moveTo>
                    <a:pt x="54" y="1"/>
                  </a:moveTo>
                  <a:lnTo>
                    <a:pt x="1" y="10"/>
                  </a:lnTo>
                  <a:lnTo>
                    <a:pt x="18"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2"/>
            <p:cNvSpPr/>
            <p:nvPr/>
          </p:nvSpPr>
          <p:spPr>
            <a:xfrm>
              <a:off x="9052559" y="5261527"/>
              <a:ext cx="4473" cy="3035"/>
            </a:xfrm>
            <a:custGeom>
              <a:avLst/>
              <a:gdLst/>
              <a:ahLst/>
              <a:cxnLst/>
              <a:rect l="l" t="t" r="r" b="b"/>
              <a:pathLst>
                <a:path w="28" h="19" extrusionOk="0">
                  <a:moveTo>
                    <a:pt x="1" y="1"/>
                  </a:move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2"/>
            <p:cNvSpPr/>
            <p:nvPr/>
          </p:nvSpPr>
          <p:spPr>
            <a:xfrm>
              <a:off x="9197925" y="5075427"/>
              <a:ext cx="3035" cy="1438"/>
            </a:xfrm>
            <a:custGeom>
              <a:avLst/>
              <a:gdLst/>
              <a:ahLst/>
              <a:cxnLst/>
              <a:rect l="l" t="t" r="r" b="b"/>
              <a:pathLst>
                <a:path w="19" h="9" extrusionOk="0">
                  <a:moveTo>
                    <a:pt x="18" y="0"/>
                  </a:moveTo>
                  <a:lnTo>
                    <a:pt x="0" y="9"/>
                  </a:lnTo>
                  <a:cubicBezTo>
                    <a:pt x="9" y="9"/>
                    <a:pt x="9"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2"/>
            <p:cNvSpPr/>
            <p:nvPr/>
          </p:nvSpPr>
          <p:spPr>
            <a:xfrm>
              <a:off x="9183867" y="5076705"/>
              <a:ext cx="1438" cy="3035"/>
            </a:xfrm>
            <a:custGeom>
              <a:avLst/>
              <a:gdLst/>
              <a:ahLst/>
              <a:cxnLst/>
              <a:rect l="l" t="t" r="r" b="b"/>
              <a:pathLst>
                <a:path w="9" h="19" extrusionOk="0">
                  <a:moveTo>
                    <a:pt x="9" y="1"/>
                  </a:moveTo>
                  <a:lnTo>
                    <a:pt x="0" y="19"/>
                  </a:lnTo>
                  <a:cubicBezTo>
                    <a:pt x="9" y="10"/>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2"/>
            <p:cNvSpPr/>
            <p:nvPr/>
          </p:nvSpPr>
          <p:spPr>
            <a:xfrm>
              <a:off x="8979238" y="5134532"/>
              <a:ext cx="13418" cy="7987"/>
            </a:xfrm>
            <a:custGeom>
              <a:avLst/>
              <a:gdLst/>
              <a:ahLst/>
              <a:cxnLst/>
              <a:rect l="l" t="t" r="r" b="b"/>
              <a:pathLst>
                <a:path w="84" h="50" extrusionOk="0">
                  <a:moveTo>
                    <a:pt x="1" y="1"/>
                  </a:moveTo>
                  <a:lnTo>
                    <a:pt x="1" y="1"/>
                  </a:lnTo>
                  <a:cubicBezTo>
                    <a:pt x="8" y="8"/>
                    <a:pt x="15" y="9"/>
                    <a:pt x="18" y="10"/>
                  </a:cubicBezTo>
                  <a:lnTo>
                    <a:pt x="18" y="10"/>
                  </a:lnTo>
                  <a:cubicBezTo>
                    <a:pt x="12" y="7"/>
                    <a:pt x="6" y="4"/>
                    <a:pt x="1" y="1"/>
                  </a:cubicBezTo>
                  <a:close/>
                  <a:moveTo>
                    <a:pt x="18" y="10"/>
                  </a:moveTo>
                  <a:cubicBezTo>
                    <a:pt x="21" y="12"/>
                    <a:pt x="25" y="14"/>
                    <a:pt x="29" y="16"/>
                  </a:cubicBezTo>
                  <a:lnTo>
                    <a:pt x="29" y="16"/>
                  </a:ln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2"/>
            <p:cNvSpPr/>
            <p:nvPr/>
          </p:nvSpPr>
          <p:spPr>
            <a:xfrm>
              <a:off x="9069492" y="5102104"/>
              <a:ext cx="3035" cy="5751"/>
            </a:xfrm>
            <a:custGeom>
              <a:avLst/>
              <a:gdLst/>
              <a:ahLst/>
              <a:cxnLst/>
              <a:rect l="l" t="t" r="r" b="b"/>
              <a:pathLst>
                <a:path w="19" h="36" extrusionOk="0">
                  <a:moveTo>
                    <a:pt x="10" y="1"/>
                  </a:moveTo>
                  <a:cubicBezTo>
                    <a:pt x="10" y="18"/>
                    <a:pt x="1" y="27"/>
                    <a:pt x="1" y="36"/>
                  </a:cubicBezTo>
                  <a:lnTo>
                    <a:pt x="1" y="36"/>
                  </a:lnTo>
                  <a:cubicBezTo>
                    <a:pt x="1" y="27"/>
                    <a:pt x="10" y="18"/>
                    <a:pt x="19" y="10"/>
                  </a:cubicBezTo>
                  <a:cubicBezTo>
                    <a:pt x="19" y="10"/>
                    <a:pt x="10"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2"/>
            <p:cNvSpPr/>
            <p:nvPr/>
          </p:nvSpPr>
          <p:spPr>
            <a:xfrm>
              <a:off x="9073805" y="5082456"/>
              <a:ext cx="4313" cy="4313"/>
            </a:xfrm>
            <a:custGeom>
              <a:avLst/>
              <a:gdLst/>
              <a:ahLst/>
              <a:cxnLst/>
              <a:rect l="l" t="t" r="r" b="b"/>
              <a:pathLst>
                <a:path w="27" h="27" extrusionOk="0">
                  <a:moveTo>
                    <a:pt x="0" y="0"/>
                  </a:moveTo>
                  <a:lnTo>
                    <a:pt x="27"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2"/>
            <p:cNvSpPr/>
            <p:nvPr/>
          </p:nvSpPr>
          <p:spPr>
            <a:xfrm>
              <a:off x="9322044" y="5066961"/>
              <a:ext cx="11501" cy="4313"/>
            </a:xfrm>
            <a:custGeom>
              <a:avLst/>
              <a:gdLst/>
              <a:ahLst/>
              <a:cxnLst/>
              <a:rect l="l" t="t"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2"/>
            <p:cNvSpPr/>
            <p:nvPr/>
          </p:nvSpPr>
          <p:spPr>
            <a:xfrm>
              <a:off x="9003998" y="5183892"/>
              <a:ext cx="3674" cy="7508"/>
            </a:xfrm>
            <a:custGeom>
              <a:avLst/>
              <a:gdLst/>
              <a:ahLst/>
              <a:cxnLst/>
              <a:rect l="l" t="t"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
            <p:cNvSpPr/>
            <p:nvPr/>
          </p:nvSpPr>
          <p:spPr>
            <a:xfrm>
              <a:off x="9192334" y="5128941"/>
              <a:ext cx="2875" cy="3035"/>
            </a:xfrm>
            <a:custGeom>
              <a:avLst/>
              <a:gdLst/>
              <a:ahLst/>
              <a:cxnLst/>
              <a:rect l="l" t="t" r="r" b="b"/>
              <a:pathLst>
                <a:path w="18" h="19" extrusionOk="0">
                  <a:moveTo>
                    <a:pt x="18" y="1"/>
                  </a:moveTo>
                  <a:lnTo>
                    <a:pt x="18" y="1"/>
                  </a:lnTo>
                  <a:cubicBezTo>
                    <a:pt x="9" y="1"/>
                    <a:pt x="0" y="9"/>
                    <a:pt x="0" y="18"/>
                  </a:cubicBezTo>
                  <a:cubicBezTo>
                    <a:pt x="9" y="9"/>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
            <p:cNvSpPr/>
            <p:nvPr/>
          </p:nvSpPr>
          <p:spPr>
            <a:xfrm>
              <a:off x="9003199" y="5178301"/>
              <a:ext cx="4473" cy="5751"/>
            </a:xfrm>
            <a:custGeom>
              <a:avLst/>
              <a:gdLst/>
              <a:ahLst/>
              <a:cxnLst/>
              <a:rect l="l" t="t"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
            <p:cNvSpPr/>
            <p:nvPr/>
          </p:nvSpPr>
          <p:spPr>
            <a:xfrm>
              <a:off x="9182430" y="5343315"/>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
            <p:cNvSpPr/>
            <p:nvPr/>
          </p:nvSpPr>
          <p:spPr>
            <a:xfrm>
              <a:off x="9097766" y="5382931"/>
              <a:ext cx="1597" cy="4313"/>
            </a:xfrm>
            <a:custGeom>
              <a:avLst/>
              <a:gdLst/>
              <a:ahLst/>
              <a:cxnLst/>
              <a:rect l="l" t="t" r="r" b="b"/>
              <a:pathLst>
                <a:path w="10" h="27" extrusionOk="0">
                  <a:moveTo>
                    <a:pt x="9" y="0"/>
                  </a:moveTo>
                  <a:cubicBezTo>
                    <a:pt x="9" y="9"/>
                    <a:pt x="1" y="9"/>
                    <a:pt x="1" y="26"/>
                  </a:cubicBezTo>
                  <a:cubicBezTo>
                    <a:pt x="1" y="18"/>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
            <p:cNvSpPr/>
            <p:nvPr/>
          </p:nvSpPr>
          <p:spPr>
            <a:xfrm>
              <a:off x="9037064" y="5233252"/>
              <a:ext cx="1438" cy="799"/>
            </a:xfrm>
            <a:custGeom>
              <a:avLst/>
              <a:gdLst/>
              <a:ahLst/>
              <a:cxnLst/>
              <a:rect l="l" t="t" r="r" b="b"/>
              <a:pathLst>
                <a:path w="9" h="5" extrusionOk="0">
                  <a:moveTo>
                    <a:pt x="1" y="1"/>
                  </a:moveTo>
                  <a:lnTo>
                    <a:pt x="1" y="1"/>
                  </a:lnTo>
                  <a:cubicBezTo>
                    <a:pt x="4" y="4"/>
                    <a:pt x="6" y="5"/>
                    <a:pt x="7" y="5"/>
                  </a:cubicBezTo>
                  <a:cubicBezTo>
                    <a:pt x="9" y="5"/>
                    <a:pt x="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0" name="Google Shape;860;p2"/>
            <p:cNvSpPr/>
            <p:nvPr/>
          </p:nvSpPr>
          <p:spPr>
            <a:xfrm>
              <a:off x="9021569" y="5251623"/>
              <a:ext cx="3035" cy="160"/>
            </a:xfrm>
            <a:custGeom>
              <a:avLst/>
              <a:gdLst/>
              <a:ahLst/>
              <a:cxnLst/>
              <a:rect l="l" t="t" r="r" b="b"/>
              <a:pathLst>
                <a:path w="19" h="1" extrusionOk="0">
                  <a:moveTo>
                    <a:pt x="18" y="1"/>
                  </a:moveTo>
                  <a:cubicBezTo>
                    <a:pt x="10" y="1"/>
                    <a:pt x="10" y="1"/>
                    <a:pt x="1" y="1"/>
                  </a:cubicBezTo>
                  <a:cubicBezTo>
                    <a:pt x="10" y="1"/>
                    <a:pt x="10"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1" name="Google Shape;861;p2"/>
            <p:cNvSpPr/>
            <p:nvPr/>
          </p:nvSpPr>
          <p:spPr>
            <a:xfrm>
              <a:off x="8966618" y="5178301"/>
              <a:ext cx="160" cy="1597"/>
            </a:xfrm>
            <a:custGeom>
              <a:avLst/>
              <a:gdLst/>
              <a:ahLst/>
              <a:cxnLst/>
              <a:rect l="l" t="t" r="r" b="b"/>
              <a:pathLst>
                <a:path w="1" h="10" extrusionOk="0">
                  <a:moveTo>
                    <a:pt x="0" y="1"/>
                  </a:moveTo>
                  <a:lnTo>
                    <a:pt x="0" y="1"/>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2"/>
            <p:cNvSpPr/>
            <p:nvPr/>
          </p:nvSpPr>
          <p:spPr>
            <a:xfrm>
              <a:off x="9037064" y="5234690"/>
              <a:ext cx="160" cy="3035"/>
            </a:xfrm>
            <a:custGeom>
              <a:avLst/>
              <a:gdLst/>
              <a:ahLst/>
              <a:cxnLst/>
              <a:rect l="l" t="t" r="r" b="b"/>
              <a:pathLst>
                <a:path w="1" h="19" extrusionOk="0">
                  <a:moveTo>
                    <a:pt x="1" y="18"/>
                  </a:moveTo>
                  <a:cubicBezTo>
                    <a:pt x="1" y="10"/>
                    <a:pt x="1" y="1"/>
                    <a:pt x="1" y="1"/>
                  </a:cubicBezTo>
                  <a:cubicBezTo>
                    <a:pt x="1" y="1"/>
                    <a:pt x="1" y="10"/>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
            <p:cNvSpPr/>
            <p:nvPr/>
          </p:nvSpPr>
          <p:spPr>
            <a:xfrm>
              <a:off x="9038502" y="5236128"/>
              <a:ext cx="1597" cy="1597"/>
            </a:xfrm>
            <a:custGeom>
              <a:avLst/>
              <a:gdLst/>
              <a:ahLst/>
              <a:cxnLst/>
              <a:rect l="l" t="t" r="r" b="b"/>
              <a:pathLst>
                <a:path w="10" h="10" extrusionOk="0">
                  <a:moveTo>
                    <a:pt x="1" y="1"/>
                  </a:moveTo>
                  <a:cubicBezTo>
                    <a:pt x="1" y="1"/>
                    <a:pt x="1" y="1"/>
                    <a:pt x="1" y="9"/>
                  </a:cubicBezTo>
                  <a:cubicBezTo>
                    <a:pt x="9" y="9"/>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
            <p:cNvSpPr/>
            <p:nvPr/>
          </p:nvSpPr>
          <p:spPr>
            <a:xfrm>
              <a:off x="9035786" y="5231974"/>
              <a:ext cx="1438" cy="2875"/>
            </a:xfrm>
            <a:custGeom>
              <a:avLst/>
              <a:gdLst/>
              <a:ahLst/>
              <a:cxnLst/>
              <a:rect l="l" t="t" r="r" b="b"/>
              <a:pathLst>
                <a:path w="9" h="18" extrusionOk="0">
                  <a:moveTo>
                    <a:pt x="0" y="0"/>
                  </a:moveTo>
                  <a:cubicBezTo>
                    <a:pt x="0" y="0"/>
                    <a:pt x="9" y="9"/>
                    <a:pt x="9" y="18"/>
                  </a:cubicBezTo>
                  <a:cubicBezTo>
                    <a:pt x="9" y="9"/>
                    <a:pt x="9" y="9"/>
                    <a:pt x="9" y="9"/>
                  </a:cubicBezTo>
                  <a:cubicBezTo>
                    <a:pt x="9"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
            <p:cNvSpPr/>
            <p:nvPr/>
          </p:nvSpPr>
          <p:spPr>
            <a:xfrm>
              <a:off x="9242972" y="5210729"/>
              <a:ext cx="1438" cy="1757"/>
            </a:xfrm>
            <a:custGeom>
              <a:avLst/>
              <a:gdLst/>
              <a:ahLst/>
              <a:cxnLst/>
              <a:rect l="l" t="t" r="r" b="b"/>
              <a:pathLst>
                <a:path w="9" h="11" extrusionOk="0">
                  <a:moveTo>
                    <a:pt x="1" y="1"/>
                  </a:moveTo>
                  <a:lnTo>
                    <a:pt x="1" y="1"/>
                  </a:lnTo>
                  <a:cubicBezTo>
                    <a:pt x="5" y="8"/>
                    <a:pt x="7" y="11"/>
                    <a:pt x="7" y="11"/>
                  </a:cubicBezTo>
                  <a:cubicBezTo>
                    <a:pt x="8" y="11"/>
                    <a:pt x="6" y="6"/>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
            <p:cNvSpPr/>
            <p:nvPr/>
          </p:nvSpPr>
          <p:spPr>
            <a:xfrm>
              <a:off x="8962305" y="5081018"/>
              <a:ext cx="160" cy="1597"/>
            </a:xfrm>
            <a:custGeom>
              <a:avLst/>
              <a:gdLst/>
              <a:ahLst/>
              <a:cxnLst/>
              <a:rect l="l" t="t" r="r" b="b"/>
              <a:pathLst>
                <a:path w="1" h="10" extrusionOk="0">
                  <a:moveTo>
                    <a:pt x="1" y="0"/>
                  </a:moveTo>
                  <a:cubicBezTo>
                    <a:pt x="1" y="0"/>
                    <a:pt x="1" y="0"/>
                    <a:pt x="1" y="0"/>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
            <p:cNvSpPr/>
            <p:nvPr/>
          </p:nvSpPr>
          <p:spPr>
            <a:xfrm>
              <a:off x="8963743" y="5078143"/>
              <a:ext cx="11501" cy="18530"/>
            </a:xfrm>
            <a:custGeom>
              <a:avLst/>
              <a:gdLst/>
              <a:ahLst/>
              <a:cxnLst/>
              <a:rect l="l" t="t" r="r" b="b"/>
              <a:pathLst>
                <a:path w="72" h="116" extrusionOk="0">
                  <a:moveTo>
                    <a:pt x="45" y="1"/>
                  </a:moveTo>
                  <a:cubicBezTo>
                    <a:pt x="39" y="24"/>
                    <a:pt x="29" y="32"/>
                    <a:pt x="18" y="32"/>
                  </a:cubicBezTo>
                  <a:cubicBezTo>
                    <a:pt x="12" y="32"/>
                    <a:pt x="7" y="30"/>
                    <a:pt x="1" y="27"/>
                  </a:cubicBezTo>
                  <a:lnTo>
                    <a:pt x="1" y="27"/>
                  </a:lnTo>
                  <a:cubicBezTo>
                    <a:pt x="18" y="54"/>
                    <a:pt x="45" y="89"/>
                    <a:pt x="71" y="116"/>
                  </a:cubicBezTo>
                  <a:cubicBezTo>
                    <a:pt x="54" y="80"/>
                    <a:pt x="45" y="36"/>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
            <p:cNvSpPr/>
            <p:nvPr/>
          </p:nvSpPr>
          <p:spPr>
            <a:xfrm>
              <a:off x="8873488" y="5059772"/>
              <a:ext cx="478269" cy="352871"/>
            </a:xfrm>
            <a:custGeom>
              <a:avLst/>
              <a:gdLst/>
              <a:ahLst/>
              <a:cxnLst/>
              <a:rect l="l" t="t" r="r" b="b"/>
              <a:pathLst>
                <a:path w="2994" h="2209" extrusionOk="0">
                  <a:moveTo>
                    <a:pt x="1996" y="116"/>
                  </a:moveTo>
                  <a:cubicBezTo>
                    <a:pt x="1995" y="116"/>
                    <a:pt x="1995" y="116"/>
                    <a:pt x="1994" y="116"/>
                  </a:cubicBezTo>
                  <a:lnTo>
                    <a:pt x="1994" y="116"/>
                  </a:lnTo>
                  <a:lnTo>
                    <a:pt x="1996" y="116"/>
                  </a:lnTo>
                  <a:close/>
                  <a:moveTo>
                    <a:pt x="389" y="142"/>
                  </a:moveTo>
                  <a:cubicBezTo>
                    <a:pt x="388" y="143"/>
                    <a:pt x="388" y="145"/>
                    <a:pt x="389" y="147"/>
                  </a:cubicBezTo>
                  <a:lnTo>
                    <a:pt x="389" y="147"/>
                  </a:ln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lnTo>
                    <a:pt x="2795" y="304"/>
                  </a:lnTo>
                  <a:cubicBezTo>
                    <a:pt x="2798" y="300"/>
                    <a:pt x="2800" y="296"/>
                    <a:pt x="2800" y="292"/>
                  </a:cubicBezTo>
                  <a:close/>
                  <a:moveTo>
                    <a:pt x="1219" y="301"/>
                  </a:moveTo>
                  <a:cubicBezTo>
                    <a:pt x="1218" y="303"/>
                    <a:pt x="1217" y="306"/>
                    <a:pt x="1216" y="308"/>
                  </a:cubicBezTo>
                  <a:lnTo>
                    <a:pt x="1216" y="308"/>
                  </a:ln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lnTo>
                    <a:pt x="2376" y="531"/>
                  </a:lnTo>
                  <a:cubicBezTo>
                    <a:pt x="2379" y="531"/>
                    <a:pt x="2382" y="531"/>
                    <a:pt x="2385" y="531"/>
                  </a:cubicBezTo>
                  <a:close/>
                  <a:moveTo>
                    <a:pt x="2058" y="928"/>
                  </a:moveTo>
                  <a:cubicBezTo>
                    <a:pt x="2058" y="936"/>
                    <a:pt x="2058" y="938"/>
                    <a:pt x="2057" y="938"/>
                  </a:cubicBezTo>
                  <a:cubicBezTo>
                    <a:pt x="2056" y="938"/>
                    <a:pt x="2054" y="933"/>
                    <a:pt x="2049" y="928"/>
                  </a:cubicBezTo>
                  <a:close/>
                  <a:moveTo>
                    <a:pt x="786" y="999"/>
                  </a:moveTo>
                  <a:lnTo>
                    <a:pt x="786" y="1026"/>
                  </a:ln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lnTo>
                    <a:pt x="941" y="1196"/>
                  </a:lnTo>
                  <a:cubicBezTo>
                    <a:pt x="940" y="1194"/>
                    <a:pt x="938" y="1194"/>
                    <a:pt x="937" y="1193"/>
                  </a:cubicBezTo>
                  <a:close/>
                  <a:moveTo>
                    <a:pt x="1811" y="1299"/>
                  </a:moveTo>
                  <a:cubicBezTo>
                    <a:pt x="1813" y="1299"/>
                    <a:pt x="1815" y="1299"/>
                    <a:pt x="1818" y="1299"/>
                  </a:cubicBezTo>
                  <a:lnTo>
                    <a:pt x="1818" y="1299"/>
                  </a:lnTo>
                  <a:cubicBezTo>
                    <a:pt x="1816" y="1299"/>
                    <a:pt x="1813" y="1299"/>
                    <a:pt x="1811" y="1299"/>
                  </a:cubicBezTo>
                  <a:close/>
                  <a:moveTo>
                    <a:pt x="1970" y="1705"/>
                  </a:moveTo>
                  <a:cubicBezTo>
                    <a:pt x="1969" y="1705"/>
                    <a:pt x="1968" y="1706"/>
                    <a:pt x="1968" y="1706"/>
                  </a:cubicBezTo>
                  <a:lnTo>
                    <a:pt x="1968" y="1706"/>
                  </a:ln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2031" y="107"/>
                  </a:lnTo>
                  <a:lnTo>
                    <a:pt x="1996" y="133"/>
                  </a:lnTo>
                  <a:cubicBezTo>
                    <a:pt x="1988" y="133"/>
                    <a:pt x="1987" y="118"/>
                    <a:pt x="1994" y="116"/>
                  </a:cubicBezTo>
                  <a:lnTo>
                    <a:pt x="1994" y="116"/>
                  </a:lnTo>
                  <a:lnTo>
                    <a:pt x="1943" y="125"/>
                  </a:lnTo>
                  <a:cubicBezTo>
                    <a:pt x="1934" y="133"/>
                    <a:pt x="1917" y="160"/>
                    <a:pt x="1908" y="169"/>
                  </a:cubicBezTo>
                  <a:cubicBezTo>
                    <a:pt x="1899" y="160"/>
                    <a:pt x="1917" y="160"/>
                    <a:pt x="1917" y="151"/>
                  </a:cubicBezTo>
                  <a:lnTo>
                    <a:pt x="1917" y="151"/>
                  </a:ln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lnTo>
                    <a:pt x="1784" y="10"/>
                  </a:ln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37" y="98"/>
                  </a:ln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lnTo>
                    <a:pt x="1387" y="116"/>
                  </a:lnTo>
                  <a:cubicBezTo>
                    <a:pt x="1343" y="151"/>
                    <a:pt x="1352" y="142"/>
                    <a:pt x="1307" y="195"/>
                  </a:cubicBezTo>
                  <a:lnTo>
                    <a:pt x="1272" y="169"/>
                  </a:lnTo>
                  <a:lnTo>
                    <a:pt x="1272" y="169"/>
                  </a:lnTo>
                  <a:cubicBezTo>
                    <a:pt x="1299" y="204"/>
                    <a:pt x="1272" y="239"/>
                    <a:pt x="1237" y="275"/>
                  </a:cubicBezTo>
                  <a:cubicBezTo>
                    <a:pt x="1246" y="292"/>
                    <a:pt x="1254" y="310"/>
                    <a:pt x="1263" y="319"/>
                  </a:cubicBezTo>
                  <a:lnTo>
                    <a:pt x="1219" y="345"/>
                  </a:lnTo>
                  <a:cubicBezTo>
                    <a:pt x="1211" y="338"/>
                    <a:pt x="1210" y="323"/>
                    <a:pt x="1216" y="308"/>
                  </a:cubicBezTo>
                  <a:lnTo>
                    <a:pt x="1216" y="308"/>
                  </a:lnTo>
                  <a:cubicBezTo>
                    <a:pt x="1215" y="309"/>
                    <a:pt x="1213" y="310"/>
                    <a:pt x="1210" y="310"/>
                  </a:cubicBezTo>
                  <a:cubicBezTo>
                    <a:pt x="1201" y="292"/>
                    <a:pt x="1210" y="266"/>
                    <a:pt x="1219" y="239"/>
                  </a:cubicBezTo>
                  <a:lnTo>
                    <a:pt x="1237" y="266"/>
                  </a:lnTo>
                  <a:cubicBezTo>
                    <a:pt x="1246" y="239"/>
                    <a:pt x="1254" y="204"/>
                    <a:pt x="1254" y="178"/>
                  </a:cubicBezTo>
                  <a:lnTo>
                    <a:pt x="1254" y="178"/>
                  </a:lnTo>
                  <a:cubicBezTo>
                    <a:pt x="1254" y="186"/>
                    <a:pt x="1246" y="186"/>
                    <a:pt x="1237" y="195"/>
                  </a:cubicBezTo>
                  <a:cubicBezTo>
                    <a:pt x="1246" y="186"/>
                    <a:pt x="1246" y="178"/>
                    <a:pt x="1246" y="169"/>
                  </a:cubicBezTo>
                  <a:lnTo>
                    <a:pt x="1246" y="169"/>
                  </a:ln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lnTo>
                    <a:pt x="1016" y="169"/>
                  </a:ln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95" y="125"/>
                  </a:lnTo>
                  <a:lnTo>
                    <a:pt x="1034" y="169"/>
                  </a:lnTo>
                  <a:cubicBezTo>
                    <a:pt x="1034" y="133"/>
                    <a:pt x="1016" y="142"/>
                    <a:pt x="1007" y="125"/>
                  </a:cubicBezTo>
                  <a:lnTo>
                    <a:pt x="1007" y="125"/>
                  </a:ln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lnTo>
                    <a:pt x="910" y="186"/>
                  </a:ln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lnTo>
                    <a:pt x="679" y="221"/>
                  </a:lnTo>
                  <a:cubicBezTo>
                    <a:pt x="675" y="199"/>
                    <a:pt x="663" y="148"/>
                    <a:pt x="663" y="133"/>
                  </a:cubicBezTo>
                  <a:lnTo>
                    <a:pt x="663" y="133"/>
                  </a:ln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lnTo>
                    <a:pt x="407" y="142"/>
                  </a:lnTo>
                  <a:cubicBezTo>
                    <a:pt x="432" y="151"/>
                    <a:pt x="489" y="231"/>
                    <a:pt x="479" y="231"/>
                  </a:cubicBezTo>
                  <a:cubicBezTo>
                    <a:pt x="479" y="231"/>
                    <a:pt x="478" y="231"/>
                    <a:pt x="477" y="231"/>
                  </a:cubicBezTo>
                  <a:cubicBezTo>
                    <a:pt x="469" y="223"/>
                    <a:pt x="397" y="165"/>
                    <a:pt x="389" y="147"/>
                  </a:cubicBezTo>
                  <a:lnTo>
                    <a:pt x="389" y="147"/>
                  </a:lnTo>
                  <a:cubicBezTo>
                    <a:pt x="390" y="170"/>
                    <a:pt x="398" y="194"/>
                    <a:pt x="413" y="217"/>
                  </a:cubicBezTo>
                  <a:lnTo>
                    <a:pt x="413" y="217"/>
                  </a:lnTo>
                  <a:cubicBezTo>
                    <a:pt x="397" y="197"/>
                    <a:pt x="333" y="149"/>
                    <a:pt x="292" y="125"/>
                  </a:cubicBezTo>
                  <a:lnTo>
                    <a:pt x="292" y="125"/>
                  </a:ln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lnTo>
                    <a:pt x="98" y="151"/>
                  </a:lnTo>
                  <a:cubicBezTo>
                    <a:pt x="142" y="178"/>
                    <a:pt x="239" y="248"/>
                    <a:pt x="327" y="310"/>
                  </a:cubicBezTo>
                  <a:cubicBezTo>
                    <a:pt x="424" y="372"/>
                    <a:pt x="513" y="425"/>
                    <a:pt x="539" y="442"/>
                  </a:cubicBezTo>
                  <a:lnTo>
                    <a:pt x="504" y="434"/>
                  </a:ln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lnTo>
                    <a:pt x="70" y="172"/>
                  </a:lnTo>
                  <a:cubicBezTo>
                    <a:pt x="67" y="172"/>
                    <a:pt x="69" y="177"/>
                    <a:pt x="80" y="195"/>
                  </a:cubicBezTo>
                  <a:cubicBezTo>
                    <a:pt x="54" y="195"/>
                    <a:pt x="9" y="142"/>
                    <a:pt x="1" y="133"/>
                  </a:cubicBezTo>
                  <a:lnTo>
                    <a:pt x="1" y="133"/>
                  </a:lnTo>
                  <a:lnTo>
                    <a:pt x="36" y="222"/>
                  </a:lnTo>
                  <a:cubicBezTo>
                    <a:pt x="115" y="257"/>
                    <a:pt x="160" y="336"/>
                    <a:pt x="212" y="354"/>
                  </a:cubicBezTo>
                  <a:cubicBezTo>
                    <a:pt x="177" y="310"/>
                    <a:pt x="124" y="266"/>
                    <a:pt x="80" y="213"/>
                  </a:cubicBezTo>
                  <a:lnTo>
                    <a:pt x="80" y="213"/>
                  </a:lnTo>
                  <a:cubicBezTo>
                    <a:pt x="115" y="231"/>
                    <a:pt x="186" y="275"/>
                    <a:pt x="239" y="310"/>
                  </a:cubicBezTo>
                  <a:cubicBezTo>
                    <a:pt x="292" y="354"/>
                    <a:pt x="336" y="389"/>
                    <a:pt x="345" y="407"/>
                  </a:cubicBezTo>
                  <a:cubicBezTo>
                    <a:pt x="344" y="408"/>
                    <a:pt x="342" y="408"/>
                    <a:pt x="339" y="408"/>
                  </a:cubicBezTo>
                  <a:cubicBezTo>
                    <a:pt x="310" y="408"/>
                    <a:pt x="210" y="362"/>
                    <a:pt x="186" y="354"/>
                  </a:cubicBezTo>
                  <a:lnTo>
                    <a:pt x="186" y="354"/>
                  </a:lnTo>
                  <a:cubicBezTo>
                    <a:pt x="221" y="372"/>
                    <a:pt x="265" y="425"/>
                    <a:pt x="257" y="425"/>
                  </a:cubicBezTo>
                  <a:lnTo>
                    <a:pt x="204" y="389"/>
                  </a:ln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lnTo>
                    <a:pt x="785" y="1034"/>
                  </a:lnTo>
                  <a:cubicBezTo>
                    <a:pt x="786" y="1034"/>
                    <a:pt x="786" y="1034"/>
                    <a:pt x="786" y="1034"/>
                  </a:cubicBezTo>
                  <a:lnTo>
                    <a:pt x="786" y="1026"/>
                  </a:lnTo>
                  <a:lnTo>
                    <a:pt x="786" y="1026"/>
                  </a:lnTo>
                  <a:cubicBezTo>
                    <a:pt x="786" y="1028"/>
                    <a:pt x="786" y="1031"/>
                    <a:pt x="785" y="1034"/>
                  </a:cubicBezTo>
                  <a:lnTo>
                    <a:pt x="785" y="1034"/>
                  </a:lnTo>
                  <a:cubicBezTo>
                    <a:pt x="768" y="1033"/>
                    <a:pt x="751" y="1016"/>
                    <a:pt x="751" y="999"/>
                  </a:cubicBezTo>
                  <a:lnTo>
                    <a:pt x="751" y="999"/>
                  </a:ln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lnTo>
                    <a:pt x="941" y="1196"/>
                  </a:ln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lnTo>
                    <a:pt x="1104" y="1219"/>
                  </a:lnTo>
                  <a:cubicBezTo>
                    <a:pt x="1097" y="1227"/>
                    <a:pt x="1091" y="1230"/>
                    <a:pt x="1086" y="1230"/>
                  </a:cubicBezTo>
                  <a:cubicBezTo>
                    <a:pt x="1068" y="1230"/>
                    <a:pt x="1063" y="1192"/>
                    <a:pt x="1048" y="1192"/>
                  </a:cubicBezTo>
                  <a:cubicBezTo>
                    <a:pt x="1043" y="1192"/>
                    <a:pt x="1038" y="1195"/>
                    <a:pt x="1032" y="1201"/>
                  </a:cubicBezTo>
                  <a:lnTo>
                    <a:pt x="1032" y="1201"/>
                  </a:lnTo>
                  <a:cubicBezTo>
                    <a:pt x="1065" y="1159"/>
                    <a:pt x="1035" y="1163"/>
                    <a:pt x="1060" y="1113"/>
                  </a:cubicBezTo>
                  <a:lnTo>
                    <a:pt x="1060" y="1113"/>
                  </a:ln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lnTo>
                    <a:pt x="947" y="1043"/>
                  </a:lnTo>
                  <a:cubicBezTo>
                    <a:pt x="954" y="1042"/>
                    <a:pt x="955" y="1034"/>
                    <a:pt x="963" y="1034"/>
                  </a:cubicBezTo>
                  <a:cubicBezTo>
                    <a:pt x="961" y="1034"/>
                    <a:pt x="959" y="1033"/>
                    <a:pt x="957" y="1033"/>
                  </a:cubicBezTo>
                  <a:lnTo>
                    <a:pt x="957" y="1033"/>
                  </a:ln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lnTo>
                    <a:pt x="636" y="504"/>
                  </a:ln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19" y="434"/>
                  </a:lnTo>
                  <a:lnTo>
                    <a:pt x="672" y="469"/>
                  </a:lnTo>
                  <a:cubicBezTo>
                    <a:pt x="677" y="472"/>
                    <a:pt x="679" y="474"/>
                    <a:pt x="680" y="474"/>
                  </a:cubicBezTo>
                  <a:cubicBezTo>
                    <a:pt x="682" y="474"/>
                    <a:pt x="646" y="446"/>
                    <a:pt x="610" y="425"/>
                  </a:cubicBezTo>
                  <a:cubicBezTo>
                    <a:pt x="603" y="425"/>
                    <a:pt x="601" y="419"/>
                    <a:pt x="592" y="412"/>
                  </a:cubicBezTo>
                  <a:lnTo>
                    <a:pt x="592" y="412"/>
                  </a:ln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lnTo>
                    <a:pt x="619" y="363"/>
                  </a:lnTo>
                  <a:cubicBezTo>
                    <a:pt x="627" y="372"/>
                    <a:pt x="636" y="372"/>
                    <a:pt x="627" y="372"/>
                  </a:cubicBezTo>
                  <a:cubicBezTo>
                    <a:pt x="638" y="377"/>
                    <a:pt x="648" y="382"/>
                    <a:pt x="653" y="382"/>
                  </a:cubicBezTo>
                  <a:cubicBezTo>
                    <a:pt x="657" y="382"/>
                    <a:pt x="658" y="379"/>
                    <a:pt x="654" y="372"/>
                  </a:cubicBezTo>
                  <a:lnTo>
                    <a:pt x="654" y="372"/>
                  </a:lnTo>
                  <a:lnTo>
                    <a:pt x="698" y="416"/>
                  </a:lnTo>
                  <a:cubicBezTo>
                    <a:pt x="689" y="398"/>
                    <a:pt x="680" y="372"/>
                    <a:pt x="672" y="354"/>
                  </a:cubicBezTo>
                  <a:lnTo>
                    <a:pt x="672" y="354"/>
                  </a:ln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lnTo>
                    <a:pt x="1157" y="434"/>
                  </a:ln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lnTo>
                    <a:pt x="1767" y="416"/>
                  </a:ln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90" y="416"/>
                  </a:lnTo>
                  <a:lnTo>
                    <a:pt x="2182" y="425"/>
                  </a:lnTo>
                  <a:cubicBezTo>
                    <a:pt x="2184" y="426"/>
                    <a:pt x="2186" y="426"/>
                    <a:pt x="2189" y="426"/>
                  </a:cubicBezTo>
                  <a:cubicBezTo>
                    <a:pt x="2206" y="426"/>
                    <a:pt x="2230" y="404"/>
                    <a:pt x="2261" y="381"/>
                  </a:cubicBezTo>
                  <a:lnTo>
                    <a:pt x="2261" y="381"/>
                  </a:lnTo>
                  <a:cubicBezTo>
                    <a:pt x="2261" y="389"/>
                    <a:pt x="2243" y="398"/>
                    <a:pt x="2243" y="407"/>
                  </a:cubicBezTo>
                  <a:cubicBezTo>
                    <a:pt x="2246" y="413"/>
                    <a:pt x="2248" y="417"/>
                    <a:pt x="2254" y="417"/>
                  </a:cubicBezTo>
                  <a:cubicBezTo>
                    <a:pt x="2265" y="417"/>
                    <a:pt x="2289" y="403"/>
                    <a:pt x="2358" y="363"/>
                  </a:cubicBezTo>
                  <a:lnTo>
                    <a:pt x="2358" y="363"/>
                  </a:ln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lnTo>
                    <a:pt x="2332" y="434"/>
                  </a:ln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lnTo>
                    <a:pt x="2446" y="504"/>
                  </a:lnTo>
                  <a:cubicBezTo>
                    <a:pt x="2446" y="517"/>
                    <a:pt x="2403" y="540"/>
                    <a:pt x="2384" y="540"/>
                  </a:cubicBezTo>
                  <a:cubicBezTo>
                    <a:pt x="2377" y="540"/>
                    <a:pt x="2374" y="538"/>
                    <a:pt x="2376" y="531"/>
                  </a:cubicBezTo>
                  <a:lnTo>
                    <a:pt x="2376" y="531"/>
                  </a:ln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lnTo>
                    <a:pt x="1818" y="1299"/>
                  </a:ln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lnTo>
                    <a:pt x="1758" y="1890"/>
                  </a:ln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72" y="1767"/>
                  </a:ln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68" y="1706"/>
                  </a:ln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02" y="1255"/>
                  </a:lnTo>
                  <a:lnTo>
                    <a:pt x="2129" y="1264"/>
                  </a:lnTo>
                  <a:cubicBezTo>
                    <a:pt x="2120" y="1237"/>
                    <a:pt x="2102" y="1228"/>
                    <a:pt x="2111" y="1202"/>
                  </a:cubicBezTo>
                  <a:lnTo>
                    <a:pt x="2111" y="1202"/>
                  </a:ln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lnTo>
                    <a:pt x="2300" y="1068"/>
                  </a:ln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lnTo>
                    <a:pt x="2365" y="975"/>
                  </a:lnTo>
                  <a:cubicBezTo>
                    <a:pt x="2368" y="975"/>
                    <a:pt x="2374" y="979"/>
                    <a:pt x="2385" y="990"/>
                  </a:cubicBezTo>
                  <a:cubicBezTo>
                    <a:pt x="2323" y="928"/>
                    <a:pt x="2420" y="946"/>
                    <a:pt x="2385" y="884"/>
                  </a:cubicBezTo>
                  <a:lnTo>
                    <a:pt x="2385" y="884"/>
                  </a:lnTo>
                  <a:lnTo>
                    <a:pt x="2411" y="910"/>
                  </a:lnTo>
                  <a:cubicBezTo>
                    <a:pt x="2411" y="902"/>
                    <a:pt x="2402" y="884"/>
                    <a:pt x="2411" y="875"/>
                  </a:cubicBezTo>
                  <a:lnTo>
                    <a:pt x="2438" y="910"/>
                  </a:lnTo>
                  <a:cubicBezTo>
                    <a:pt x="2420" y="866"/>
                    <a:pt x="2499" y="875"/>
                    <a:pt x="2491" y="849"/>
                  </a:cubicBezTo>
                  <a:lnTo>
                    <a:pt x="2491" y="849"/>
                  </a:ln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lnTo>
                    <a:pt x="2561" y="743"/>
                  </a:ln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lnTo>
                    <a:pt x="2570" y="522"/>
                  </a:lnTo>
                  <a:cubicBezTo>
                    <a:pt x="2588" y="531"/>
                    <a:pt x="2605" y="540"/>
                    <a:pt x="2614" y="548"/>
                  </a:cubicBezTo>
                  <a:lnTo>
                    <a:pt x="2623" y="513"/>
                  </a:lnTo>
                  <a:lnTo>
                    <a:pt x="2667" y="513"/>
                  </a:lnTo>
                  <a:cubicBezTo>
                    <a:pt x="2658" y="469"/>
                    <a:pt x="2667" y="460"/>
                    <a:pt x="2711" y="416"/>
                  </a:cubicBezTo>
                  <a:lnTo>
                    <a:pt x="2711" y="416"/>
                  </a:ln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lnTo>
                    <a:pt x="2795" y="304"/>
                  </a:ln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lnTo>
                    <a:pt x="2994" y="45"/>
                  </a:ln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lnTo>
                    <a:pt x="2570" y="36"/>
                  </a:lnTo>
                  <a:cubicBezTo>
                    <a:pt x="2535" y="45"/>
                    <a:pt x="2535" y="54"/>
                    <a:pt x="2526" y="72"/>
                  </a:cubicBezTo>
                  <a:cubicBezTo>
                    <a:pt x="2517" y="89"/>
                    <a:pt x="2508" y="107"/>
                    <a:pt x="2455" y="125"/>
                  </a:cubicBezTo>
                  <a:cubicBezTo>
                    <a:pt x="2449" y="125"/>
                    <a:pt x="2444" y="126"/>
                    <a:pt x="2440" y="126"/>
                  </a:cubicBezTo>
                  <a:cubicBezTo>
                    <a:pt x="2389" y="126"/>
                    <a:pt x="2463" y="79"/>
                    <a:pt x="2455" y="63"/>
                  </a:cubicBezTo>
                  <a:lnTo>
                    <a:pt x="2455" y="63"/>
                  </a:ln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
            <p:cNvSpPr/>
            <p:nvPr/>
          </p:nvSpPr>
          <p:spPr>
            <a:xfrm>
              <a:off x="9073805" y="5085171"/>
              <a:ext cx="1597" cy="3035"/>
            </a:xfrm>
            <a:custGeom>
              <a:avLst/>
              <a:gdLst/>
              <a:ahLst/>
              <a:cxnLst/>
              <a:rect l="l" t="t" r="r" b="b"/>
              <a:pathLst>
                <a:path w="10" h="19" extrusionOk="0">
                  <a:moveTo>
                    <a:pt x="0" y="1"/>
                  </a:moveTo>
                  <a:cubicBezTo>
                    <a:pt x="0" y="10"/>
                    <a:pt x="0" y="19"/>
                    <a:pt x="0" y="19"/>
                  </a:cubicBezTo>
                  <a:cubicBezTo>
                    <a:pt x="9" y="19"/>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2"/>
            <p:cNvSpPr/>
            <p:nvPr/>
          </p:nvSpPr>
          <p:spPr>
            <a:xfrm>
              <a:off x="9319169" y="5071114"/>
              <a:ext cx="3035" cy="1597"/>
            </a:xfrm>
            <a:custGeom>
              <a:avLst/>
              <a:gdLst/>
              <a:ahLst/>
              <a:cxnLst/>
              <a:rect l="l" t="t" r="r" b="b"/>
              <a:pathLst>
                <a:path w="19" h="10" extrusionOk="0">
                  <a:moveTo>
                    <a:pt x="18" y="1"/>
                  </a:moveTo>
                  <a:lnTo>
                    <a:pt x="1" y="9"/>
                  </a:lnTo>
                  <a:cubicBezTo>
                    <a:pt x="10" y="9"/>
                    <a:pt x="10"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2"/>
            <p:cNvSpPr/>
            <p:nvPr/>
          </p:nvSpPr>
          <p:spPr>
            <a:xfrm>
              <a:off x="8929877" y="5157215"/>
              <a:ext cx="3035" cy="4313"/>
            </a:xfrm>
            <a:custGeom>
              <a:avLst/>
              <a:gdLst/>
              <a:ahLst/>
              <a:cxnLst/>
              <a:rect l="l" t="t" r="r" b="b"/>
              <a:pathLst>
                <a:path w="19" h="27" extrusionOk="0">
                  <a:moveTo>
                    <a:pt x="18" y="0"/>
                  </a:moveTo>
                  <a:lnTo>
                    <a:pt x="18" y="0"/>
                  </a:lnTo>
                  <a:cubicBezTo>
                    <a:pt x="10" y="0"/>
                    <a:pt x="1" y="9"/>
                    <a:pt x="10" y="27"/>
                  </a:cubicBezTo>
                  <a:cubicBezTo>
                    <a:pt x="10" y="9"/>
                    <a:pt x="10"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
            <p:cNvSpPr/>
            <p:nvPr/>
          </p:nvSpPr>
          <p:spPr>
            <a:xfrm>
              <a:off x="9045531" y="5246032"/>
              <a:ext cx="3035" cy="3035"/>
            </a:xfrm>
            <a:custGeom>
              <a:avLst/>
              <a:gdLst/>
              <a:ahLst/>
              <a:cxnLst/>
              <a:rect l="l" t="t" r="r" b="b"/>
              <a:pathLst>
                <a:path w="19" h="19" extrusionOk="0">
                  <a:moveTo>
                    <a:pt x="1" y="0"/>
                  </a:moveTo>
                  <a:cubicBezTo>
                    <a:pt x="10" y="9"/>
                    <a:pt x="1" y="18"/>
                    <a:pt x="1" y="18"/>
                  </a:cubicBezTo>
                  <a:cubicBezTo>
                    <a:pt x="6" y="18"/>
                    <a:pt x="11" y="15"/>
                    <a:pt x="15" y="14"/>
                  </a:cubicBezTo>
                  <a:lnTo>
                    <a:pt x="15" y="14"/>
                  </a:lnTo>
                  <a:lnTo>
                    <a:pt x="18" y="18"/>
                  </a:lnTo>
                  <a:cubicBezTo>
                    <a:pt x="18" y="15"/>
                    <a:pt x="17" y="14"/>
                    <a:pt x="16" y="14"/>
                  </a:cubicBezTo>
                  <a:cubicBezTo>
                    <a:pt x="15" y="14"/>
                    <a:pt x="15" y="14"/>
                    <a:pt x="15" y="14"/>
                  </a:cubicBezTo>
                  <a:lnTo>
                    <a:pt x="15" y="14"/>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
            <p:cNvSpPr/>
            <p:nvPr/>
          </p:nvSpPr>
          <p:spPr>
            <a:xfrm>
              <a:off x="9034349" y="5292996"/>
              <a:ext cx="4313" cy="2556"/>
            </a:xfrm>
            <a:custGeom>
              <a:avLst/>
              <a:gdLst/>
              <a:ahLst/>
              <a:cxnLst/>
              <a:rect l="l" t="t" r="r" b="b"/>
              <a:pathLst>
                <a:path w="27" h="16" extrusionOk="0">
                  <a:moveTo>
                    <a:pt x="13" y="1"/>
                  </a:moveTo>
                  <a:cubicBezTo>
                    <a:pt x="6" y="1"/>
                    <a:pt x="0" y="5"/>
                    <a:pt x="0" y="15"/>
                  </a:cubicBezTo>
                  <a:lnTo>
                    <a:pt x="9" y="15"/>
                  </a:lnTo>
                  <a:lnTo>
                    <a:pt x="27" y="7"/>
                  </a:lnTo>
                  <a:cubicBezTo>
                    <a:pt x="23" y="3"/>
                    <a:pt x="18" y="1"/>
                    <a:pt x="1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
            <p:cNvSpPr/>
            <p:nvPr/>
          </p:nvSpPr>
          <p:spPr>
            <a:xfrm>
              <a:off x="9030036" y="5261527"/>
              <a:ext cx="11501" cy="5751"/>
            </a:xfrm>
            <a:custGeom>
              <a:avLst/>
              <a:gdLst/>
              <a:ahLst/>
              <a:cxnLst/>
              <a:rect l="l" t="t"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
            <p:cNvSpPr/>
            <p:nvPr/>
          </p:nvSpPr>
          <p:spPr>
            <a:xfrm>
              <a:off x="9035786" y="5267118"/>
              <a:ext cx="2875" cy="3035"/>
            </a:xfrm>
            <a:custGeom>
              <a:avLst/>
              <a:gdLst/>
              <a:ahLst/>
              <a:cxnLst/>
              <a:rect l="l" t="t" r="r" b="b"/>
              <a:pathLst>
                <a:path w="18" h="19" extrusionOk="0">
                  <a:moveTo>
                    <a:pt x="0" y="1"/>
                  </a:moveTo>
                  <a:cubicBezTo>
                    <a:pt x="0" y="1"/>
                    <a:pt x="0" y="10"/>
                    <a:pt x="9" y="19"/>
                  </a:cubicBezTo>
                  <a:cubicBezTo>
                    <a:pt x="18" y="10"/>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
            <p:cNvSpPr/>
            <p:nvPr/>
          </p:nvSpPr>
          <p:spPr>
            <a:xfrm>
              <a:off x="9028279" y="5227821"/>
              <a:ext cx="10703" cy="3195"/>
            </a:xfrm>
            <a:custGeom>
              <a:avLst/>
              <a:gdLst/>
              <a:ahLst/>
              <a:cxnLst/>
              <a:rect l="l" t="t"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2"/>
            <p:cNvSpPr/>
            <p:nvPr/>
          </p:nvSpPr>
          <p:spPr>
            <a:xfrm>
              <a:off x="9021569" y="5267118"/>
              <a:ext cx="4473" cy="4473"/>
            </a:xfrm>
            <a:custGeom>
              <a:avLst/>
              <a:gdLst/>
              <a:ahLst/>
              <a:cxnLst/>
              <a:rect l="l" t="t" r="r" b="b"/>
              <a:pathLst>
                <a:path w="28" h="28" extrusionOk="0">
                  <a:moveTo>
                    <a:pt x="27" y="1"/>
                  </a:moveTo>
                  <a:lnTo>
                    <a:pt x="1" y="10"/>
                  </a:lnTo>
                  <a:lnTo>
                    <a:pt x="1" y="27"/>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2"/>
            <p:cNvSpPr/>
            <p:nvPr/>
          </p:nvSpPr>
          <p:spPr>
            <a:xfrm>
              <a:off x="9014541" y="5249865"/>
              <a:ext cx="3035" cy="4792"/>
            </a:xfrm>
            <a:custGeom>
              <a:avLst/>
              <a:gdLst/>
              <a:ahLst/>
              <a:cxnLst/>
              <a:rect l="l" t="t" r="r" b="b"/>
              <a:pathLst>
                <a:path w="19" h="30" extrusionOk="0">
                  <a:moveTo>
                    <a:pt x="5" y="1"/>
                  </a:moveTo>
                  <a:cubicBezTo>
                    <a:pt x="4" y="1"/>
                    <a:pt x="2" y="1"/>
                    <a:pt x="1" y="3"/>
                  </a:cubicBezTo>
                  <a:lnTo>
                    <a:pt x="1" y="29"/>
                  </a:lnTo>
                  <a:lnTo>
                    <a:pt x="18" y="29"/>
                  </a:lnTo>
                  <a:cubicBezTo>
                    <a:pt x="11" y="15"/>
                    <a:pt x="10"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
            <p:cNvSpPr/>
            <p:nvPr/>
          </p:nvSpPr>
          <p:spPr>
            <a:xfrm>
              <a:off x="9017416" y="5254498"/>
              <a:ext cx="2875" cy="3035"/>
            </a:xfrm>
            <a:custGeom>
              <a:avLst/>
              <a:gdLst/>
              <a:ahLst/>
              <a:cxnLst/>
              <a:rect l="l" t="t" r="r" b="b"/>
              <a:pathLst>
                <a:path w="18" h="19" extrusionOk="0">
                  <a:moveTo>
                    <a:pt x="0" y="0"/>
                  </a:moveTo>
                  <a:cubicBezTo>
                    <a:pt x="9" y="9"/>
                    <a:pt x="9" y="18"/>
                    <a:pt x="18" y="18"/>
                  </a:cubicBezTo>
                  <a:cubicBezTo>
                    <a:pt x="18"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
            <p:cNvSpPr/>
            <p:nvPr/>
          </p:nvSpPr>
          <p:spPr>
            <a:xfrm>
              <a:off x="9015978" y="5261527"/>
              <a:ext cx="1597" cy="5751"/>
            </a:xfrm>
            <a:custGeom>
              <a:avLst/>
              <a:gdLst/>
              <a:ahLst/>
              <a:cxnLst/>
              <a:rect l="l" t="t" r="r" b="b"/>
              <a:pathLst>
                <a:path w="10" h="36" extrusionOk="0">
                  <a:moveTo>
                    <a:pt x="0" y="1"/>
                  </a:moveTo>
                  <a:lnTo>
                    <a:pt x="9" y="36"/>
                  </a:lnTo>
                  <a:lnTo>
                    <a:pt x="9" y="18"/>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
            <p:cNvSpPr/>
            <p:nvPr/>
          </p:nvSpPr>
          <p:spPr>
            <a:xfrm>
              <a:off x="8986266" y="5206575"/>
              <a:ext cx="5910" cy="3514"/>
            </a:xfrm>
            <a:custGeom>
              <a:avLst/>
              <a:gdLst/>
              <a:ahLst/>
              <a:cxnLst/>
              <a:rect l="l" t="t"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
            <p:cNvSpPr/>
            <p:nvPr/>
          </p:nvSpPr>
          <p:spPr>
            <a:xfrm>
              <a:off x="8982113" y="5226224"/>
              <a:ext cx="5751" cy="4473"/>
            </a:xfrm>
            <a:custGeom>
              <a:avLst/>
              <a:gdLst/>
              <a:ahLst/>
              <a:cxnLst/>
              <a:rect l="l" t="t" r="r" b="b"/>
              <a:pathLst>
                <a:path w="36" h="28" extrusionOk="0">
                  <a:moveTo>
                    <a:pt x="36" y="1"/>
                  </a:moveTo>
                  <a:lnTo>
                    <a:pt x="0" y="18"/>
                  </a:lnTo>
                  <a:lnTo>
                    <a:pt x="18" y="27"/>
                  </a:lnTo>
                  <a:cubicBezTo>
                    <a:pt x="27" y="10"/>
                    <a:pt x="27" y="10"/>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
            <p:cNvSpPr/>
            <p:nvPr/>
          </p:nvSpPr>
          <p:spPr>
            <a:xfrm>
              <a:off x="8970452" y="5218237"/>
              <a:ext cx="6709" cy="3514"/>
            </a:xfrm>
            <a:custGeom>
              <a:avLst/>
              <a:gdLst/>
              <a:ahLst/>
              <a:cxnLst/>
              <a:rect l="l" t="t"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
            <p:cNvSpPr/>
            <p:nvPr/>
          </p:nvSpPr>
          <p:spPr>
            <a:xfrm>
              <a:off x="8948248" y="5151464"/>
              <a:ext cx="15655" cy="1597"/>
            </a:xfrm>
            <a:custGeom>
              <a:avLst/>
              <a:gdLst/>
              <a:ahLst/>
              <a:cxnLst/>
              <a:rect l="l" t="t" r="r" b="b"/>
              <a:pathLst>
                <a:path w="98" h="10" extrusionOk="0">
                  <a:moveTo>
                    <a:pt x="1" y="1"/>
                  </a:moveTo>
                  <a:lnTo>
                    <a:pt x="9" y="10"/>
                  </a:lnTo>
                  <a:lnTo>
                    <a:pt x="9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
            <p:cNvSpPr/>
            <p:nvPr/>
          </p:nvSpPr>
          <p:spPr>
            <a:xfrm>
              <a:off x="8878121" y="5072073"/>
              <a:ext cx="22364" cy="10543"/>
            </a:xfrm>
            <a:custGeom>
              <a:avLst/>
              <a:gdLst/>
              <a:ahLst/>
              <a:cxnLst/>
              <a:rect l="l" t="t" r="r" b="b"/>
              <a:pathLst>
                <a:path w="140" h="66" extrusionOk="0">
                  <a:moveTo>
                    <a:pt x="29" y="1"/>
                  </a:moveTo>
                  <a:cubicBezTo>
                    <a:pt x="0" y="1"/>
                    <a:pt x="68" y="36"/>
                    <a:pt x="51" y="36"/>
                  </a:cubicBezTo>
                  <a:cubicBezTo>
                    <a:pt x="47" y="36"/>
                    <a:pt x="39" y="34"/>
                    <a:pt x="25" y="30"/>
                  </a:cubicBezTo>
                  <a:lnTo>
                    <a:pt x="25" y="30"/>
                  </a:lnTo>
                  <a:cubicBezTo>
                    <a:pt x="42" y="48"/>
                    <a:pt x="95" y="48"/>
                    <a:pt x="104" y="65"/>
                  </a:cubicBezTo>
                  <a:cubicBezTo>
                    <a:pt x="113" y="48"/>
                    <a:pt x="139" y="56"/>
                    <a:pt x="51" y="3"/>
                  </a:cubicBezTo>
                  <a:cubicBezTo>
                    <a:pt x="41" y="1"/>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
            <p:cNvSpPr/>
            <p:nvPr/>
          </p:nvSpPr>
          <p:spPr>
            <a:xfrm>
              <a:off x="8894734" y="5082456"/>
              <a:ext cx="1438" cy="1597"/>
            </a:xfrm>
            <a:custGeom>
              <a:avLst/>
              <a:gdLst/>
              <a:ahLst/>
              <a:cxnLst/>
              <a:rect l="l" t="t" r="r" b="b"/>
              <a:pathLst>
                <a:path w="9" h="10" extrusionOk="0">
                  <a:moveTo>
                    <a:pt x="0" y="0"/>
                  </a:moveTo>
                  <a:cubicBezTo>
                    <a:pt x="0" y="0"/>
                    <a:pt x="0" y="9"/>
                    <a:pt x="9" y="9"/>
                  </a:cubicBezTo>
                  <a:cubicBezTo>
                    <a:pt x="9" y="9"/>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
            <p:cNvSpPr/>
            <p:nvPr/>
          </p:nvSpPr>
          <p:spPr>
            <a:xfrm>
              <a:off x="9082271" y="5394113"/>
              <a:ext cx="4313" cy="3035"/>
            </a:xfrm>
            <a:custGeom>
              <a:avLst/>
              <a:gdLst/>
              <a:ahLst/>
              <a:cxnLst/>
              <a:rect l="l" t="t" r="r" b="b"/>
              <a:pathLst>
                <a:path w="27" h="19" extrusionOk="0">
                  <a:moveTo>
                    <a:pt x="18" y="1"/>
                  </a:moveTo>
                  <a:lnTo>
                    <a:pt x="0" y="18"/>
                  </a:lnTo>
                  <a:lnTo>
                    <a:pt x="27" y="18"/>
                  </a:ln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
            <p:cNvSpPr/>
            <p:nvPr/>
          </p:nvSpPr>
          <p:spPr>
            <a:xfrm>
              <a:off x="9083709" y="5401141"/>
              <a:ext cx="7188" cy="5910"/>
            </a:xfrm>
            <a:custGeom>
              <a:avLst/>
              <a:gdLst/>
              <a:ahLst/>
              <a:cxnLst/>
              <a:rect l="l" t="t"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
            <p:cNvSpPr/>
            <p:nvPr/>
          </p:nvSpPr>
          <p:spPr>
            <a:xfrm>
              <a:off x="9154155" y="5064086"/>
              <a:ext cx="3035" cy="4313"/>
            </a:xfrm>
            <a:custGeom>
              <a:avLst/>
              <a:gdLst/>
              <a:ahLst/>
              <a:cxnLst/>
              <a:rect l="l" t="t" r="r" b="b"/>
              <a:pathLst>
                <a:path w="19" h="27" extrusionOk="0">
                  <a:moveTo>
                    <a:pt x="1" y="0"/>
                  </a:moveTo>
                  <a:lnTo>
                    <a:pt x="1" y="9"/>
                  </a:lnTo>
                  <a:cubicBezTo>
                    <a:pt x="1" y="27"/>
                    <a:pt x="10" y="27"/>
                    <a:pt x="18" y="27"/>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
            <p:cNvSpPr/>
            <p:nvPr/>
          </p:nvSpPr>
          <p:spPr>
            <a:xfrm>
              <a:off x="9202078" y="5069676"/>
              <a:ext cx="1597" cy="7188"/>
            </a:xfrm>
            <a:custGeom>
              <a:avLst/>
              <a:gdLst/>
              <a:ahLst/>
              <a:cxnLst/>
              <a:rect l="l" t="t" r="r" b="b"/>
              <a:pathLst>
                <a:path w="10" h="45" extrusionOk="0">
                  <a:moveTo>
                    <a:pt x="1" y="1"/>
                  </a:moveTo>
                  <a:lnTo>
                    <a:pt x="1" y="1"/>
                  </a:lnTo>
                  <a:lnTo>
                    <a:pt x="10"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2"/>
            <p:cNvSpPr/>
            <p:nvPr/>
          </p:nvSpPr>
          <p:spPr>
            <a:xfrm>
              <a:off x="9268371" y="5060571"/>
              <a:ext cx="10064" cy="4313"/>
            </a:xfrm>
            <a:custGeom>
              <a:avLst/>
              <a:gdLst/>
              <a:ahLst/>
              <a:cxnLst/>
              <a:rect l="l" t="t" r="r" b="b"/>
              <a:pathLst>
                <a:path w="63" h="27" extrusionOk="0">
                  <a:moveTo>
                    <a:pt x="9" y="4"/>
                  </a:moveTo>
                  <a:cubicBezTo>
                    <a:pt x="7" y="4"/>
                    <a:pt x="4" y="4"/>
                    <a:pt x="1" y="5"/>
                  </a:cubicBezTo>
                  <a:cubicBezTo>
                    <a:pt x="4" y="5"/>
                    <a:pt x="8" y="4"/>
                    <a:pt x="12" y="4"/>
                  </a:cubicBezTo>
                  <a:lnTo>
                    <a:pt x="12" y="4"/>
                  </a:lnTo>
                  <a:cubicBezTo>
                    <a:pt x="11" y="4"/>
                    <a:pt x="10" y="4"/>
                    <a:pt x="9" y="4"/>
                  </a:cubicBezTo>
                  <a:close/>
                  <a:moveTo>
                    <a:pt x="43" y="1"/>
                  </a:moveTo>
                  <a:cubicBezTo>
                    <a:pt x="32" y="1"/>
                    <a:pt x="22" y="3"/>
                    <a:pt x="12" y="4"/>
                  </a:cubicBezTo>
                  <a:lnTo>
                    <a:pt x="12" y="4"/>
                  </a:lnTo>
                  <a:cubicBezTo>
                    <a:pt x="32" y="6"/>
                    <a:pt x="34" y="26"/>
                    <a:pt x="42" y="26"/>
                  </a:cubicBezTo>
                  <a:cubicBezTo>
                    <a:pt x="46" y="26"/>
                    <a:pt x="52" y="21"/>
                    <a:pt x="63" y="5"/>
                  </a:cubicBezTo>
                  <a:cubicBezTo>
                    <a:pt x="57" y="2"/>
                    <a:pt x="50" y="1"/>
                    <a:pt x="4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2"/>
            <p:cNvSpPr/>
            <p:nvPr/>
          </p:nvSpPr>
          <p:spPr>
            <a:xfrm>
              <a:off x="9264217" y="4688851"/>
              <a:ext cx="359900" cy="311977"/>
            </a:xfrm>
            <a:custGeom>
              <a:avLst/>
              <a:gdLst/>
              <a:ahLst/>
              <a:cxnLst/>
              <a:rect l="l" t="t" r="r" b="b"/>
              <a:pathLst>
                <a:path w="2253" h="1953" extrusionOk="0">
                  <a:moveTo>
                    <a:pt x="0" y="1"/>
                  </a:moveTo>
                  <a:lnTo>
                    <a:pt x="1131" y="1952"/>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2"/>
            <p:cNvSpPr/>
            <p:nvPr/>
          </p:nvSpPr>
          <p:spPr>
            <a:xfrm>
              <a:off x="9468368" y="4983416"/>
              <a:ext cx="6230" cy="2236"/>
            </a:xfrm>
            <a:custGeom>
              <a:avLst/>
              <a:gdLst/>
              <a:ahLst/>
              <a:cxnLst/>
              <a:rect l="l" t="t" r="r" b="b"/>
              <a:pathLst>
                <a:path w="39" h="14" extrusionOk="0">
                  <a:moveTo>
                    <a:pt x="30" y="0"/>
                  </a:moveTo>
                  <a:cubicBezTo>
                    <a:pt x="19" y="0"/>
                    <a:pt x="7" y="8"/>
                    <a:pt x="3" y="12"/>
                  </a:cubicBezTo>
                  <a:lnTo>
                    <a:pt x="3" y="12"/>
                  </a:lnTo>
                  <a:cubicBezTo>
                    <a:pt x="3" y="11"/>
                    <a:pt x="3" y="11"/>
                    <a:pt x="3" y="11"/>
                  </a:cubicBezTo>
                  <a:cubicBezTo>
                    <a:pt x="1" y="12"/>
                    <a:pt x="1" y="13"/>
                    <a:pt x="1" y="13"/>
                  </a:cubicBezTo>
                  <a:cubicBezTo>
                    <a:pt x="1" y="13"/>
                    <a:pt x="2" y="12"/>
                    <a:pt x="3" y="12"/>
                  </a:cubicBezTo>
                  <a:lnTo>
                    <a:pt x="3" y="12"/>
                  </a:lnTo>
                  <a:cubicBezTo>
                    <a:pt x="3" y="13"/>
                    <a:pt x="4" y="13"/>
                    <a:pt x="6" y="13"/>
                  </a:cubicBezTo>
                  <a:cubicBezTo>
                    <a:pt x="13" y="13"/>
                    <a:pt x="31" y="2"/>
                    <a:pt x="38" y="2"/>
                  </a:cubicBezTo>
                  <a:cubicBezTo>
                    <a:pt x="35" y="1"/>
                    <a:pt x="33" y="0"/>
                    <a:pt x="3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2"/>
            <p:cNvSpPr/>
            <p:nvPr/>
          </p:nvSpPr>
          <p:spPr>
            <a:xfrm>
              <a:off x="9441851" y="4966803"/>
              <a:ext cx="5910" cy="1438"/>
            </a:xfrm>
            <a:custGeom>
              <a:avLst/>
              <a:gdLst/>
              <a:ahLst/>
              <a:cxnLst/>
              <a:rect l="l" t="t" r="r" b="b"/>
              <a:pathLst>
                <a:path w="37" h="9" extrusionOk="0">
                  <a:moveTo>
                    <a:pt x="1" y="0"/>
                  </a:moveTo>
                  <a:lnTo>
                    <a:pt x="27" y="9"/>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2"/>
            <p:cNvSpPr/>
            <p:nvPr/>
          </p:nvSpPr>
          <p:spPr>
            <a:xfrm>
              <a:off x="9426356" y="4946995"/>
              <a:ext cx="18530" cy="14217"/>
            </a:xfrm>
            <a:custGeom>
              <a:avLst/>
              <a:gdLst/>
              <a:ahLst/>
              <a:cxnLst/>
              <a:rect l="l" t="t"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2"/>
            <p:cNvSpPr/>
            <p:nvPr/>
          </p:nvSpPr>
          <p:spPr>
            <a:xfrm>
              <a:off x="9440413" y="4925909"/>
              <a:ext cx="3035" cy="2875"/>
            </a:xfrm>
            <a:custGeom>
              <a:avLst/>
              <a:gdLst/>
              <a:ahLst/>
              <a:cxnLst/>
              <a:rect l="l" t="t" r="r" b="b"/>
              <a:pathLst>
                <a:path w="19" h="18" extrusionOk="0">
                  <a:moveTo>
                    <a:pt x="10" y="0"/>
                  </a:moveTo>
                  <a:cubicBezTo>
                    <a:pt x="8" y="4"/>
                    <a:pt x="6" y="5"/>
                    <a:pt x="5" y="6"/>
                  </a:cubicBezTo>
                  <a:lnTo>
                    <a:pt x="5" y="6"/>
                  </a:lnTo>
                  <a:cubicBezTo>
                    <a:pt x="3" y="5"/>
                    <a:pt x="2" y="5"/>
                    <a:pt x="2" y="5"/>
                  </a:cubicBezTo>
                  <a:lnTo>
                    <a:pt x="2" y="5"/>
                  </a:lnTo>
                  <a:cubicBezTo>
                    <a:pt x="0" y="5"/>
                    <a:pt x="1" y="7"/>
                    <a:pt x="3" y="7"/>
                  </a:cubicBezTo>
                  <a:cubicBezTo>
                    <a:pt x="4" y="7"/>
                    <a:pt x="4" y="7"/>
                    <a:pt x="5" y="6"/>
                  </a:cubicBezTo>
                  <a:lnTo>
                    <a:pt x="5" y="6"/>
                  </a:lnTo>
                  <a:cubicBezTo>
                    <a:pt x="8" y="8"/>
                    <a:pt x="12"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2"/>
            <p:cNvSpPr/>
            <p:nvPr/>
          </p:nvSpPr>
          <p:spPr>
            <a:xfrm>
              <a:off x="9443288" y="4927666"/>
              <a:ext cx="1438" cy="1438"/>
            </a:xfrm>
            <a:custGeom>
              <a:avLst/>
              <a:gdLst/>
              <a:ahLst/>
              <a:cxnLst/>
              <a:rect l="l" t="t" r="r" b="b"/>
              <a:pathLst>
                <a:path w="9" h="9" extrusionOk="0">
                  <a:moveTo>
                    <a:pt x="6" y="1"/>
                  </a:moveTo>
                  <a:cubicBezTo>
                    <a:pt x="5" y="1"/>
                    <a:pt x="3" y="2"/>
                    <a:pt x="1" y="7"/>
                  </a:cubicBezTo>
                  <a:cubicBezTo>
                    <a:pt x="2" y="8"/>
                    <a:pt x="3" y="9"/>
                    <a:pt x="4" y="9"/>
                  </a:cubicBezTo>
                  <a:cubicBezTo>
                    <a:pt x="8" y="9"/>
                    <a:pt x="8" y="1"/>
                    <a:pt x="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2"/>
            <p:cNvSpPr/>
            <p:nvPr/>
          </p:nvSpPr>
          <p:spPr>
            <a:xfrm>
              <a:off x="9436260" y="4915366"/>
              <a:ext cx="5751" cy="4952"/>
            </a:xfrm>
            <a:custGeom>
              <a:avLst/>
              <a:gdLst/>
              <a:ahLst/>
              <a:cxnLst/>
              <a:rect l="l" t="t"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2"/>
            <p:cNvSpPr/>
            <p:nvPr/>
          </p:nvSpPr>
          <p:spPr>
            <a:xfrm>
              <a:off x="9429231" y="4918720"/>
              <a:ext cx="3035" cy="1597"/>
            </a:xfrm>
            <a:custGeom>
              <a:avLst/>
              <a:gdLst/>
              <a:ahLst/>
              <a:cxnLst/>
              <a:rect l="l" t="t" r="r" b="b"/>
              <a:pathLst>
                <a:path w="19" h="10" extrusionOk="0">
                  <a:moveTo>
                    <a:pt x="1" y="1"/>
                  </a:moveTo>
                  <a:lnTo>
                    <a:pt x="9" y="10"/>
                  </a:lnTo>
                  <a:cubicBezTo>
                    <a:pt x="18"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2"/>
            <p:cNvSpPr/>
            <p:nvPr/>
          </p:nvSpPr>
          <p:spPr>
            <a:xfrm>
              <a:off x="9429391" y="4920158"/>
              <a:ext cx="5591" cy="1597"/>
            </a:xfrm>
            <a:custGeom>
              <a:avLst/>
              <a:gdLst/>
              <a:ahLst/>
              <a:cxnLst/>
              <a:rect l="l" t="t" r="r" b="b"/>
              <a:pathLst>
                <a:path w="35" h="10" extrusionOk="0">
                  <a:moveTo>
                    <a:pt x="8" y="1"/>
                  </a:moveTo>
                  <a:cubicBezTo>
                    <a:pt x="8" y="1"/>
                    <a:pt x="1" y="9"/>
                    <a:pt x="3" y="9"/>
                  </a:cubicBezTo>
                  <a:cubicBezTo>
                    <a:pt x="4" y="9"/>
                    <a:pt x="7" y="7"/>
                    <a:pt x="14" y="3"/>
                  </a:cubicBezTo>
                  <a:lnTo>
                    <a:pt x="14" y="3"/>
                  </a:lnTo>
                  <a:lnTo>
                    <a:pt x="15" y="3"/>
                  </a:lnTo>
                  <a:lnTo>
                    <a:pt x="15" y="3"/>
                  </a:lnTo>
                  <a:cubicBezTo>
                    <a:pt x="16" y="2"/>
                    <a:pt x="16" y="2"/>
                    <a:pt x="17" y="1"/>
                  </a:cubicBezTo>
                  <a:lnTo>
                    <a:pt x="17" y="1"/>
                  </a:lnTo>
                  <a:cubicBezTo>
                    <a:pt x="16" y="1"/>
                    <a:pt x="15" y="2"/>
                    <a:pt x="14" y="3"/>
                  </a:cubicBezTo>
                  <a:lnTo>
                    <a:pt x="14" y="3"/>
                  </a:lnTo>
                  <a:lnTo>
                    <a:pt x="8" y="1"/>
                  </a:lnTo>
                  <a:close/>
                  <a:moveTo>
                    <a:pt x="15" y="3"/>
                  </a:moveTo>
                  <a:lnTo>
                    <a:pt x="15" y="3"/>
                  </a:lnTo>
                  <a:cubicBezTo>
                    <a:pt x="12" y="10"/>
                    <a:pt x="27" y="10"/>
                    <a:pt x="35" y="10"/>
                  </a:cubicBezTo>
                  <a:lnTo>
                    <a:pt x="15"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2"/>
            <p:cNvSpPr/>
            <p:nvPr/>
          </p:nvSpPr>
          <p:spPr>
            <a:xfrm>
              <a:off x="9430669" y="4924471"/>
              <a:ext cx="7188" cy="6390"/>
            </a:xfrm>
            <a:custGeom>
              <a:avLst/>
              <a:gdLst/>
              <a:ahLst/>
              <a:cxnLst/>
              <a:rect l="l" t="t" r="r" b="b"/>
              <a:pathLst>
                <a:path w="45" h="40" extrusionOk="0">
                  <a:moveTo>
                    <a:pt x="27" y="0"/>
                  </a:moveTo>
                  <a:cubicBezTo>
                    <a:pt x="27" y="15"/>
                    <a:pt x="27" y="29"/>
                    <a:pt x="12" y="29"/>
                  </a:cubicBezTo>
                  <a:cubicBezTo>
                    <a:pt x="9" y="29"/>
                    <a:pt x="5" y="28"/>
                    <a:pt x="0" y="27"/>
                  </a:cubicBezTo>
                  <a:lnTo>
                    <a:pt x="0" y="27"/>
                  </a:lnTo>
                  <a:cubicBezTo>
                    <a:pt x="9" y="36"/>
                    <a:pt x="18" y="40"/>
                    <a:pt x="25" y="40"/>
                  </a:cubicBezTo>
                  <a:cubicBezTo>
                    <a:pt x="39" y="40"/>
                    <a:pt x="44"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2"/>
            <p:cNvSpPr/>
            <p:nvPr/>
          </p:nvSpPr>
          <p:spPr>
            <a:xfrm>
              <a:off x="9423640" y="4949550"/>
              <a:ext cx="4313" cy="4633"/>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lnTo>
                    <a:pt x="25" y="28"/>
                  </a:lnTo>
                  <a:cubicBezTo>
                    <a:pt x="25"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2"/>
            <p:cNvSpPr/>
            <p:nvPr/>
          </p:nvSpPr>
          <p:spPr>
            <a:xfrm>
              <a:off x="9423640" y="4897634"/>
              <a:ext cx="5751" cy="7188"/>
            </a:xfrm>
            <a:custGeom>
              <a:avLst/>
              <a:gdLst/>
              <a:ahLst/>
              <a:cxnLst/>
              <a:rect l="l" t="t" r="r" b="b"/>
              <a:pathLst>
                <a:path w="36" h="45" extrusionOk="0">
                  <a:moveTo>
                    <a:pt x="36" y="1"/>
                  </a:moveTo>
                  <a:cubicBezTo>
                    <a:pt x="30" y="3"/>
                    <a:pt x="27" y="6"/>
                    <a:pt x="26" y="10"/>
                  </a:cubicBezTo>
                  <a:lnTo>
                    <a:pt x="26" y="10"/>
                  </a:ln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2"/>
            <p:cNvSpPr/>
            <p:nvPr/>
          </p:nvSpPr>
          <p:spPr>
            <a:xfrm>
              <a:off x="9419327" y="4901788"/>
              <a:ext cx="4473" cy="2556"/>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2"/>
            <p:cNvSpPr/>
            <p:nvPr/>
          </p:nvSpPr>
          <p:spPr>
            <a:xfrm>
              <a:off x="9419327" y="4921596"/>
              <a:ext cx="10064" cy="4473"/>
            </a:xfrm>
            <a:custGeom>
              <a:avLst/>
              <a:gdLst/>
              <a:ahLst/>
              <a:cxnLst/>
              <a:rect l="l" t="t" r="r" b="b"/>
              <a:pathLst>
                <a:path w="63" h="28" extrusionOk="0">
                  <a:moveTo>
                    <a:pt x="1" y="1"/>
                  </a:moveTo>
                  <a:lnTo>
                    <a:pt x="10" y="9"/>
                  </a:lnTo>
                  <a:lnTo>
                    <a:pt x="63"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2"/>
            <p:cNvSpPr/>
            <p:nvPr/>
          </p:nvSpPr>
          <p:spPr>
            <a:xfrm>
              <a:off x="9419327" y="4885015"/>
              <a:ext cx="7188" cy="160"/>
            </a:xfrm>
            <a:custGeom>
              <a:avLst/>
              <a:gdLst/>
              <a:ahLst/>
              <a:cxnLst/>
              <a:rect l="l" t="t" r="r" b="b"/>
              <a:pathLst>
                <a:path w="45" h="1" extrusionOk="0">
                  <a:moveTo>
                    <a:pt x="18" y="0"/>
                  </a:moveTo>
                  <a:lnTo>
                    <a:pt x="45"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2"/>
            <p:cNvSpPr/>
            <p:nvPr/>
          </p:nvSpPr>
          <p:spPr>
            <a:xfrm>
              <a:off x="9415174" y="4870798"/>
              <a:ext cx="8626" cy="7188"/>
            </a:xfrm>
            <a:custGeom>
              <a:avLst/>
              <a:gdLst/>
              <a:ahLst/>
              <a:cxnLst/>
              <a:rect l="l" t="t"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2"/>
            <p:cNvSpPr/>
            <p:nvPr/>
          </p:nvSpPr>
          <p:spPr>
            <a:xfrm>
              <a:off x="9409423" y="4869360"/>
              <a:ext cx="5910" cy="1597"/>
            </a:xfrm>
            <a:custGeom>
              <a:avLst/>
              <a:gdLst/>
              <a:ahLst/>
              <a:cxnLst/>
              <a:rect l="l" t="t" r="r" b="b"/>
              <a:pathLst>
                <a:path w="37" h="10" extrusionOk="0">
                  <a:moveTo>
                    <a:pt x="1" y="1"/>
                  </a:moveTo>
                  <a:cubicBezTo>
                    <a:pt x="10" y="1"/>
                    <a:pt x="19" y="1"/>
                    <a:pt x="36" y="10"/>
                  </a:cubicBezTo>
                  <a:cubicBezTo>
                    <a:pt x="27" y="1"/>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2"/>
            <p:cNvSpPr/>
            <p:nvPr/>
          </p:nvSpPr>
          <p:spPr>
            <a:xfrm>
              <a:off x="9416611" y="4890606"/>
              <a:ext cx="2875" cy="4313"/>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2"/>
            <p:cNvSpPr/>
            <p:nvPr/>
          </p:nvSpPr>
          <p:spPr>
            <a:xfrm>
              <a:off x="9415174" y="4890606"/>
              <a:ext cx="1597" cy="3035"/>
            </a:xfrm>
            <a:custGeom>
              <a:avLst/>
              <a:gdLst/>
              <a:ahLst/>
              <a:cxnLst/>
              <a:rect l="l" t="t" r="r" b="b"/>
              <a:pathLst>
                <a:path w="10" h="19" extrusionOk="0">
                  <a:moveTo>
                    <a:pt x="9" y="18"/>
                  </a:moveTo>
                  <a:lnTo>
                    <a:pt x="9" y="18"/>
                  </a:lnTo>
                  <a:cubicBezTo>
                    <a:pt x="0" y="9"/>
                    <a:pt x="0" y="9"/>
                    <a:pt x="0" y="0"/>
                  </a:cubicBezTo>
                  <a:cubicBezTo>
                    <a:pt x="0" y="9"/>
                    <a:pt x="0"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2"/>
            <p:cNvSpPr/>
            <p:nvPr/>
          </p:nvSpPr>
          <p:spPr>
            <a:xfrm>
              <a:off x="9416611" y="4894759"/>
              <a:ext cx="160" cy="1597"/>
            </a:xfrm>
            <a:custGeom>
              <a:avLst/>
              <a:gdLst/>
              <a:ahLst/>
              <a:cxnLst/>
              <a:rect l="l" t="t" r="r" b="b"/>
              <a:pathLst>
                <a:path w="1" h="10" extrusionOk="0">
                  <a:moveTo>
                    <a:pt x="0" y="1"/>
                  </a:moveTo>
                  <a:lnTo>
                    <a:pt x="0" y="1"/>
                  </a:ln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2"/>
            <p:cNvSpPr/>
            <p:nvPr/>
          </p:nvSpPr>
          <p:spPr>
            <a:xfrm>
              <a:off x="9409423" y="4911212"/>
              <a:ext cx="10064" cy="4952"/>
            </a:xfrm>
            <a:custGeom>
              <a:avLst/>
              <a:gdLst/>
              <a:ahLst/>
              <a:cxnLst/>
              <a:rect l="l" t="t"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2"/>
            <p:cNvSpPr/>
            <p:nvPr/>
          </p:nvSpPr>
          <p:spPr>
            <a:xfrm>
              <a:off x="9412298" y="4900510"/>
              <a:ext cx="5751" cy="4313"/>
            </a:xfrm>
            <a:custGeom>
              <a:avLst/>
              <a:gdLst/>
              <a:ahLst/>
              <a:cxnLst/>
              <a:rect l="l" t="t" r="r" b="b"/>
              <a:pathLst>
                <a:path w="36" h="27" extrusionOk="0">
                  <a:moveTo>
                    <a:pt x="1" y="0"/>
                  </a:moveTo>
                  <a:lnTo>
                    <a:pt x="9" y="27"/>
                  </a:lnTo>
                  <a:cubicBezTo>
                    <a:pt x="9" y="18"/>
                    <a:pt x="18" y="9"/>
                    <a:pt x="36" y="9"/>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2"/>
            <p:cNvSpPr/>
            <p:nvPr/>
          </p:nvSpPr>
          <p:spPr>
            <a:xfrm>
              <a:off x="9409423" y="4899072"/>
              <a:ext cx="3035" cy="1597"/>
            </a:xfrm>
            <a:custGeom>
              <a:avLst/>
              <a:gdLst/>
              <a:ahLst/>
              <a:cxnLst/>
              <a:rect l="l" t="t" r="r" b="b"/>
              <a:pathLst>
                <a:path w="19" h="10" extrusionOk="0">
                  <a:moveTo>
                    <a:pt x="1" y="0"/>
                  </a:moveTo>
                  <a:lnTo>
                    <a:pt x="19" y="9"/>
                  </a:ln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2"/>
            <p:cNvSpPr/>
            <p:nvPr/>
          </p:nvSpPr>
          <p:spPr>
            <a:xfrm>
              <a:off x="9403832" y="4873673"/>
              <a:ext cx="5751" cy="7188"/>
            </a:xfrm>
            <a:custGeom>
              <a:avLst/>
              <a:gdLst/>
              <a:ahLst/>
              <a:cxnLst/>
              <a:rect l="l" t="t"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2"/>
            <p:cNvSpPr/>
            <p:nvPr/>
          </p:nvSpPr>
          <p:spPr>
            <a:xfrm>
              <a:off x="9410861" y="4886293"/>
              <a:ext cx="1597" cy="160"/>
            </a:xfrm>
            <a:custGeom>
              <a:avLst/>
              <a:gdLst/>
              <a:ahLst/>
              <a:cxnLst/>
              <a:rect l="l" t="t" r="r" b="b"/>
              <a:pathLst>
                <a:path w="10" h="1" extrusionOk="0">
                  <a:moveTo>
                    <a:pt x="10" y="1"/>
                  </a:moveTo>
                  <a:lnTo>
                    <a:pt x="1" y="1"/>
                  </a:lnTo>
                  <a:cubicBezTo>
                    <a:pt x="1" y="1"/>
                    <a:pt x="1"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2"/>
            <p:cNvSpPr/>
            <p:nvPr/>
          </p:nvSpPr>
          <p:spPr>
            <a:xfrm>
              <a:off x="9392490" y="4855303"/>
              <a:ext cx="160" cy="1597"/>
            </a:xfrm>
            <a:custGeom>
              <a:avLst/>
              <a:gdLst/>
              <a:ahLst/>
              <a:cxnLst/>
              <a:rect l="l" t="t" r="r" b="b"/>
              <a:pathLst>
                <a:path w="1" h="10" extrusionOk="0">
                  <a:moveTo>
                    <a:pt x="1" y="1"/>
                  </a:moveTo>
                  <a:cubicBezTo>
                    <a:pt x="1" y="1"/>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2"/>
            <p:cNvSpPr/>
            <p:nvPr/>
          </p:nvSpPr>
          <p:spPr>
            <a:xfrm>
              <a:off x="9405270" y="4880702"/>
              <a:ext cx="3035" cy="3035"/>
            </a:xfrm>
            <a:custGeom>
              <a:avLst/>
              <a:gdLst/>
              <a:ahLst/>
              <a:cxnLst/>
              <a:rect l="l" t="t"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2"/>
            <p:cNvSpPr/>
            <p:nvPr/>
          </p:nvSpPr>
          <p:spPr>
            <a:xfrm>
              <a:off x="9403832" y="4865207"/>
              <a:ext cx="1597" cy="4313"/>
            </a:xfrm>
            <a:custGeom>
              <a:avLst/>
              <a:gdLst/>
              <a:ahLst/>
              <a:cxnLst/>
              <a:rect l="l" t="t" r="r" b="b"/>
              <a:pathLst>
                <a:path w="10" h="27" extrusionOk="0">
                  <a:moveTo>
                    <a:pt x="1" y="0"/>
                  </a:moveTo>
                  <a:cubicBezTo>
                    <a:pt x="1" y="9"/>
                    <a:pt x="1" y="18"/>
                    <a:pt x="1" y="27"/>
                  </a:cubicBezTo>
                  <a:cubicBezTo>
                    <a:pt x="1" y="18"/>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2"/>
            <p:cNvSpPr/>
            <p:nvPr/>
          </p:nvSpPr>
          <p:spPr>
            <a:xfrm>
              <a:off x="9412298" y="4883897"/>
              <a:ext cx="799" cy="1278"/>
            </a:xfrm>
            <a:custGeom>
              <a:avLst/>
              <a:gdLst/>
              <a:ahLst/>
              <a:cxnLst/>
              <a:rect l="l" t="t" r="r" b="b"/>
              <a:pathLst>
                <a:path w="5" h="8" extrusionOk="0">
                  <a:moveTo>
                    <a:pt x="4" y="0"/>
                  </a:moveTo>
                  <a:cubicBezTo>
                    <a:pt x="3" y="0"/>
                    <a:pt x="1" y="3"/>
                    <a:pt x="1" y="7"/>
                  </a:cubicBezTo>
                  <a:cubicBezTo>
                    <a:pt x="5" y="3"/>
                    <a:pt x="5"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2"/>
            <p:cNvSpPr/>
            <p:nvPr/>
          </p:nvSpPr>
          <p:spPr>
            <a:xfrm>
              <a:off x="9408145" y="4883577"/>
              <a:ext cx="4313" cy="2875"/>
            </a:xfrm>
            <a:custGeom>
              <a:avLst/>
              <a:gdLst/>
              <a:ahLst/>
              <a:cxnLst/>
              <a:rect l="l" t="t"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2"/>
            <p:cNvSpPr/>
            <p:nvPr/>
          </p:nvSpPr>
          <p:spPr>
            <a:xfrm>
              <a:off x="9361500" y="4856740"/>
              <a:ext cx="31150" cy="15815"/>
            </a:xfrm>
            <a:custGeom>
              <a:avLst/>
              <a:gdLst/>
              <a:ahLst/>
              <a:cxnLst/>
              <a:rect l="l" t="t" r="r" b="b"/>
              <a:pathLst>
                <a:path w="195" h="99" extrusionOk="0">
                  <a:moveTo>
                    <a:pt x="142" y="0"/>
                  </a:moveTo>
                  <a:cubicBezTo>
                    <a:pt x="133" y="18"/>
                    <a:pt x="142" y="62"/>
                    <a:pt x="107" y="62"/>
                  </a:cubicBezTo>
                  <a:cubicBezTo>
                    <a:pt x="80" y="36"/>
                    <a:pt x="98" y="36"/>
                    <a:pt x="107" y="9"/>
                  </a:cubicBezTo>
                  <a:lnTo>
                    <a:pt x="107" y="9"/>
                  </a:ln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lnTo>
                    <a:pt x="195" y="0"/>
                  </a:lnTo>
                  <a:cubicBezTo>
                    <a:pt x="191" y="5"/>
                    <a:pt x="184" y="7"/>
                    <a:pt x="175" y="7"/>
                  </a:cubicBezTo>
                  <a:cubicBezTo>
                    <a:pt x="166" y="7"/>
                    <a:pt x="155" y="5"/>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2"/>
            <p:cNvSpPr/>
            <p:nvPr/>
          </p:nvSpPr>
          <p:spPr>
            <a:xfrm>
              <a:off x="9392490" y="4855622"/>
              <a:ext cx="7348" cy="8307"/>
            </a:xfrm>
            <a:custGeom>
              <a:avLst/>
              <a:gdLst/>
              <a:ahLst/>
              <a:cxnLst/>
              <a:rect l="l" t="t"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2"/>
            <p:cNvSpPr/>
            <p:nvPr/>
          </p:nvSpPr>
          <p:spPr>
            <a:xfrm>
              <a:off x="9388337" y="4865207"/>
              <a:ext cx="15655" cy="11981"/>
            </a:xfrm>
            <a:custGeom>
              <a:avLst/>
              <a:gdLst/>
              <a:ahLst/>
              <a:cxnLst/>
              <a:rect l="l" t="t"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2"/>
            <p:cNvSpPr/>
            <p:nvPr/>
          </p:nvSpPr>
          <p:spPr>
            <a:xfrm>
              <a:off x="9398241" y="4916005"/>
              <a:ext cx="160" cy="1597"/>
            </a:xfrm>
            <a:custGeom>
              <a:avLst/>
              <a:gdLst/>
              <a:ahLst/>
              <a:cxnLst/>
              <a:rect l="l" t="t" r="r" b="b"/>
              <a:pathLst>
                <a:path w="1" h="10" extrusionOk="0">
                  <a:moveTo>
                    <a:pt x="0" y="9"/>
                  </a:moveTo>
                  <a:lnTo>
                    <a:pt x="0" y="0"/>
                  </a:lnTo>
                  <a:cubicBezTo>
                    <a:pt x="0" y="0"/>
                    <a:pt x="0" y="0"/>
                    <a:pt x="0"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2"/>
            <p:cNvSpPr/>
            <p:nvPr/>
          </p:nvSpPr>
          <p:spPr>
            <a:xfrm>
              <a:off x="9398241" y="4903225"/>
              <a:ext cx="10064" cy="14377"/>
            </a:xfrm>
            <a:custGeom>
              <a:avLst/>
              <a:gdLst/>
              <a:ahLst/>
              <a:cxnLst/>
              <a:rect l="l" t="t" r="r" b="b"/>
              <a:pathLst>
                <a:path w="63" h="90" extrusionOk="0">
                  <a:moveTo>
                    <a:pt x="62" y="1"/>
                  </a:moveTo>
                  <a:lnTo>
                    <a:pt x="62" y="1"/>
                  </a:lnTo>
                  <a:cubicBezTo>
                    <a:pt x="61" y="1"/>
                    <a:pt x="59" y="2"/>
                    <a:pt x="57" y="5"/>
                  </a:cubicBezTo>
                  <a:lnTo>
                    <a:pt x="57" y="5"/>
                  </a:ln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2"/>
            <p:cNvSpPr/>
            <p:nvPr/>
          </p:nvSpPr>
          <p:spPr>
            <a:xfrm>
              <a:off x="9391212" y="4887730"/>
              <a:ext cx="7188" cy="6070"/>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4"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2"/>
            <p:cNvSpPr/>
            <p:nvPr/>
          </p:nvSpPr>
          <p:spPr>
            <a:xfrm>
              <a:off x="9391212" y="4852427"/>
              <a:ext cx="8626" cy="1597"/>
            </a:xfrm>
            <a:custGeom>
              <a:avLst/>
              <a:gdLst/>
              <a:ahLst/>
              <a:cxnLst/>
              <a:rect l="l" t="t" r="r" b="b"/>
              <a:pathLst>
                <a:path w="54" h="10" extrusionOk="0">
                  <a:moveTo>
                    <a:pt x="0" y="1"/>
                  </a:moveTo>
                  <a:lnTo>
                    <a:pt x="18" y="10"/>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2"/>
            <p:cNvSpPr/>
            <p:nvPr/>
          </p:nvSpPr>
          <p:spPr>
            <a:xfrm>
              <a:off x="9389775" y="4843961"/>
              <a:ext cx="4313" cy="3035"/>
            </a:xfrm>
            <a:custGeom>
              <a:avLst/>
              <a:gdLst/>
              <a:ahLst/>
              <a:cxnLst/>
              <a:rect l="l" t="t" r="r" b="b"/>
              <a:pathLst>
                <a:path w="27" h="19" extrusionOk="0">
                  <a:moveTo>
                    <a:pt x="9" y="1"/>
                  </a:moveTo>
                  <a:lnTo>
                    <a:pt x="0" y="19"/>
                  </a:lnTo>
                  <a:lnTo>
                    <a:pt x="27" y="10"/>
                  </a:ln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2"/>
            <p:cNvSpPr/>
            <p:nvPr/>
          </p:nvSpPr>
          <p:spPr>
            <a:xfrm>
              <a:off x="9536418" y="4657862"/>
              <a:ext cx="1597" cy="3035"/>
            </a:xfrm>
            <a:custGeom>
              <a:avLst/>
              <a:gdLst/>
              <a:ahLst/>
              <a:cxnLst/>
              <a:rect l="l" t="t" r="r" b="b"/>
              <a:pathLst>
                <a:path w="10" h="19" extrusionOk="0">
                  <a:moveTo>
                    <a:pt x="9" y="0"/>
                  </a:moveTo>
                  <a:lnTo>
                    <a:pt x="9" y="0"/>
                  </a:lnTo>
                  <a:cubicBezTo>
                    <a:pt x="1" y="9"/>
                    <a:pt x="1" y="9"/>
                    <a:pt x="1" y="18"/>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2"/>
            <p:cNvSpPr/>
            <p:nvPr/>
          </p:nvSpPr>
          <p:spPr>
            <a:xfrm>
              <a:off x="9522361" y="4659299"/>
              <a:ext cx="160" cy="2875"/>
            </a:xfrm>
            <a:custGeom>
              <a:avLst/>
              <a:gdLst/>
              <a:ahLst/>
              <a:cxnLst/>
              <a:rect l="l" t="t" r="r" b="b"/>
              <a:pathLst>
                <a:path w="1" h="18" extrusionOk="0">
                  <a:moveTo>
                    <a:pt x="0" y="0"/>
                  </a:moveTo>
                  <a:lnTo>
                    <a:pt x="0" y="18"/>
                  </a:ln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2"/>
            <p:cNvSpPr/>
            <p:nvPr/>
          </p:nvSpPr>
          <p:spPr>
            <a:xfrm>
              <a:off x="9316453" y="4718564"/>
              <a:ext cx="11342" cy="5751"/>
            </a:xfrm>
            <a:custGeom>
              <a:avLst/>
              <a:gdLst/>
              <a:ahLst/>
              <a:cxnLst/>
              <a:rect l="l" t="t" r="r" b="b"/>
              <a:pathLst>
                <a:path w="71" h="36" extrusionOk="0">
                  <a:moveTo>
                    <a:pt x="0" y="0"/>
                  </a:moveTo>
                  <a:cubicBezTo>
                    <a:pt x="25" y="12"/>
                    <a:pt x="53" y="26"/>
                    <a:pt x="71" y="35"/>
                  </a:cubicBezTo>
                  <a:lnTo>
                    <a:pt x="71" y="35"/>
                  </a:lnTo>
                  <a:lnTo>
                    <a:pt x="18" y="0"/>
                  </a:lnTo>
                  <a:lnTo>
                    <a:pt x="18" y="0"/>
                  </a:lnTo>
                  <a:cubicBezTo>
                    <a:pt x="21" y="3"/>
                    <a:pt x="22" y="4"/>
                    <a:pt x="21" y="4"/>
                  </a:cubicBezTo>
                  <a:cubicBezTo>
                    <a:pt x="20" y="4"/>
                    <a:pt x="12"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2"/>
            <p:cNvSpPr/>
            <p:nvPr/>
          </p:nvSpPr>
          <p:spPr>
            <a:xfrm>
              <a:off x="9406707" y="4686136"/>
              <a:ext cx="2875" cy="4313"/>
            </a:xfrm>
            <a:custGeom>
              <a:avLst/>
              <a:gdLst/>
              <a:ahLst/>
              <a:cxnLst/>
              <a:rect l="l" t="t"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2"/>
            <p:cNvSpPr/>
            <p:nvPr/>
          </p:nvSpPr>
          <p:spPr>
            <a:xfrm>
              <a:off x="9412298" y="4666328"/>
              <a:ext cx="3035" cy="3035"/>
            </a:xfrm>
            <a:custGeom>
              <a:avLst/>
              <a:gdLst/>
              <a:ahLst/>
              <a:cxnLst/>
              <a:rect l="l" t="t" r="r" b="b"/>
              <a:pathLst>
                <a:path w="19" h="19" extrusionOk="0">
                  <a:moveTo>
                    <a:pt x="1" y="0"/>
                  </a:moveTo>
                  <a:lnTo>
                    <a:pt x="18" y="18"/>
                  </a:lnTo>
                  <a:cubicBezTo>
                    <a:pt x="18" y="9"/>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2"/>
            <p:cNvSpPr/>
            <p:nvPr/>
          </p:nvSpPr>
          <p:spPr>
            <a:xfrm>
              <a:off x="9659100" y="4649395"/>
              <a:ext cx="12939" cy="5751"/>
            </a:xfrm>
            <a:custGeom>
              <a:avLst/>
              <a:gdLst/>
              <a:ahLst/>
              <a:cxnLst/>
              <a:rect l="l" t="t" r="r" b="b"/>
              <a:pathLst>
                <a:path w="81" h="36" extrusionOk="0">
                  <a:moveTo>
                    <a:pt x="80" y="0"/>
                  </a:moveTo>
                  <a:cubicBezTo>
                    <a:pt x="36" y="0"/>
                    <a:pt x="27" y="18"/>
                    <a:pt x="1" y="36"/>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2"/>
            <p:cNvSpPr/>
            <p:nvPr/>
          </p:nvSpPr>
          <p:spPr>
            <a:xfrm>
              <a:off x="9342491" y="4766486"/>
              <a:ext cx="3674" cy="7508"/>
            </a:xfrm>
            <a:custGeom>
              <a:avLst/>
              <a:gdLst/>
              <a:ahLst/>
              <a:cxnLst/>
              <a:rect l="l" t="t"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2"/>
            <p:cNvSpPr/>
            <p:nvPr/>
          </p:nvSpPr>
          <p:spPr>
            <a:xfrm>
              <a:off x="9530827" y="4711375"/>
              <a:ext cx="1597" cy="3035"/>
            </a:xfrm>
            <a:custGeom>
              <a:avLst/>
              <a:gdLst/>
              <a:ahLst/>
              <a:cxnLst/>
              <a:rect l="l" t="t" r="r" b="b"/>
              <a:pathLst>
                <a:path w="10" h="19" extrusionOk="0">
                  <a:moveTo>
                    <a:pt x="9" y="1"/>
                  </a:moveTo>
                  <a:cubicBezTo>
                    <a:pt x="0" y="10"/>
                    <a:pt x="0" y="10"/>
                    <a:pt x="0" y="19"/>
                  </a:cubicBezTo>
                  <a:cubicBezTo>
                    <a:pt x="9" y="19"/>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2"/>
            <p:cNvSpPr/>
            <p:nvPr/>
          </p:nvSpPr>
          <p:spPr>
            <a:xfrm>
              <a:off x="9341852" y="4760895"/>
              <a:ext cx="4313" cy="5751"/>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2"/>
            <p:cNvSpPr/>
            <p:nvPr/>
          </p:nvSpPr>
          <p:spPr>
            <a:xfrm>
              <a:off x="9519485" y="4927187"/>
              <a:ext cx="1597" cy="160"/>
            </a:xfrm>
            <a:custGeom>
              <a:avLst/>
              <a:gdLst/>
              <a:ahLst/>
              <a:cxnLst/>
              <a:rect l="l" t="t" r="r" b="b"/>
              <a:pathLst>
                <a:path w="10" h="1" extrusionOk="0">
                  <a:moveTo>
                    <a:pt x="9" y="1"/>
                  </a:moveTo>
                  <a:cubicBezTo>
                    <a:pt x="9" y="1"/>
                    <a:pt x="1" y="1"/>
                    <a:pt x="1"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2"/>
            <p:cNvSpPr/>
            <p:nvPr/>
          </p:nvSpPr>
          <p:spPr>
            <a:xfrm>
              <a:off x="9436260" y="4966803"/>
              <a:ext cx="1597" cy="2875"/>
            </a:xfrm>
            <a:custGeom>
              <a:avLst/>
              <a:gdLst/>
              <a:ahLst/>
              <a:cxnLst/>
              <a:rect l="l" t="t" r="r" b="b"/>
              <a:pathLst>
                <a:path w="10" h="18" extrusionOk="0">
                  <a:moveTo>
                    <a:pt x="9" y="0"/>
                  </a:moveTo>
                  <a:lnTo>
                    <a:pt x="9" y="0"/>
                  </a:lnTo>
                  <a:cubicBezTo>
                    <a:pt x="1" y="0"/>
                    <a:pt x="1" y="9"/>
                    <a:pt x="1" y="18"/>
                  </a:cubicBezTo>
                  <a:cubicBezTo>
                    <a:pt x="1" y="9"/>
                    <a:pt x="1"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2"/>
            <p:cNvSpPr/>
            <p:nvPr/>
          </p:nvSpPr>
          <p:spPr>
            <a:xfrm>
              <a:off x="9375558" y="4817284"/>
              <a:ext cx="160" cy="1597"/>
            </a:xfrm>
            <a:custGeom>
              <a:avLst/>
              <a:gdLst/>
              <a:ahLst/>
              <a:cxnLst/>
              <a:rect l="l" t="t" r="r" b="b"/>
              <a:pathLst>
                <a:path w="1" h="10" extrusionOk="0">
                  <a:moveTo>
                    <a:pt x="1" y="0"/>
                  </a:move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2"/>
            <p:cNvSpPr/>
            <p:nvPr/>
          </p:nvSpPr>
          <p:spPr>
            <a:xfrm>
              <a:off x="9358785" y="4834217"/>
              <a:ext cx="2875" cy="160"/>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2"/>
            <p:cNvSpPr/>
            <p:nvPr/>
          </p:nvSpPr>
          <p:spPr>
            <a:xfrm>
              <a:off x="9305111" y="4762173"/>
              <a:ext cx="160" cy="160"/>
            </a:xfrm>
            <a:custGeom>
              <a:avLst/>
              <a:gdLst/>
              <a:ahLst/>
              <a:cxnLst/>
              <a:rect l="l" t="t" r="r" b="b"/>
              <a:pathLst>
                <a:path w="1" h="1" extrusionOk="0">
                  <a:moveTo>
                    <a:pt x="0" y="1"/>
                  </a:moveTo>
                  <a:lnTo>
                    <a:pt x="0"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2"/>
            <p:cNvSpPr/>
            <p:nvPr/>
          </p:nvSpPr>
          <p:spPr>
            <a:xfrm>
              <a:off x="9374280" y="4817284"/>
              <a:ext cx="160" cy="2875"/>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2"/>
            <p:cNvSpPr/>
            <p:nvPr/>
          </p:nvSpPr>
          <p:spPr>
            <a:xfrm>
              <a:off x="9375558" y="4818722"/>
              <a:ext cx="2556" cy="1438"/>
            </a:xfrm>
            <a:custGeom>
              <a:avLst/>
              <a:gdLst/>
              <a:ahLst/>
              <a:cxnLst/>
              <a:rect l="l" t="t" r="r" b="b"/>
              <a:pathLst>
                <a:path w="16" h="9" extrusionOk="0">
                  <a:moveTo>
                    <a:pt x="1" y="0"/>
                  </a:moveTo>
                  <a:lnTo>
                    <a:pt x="1" y="0"/>
                  </a:lnTo>
                  <a:cubicBezTo>
                    <a:pt x="4" y="2"/>
                    <a:pt x="7" y="3"/>
                    <a:pt x="9" y="4"/>
                  </a:cubicBezTo>
                  <a:lnTo>
                    <a:pt x="9" y="4"/>
                  </a:lnTo>
                  <a:cubicBezTo>
                    <a:pt x="8" y="2"/>
                    <a:pt x="5" y="0"/>
                    <a:pt x="1" y="0"/>
                  </a:cubicBezTo>
                  <a:close/>
                  <a:moveTo>
                    <a:pt x="9" y="4"/>
                  </a:moveTo>
                  <a:cubicBezTo>
                    <a:pt x="10" y="7"/>
                    <a:pt x="10" y="9"/>
                    <a:pt x="10" y="9"/>
                  </a:cubicBezTo>
                  <a:cubicBezTo>
                    <a:pt x="10" y="9"/>
                    <a:pt x="15" y="9"/>
                    <a:pt x="9"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2"/>
            <p:cNvSpPr/>
            <p:nvPr/>
          </p:nvSpPr>
          <p:spPr>
            <a:xfrm>
              <a:off x="9374280" y="4814409"/>
              <a:ext cx="1438" cy="3035"/>
            </a:xfrm>
            <a:custGeom>
              <a:avLst/>
              <a:gdLst/>
              <a:ahLst/>
              <a:cxnLst/>
              <a:rect l="l" t="t" r="r" b="b"/>
              <a:pathLst>
                <a:path w="9" h="19" extrusionOk="0">
                  <a:moveTo>
                    <a:pt x="0" y="1"/>
                  </a:moveTo>
                  <a:cubicBezTo>
                    <a:pt x="0" y="9"/>
                    <a:pt x="0" y="9"/>
                    <a:pt x="0" y="18"/>
                  </a:cubicBezTo>
                  <a:lnTo>
                    <a:pt x="9" y="18"/>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2"/>
            <p:cNvSpPr/>
            <p:nvPr/>
          </p:nvSpPr>
          <p:spPr>
            <a:xfrm>
              <a:off x="9580187" y="4793323"/>
              <a:ext cx="1597" cy="2396"/>
            </a:xfrm>
            <a:custGeom>
              <a:avLst/>
              <a:gdLst/>
              <a:ahLst/>
              <a:cxnLst/>
              <a:rect l="l" t="t"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2"/>
            <p:cNvSpPr/>
            <p:nvPr/>
          </p:nvSpPr>
          <p:spPr>
            <a:xfrm>
              <a:off x="9300958" y="4664890"/>
              <a:ext cx="0" cy="160"/>
            </a:xfrm>
            <a:custGeom>
              <a:avLst/>
              <a:gdLst/>
              <a:ahLst/>
              <a:cxnLst/>
              <a:rect l="l" t="t" r="r" b="b"/>
              <a:pathLst>
                <a:path h="1" extrusionOk="0">
                  <a:moveTo>
                    <a:pt x="0" y="1"/>
                  </a:moveTo>
                  <a:cubicBezTo>
                    <a:pt x="0" y="1"/>
                    <a:pt x="0" y="1"/>
                    <a:pt x="0" y="1"/>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2"/>
            <p:cNvSpPr/>
            <p:nvPr/>
          </p:nvSpPr>
          <p:spPr>
            <a:xfrm>
              <a:off x="9300958" y="4660737"/>
              <a:ext cx="11342" cy="18370"/>
            </a:xfrm>
            <a:custGeom>
              <a:avLst/>
              <a:gdLst/>
              <a:ahLst/>
              <a:cxnLst/>
              <a:rect l="l" t="t" r="r" b="b"/>
              <a:pathLst>
                <a:path w="71" h="115" extrusionOk="0">
                  <a:moveTo>
                    <a:pt x="44" y="0"/>
                  </a:moveTo>
                  <a:cubicBezTo>
                    <a:pt x="38" y="24"/>
                    <a:pt x="32" y="32"/>
                    <a:pt x="21" y="32"/>
                  </a:cubicBezTo>
                  <a:cubicBezTo>
                    <a:pt x="16" y="32"/>
                    <a:pt x="9" y="30"/>
                    <a:pt x="0" y="27"/>
                  </a:cubicBezTo>
                  <a:lnTo>
                    <a:pt x="0" y="27"/>
                  </a:lnTo>
                  <a:cubicBezTo>
                    <a:pt x="26" y="53"/>
                    <a:pt x="53" y="88"/>
                    <a:pt x="71" y="115"/>
                  </a:cubicBezTo>
                  <a:cubicBezTo>
                    <a:pt x="62" y="80"/>
                    <a:pt x="53" y="35"/>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2"/>
            <p:cNvSpPr/>
            <p:nvPr/>
          </p:nvSpPr>
          <p:spPr>
            <a:xfrm>
              <a:off x="9210544" y="4642367"/>
              <a:ext cx="478429" cy="352711"/>
            </a:xfrm>
            <a:custGeom>
              <a:avLst/>
              <a:gdLst/>
              <a:ahLst/>
              <a:cxnLst/>
              <a:rect l="l" t="t" r="r" b="b"/>
              <a:pathLst>
                <a:path w="2995" h="2208" extrusionOk="0">
                  <a:moveTo>
                    <a:pt x="2005" y="115"/>
                  </a:moveTo>
                  <a:lnTo>
                    <a:pt x="2005" y="115"/>
                  </a:lnTo>
                  <a:cubicBezTo>
                    <a:pt x="2004" y="115"/>
                    <a:pt x="2004" y="115"/>
                    <a:pt x="2003" y="115"/>
                  </a:cubicBezTo>
                  <a:lnTo>
                    <a:pt x="2003" y="115"/>
                  </a:ln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lnTo>
                    <a:pt x="390" y="143"/>
                  </a:lnTo>
                  <a:cubicBezTo>
                    <a:pt x="390" y="143"/>
                    <a:pt x="390" y="142"/>
                    <a:pt x="389" y="142"/>
                  </a:cubicBezTo>
                  <a:close/>
                  <a:moveTo>
                    <a:pt x="416" y="142"/>
                  </a:moveTo>
                  <a:cubicBezTo>
                    <a:pt x="420" y="144"/>
                    <a:pt x="424" y="146"/>
                    <a:pt x="428" y="149"/>
                  </a:cubicBezTo>
                  <a:lnTo>
                    <a:pt x="428" y="149"/>
                  </a:ln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lnTo>
                    <a:pt x="1225" y="307"/>
                  </a:ln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lnTo>
                    <a:pt x="2558" y="761"/>
                  </a:lnTo>
                  <a:cubicBezTo>
                    <a:pt x="2560" y="757"/>
                    <a:pt x="2562" y="754"/>
                    <a:pt x="2562" y="751"/>
                  </a:cubicBezTo>
                  <a:close/>
                  <a:moveTo>
                    <a:pt x="612" y="910"/>
                  </a:moveTo>
                  <a:cubicBezTo>
                    <a:pt x="619" y="912"/>
                    <a:pt x="627" y="914"/>
                    <a:pt x="635" y="917"/>
                  </a:cubicBezTo>
                  <a:lnTo>
                    <a:pt x="635" y="917"/>
                  </a:lnTo>
                  <a:cubicBezTo>
                    <a:pt x="629" y="913"/>
                    <a:pt x="621" y="911"/>
                    <a:pt x="612" y="910"/>
                  </a:cubicBezTo>
                  <a:close/>
                  <a:moveTo>
                    <a:pt x="2067" y="927"/>
                  </a:moveTo>
                  <a:cubicBezTo>
                    <a:pt x="2067" y="935"/>
                    <a:pt x="2065" y="938"/>
                    <a:pt x="2064" y="938"/>
                  </a:cubicBezTo>
                  <a:cubicBezTo>
                    <a:pt x="2061" y="938"/>
                    <a:pt x="2058" y="933"/>
                    <a:pt x="2058" y="927"/>
                  </a:cubicBez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lnTo>
                    <a:pt x="1823" y="1300"/>
                  </a:lnTo>
                  <a:cubicBezTo>
                    <a:pt x="1820" y="1299"/>
                    <a:pt x="1816" y="1298"/>
                    <a:pt x="1811" y="1298"/>
                  </a:cubicBezTo>
                  <a:close/>
                  <a:moveTo>
                    <a:pt x="1979" y="1704"/>
                  </a:moveTo>
                  <a:lnTo>
                    <a:pt x="1979" y="1704"/>
                  </a:lnTo>
                  <a:cubicBezTo>
                    <a:pt x="1978" y="1705"/>
                    <a:pt x="1977" y="1705"/>
                    <a:pt x="1976" y="1706"/>
                  </a:cubicBezTo>
                  <a:lnTo>
                    <a:pt x="1976" y="1706"/>
                  </a:ln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41" y="115"/>
                  </a:lnTo>
                  <a:lnTo>
                    <a:pt x="2005" y="133"/>
                  </a:lnTo>
                  <a:cubicBezTo>
                    <a:pt x="1989" y="133"/>
                    <a:pt x="1995" y="118"/>
                    <a:pt x="2003" y="115"/>
                  </a:cubicBezTo>
                  <a:lnTo>
                    <a:pt x="2003" y="115"/>
                  </a:lnTo>
                  <a:lnTo>
                    <a:pt x="1952" y="124"/>
                  </a:lnTo>
                  <a:cubicBezTo>
                    <a:pt x="1943" y="142"/>
                    <a:pt x="1926" y="159"/>
                    <a:pt x="1917" y="177"/>
                  </a:cubicBezTo>
                  <a:cubicBezTo>
                    <a:pt x="1899" y="159"/>
                    <a:pt x="1917" y="159"/>
                    <a:pt x="1917" y="150"/>
                  </a:cubicBezTo>
                  <a:lnTo>
                    <a:pt x="1917" y="150"/>
                  </a:ln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lnTo>
                    <a:pt x="1793" y="9"/>
                  </a:ln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46" y="106"/>
                  </a:ln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lnTo>
                    <a:pt x="1396" y="115"/>
                  </a:lnTo>
                  <a:cubicBezTo>
                    <a:pt x="1352" y="159"/>
                    <a:pt x="1352" y="150"/>
                    <a:pt x="1317" y="195"/>
                  </a:cubicBezTo>
                  <a:lnTo>
                    <a:pt x="1281" y="168"/>
                  </a:lnTo>
                  <a:lnTo>
                    <a:pt x="1281" y="168"/>
                  </a:lnTo>
                  <a:cubicBezTo>
                    <a:pt x="1308" y="203"/>
                    <a:pt x="1272" y="248"/>
                    <a:pt x="1246" y="283"/>
                  </a:cubicBezTo>
                  <a:cubicBezTo>
                    <a:pt x="1255" y="301"/>
                    <a:pt x="1264" y="309"/>
                    <a:pt x="1264" y="318"/>
                  </a:cubicBezTo>
                  <a:lnTo>
                    <a:pt x="1219" y="345"/>
                  </a:lnTo>
                  <a:cubicBezTo>
                    <a:pt x="1219" y="337"/>
                    <a:pt x="1219" y="323"/>
                    <a:pt x="1225" y="307"/>
                  </a:cubicBezTo>
                  <a:lnTo>
                    <a:pt x="1225" y="307"/>
                  </a:lnTo>
                  <a:cubicBezTo>
                    <a:pt x="1223" y="309"/>
                    <a:pt x="1219" y="309"/>
                    <a:pt x="1219" y="309"/>
                  </a:cubicBezTo>
                  <a:cubicBezTo>
                    <a:pt x="1202" y="292"/>
                    <a:pt x="1211" y="265"/>
                    <a:pt x="1228" y="239"/>
                  </a:cubicBezTo>
                  <a:lnTo>
                    <a:pt x="1237" y="274"/>
                  </a:lnTo>
                  <a:cubicBezTo>
                    <a:pt x="1255" y="239"/>
                    <a:pt x="1264" y="212"/>
                    <a:pt x="1264" y="186"/>
                  </a:cubicBezTo>
                  <a:lnTo>
                    <a:pt x="1264" y="186"/>
                  </a:ln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lnTo>
                    <a:pt x="1025" y="168"/>
                  </a:lnTo>
                  <a:cubicBezTo>
                    <a:pt x="1030" y="183"/>
                    <a:pt x="1036" y="188"/>
                    <a:pt x="1044" y="188"/>
                  </a:cubicBezTo>
                  <a:cubicBezTo>
                    <a:pt x="1061" y="188"/>
                    <a:pt x="1084" y="158"/>
                    <a:pt x="1107" y="158"/>
                  </a:cubicBezTo>
                  <a:cubicBezTo>
                    <a:pt x="1108" y="158"/>
                    <a:pt x="1108" y="158"/>
                    <a:pt x="1109" y="159"/>
                  </a:cubicBezTo>
                  <a:lnTo>
                    <a:pt x="1109" y="159"/>
                  </a:lnTo>
                  <a:cubicBezTo>
                    <a:pt x="1096" y="154"/>
                    <a:pt x="1097" y="132"/>
                    <a:pt x="1105" y="124"/>
                  </a:cubicBezTo>
                  <a:lnTo>
                    <a:pt x="1105" y="124"/>
                  </a:lnTo>
                  <a:lnTo>
                    <a:pt x="1043" y="168"/>
                  </a:lnTo>
                  <a:cubicBezTo>
                    <a:pt x="1043" y="133"/>
                    <a:pt x="1025" y="142"/>
                    <a:pt x="1007" y="124"/>
                  </a:cubicBezTo>
                  <a:lnTo>
                    <a:pt x="1007" y="124"/>
                  </a:ln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lnTo>
                    <a:pt x="910" y="186"/>
                  </a:lnTo>
                  <a:cubicBezTo>
                    <a:pt x="905" y="191"/>
                    <a:pt x="899" y="193"/>
                    <a:pt x="892" y="193"/>
                  </a:cubicBezTo>
                  <a:cubicBezTo>
                    <a:pt x="876" y="193"/>
                    <a:pt x="860" y="181"/>
                    <a:pt x="866" y="168"/>
                  </a:cubicBezTo>
                  <a:lnTo>
                    <a:pt x="751" y="168"/>
                  </a:lnTo>
                  <a:cubicBezTo>
                    <a:pt x="712" y="176"/>
                    <a:pt x="687" y="191"/>
                    <a:pt x="688" y="219"/>
                  </a:cubicBezTo>
                  <a:lnTo>
                    <a:pt x="688" y="219"/>
                  </a:lnTo>
                  <a:cubicBezTo>
                    <a:pt x="684" y="197"/>
                    <a:pt x="672" y="149"/>
                    <a:pt x="672" y="142"/>
                  </a:cubicBezTo>
                  <a:lnTo>
                    <a:pt x="672" y="142"/>
                  </a:ln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lnTo>
                    <a:pt x="428" y="149"/>
                  </a:lnTo>
                  <a:cubicBezTo>
                    <a:pt x="457" y="172"/>
                    <a:pt x="501" y="239"/>
                    <a:pt x="478" y="239"/>
                  </a:cubicBezTo>
                  <a:cubicBezTo>
                    <a:pt x="469" y="222"/>
                    <a:pt x="397" y="158"/>
                    <a:pt x="390" y="143"/>
                  </a:cubicBezTo>
                  <a:lnTo>
                    <a:pt x="390" y="143"/>
                  </a:lnTo>
                  <a:cubicBezTo>
                    <a:pt x="398" y="168"/>
                    <a:pt x="407" y="193"/>
                    <a:pt x="415" y="226"/>
                  </a:cubicBezTo>
                  <a:lnTo>
                    <a:pt x="415" y="226"/>
                  </a:lnTo>
                  <a:cubicBezTo>
                    <a:pt x="406" y="205"/>
                    <a:pt x="334" y="158"/>
                    <a:pt x="292" y="133"/>
                  </a:cubicBezTo>
                  <a:lnTo>
                    <a:pt x="292" y="133"/>
                  </a:ln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lnTo>
                    <a:pt x="98" y="150"/>
                  </a:lnTo>
                  <a:cubicBezTo>
                    <a:pt x="142" y="186"/>
                    <a:pt x="239" y="248"/>
                    <a:pt x="336" y="309"/>
                  </a:cubicBezTo>
                  <a:cubicBezTo>
                    <a:pt x="425" y="371"/>
                    <a:pt x="513" y="424"/>
                    <a:pt x="548" y="451"/>
                  </a:cubicBezTo>
                  <a:lnTo>
                    <a:pt x="513" y="433"/>
                  </a:ln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1" y="133"/>
                  </a:lnTo>
                  <a:lnTo>
                    <a:pt x="45" y="230"/>
                  </a:lnTo>
                  <a:cubicBezTo>
                    <a:pt x="116" y="256"/>
                    <a:pt x="160" y="336"/>
                    <a:pt x="222" y="354"/>
                  </a:cubicBezTo>
                  <a:cubicBezTo>
                    <a:pt x="177" y="309"/>
                    <a:pt x="133" y="265"/>
                    <a:pt x="80" y="221"/>
                  </a:cubicBezTo>
                  <a:lnTo>
                    <a:pt x="80" y="221"/>
                  </a:lnTo>
                  <a:cubicBezTo>
                    <a:pt x="125" y="239"/>
                    <a:pt x="186" y="274"/>
                    <a:pt x="239" y="318"/>
                  </a:cubicBezTo>
                  <a:cubicBezTo>
                    <a:pt x="301" y="354"/>
                    <a:pt x="345" y="389"/>
                    <a:pt x="354" y="415"/>
                  </a:cubicBezTo>
                  <a:cubicBezTo>
                    <a:pt x="328" y="415"/>
                    <a:pt x="222" y="362"/>
                    <a:pt x="195" y="354"/>
                  </a:cubicBezTo>
                  <a:lnTo>
                    <a:pt x="195" y="354"/>
                  </a:lnTo>
                  <a:cubicBezTo>
                    <a:pt x="222" y="371"/>
                    <a:pt x="275" y="424"/>
                    <a:pt x="257" y="424"/>
                  </a:cubicBezTo>
                  <a:lnTo>
                    <a:pt x="204" y="389"/>
                  </a:ln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lnTo>
                    <a:pt x="612" y="910"/>
                  </a:ln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96" y="1007"/>
                  </a:lnTo>
                  <a:lnTo>
                    <a:pt x="787" y="1033"/>
                  </a:lnTo>
                  <a:cubicBezTo>
                    <a:pt x="769" y="1033"/>
                    <a:pt x="751" y="1025"/>
                    <a:pt x="760" y="1007"/>
                  </a:cubicBezTo>
                  <a:lnTo>
                    <a:pt x="760" y="1007"/>
                  </a:ln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lnTo>
                    <a:pt x="956" y="1226"/>
                  </a:lnTo>
                  <a:cubicBezTo>
                    <a:pt x="962" y="1215"/>
                    <a:pt x="958" y="1201"/>
                    <a:pt x="946" y="1201"/>
                  </a:cubicBezTo>
                  <a:lnTo>
                    <a:pt x="946" y="1201"/>
                  </a:lnTo>
                  <a:cubicBezTo>
                    <a:pt x="958" y="1201"/>
                    <a:pt x="953" y="1216"/>
                    <a:pt x="951" y="1231"/>
                  </a:cubicBezTo>
                  <a:lnTo>
                    <a:pt x="951" y="1231"/>
                  </a:lnTo>
                  <a:lnTo>
                    <a:pt x="946" y="1236"/>
                  </a:lnTo>
                  <a:cubicBezTo>
                    <a:pt x="947" y="1236"/>
                    <a:pt x="949" y="1235"/>
                    <a:pt x="950" y="1233"/>
                  </a:cubicBezTo>
                  <a:lnTo>
                    <a:pt x="950" y="1233"/>
                  </a:ln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lnTo>
                    <a:pt x="1113" y="1219"/>
                  </a:lnTo>
                  <a:cubicBezTo>
                    <a:pt x="1105" y="1229"/>
                    <a:pt x="1099" y="1232"/>
                    <a:pt x="1094" y="1232"/>
                  </a:cubicBezTo>
                  <a:cubicBezTo>
                    <a:pt x="1077" y="1232"/>
                    <a:pt x="1072" y="1192"/>
                    <a:pt x="1056" y="1192"/>
                  </a:cubicBezTo>
                  <a:cubicBezTo>
                    <a:pt x="1051" y="1192"/>
                    <a:pt x="1045" y="1196"/>
                    <a:pt x="1038" y="1204"/>
                  </a:cubicBezTo>
                  <a:lnTo>
                    <a:pt x="1038" y="1204"/>
                  </a:lnTo>
                  <a:cubicBezTo>
                    <a:pt x="1066" y="1166"/>
                    <a:pt x="1035" y="1163"/>
                    <a:pt x="1060" y="1113"/>
                  </a:cubicBezTo>
                  <a:lnTo>
                    <a:pt x="1060" y="1113"/>
                  </a:ln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lnTo>
                    <a:pt x="957" y="1042"/>
                  </a:lnTo>
                  <a:cubicBezTo>
                    <a:pt x="959" y="1041"/>
                    <a:pt x="962" y="1040"/>
                    <a:pt x="963" y="1036"/>
                  </a:cubicBezTo>
                  <a:lnTo>
                    <a:pt x="963" y="1036"/>
                  </a:ln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69" y="574"/>
                  </a:ln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lnTo>
                    <a:pt x="659" y="513"/>
                  </a:lnTo>
                  <a:cubicBezTo>
                    <a:pt x="658" y="513"/>
                    <a:pt x="656" y="513"/>
                    <a:pt x="654" y="512"/>
                  </a:cubicBezTo>
                  <a:lnTo>
                    <a:pt x="654" y="512"/>
                  </a:lnTo>
                  <a:cubicBezTo>
                    <a:pt x="657" y="515"/>
                    <a:pt x="659" y="516"/>
                    <a:pt x="660" y="516"/>
                  </a:cubicBezTo>
                  <a:cubicBezTo>
                    <a:pt x="660" y="516"/>
                    <a:pt x="660" y="515"/>
                    <a:pt x="659" y="513"/>
                  </a:cubicBezTo>
                  <a:lnTo>
                    <a:pt x="659" y="513"/>
                  </a:ln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lnTo>
                    <a:pt x="601" y="442"/>
                  </a:lnTo>
                  <a:cubicBezTo>
                    <a:pt x="601" y="442"/>
                    <a:pt x="610" y="451"/>
                    <a:pt x="619" y="451"/>
                  </a:cubicBezTo>
                  <a:lnTo>
                    <a:pt x="628" y="451"/>
                  </a:lnTo>
                  <a:cubicBezTo>
                    <a:pt x="628" y="451"/>
                    <a:pt x="628" y="451"/>
                    <a:pt x="619" y="442"/>
                  </a:cubicBezTo>
                  <a:lnTo>
                    <a:pt x="619" y="442"/>
                  </a:lnTo>
                  <a:lnTo>
                    <a:pt x="681" y="477"/>
                  </a:lnTo>
                  <a:cubicBezTo>
                    <a:pt x="683" y="478"/>
                    <a:pt x="684" y="479"/>
                    <a:pt x="685" y="479"/>
                  </a:cubicBezTo>
                  <a:cubicBezTo>
                    <a:pt x="687"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68" y="447"/>
                  </a:cubicBezTo>
                  <a:lnTo>
                    <a:pt x="668" y="447"/>
                  </a:lnTo>
                  <a:cubicBezTo>
                    <a:pt x="640" y="424"/>
                    <a:pt x="678" y="421"/>
                    <a:pt x="619" y="362"/>
                  </a:cubicBezTo>
                  <a:lnTo>
                    <a:pt x="619" y="362"/>
                  </a:ln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lnTo>
                    <a:pt x="681" y="362"/>
                  </a:ln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lnTo>
                    <a:pt x="1015" y="405"/>
                  </a:ln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lnTo>
                    <a:pt x="1158" y="433"/>
                  </a:ln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lnTo>
                    <a:pt x="1264" y="354"/>
                  </a:ln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lnTo>
                    <a:pt x="1776" y="424"/>
                  </a:ln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lnTo>
                    <a:pt x="2270" y="380"/>
                  </a:lnTo>
                  <a:cubicBezTo>
                    <a:pt x="2270" y="389"/>
                    <a:pt x="2252" y="398"/>
                    <a:pt x="2244" y="406"/>
                  </a:cubicBezTo>
                  <a:cubicBezTo>
                    <a:pt x="2250" y="416"/>
                    <a:pt x="2253" y="421"/>
                    <a:pt x="2259" y="421"/>
                  </a:cubicBezTo>
                  <a:cubicBezTo>
                    <a:pt x="2271" y="421"/>
                    <a:pt x="2294" y="405"/>
                    <a:pt x="2367" y="371"/>
                  </a:cubicBezTo>
                  <a:lnTo>
                    <a:pt x="2367" y="371"/>
                  </a:ln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lnTo>
                    <a:pt x="2447" y="504"/>
                  </a:lnTo>
                  <a:cubicBezTo>
                    <a:pt x="2447" y="518"/>
                    <a:pt x="2401" y="544"/>
                    <a:pt x="2383" y="544"/>
                  </a:cubicBezTo>
                  <a:cubicBezTo>
                    <a:pt x="2379" y="544"/>
                    <a:pt x="2376" y="542"/>
                    <a:pt x="2376" y="539"/>
                  </a:cubicBezTo>
                  <a:lnTo>
                    <a:pt x="2385" y="530"/>
                  </a:ln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lnTo>
                    <a:pt x="2073" y="1007"/>
                  </a:ln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lnTo>
                    <a:pt x="1823" y="1300"/>
                  </a:ln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lnTo>
                    <a:pt x="1758" y="1899"/>
                  </a:ln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76" y="1706"/>
                  </a:ln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lnTo>
                    <a:pt x="2120" y="1201"/>
                  </a:ln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lnTo>
                    <a:pt x="2350" y="910"/>
                  </a:ln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394" y="892"/>
                  </a:lnTo>
                  <a:lnTo>
                    <a:pt x="2420" y="910"/>
                  </a:lnTo>
                  <a:cubicBezTo>
                    <a:pt x="2420" y="901"/>
                    <a:pt x="2411" y="883"/>
                    <a:pt x="2411" y="874"/>
                  </a:cubicBezTo>
                  <a:lnTo>
                    <a:pt x="2411" y="874"/>
                  </a:lnTo>
                  <a:lnTo>
                    <a:pt x="2447" y="910"/>
                  </a:lnTo>
                  <a:cubicBezTo>
                    <a:pt x="2429" y="866"/>
                    <a:pt x="2500" y="883"/>
                    <a:pt x="2500" y="848"/>
                  </a:cubicBezTo>
                  <a:lnTo>
                    <a:pt x="2500" y="848"/>
                  </a:ln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lnTo>
                    <a:pt x="2558" y="761"/>
                  </a:ln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44" y="610"/>
                  </a:lnTo>
                  <a:lnTo>
                    <a:pt x="2579" y="618"/>
                  </a:lnTo>
                  <a:cubicBezTo>
                    <a:pt x="2659" y="530"/>
                    <a:pt x="2509" y="592"/>
                    <a:pt x="2579" y="521"/>
                  </a:cubicBezTo>
                  <a:lnTo>
                    <a:pt x="2579" y="521"/>
                  </a:lnTo>
                  <a:cubicBezTo>
                    <a:pt x="2597" y="530"/>
                    <a:pt x="2606" y="539"/>
                    <a:pt x="2623" y="548"/>
                  </a:cubicBezTo>
                  <a:lnTo>
                    <a:pt x="2623" y="512"/>
                  </a:lnTo>
                  <a:lnTo>
                    <a:pt x="2676" y="512"/>
                  </a:lnTo>
                  <a:cubicBezTo>
                    <a:pt x="2659" y="477"/>
                    <a:pt x="2676" y="459"/>
                    <a:pt x="2720" y="415"/>
                  </a:cubicBezTo>
                  <a:lnTo>
                    <a:pt x="2720" y="415"/>
                  </a:ln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lnTo>
                    <a:pt x="2809" y="292"/>
                  </a:ln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lnTo>
                    <a:pt x="2994" y="44"/>
                  </a:ln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lnTo>
                    <a:pt x="2456" y="62"/>
                  </a:ln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2"/>
            <p:cNvSpPr/>
            <p:nvPr/>
          </p:nvSpPr>
          <p:spPr>
            <a:xfrm>
              <a:off x="9410861" y="4667766"/>
              <a:ext cx="1597" cy="4313"/>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2"/>
            <p:cNvSpPr/>
            <p:nvPr/>
          </p:nvSpPr>
          <p:spPr>
            <a:xfrm>
              <a:off x="9657662" y="4654986"/>
              <a:ext cx="1597" cy="160"/>
            </a:xfrm>
            <a:custGeom>
              <a:avLst/>
              <a:gdLst/>
              <a:ahLst/>
              <a:cxnLst/>
              <a:rect l="l" t="t" r="r" b="b"/>
              <a:pathLst>
                <a:path w="10" h="1" extrusionOk="0">
                  <a:moveTo>
                    <a:pt x="1" y="1"/>
                  </a:moveTo>
                  <a:lnTo>
                    <a:pt x="1" y="1"/>
                  </a:lnTo>
                  <a:cubicBezTo>
                    <a:pt x="1"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2"/>
            <p:cNvSpPr/>
            <p:nvPr/>
          </p:nvSpPr>
          <p:spPr>
            <a:xfrm>
              <a:off x="9267093" y="4739649"/>
              <a:ext cx="2875" cy="4473"/>
            </a:xfrm>
            <a:custGeom>
              <a:avLst/>
              <a:gdLst/>
              <a:ahLst/>
              <a:cxnLst/>
              <a:rect l="l" t="t" r="r" b="b"/>
              <a:pathLst>
                <a:path w="18" h="28" extrusionOk="0">
                  <a:moveTo>
                    <a:pt x="18" y="1"/>
                  </a:moveTo>
                  <a:cubicBezTo>
                    <a:pt x="9" y="9"/>
                    <a:pt x="0"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2"/>
            <p:cNvSpPr/>
            <p:nvPr/>
          </p:nvSpPr>
          <p:spPr>
            <a:xfrm>
              <a:off x="9384024" y="4828466"/>
              <a:ext cx="3035" cy="4473"/>
            </a:xfrm>
            <a:custGeom>
              <a:avLst/>
              <a:gdLst/>
              <a:ahLst/>
              <a:cxnLst/>
              <a:rect l="l" t="t"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2"/>
            <p:cNvSpPr/>
            <p:nvPr/>
          </p:nvSpPr>
          <p:spPr>
            <a:xfrm>
              <a:off x="9372842" y="4875750"/>
              <a:ext cx="4313" cy="3674"/>
            </a:xfrm>
            <a:custGeom>
              <a:avLst/>
              <a:gdLst/>
              <a:ahLst/>
              <a:cxnLst/>
              <a:rect l="l" t="t"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2"/>
            <p:cNvSpPr/>
            <p:nvPr/>
          </p:nvSpPr>
          <p:spPr>
            <a:xfrm>
              <a:off x="9367251" y="4843961"/>
              <a:ext cx="11342" cy="5910"/>
            </a:xfrm>
            <a:custGeom>
              <a:avLst/>
              <a:gdLst/>
              <a:ahLst/>
              <a:cxnLst/>
              <a:rect l="l" t="t" r="r" b="b"/>
              <a:pathLst>
                <a:path w="71" h="37" extrusionOk="0">
                  <a:moveTo>
                    <a:pt x="26" y="1"/>
                  </a:moveTo>
                  <a:lnTo>
                    <a:pt x="26" y="1"/>
                  </a:lnTo>
                  <a:cubicBezTo>
                    <a:pt x="0" y="19"/>
                    <a:pt x="18" y="27"/>
                    <a:pt x="35" y="36"/>
                  </a:cubicBezTo>
                  <a:cubicBezTo>
                    <a:pt x="71" y="19"/>
                    <a:pt x="53" y="10"/>
                    <a:pt x="2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2"/>
            <p:cNvSpPr/>
            <p:nvPr/>
          </p:nvSpPr>
          <p:spPr>
            <a:xfrm>
              <a:off x="9372842" y="4849712"/>
              <a:ext cx="4313" cy="2875"/>
            </a:xfrm>
            <a:custGeom>
              <a:avLst/>
              <a:gdLst/>
              <a:ahLst/>
              <a:cxnLst/>
              <a:rect l="l" t="t" r="r" b="b"/>
              <a:pathLst>
                <a:path w="27" h="18" extrusionOk="0">
                  <a:moveTo>
                    <a:pt x="0" y="0"/>
                  </a:moveTo>
                  <a:cubicBezTo>
                    <a:pt x="9" y="9"/>
                    <a:pt x="9" y="9"/>
                    <a:pt x="9" y="18"/>
                  </a:cubicBezTo>
                  <a:cubicBezTo>
                    <a:pt x="27"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2"/>
            <p:cNvSpPr/>
            <p:nvPr/>
          </p:nvSpPr>
          <p:spPr>
            <a:xfrm>
              <a:off x="9366293" y="4810735"/>
              <a:ext cx="11022" cy="3355"/>
            </a:xfrm>
            <a:custGeom>
              <a:avLst/>
              <a:gdLst/>
              <a:ahLst/>
              <a:cxnLst/>
              <a:rect l="l" t="t" r="r" b="b"/>
              <a:pathLst>
                <a:path w="69" h="21" extrusionOk="0">
                  <a:moveTo>
                    <a:pt x="21" y="1"/>
                  </a:moveTo>
                  <a:cubicBezTo>
                    <a:pt x="9" y="1"/>
                    <a:pt x="1" y="4"/>
                    <a:pt x="15" y="15"/>
                  </a:cubicBezTo>
                  <a:cubicBezTo>
                    <a:pt x="15" y="19"/>
                    <a:pt x="17" y="21"/>
                    <a:pt x="21" y="21"/>
                  </a:cubicBezTo>
                  <a:cubicBezTo>
                    <a:pt x="28" y="21"/>
                    <a:pt x="41" y="13"/>
                    <a:pt x="43" y="13"/>
                  </a:cubicBezTo>
                  <a:lnTo>
                    <a:pt x="43" y="13"/>
                  </a:lnTo>
                  <a:cubicBezTo>
                    <a:pt x="43" y="13"/>
                    <a:pt x="43" y="13"/>
                    <a:pt x="41" y="15"/>
                  </a:cubicBezTo>
                  <a:cubicBezTo>
                    <a:pt x="68" y="9"/>
                    <a:pt x="40" y="1"/>
                    <a:pt x="2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2"/>
            <p:cNvSpPr/>
            <p:nvPr/>
          </p:nvSpPr>
          <p:spPr>
            <a:xfrm>
              <a:off x="9358785" y="4849712"/>
              <a:ext cx="5751" cy="4313"/>
            </a:xfrm>
            <a:custGeom>
              <a:avLst/>
              <a:gdLst/>
              <a:ahLst/>
              <a:cxnLst/>
              <a:rect l="l" t="t" r="r" b="b"/>
              <a:pathLst>
                <a:path w="36" h="27" extrusionOk="0">
                  <a:moveTo>
                    <a:pt x="35" y="0"/>
                  </a:moveTo>
                  <a:lnTo>
                    <a:pt x="0" y="9"/>
                  </a:lnTo>
                  <a:lnTo>
                    <a:pt x="0" y="27"/>
                  </a:lnTo>
                  <a:lnTo>
                    <a:pt x="3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2"/>
            <p:cNvSpPr/>
            <p:nvPr/>
          </p:nvSpPr>
          <p:spPr>
            <a:xfrm>
              <a:off x="9353034" y="4832779"/>
              <a:ext cx="3035" cy="4313"/>
            </a:xfrm>
            <a:custGeom>
              <a:avLst/>
              <a:gdLst/>
              <a:ahLst/>
              <a:cxnLst/>
              <a:rect l="l" t="t" r="r" b="b"/>
              <a:pathLst>
                <a:path w="19" h="27" extrusionOk="0">
                  <a:moveTo>
                    <a:pt x="1" y="0"/>
                  </a:moveTo>
                  <a:lnTo>
                    <a:pt x="1" y="27"/>
                  </a:lnTo>
                  <a:lnTo>
                    <a:pt x="18" y="27"/>
                  </a:lnTo>
                  <a:cubicBezTo>
                    <a:pt x="10" y="18"/>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2"/>
            <p:cNvSpPr/>
            <p:nvPr/>
          </p:nvSpPr>
          <p:spPr>
            <a:xfrm>
              <a:off x="9355909" y="4836932"/>
              <a:ext cx="3035" cy="3035"/>
            </a:xfrm>
            <a:custGeom>
              <a:avLst/>
              <a:gdLst/>
              <a:ahLst/>
              <a:cxnLst/>
              <a:rect l="l" t="t" r="r" b="b"/>
              <a:pathLst>
                <a:path w="19" h="19" extrusionOk="0">
                  <a:moveTo>
                    <a:pt x="0" y="1"/>
                  </a:moveTo>
                  <a:lnTo>
                    <a:pt x="0" y="1"/>
                  </a:lnTo>
                  <a:cubicBezTo>
                    <a:pt x="0" y="10"/>
                    <a:pt x="9" y="18"/>
                    <a:pt x="18" y="18"/>
                  </a:cubicBezTo>
                  <a:cubicBezTo>
                    <a:pt x="9" y="18"/>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2"/>
            <p:cNvSpPr/>
            <p:nvPr/>
          </p:nvSpPr>
          <p:spPr>
            <a:xfrm>
              <a:off x="9354472" y="4845399"/>
              <a:ext cx="1597" cy="4473"/>
            </a:xfrm>
            <a:custGeom>
              <a:avLst/>
              <a:gdLst/>
              <a:ahLst/>
              <a:cxnLst/>
              <a:rect l="l" t="t" r="r" b="b"/>
              <a:pathLst>
                <a:path w="10" h="28" extrusionOk="0">
                  <a:moveTo>
                    <a:pt x="1" y="1"/>
                  </a:moveTo>
                  <a:lnTo>
                    <a:pt x="1" y="27"/>
                  </a:lnTo>
                  <a:lnTo>
                    <a:pt x="9" y="18"/>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2"/>
            <p:cNvSpPr/>
            <p:nvPr/>
          </p:nvSpPr>
          <p:spPr>
            <a:xfrm>
              <a:off x="9323482" y="4789010"/>
              <a:ext cx="7188" cy="4792"/>
            </a:xfrm>
            <a:custGeom>
              <a:avLst/>
              <a:gdLst/>
              <a:ahLst/>
              <a:cxnLst/>
              <a:rect l="l" t="t"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2"/>
            <p:cNvSpPr/>
            <p:nvPr/>
          </p:nvSpPr>
          <p:spPr>
            <a:xfrm>
              <a:off x="9319169" y="4808818"/>
              <a:ext cx="7188" cy="4313"/>
            </a:xfrm>
            <a:custGeom>
              <a:avLst/>
              <a:gdLst/>
              <a:ahLst/>
              <a:cxnLst/>
              <a:rect l="l" t="t" r="r" b="b"/>
              <a:pathLst>
                <a:path w="45" h="27" extrusionOk="0">
                  <a:moveTo>
                    <a:pt x="45" y="0"/>
                  </a:moveTo>
                  <a:lnTo>
                    <a:pt x="1" y="27"/>
                  </a:lnTo>
                  <a:lnTo>
                    <a:pt x="27" y="27"/>
                  </a:lnTo>
                  <a:cubicBezTo>
                    <a:pt x="27" y="18"/>
                    <a:pt x="36" y="9"/>
                    <a:pt x="4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2"/>
            <p:cNvSpPr/>
            <p:nvPr/>
          </p:nvSpPr>
          <p:spPr>
            <a:xfrm>
              <a:off x="9308306" y="4801150"/>
              <a:ext cx="6869" cy="3035"/>
            </a:xfrm>
            <a:custGeom>
              <a:avLst/>
              <a:gdLst/>
              <a:ahLst/>
              <a:cxnLst/>
              <a:rect l="l" t="t" r="r" b="b"/>
              <a:pathLst>
                <a:path w="43" h="19" extrusionOk="0">
                  <a:moveTo>
                    <a:pt x="7" y="1"/>
                  </a:moveTo>
                  <a:cubicBezTo>
                    <a:pt x="2" y="1"/>
                    <a:pt x="1" y="4"/>
                    <a:pt x="7" y="13"/>
                  </a:cubicBezTo>
                  <a:cubicBezTo>
                    <a:pt x="17" y="13"/>
                    <a:pt x="27" y="19"/>
                    <a:pt x="34" y="19"/>
                  </a:cubicBezTo>
                  <a:cubicBezTo>
                    <a:pt x="39" y="19"/>
                    <a:pt x="42" y="15"/>
                    <a:pt x="42" y="4"/>
                  </a:cubicBezTo>
                  <a:lnTo>
                    <a:pt x="42" y="4"/>
                  </a:lnTo>
                  <a:cubicBezTo>
                    <a:pt x="41" y="5"/>
                    <a:pt x="39" y="6"/>
                    <a:pt x="36" y="6"/>
                  </a:cubicBezTo>
                  <a:cubicBezTo>
                    <a:pt x="27" y="6"/>
                    <a:pt x="14" y="1"/>
                    <a:pt x="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2"/>
            <p:cNvSpPr/>
            <p:nvPr/>
          </p:nvSpPr>
          <p:spPr>
            <a:xfrm>
              <a:off x="9286741" y="4734058"/>
              <a:ext cx="14217" cy="1597"/>
            </a:xfrm>
            <a:custGeom>
              <a:avLst/>
              <a:gdLst/>
              <a:ahLst/>
              <a:cxnLst/>
              <a:rect l="l" t="t" r="r" b="b"/>
              <a:pathLst>
                <a:path w="89" h="10" extrusionOk="0">
                  <a:moveTo>
                    <a:pt x="1" y="0"/>
                  </a:moveTo>
                  <a:lnTo>
                    <a:pt x="1" y="9"/>
                  </a:lnTo>
                  <a:lnTo>
                    <a:pt x="89" y="9"/>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2"/>
            <p:cNvSpPr/>
            <p:nvPr/>
          </p:nvSpPr>
          <p:spPr>
            <a:xfrm>
              <a:off x="9216614" y="4655945"/>
              <a:ext cx="22364" cy="9105"/>
            </a:xfrm>
            <a:custGeom>
              <a:avLst/>
              <a:gdLst/>
              <a:ahLst/>
              <a:cxnLst/>
              <a:rect l="l" t="t" r="r" b="b"/>
              <a:pathLst>
                <a:path w="140" h="57" extrusionOk="0">
                  <a:moveTo>
                    <a:pt x="28" y="0"/>
                  </a:moveTo>
                  <a:cubicBezTo>
                    <a:pt x="0" y="0"/>
                    <a:pt x="68" y="33"/>
                    <a:pt x="45" y="33"/>
                  </a:cubicBezTo>
                  <a:cubicBezTo>
                    <a:pt x="41" y="33"/>
                    <a:pt x="35" y="32"/>
                    <a:pt x="25" y="30"/>
                  </a:cubicBezTo>
                  <a:lnTo>
                    <a:pt x="25" y="30"/>
                  </a:lnTo>
                  <a:cubicBezTo>
                    <a:pt x="42" y="48"/>
                    <a:pt x="95" y="48"/>
                    <a:pt x="104" y="57"/>
                  </a:cubicBezTo>
                  <a:cubicBezTo>
                    <a:pt x="104" y="39"/>
                    <a:pt x="139" y="48"/>
                    <a:pt x="51" y="4"/>
                  </a:cubicBezTo>
                  <a:cubicBezTo>
                    <a:pt x="40" y="1"/>
                    <a:pt x="32"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8" name="Google Shape;968;p2"/>
            <p:cNvSpPr/>
            <p:nvPr/>
          </p:nvSpPr>
          <p:spPr>
            <a:xfrm>
              <a:off x="9233228" y="4664890"/>
              <a:ext cx="160" cy="3035"/>
            </a:xfrm>
            <a:custGeom>
              <a:avLst/>
              <a:gdLst/>
              <a:ahLst/>
              <a:cxnLst/>
              <a:rect l="l" t="t" r="r" b="b"/>
              <a:pathLst>
                <a:path w="1" h="19" extrusionOk="0">
                  <a:moveTo>
                    <a:pt x="0" y="1"/>
                  </a:moveTo>
                  <a:cubicBezTo>
                    <a:pt x="0" y="9"/>
                    <a:pt x="0" y="9"/>
                    <a:pt x="0" y="18"/>
                  </a:cubicBez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9" name="Google Shape;969;p2"/>
            <p:cNvSpPr/>
            <p:nvPr/>
          </p:nvSpPr>
          <p:spPr>
            <a:xfrm>
              <a:off x="9419327" y="4977985"/>
              <a:ext cx="5910" cy="1597"/>
            </a:xfrm>
            <a:custGeom>
              <a:avLst/>
              <a:gdLst/>
              <a:ahLst/>
              <a:cxnLst/>
              <a:rect l="l" t="t" r="r" b="b"/>
              <a:pathLst>
                <a:path w="37" h="10" extrusionOk="0">
                  <a:moveTo>
                    <a:pt x="27" y="1"/>
                  </a:moveTo>
                  <a:lnTo>
                    <a:pt x="1"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2"/>
            <p:cNvSpPr/>
            <p:nvPr/>
          </p:nvSpPr>
          <p:spPr>
            <a:xfrm>
              <a:off x="9420765" y="4985013"/>
              <a:ext cx="7188" cy="5910"/>
            </a:xfrm>
            <a:custGeom>
              <a:avLst/>
              <a:gdLst/>
              <a:ahLst/>
              <a:cxnLst/>
              <a:rect l="l" t="t" r="r" b="b"/>
              <a:pathLst>
                <a:path w="45" h="37" extrusionOk="0">
                  <a:moveTo>
                    <a:pt x="1" y="1"/>
                  </a:moveTo>
                  <a:lnTo>
                    <a:pt x="36" y="36"/>
                  </a:lnTo>
                  <a:cubicBezTo>
                    <a:pt x="36" y="27"/>
                    <a:pt x="36" y="19"/>
                    <a:pt x="45"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2"/>
            <p:cNvSpPr/>
            <p:nvPr/>
          </p:nvSpPr>
          <p:spPr>
            <a:xfrm>
              <a:off x="9491371" y="4646520"/>
              <a:ext cx="2875" cy="4473"/>
            </a:xfrm>
            <a:custGeom>
              <a:avLst/>
              <a:gdLst/>
              <a:ahLst/>
              <a:cxnLst/>
              <a:rect l="l" t="t" r="r" b="b"/>
              <a:pathLst>
                <a:path w="18" h="28" extrusionOk="0">
                  <a:moveTo>
                    <a:pt x="9" y="1"/>
                  </a:moveTo>
                  <a:lnTo>
                    <a:pt x="0" y="18"/>
                  </a:lnTo>
                  <a:cubicBezTo>
                    <a:pt x="9" y="27"/>
                    <a:pt x="9" y="27"/>
                    <a:pt x="18"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2"/>
            <p:cNvSpPr/>
            <p:nvPr/>
          </p:nvSpPr>
          <p:spPr>
            <a:xfrm>
              <a:off x="9539293" y="4652271"/>
              <a:ext cx="2875" cy="7188"/>
            </a:xfrm>
            <a:custGeom>
              <a:avLst/>
              <a:gdLst/>
              <a:ahLst/>
              <a:cxnLst/>
              <a:rect l="l" t="t" r="r" b="b"/>
              <a:pathLst>
                <a:path w="18" h="45" extrusionOk="0">
                  <a:moveTo>
                    <a:pt x="0" y="0"/>
                  </a:moveTo>
                  <a:lnTo>
                    <a:pt x="18" y="44"/>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2"/>
            <p:cNvSpPr/>
            <p:nvPr/>
          </p:nvSpPr>
          <p:spPr>
            <a:xfrm>
              <a:off x="9605586" y="4643804"/>
              <a:ext cx="11342" cy="3994"/>
            </a:xfrm>
            <a:custGeom>
              <a:avLst/>
              <a:gdLst/>
              <a:ahLst/>
              <a:cxnLst/>
              <a:rect l="l" t="t" r="r" b="b"/>
              <a:pathLst>
                <a:path w="71" h="25" extrusionOk="0">
                  <a:moveTo>
                    <a:pt x="12" y="8"/>
                  </a:moveTo>
                  <a:cubicBezTo>
                    <a:pt x="8" y="8"/>
                    <a:pt x="4" y="8"/>
                    <a:pt x="0" y="9"/>
                  </a:cubicBezTo>
                  <a:cubicBezTo>
                    <a:pt x="4" y="9"/>
                    <a:pt x="8" y="9"/>
                    <a:pt x="13" y="8"/>
                  </a:cubicBezTo>
                  <a:lnTo>
                    <a:pt x="13" y="8"/>
                  </a:lnTo>
                  <a:cubicBezTo>
                    <a:pt x="13" y="8"/>
                    <a:pt x="12" y="8"/>
                    <a:pt x="12" y="8"/>
                  </a:cubicBezTo>
                  <a:close/>
                  <a:moveTo>
                    <a:pt x="71" y="0"/>
                  </a:moveTo>
                  <a:cubicBezTo>
                    <a:pt x="57" y="0"/>
                    <a:pt x="32" y="6"/>
                    <a:pt x="13" y="8"/>
                  </a:cubicBezTo>
                  <a:lnTo>
                    <a:pt x="13" y="8"/>
                  </a:lnTo>
                  <a:cubicBezTo>
                    <a:pt x="36" y="9"/>
                    <a:pt x="41" y="24"/>
                    <a:pt x="48"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6964504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vi-VN" noProof="0" dirty="0" err="1"/>
              <a:t>Chỉnh</a:t>
            </a:r>
            <a:r>
              <a:rPr lang="vi-VN" noProof="0" dirty="0"/>
              <a:t> sửa </a:t>
            </a:r>
            <a:r>
              <a:rPr lang="vi-VN" noProof="0" dirty="0" err="1"/>
              <a:t>kiểu</a:t>
            </a:r>
            <a:r>
              <a:rPr lang="vi-VN" noProof="0" dirty="0"/>
              <a:t> văn bản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359C27D-04D6-4E5D-AEAF-6EE2C86E4688}" type="datetime1">
              <a:rPr lang="vi-VN" noProof="0" smtClean="0"/>
              <a:t>02/01/2024</a:t>
            </a:fld>
            <a:endParaRPr lang="vi-VN" noProof="0" dirty="0"/>
          </a:p>
        </p:txBody>
      </p:sp>
      <p:sp>
        <p:nvSpPr>
          <p:cNvPr id="5" name="Chỗ dành sẵn cho Chân trang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vi-VN" noProof="0" dirty="0"/>
          </a:p>
        </p:txBody>
      </p:sp>
      <p:sp>
        <p:nvSpPr>
          <p:cNvPr id="6" name="Chỗ dành sẵn cho Số hiệu Bản chiếu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860EDB8-5305-433F-BE41-D7A86D811DB3}" type="slidenum">
              <a:rPr lang="vi-VN" noProof="0" smtClean="0"/>
              <a:t>‹#›</a:t>
            </a:fld>
            <a:endParaRPr lang="vi-VN" noProof="0"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Lst>
  <p:hf sldNum="0"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tv.vn/video/hao-khi-ngan-nam-khoi-nghia-ly-bi-phan-1-doi-dau-voi-tieu-tu-119858.htm" TargetMode="External"/><Relationship Id="rId2" Type="http://schemas.openxmlformats.org/officeDocument/2006/relationships/hyperlink" Target="https://youtu.be/M_sVTmiOfuU" TargetMode="External"/><Relationship Id="rId1" Type="http://schemas.openxmlformats.org/officeDocument/2006/relationships/slideLayout" Target="../slideLayouts/slideLayout2.xml"/><Relationship Id="rId6" Type="http://schemas.openxmlformats.org/officeDocument/2006/relationships/hyperlink" Target="https://vtv.vn/video/hao-khi-ngan-nam-ly-bi-lap-nuoc-van-xuan-120439.htm" TargetMode="External"/><Relationship Id="rId5" Type="http://schemas.openxmlformats.org/officeDocument/2006/relationships/hyperlink" Target="https://vtv.vn/video/hao-khi-ngan-nam-khoi-nghia-ly-bi-phan-3-chien-thang-o-hop-pho-120252.htm" TargetMode="External"/><Relationship Id="rId4" Type="http://schemas.openxmlformats.org/officeDocument/2006/relationships/hyperlink" Target="https://vtv.vn/video/hao-khi-ngan-nam-khoi-nghia-ly-bi-phan-2-nha-luong-dua-quan-xuong-giao-chau-120053.ht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2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2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2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8.gif"/><Relationship Id="rId7" Type="http://schemas.openxmlformats.org/officeDocument/2006/relationships/image" Target="../media/image21.gif"/><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10" Type="http://schemas.openxmlformats.org/officeDocument/2006/relationships/image" Target="../media/image34.gif"/><Relationship Id="rId4" Type="http://schemas.openxmlformats.org/officeDocument/2006/relationships/image" Target="../media/image29.gif"/><Relationship Id="rId9" Type="http://schemas.openxmlformats.org/officeDocument/2006/relationships/image" Target="../media/image33.gif"/></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ADF56873-35D6-091D-0AB0-5099ABA3E097}"/>
              </a:ext>
            </a:extLst>
          </p:cNvPr>
          <p:cNvPicPr>
            <a:picLocks noChangeAspect="1"/>
          </p:cNvPicPr>
          <p:nvPr/>
        </p:nvPicPr>
        <p:blipFill>
          <a:blip r:embed="rId2"/>
          <a:stretch>
            <a:fillRect/>
          </a:stretch>
        </p:blipFill>
        <p:spPr>
          <a:xfrm>
            <a:off x="-1" y="0"/>
            <a:ext cx="12192001" cy="6858000"/>
          </a:xfrm>
          <a:prstGeom prst="rect">
            <a:avLst/>
          </a:prstGeom>
        </p:spPr>
      </p:pic>
      <p:sp>
        <p:nvSpPr>
          <p:cNvPr id="10" name="Hộp Văn bản 9">
            <a:extLst>
              <a:ext uri="{FF2B5EF4-FFF2-40B4-BE49-F238E27FC236}">
                <a16:creationId xmlns:a16="http://schemas.microsoft.com/office/drawing/2014/main" id="{546458AD-55AC-2D58-1F96-EC14BDEFE540}"/>
              </a:ext>
            </a:extLst>
          </p:cNvPr>
          <p:cNvSpPr txBox="1"/>
          <p:nvPr/>
        </p:nvSpPr>
        <p:spPr>
          <a:xfrm>
            <a:off x="1411514" y="2042886"/>
            <a:ext cx="9368972" cy="1569660"/>
          </a:xfrm>
          <a:prstGeom prst="rect">
            <a:avLst/>
          </a:prstGeom>
          <a:noFill/>
        </p:spPr>
        <p:txBody>
          <a:bodyPr wrap="square" rtlCol="0">
            <a:spAutoFit/>
          </a:bodyPr>
          <a:lstStyle/>
          <a:p>
            <a:pPr algn="l"/>
            <a:r>
              <a:rPr lang="vi-VN" sz="4800" dirty="0"/>
              <a:t>Các cuộc khởi nghĩa tiêu biểu giành độc lập trước thế kỉ X</a:t>
            </a:r>
          </a:p>
        </p:txBody>
      </p:sp>
      <p:pic>
        <p:nvPicPr>
          <p:cNvPr id="4" name="Hình ảnh 3">
            <a:extLst>
              <a:ext uri="{FF2B5EF4-FFF2-40B4-BE49-F238E27FC236}">
                <a16:creationId xmlns:a16="http://schemas.microsoft.com/office/drawing/2014/main" id="{C9F52D69-0BE3-83A4-1413-B800A9047B2D}"/>
              </a:ext>
            </a:extLst>
          </p:cNvPr>
          <p:cNvPicPr>
            <a:picLocks noChangeAspect="1"/>
          </p:cNvPicPr>
          <p:nvPr/>
        </p:nvPicPr>
        <p:blipFill>
          <a:blip r:embed="rId3"/>
          <a:stretch>
            <a:fillRect/>
          </a:stretch>
        </p:blipFill>
        <p:spPr>
          <a:xfrm>
            <a:off x="1411514" y="1007609"/>
            <a:ext cx="1035277" cy="1035277"/>
          </a:xfrm>
          <a:prstGeom prst="rect">
            <a:avLst/>
          </a:prstGeom>
        </p:spPr>
      </p:pic>
    </p:spTree>
    <p:extLst>
      <p:ext uri="{BB962C8B-B14F-4D97-AF65-F5344CB8AC3E}">
        <p14:creationId xmlns:p14="http://schemas.microsoft.com/office/powerpoint/2010/main" val="2488503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B28F423D-374F-C592-9672-9B42820F29F1}"/>
              </a:ext>
            </a:extLst>
          </p:cNvPr>
          <p:cNvSpPr txBox="1"/>
          <p:nvPr/>
        </p:nvSpPr>
        <p:spPr>
          <a:xfrm>
            <a:off x="-1" y="26698"/>
            <a:ext cx="3664857" cy="707886"/>
          </a:xfrm>
          <a:prstGeom prst="rect">
            <a:avLst/>
          </a:prstGeom>
          <a:solidFill>
            <a:schemeClr val="bg1"/>
          </a:solidFill>
          <a:ln>
            <a:solidFill>
              <a:schemeClr val="bg1"/>
            </a:solidFill>
          </a:ln>
        </p:spPr>
        <p:txBody>
          <a:bodyPr wrap="square" rtlCol="0">
            <a:spAutoFit/>
          </a:bodyPr>
          <a:lstStyle/>
          <a:p>
            <a:pPr algn="l"/>
            <a:r>
              <a:rPr lang="vi-VN" sz="4000" dirty="0">
                <a:solidFill>
                  <a:srgbClr val="00B0F0"/>
                </a:solidFill>
              </a:rPr>
              <a:t>*</a:t>
            </a:r>
            <a:r>
              <a:rPr lang="vi-VN" sz="4000" dirty="0" err="1">
                <a:solidFill>
                  <a:srgbClr val="00B0F0"/>
                </a:solidFill>
              </a:rPr>
              <a:t>Kết</a:t>
            </a:r>
            <a:r>
              <a:rPr lang="vi-VN" sz="4000" dirty="0">
                <a:solidFill>
                  <a:srgbClr val="00B0F0"/>
                </a:solidFill>
              </a:rPr>
              <a:t> </a:t>
            </a:r>
            <a:r>
              <a:rPr lang="vi-VN" sz="4000" dirty="0" err="1">
                <a:solidFill>
                  <a:srgbClr val="00B0F0"/>
                </a:solidFill>
              </a:rPr>
              <a:t>quả</a:t>
            </a:r>
            <a:endParaRPr lang="vi-VN" sz="4000" dirty="0">
              <a:solidFill>
                <a:srgbClr val="00B0F0"/>
              </a:solidFill>
            </a:endParaRPr>
          </a:p>
        </p:txBody>
      </p:sp>
      <p:sp>
        <p:nvSpPr>
          <p:cNvPr id="10" name="Hộp Văn bản 9">
            <a:extLst>
              <a:ext uri="{FF2B5EF4-FFF2-40B4-BE49-F238E27FC236}">
                <a16:creationId xmlns:a16="http://schemas.microsoft.com/office/drawing/2014/main" id="{D618DCCE-D477-D340-FD63-DA7A6E0ECF06}"/>
              </a:ext>
            </a:extLst>
          </p:cNvPr>
          <p:cNvSpPr txBox="1"/>
          <p:nvPr/>
        </p:nvSpPr>
        <p:spPr>
          <a:xfrm>
            <a:off x="0" y="649561"/>
            <a:ext cx="11847286" cy="1077218"/>
          </a:xfrm>
          <a:prstGeom prst="rect">
            <a:avLst/>
          </a:prstGeom>
          <a:solidFill>
            <a:schemeClr val="bg1"/>
          </a:solidFill>
          <a:ln>
            <a:solidFill>
              <a:schemeClr val="bg1"/>
            </a:solidFill>
          </a:ln>
        </p:spPr>
        <p:txBody>
          <a:bodyPr wrap="square" rtlCol="0">
            <a:spAutoFit/>
          </a:bodyPr>
          <a:lstStyle/>
          <a:p>
            <a:pPr algn="l"/>
            <a:r>
              <a:rPr lang="vi-VN" sz="3200" dirty="0"/>
              <a:t>-</a:t>
            </a:r>
            <a:r>
              <a:rPr lang="vi-VN" sz="3200" dirty="0" err="1"/>
              <a:t>Nghĩa</a:t>
            </a:r>
            <a:r>
              <a:rPr lang="vi-VN" sz="3200" dirty="0"/>
              <a:t> quân </a:t>
            </a:r>
            <a:r>
              <a:rPr lang="vi-VN" sz="3200" dirty="0" err="1"/>
              <a:t>bị</a:t>
            </a:r>
            <a:r>
              <a:rPr lang="vi-VN" sz="3200" dirty="0"/>
              <a:t> tiêu diệt </a:t>
            </a:r>
          </a:p>
          <a:p>
            <a:pPr algn="l"/>
            <a:r>
              <a:rPr lang="vi-VN" sz="3200" dirty="0"/>
              <a:t>-</a:t>
            </a:r>
            <a:r>
              <a:rPr lang="vi-VN" sz="3200" dirty="0" err="1"/>
              <a:t>Bà</a:t>
            </a:r>
            <a:r>
              <a:rPr lang="vi-VN" sz="3200" dirty="0"/>
              <a:t> </a:t>
            </a:r>
            <a:r>
              <a:rPr lang="vi-VN" sz="3200" dirty="0" err="1"/>
              <a:t>Triệu</a:t>
            </a:r>
            <a:r>
              <a:rPr lang="vi-VN" sz="3200" dirty="0"/>
              <a:t> hi sinh trên </a:t>
            </a:r>
            <a:r>
              <a:rPr lang="vi-VN" sz="3200" dirty="0" err="1"/>
              <a:t>núi</a:t>
            </a:r>
            <a:r>
              <a:rPr lang="vi-VN" sz="3200" dirty="0"/>
              <a:t> </a:t>
            </a:r>
            <a:r>
              <a:rPr lang="vi-VN" sz="3200" dirty="0" err="1"/>
              <a:t>Tùng</a:t>
            </a:r>
            <a:r>
              <a:rPr lang="vi-VN" sz="3200" dirty="0"/>
              <a:t>(Phú </a:t>
            </a:r>
            <a:r>
              <a:rPr lang="vi-VN" sz="3200" dirty="0" err="1"/>
              <a:t>Điền,Hậu</a:t>
            </a:r>
            <a:r>
              <a:rPr lang="vi-VN" sz="3200" dirty="0"/>
              <a:t> </a:t>
            </a:r>
            <a:r>
              <a:rPr lang="vi-VN" sz="3200" dirty="0" err="1"/>
              <a:t>Lộc,Thanh</a:t>
            </a:r>
            <a:r>
              <a:rPr lang="vi-VN" sz="3200" dirty="0"/>
              <a:t> </a:t>
            </a:r>
            <a:r>
              <a:rPr lang="vi-VN" sz="3200" dirty="0" err="1"/>
              <a:t>Hóa</a:t>
            </a:r>
            <a:r>
              <a:rPr lang="vi-VN" sz="3200" dirty="0"/>
              <a:t>)</a:t>
            </a:r>
          </a:p>
        </p:txBody>
      </p:sp>
      <p:sp>
        <p:nvSpPr>
          <p:cNvPr id="12" name="Hộp Văn bản 11">
            <a:extLst>
              <a:ext uri="{FF2B5EF4-FFF2-40B4-BE49-F238E27FC236}">
                <a16:creationId xmlns:a16="http://schemas.microsoft.com/office/drawing/2014/main" id="{F788E8DB-899E-6E51-0D2D-B187089AE653}"/>
              </a:ext>
            </a:extLst>
          </p:cNvPr>
          <p:cNvSpPr txBox="1"/>
          <p:nvPr/>
        </p:nvSpPr>
        <p:spPr>
          <a:xfrm>
            <a:off x="0" y="1726779"/>
            <a:ext cx="2540000" cy="707886"/>
          </a:xfrm>
          <a:prstGeom prst="rect">
            <a:avLst/>
          </a:prstGeom>
          <a:solidFill>
            <a:schemeClr val="bg1"/>
          </a:solidFill>
          <a:ln>
            <a:solidFill>
              <a:schemeClr val="bg1"/>
            </a:solidFill>
          </a:ln>
        </p:spPr>
        <p:txBody>
          <a:bodyPr wrap="square" rtlCol="0">
            <a:spAutoFit/>
          </a:bodyPr>
          <a:lstStyle/>
          <a:p>
            <a:pPr algn="l"/>
            <a:r>
              <a:rPr lang="vi-VN" sz="4000" dirty="0">
                <a:solidFill>
                  <a:srgbClr val="00B0F0"/>
                </a:solidFill>
              </a:rPr>
              <a:t>*Ý </a:t>
            </a:r>
            <a:r>
              <a:rPr lang="vi-VN" sz="4000" dirty="0" err="1">
                <a:solidFill>
                  <a:srgbClr val="00B0F0"/>
                </a:solidFill>
              </a:rPr>
              <a:t>nghĩa</a:t>
            </a:r>
            <a:endParaRPr lang="vi-VN" sz="4000" dirty="0">
              <a:solidFill>
                <a:srgbClr val="00B0F0"/>
              </a:solidFill>
            </a:endParaRPr>
          </a:p>
        </p:txBody>
      </p:sp>
      <p:pic>
        <p:nvPicPr>
          <p:cNvPr id="7" name="Hình ảnh 6">
            <a:extLst>
              <a:ext uri="{FF2B5EF4-FFF2-40B4-BE49-F238E27FC236}">
                <a16:creationId xmlns:a16="http://schemas.microsoft.com/office/drawing/2014/main" id="{39FEC1C4-6DA5-E37C-FF1C-85DF1871A0A6}"/>
              </a:ext>
            </a:extLst>
          </p:cNvPr>
          <p:cNvPicPr>
            <a:picLocks noChangeAspect="1"/>
          </p:cNvPicPr>
          <p:nvPr/>
        </p:nvPicPr>
        <p:blipFill>
          <a:blip r:embed="rId2"/>
          <a:stretch>
            <a:fillRect/>
          </a:stretch>
        </p:blipFill>
        <p:spPr>
          <a:xfrm>
            <a:off x="11103431" y="0"/>
            <a:ext cx="1035277" cy="1035277"/>
          </a:xfrm>
          <a:prstGeom prst="rect">
            <a:avLst/>
          </a:prstGeom>
        </p:spPr>
      </p:pic>
      <p:sp>
        <p:nvSpPr>
          <p:cNvPr id="11" name="Hộp Văn bản 10">
            <a:extLst>
              <a:ext uri="{FF2B5EF4-FFF2-40B4-BE49-F238E27FC236}">
                <a16:creationId xmlns:a16="http://schemas.microsoft.com/office/drawing/2014/main" id="{538C042E-EF40-FC7E-1596-58E04D9FE2F6}"/>
              </a:ext>
            </a:extLst>
          </p:cNvPr>
          <p:cNvSpPr txBox="1"/>
          <p:nvPr/>
        </p:nvSpPr>
        <p:spPr>
          <a:xfrm>
            <a:off x="0" y="2331998"/>
            <a:ext cx="12446000" cy="2554545"/>
          </a:xfrm>
          <a:prstGeom prst="rect">
            <a:avLst/>
          </a:prstGeom>
          <a:noFill/>
        </p:spPr>
        <p:txBody>
          <a:bodyPr wrap="square">
            <a:spAutoFit/>
          </a:bodyPr>
          <a:lstStyle/>
          <a:p>
            <a:r>
              <a:rPr lang="vi-VN" sz="3200" b="0" i="0" dirty="0" err="1">
                <a:effectLst/>
                <a:latin typeface="Google Sans"/>
              </a:rPr>
              <a:t>Cuộc</a:t>
            </a:r>
            <a:r>
              <a:rPr lang="vi-VN" sz="3200" b="0" i="0" dirty="0">
                <a:effectLst/>
                <a:latin typeface="Google Sans"/>
              </a:rPr>
              <a:t> </a:t>
            </a:r>
            <a:r>
              <a:rPr lang="vi-VN" sz="3200" b="0" i="0" dirty="0" err="1">
                <a:effectLst/>
                <a:latin typeface="Google Sans"/>
              </a:rPr>
              <a:t>khởi</a:t>
            </a:r>
            <a:r>
              <a:rPr lang="vi-VN" sz="3200" b="0" i="0" dirty="0">
                <a:effectLst/>
                <a:latin typeface="Google Sans"/>
              </a:rPr>
              <a:t> </a:t>
            </a:r>
            <a:r>
              <a:rPr lang="vi-VN" sz="3200" b="0" i="0" dirty="0" err="1">
                <a:effectLst/>
                <a:latin typeface="Google Sans"/>
              </a:rPr>
              <a:t>nghĩa</a:t>
            </a:r>
            <a:r>
              <a:rPr lang="vi-VN" sz="3200" b="0" i="0" dirty="0">
                <a:effectLst/>
                <a:latin typeface="Google Sans"/>
              </a:rPr>
              <a:t> </a:t>
            </a:r>
            <a:r>
              <a:rPr lang="vi-VN" sz="3200" b="0" i="0" dirty="0" err="1">
                <a:effectLst/>
                <a:latin typeface="Google Sans"/>
              </a:rPr>
              <a:t>Bà</a:t>
            </a:r>
            <a:r>
              <a:rPr lang="vi-VN" sz="3200" b="0" i="0" dirty="0">
                <a:effectLst/>
                <a:latin typeface="Google Sans"/>
              </a:rPr>
              <a:t> </a:t>
            </a:r>
            <a:r>
              <a:rPr lang="vi-VN" sz="3200" b="0" i="0" dirty="0" err="1">
                <a:effectLst/>
                <a:latin typeface="Google Sans"/>
              </a:rPr>
              <a:t>Triệu</a:t>
            </a:r>
            <a:r>
              <a:rPr lang="vi-VN" sz="3200" b="0" i="0" dirty="0">
                <a:effectLst/>
                <a:latin typeface="Google Sans"/>
              </a:rPr>
              <a:t> tuy không </a:t>
            </a:r>
            <a:r>
              <a:rPr lang="vi-VN" sz="3200" b="0" i="0" dirty="0" err="1">
                <a:effectLst/>
                <a:latin typeface="Google Sans"/>
              </a:rPr>
              <a:t>đập</a:t>
            </a:r>
            <a:r>
              <a:rPr lang="vi-VN" sz="3200" b="0" i="0" dirty="0">
                <a:effectLst/>
                <a:latin typeface="Google Sans"/>
              </a:rPr>
              <a:t> tan </a:t>
            </a:r>
            <a:r>
              <a:rPr lang="vi-VN" sz="3200" b="0" i="0" dirty="0" err="1">
                <a:effectLst/>
                <a:latin typeface="Google Sans"/>
              </a:rPr>
              <a:t>ách</a:t>
            </a:r>
            <a:r>
              <a:rPr lang="vi-VN" sz="3200" b="0" i="0" dirty="0">
                <a:effectLst/>
                <a:latin typeface="Google Sans"/>
              </a:rPr>
              <a:t> </a:t>
            </a:r>
            <a:r>
              <a:rPr lang="vi-VN" sz="3200" b="0" i="0" dirty="0" err="1">
                <a:effectLst/>
                <a:latin typeface="Google Sans"/>
              </a:rPr>
              <a:t>thống</a:t>
            </a:r>
            <a:r>
              <a:rPr lang="vi-VN" sz="3200" b="0" i="0" dirty="0">
                <a:effectLst/>
                <a:latin typeface="Google Sans"/>
              </a:rPr>
              <a:t> </a:t>
            </a:r>
            <a:r>
              <a:rPr lang="vi-VN" sz="3200" b="0" i="0" dirty="0" err="1">
                <a:effectLst/>
                <a:latin typeface="Google Sans"/>
              </a:rPr>
              <a:t>trị</a:t>
            </a:r>
            <a:r>
              <a:rPr lang="vi-VN" sz="3200" b="0" i="0" dirty="0">
                <a:effectLst/>
                <a:latin typeface="Google Sans"/>
              </a:rPr>
              <a:t> </a:t>
            </a:r>
            <a:r>
              <a:rPr lang="vi-VN" sz="3200" b="0" i="0" dirty="0" err="1">
                <a:effectLst/>
                <a:latin typeface="Google Sans"/>
              </a:rPr>
              <a:t>của</a:t>
            </a:r>
            <a:r>
              <a:rPr lang="vi-VN" sz="3200" b="0" i="0" dirty="0">
                <a:effectLst/>
                <a:latin typeface="Google Sans"/>
              </a:rPr>
              <a:t> quân Ngô, song </a:t>
            </a:r>
            <a:r>
              <a:rPr lang="vi-VN" sz="3200" b="0" i="0" dirty="0" err="1">
                <a:effectLst/>
                <a:latin typeface="Google Sans"/>
              </a:rPr>
              <a:t>đã</a:t>
            </a:r>
            <a:r>
              <a:rPr lang="vi-VN" sz="3200" b="0" i="0" dirty="0">
                <a:effectLst/>
                <a:latin typeface="Google Sans"/>
              </a:rPr>
              <a:t> </a:t>
            </a:r>
            <a:r>
              <a:rPr lang="vi-VN" sz="3200" b="0" i="0" dirty="0" err="1">
                <a:effectLst/>
                <a:latin typeface="Google Sans"/>
              </a:rPr>
              <a:t>khẳng</a:t>
            </a:r>
            <a:r>
              <a:rPr lang="vi-VN" sz="3200" b="0" i="0" dirty="0">
                <a:effectLst/>
                <a:latin typeface="Google Sans"/>
              </a:rPr>
              <a:t> </a:t>
            </a:r>
            <a:r>
              <a:rPr lang="vi-VN" sz="3200" b="0" i="0" dirty="0" err="1">
                <a:effectLst/>
                <a:latin typeface="Google Sans"/>
              </a:rPr>
              <a:t>định</a:t>
            </a:r>
            <a:r>
              <a:rPr lang="vi-VN" sz="3200" b="0" i="0" dirty="0">
                <a:effectLst/>
                <a:latin typeface="Google Sans"/>
              </a:rPr>
              <a:t> ý </a:t>
            </a:r>
            <a:r>
              <a:rPr lang="vi-VN" sz="3200" b="0" i="0" dirty="0" err="1">
                <a:effectLst/>
                <a:latin typeface="Google Sans"/>
              </a:rPr>
              <a:t>chí</a:t>
            </a:r>
            <a:r>
              <a:rPr lang="vi-VN" sz="3200" b="0" i="0" dirty="0">
                <a:effectLst/>
                <a:latin typeface="Google Sans"/>
              </a:rPr>
              <a:t> kiên </a:t>
            </a:r>
            <a:r>
              <a:rPr lang="vi-VN" sz="3200" b="0" i="0" dirty="0" err="1">
                <a:effectLst/>
                <a:latin typeface="Google Sans"/>
              </a:rPr>
              <a:t>cường</a:t>
            </a:r>
            <a:r>
              <a:rPr lang="vi-VN" sz="3200" b="0" i="0" dirty="0">
                <a:effectLst/>
                <a:latin typeface="Google Sans"/>
              </a:rPr>
              <a:t>, tinh </a:t>
            </a:r>
            <a:r>
              <a:rPr lang="vi-VN" sz="3200" b="0" i="0" dirty="0" err="1">
                <a:effectLst/>
                <a:latin typeface="Google Sans"/>
              </a:rPr>
              <a:t>thần</a:t>
            </a:r>
            <a:r>
              <a:rPr lang="vi-VN" sz="3200" b="0" i="0" dirty="0">
                <a:effectLst/>
                <a:latin typeface="Google Sans"/>
              </a:rPr>
              <a:t>, </a:t>
            </a:r>
            <a:r>
              <a:rPr lang="vi-VN" sz="3200" b="0" i="0" dirty="0" err="1">
                <a:effectLst/>
                <a:latin typeface="Google Sans"/>
              </a:rPr>
              <a:t>khí</a:t>
            </a:r>
            <a:r>
              <a:rPr lang="vi-VN" sz="3200" b="0" i="0" dirty="0">
                <a:effectLst/>
                <a:latin typeface="Google Sans"/>
              </a:rPr>
              <a:t> </a:t>
            </a:r>
            <a:r>
              <a:rPr lang="vi-VN" sz="3200" b="0" i="0" dirty="0" err="1">
                <a:effectLst/>
                <a:latin typeface="Google Sans"/>
              </a:rPr>
              <a:t>phách</a:t>
            </a:r>
            <a:r>
              <a:rPr lang="vi-VN" sz="3200" b="0" i="0" dirty="0">
                <a:effectLst/>
                <a:latin typeface="Google Sans"/>
              </a:rPr>
              <a:t> anh </a:t>
            </a:r>
            <a:r>
              <a:rPr lang="vi-VN" sz="3200" b="0" i="0" dirty="0" err="1">
                <a:effectLst/>
                <a:latin typeface="Google Sans"/>
              </a:rPr>
              <a:t>hùng</a:t>
            </a:r>
            <a:r>
              <a:rPr lang="vi-VN" sz="3200" b="0" i="0" dirty="0">
                <a:effectLst/>
                <a:latin typeface="Google Sans"/>
              </a:rPr>
              <a:t> </a:t>
            </a:r>
            <a:r>
              <a:rPr lang="vi-VN" sz="3200" b="0" i="0" dirty="0" err="1">
                <a:effectLst/>
                <a:latin typeface="Google Sans"/>
              </a:rPr>
              <a:t>của</a:t>
            </a:r>
            <a:r>
              <a:rPr lang="vi-VN" sz="3200" b="0" i="0" dirty="0">
                <a:effectLst/>
                <a:latin typeface="Google Sans"/>
              </a:rPr>
              <a:t> </a:t>
            </a:r>
            <a:r>
              <a:rPr lang="vi-VN" sz="3200" b="0" i="0" dirty="0" err="1">
                <a:effectLst/>
                <a:latin typeface="Google Sans"/>
              </a:rPr>
              <a:t>nữ</a:t>
            </a:r>
            <a:r>
              <a:rPr lang="vi-VN" sz="3200" b="0" i="0" dirty="0">
                <a:effectLst/>
                <a:latin typeface="Google Sans"/>
              </a:rPr>
              <a:t> </a:t>
            </a:r>
            <a:r>
              <a:rPr lang="vi-VN" sz="3200" b="0" i="0" dirty="0" err="1">
                <a:effectLst/>
                <a:latin typeface="Google Sans"/>
              </a:rPr>
              <a:t>tướng</a:t>
            </a:r>
            <a:r>
              <a:rPr lang="vi-VN" sz="3200" b="0" i="0" dirty="0">
                <a:effectLst/>
                <a:latin typeface="Google Sans"/>
              </a:rPr>
              <a:t> </a:t>
            </a:r>
            <a:r>
              <a:rPr lang="vi-VN" sz="3200" b="0" i="0" dirty="0" err="1">
                <a:effectLst/>
                <a:latin typeface="Google Sans"/>
              </a:rPr>
              <a:t>Triệu</a:t>
            </a:r>
            <a:r>
              <a:rPr lang="vi-VN" sz="3200" b="0" i="0" dirty="0">
                <a:effectLst/>
                <a:latin typeface="Google Sans"/>
              </a:rPr>
              <a:t> </a:t>
            </a:r>
            <a:r>
              <a:rPr lang="vi-VN" sz="3200" b="0" i="0" dirty="0" err="1">
                <a:effectLst/>
                <a:latin typeface="Google Sans"/>
              </a:rPr>
              <a:t>Thị</a:t>
            </a:r>
            <a:r>
              <a:rPr lang="vi-VN" sz="3200" b="0" i="0" dirty="0">
                <a:effectLst/>
                <a:latin typeface="Google Sans"/>
              </a:rPr>
              <a:t> Trinh </a:t>
            </a:r>
            <a:r>
              <a:rPr lang="vi-VN" sz="3200" b="0" i="0" dirty="0" err="1">
                <a:effectLst/>
                <a:latin typeface="Google Sans"/>
              </a:rPr>
              <a:t>nói</a:t>
            </a:r>
            <a:r>
              <a:rPr lang="vi-VN" sz="3200" b="0" i="0" dirty="0">
                <a:effectLst/>
                <a:latin typeface="Google Sans"/>
              </a:rPr>
              <a:t> riêng, dân </a:t>
            </a:r>
            <a:r>
              <a:rPr lang="vi-VN" sz="3200" b="0" i="0" dirty="0" err="1">
                <a:effectLst/>
                <a:latin typeface="Google Sans"/>
              </a:rPr>
              <a:t>tộc</a:t>
            </a:r>
            <a:r>
              <a:rPr lang="vi-VN" sz="3200" b="0" i="0" dirty="0">
                <a:effectLst/>
                <a:latin typeface="Google Sans"/>
              </a:rPr>
              <a:t> ta </a:t>
            </a:r>
            <a:r>
              <a:rPr lang="vi-VN" sz="3200" b="0" i="0" dirty="0" err="1">
                <a:effectLst/>
                <a:latin typeface="Google Sans"/>
              </a:rPr>
              <a:t>nói</a:t>
            </a:r>
            <a:r>
              <a:rPr lang="vi-VN" sz="3200" b="0" i="0" dirty="0">
                <a:effectLst/>
                <a:latin typeface="Google Sans"/>
              </a:rPr>
              <a:t> chung. Qua </a:t>
            </a:r>
            <a:r>
              <a:rPr lang="vi-VN" sz="3200" b="0" i="0" dirty="0" err="1">
                <a:effectLst/>
                <a:latin typeface="Google Sans"/>
              </a:rPr>
              <a:t>đó</a:t>
            </a:r>
            <a:r>
              <a:rPr lang="vi-VN" sz="3200" b="0" i="0" dirty="0">
                <a:effectLst/>
                <a:latin typeface="Google Sans"/>
              </a:rPr>
              <a:t>, </a:t>
            </a:r>
            <a:r>
              <a:rPr lang="vi-VN" sz="3200" b="0" i="0" dirty="0" err="1">
                <a:effectLst/>
                <a:latin typeface="Google Sans"/>
              </a:rPr>
              <a:t>khẳng</a:t>
            </a:r>
            <a:r>
              <a:rPr lang="vi-VN" sz="3200" b="0" i="0" dirty="0">
                <a:effectLst/>
                <a:latin typeface="Google Sans"/>
              </a:rPr>
              <a:t> </a:t>
            </a:r>
            <a:r>
              <a:rPr lang="vi-VN" sz="3200" b="0" i="0" dirty="0" err="1">
                <a:effectLst/>
                <a:latin typeface="Google Sans"/>
              </a:rPr>
              <a:t>định</a:t>
            </a:r>
            <a:r>
              <a:rPr lang="vi-VN" sz="3200" b="0" i="0" dirty="0">
                <a:effectLst/>
                <a:latin typeface="Google Sans"/>
              </a:rPr>
              <a:t> tinh </a:t>
            </a:r>
            <a:r>
              <a:rPr lang="vi-VN" sz="3200" b="0" i="0" dirty="0" err="1">
                <a:effectLst/>
                <a:latin typeface="Google Sans"/>
              </a:rPr>
              <a:t>thần</a:t>
            </a:r>
            <a:r>
              <a:rPr lang="vi-VN" sz="3200" b="0" i="0" dirty="0">
                <a:effectLst/>
                <a:latin typeface="Google Sans"/>
              </a:rPr>
              <a:t> </a:t>
            </a:r>
            <a:r>
              <a:rPr lang="vi-VN" sz="3200" b="0" i="0" dirty="0" err="1">
                <a:effectLst/>
                <a:latin typeface="Google Sans"/>
              </a:rPr>
              <a:t>đoàn</a:t>
            </a:r>
            <a:r>
              <a:rPr lang="vi-VN" sz="3200" b="0" i="0" dirty="0">
                <a:effectLst/>
                <a:latin typeface="Google Sans"/>
              </a:rPr>
              <a:t> </a:t>
            </a:r>
            <a:r>
              <a:rPr lang="vi-VN" sz="3200" b="0" i="0" dirty="0" err="1">
                <a:effectLst/>
                <a:latin typeface="Google Sans"/>
              </a:rPr>
              <a:t>kết</a:t>
            </a:r>
            <a:r>
              <a:rPr lang="vi-VN" sz="3200" b="0" i="0" dirty="0">
                <a:effectLst/>
                <a:latin typeface="Google Sans"/>
              </a:rPr>
              <a:t>, </a:t>
            </a:r>
            <a:r>
              <a:rPr lang="vi-VN" sz="3200" b="0" i="0" dirty="0" err="1">
                <a:effectLst/>
                <a:latin typeface="Google Sans"/>
              </a:rPr>
              <a:t>đồng</a:t>
            </a:r>
            <a:r>
              <a:rPr lang="vi-VN" sz="3200" b="0" i="0" dirty="0">
                <a:effectLst/>
                <a:latin typeface="Google Sans"/>
              </a:rPr>
              <a:t> </a:t>
            </a:r>
            <a:r>
              <a:rPr lang="vi-VN" sz="3200" b="0" i="0" dirty="0" err="1">
                <a:effectLst/>
                <a:latin typeface="Google Sans"/>
              </a:rPr>
              <a:t>lòng</a:t>
            </a:r>
            <a:r>
              <a:rPr lang="vi-VN" sz="3200" b="0" i="0" dirty="0">
                <a:effectLst/>
                <a:latin typeface="Google Sans"/>
              </a:rPr>
              <a:t> </a:t>
            </a:r>
            <a:r>
              <a:rPr lang="vi-VN" sz="3200" b="0" i="0" dirty="0" err="1">
                <a:effectLst/>
                <a:latin typeface="Google Sans"/>
              </a:rPr>
              <a:t>chống</a:t>
            </a:r>
            <a:r>
              <a:rPr lang="vi-VN" sz="3200" b="0" i="0" dirty="0">
                <a:effectLst/>
                <a:latin typeface="Google Sans"/>
              </a:rPr>
              <a:t> </a:t>
            </a:r>
            <a:r>
              <a:rPr lang="vi-VN" sz="3200" b="0" i="0" dirty="0" err="1">
                <a:effectLst/>
                <a:latin typeface="Google Sans"/>
              </a:rPr>
              <a:t>giặc</a:t>
            </a:r>
            <a:r>
              <a:rPr lang="vi-VN" sz="3200" b="0" i="0" dirty="0">
                <a:effectLst/>
                <a:latin typeface="Google Sans"/>
              </a:rPr>
              <a:t> </a:t>
            </a:r>
            <a:r>
              <a:rPr lang="vi-VN" sz="3200" b="0" i="0" dirty="0" err="1">
                <a:effectLst/>
                <a:latin typeface="Google Sans"/>
              </a:rPr>
              <a:t>ngoại</a:t>
            </a:r>
            <a:r>
              <a:rPr lang="vi-VN" sz="3200" b="0" i="0" dirty="0">
                <a:effectLst/>
                <a:latin typeface="Google Sans"/>
              </a:rPr>
              <a:t> xâm </a:t>
            </a:r>
            <a:r>
              <a:rPr lang="vi-VN" sz="3200" b="0" i="0" dirty="0" err="1">
                <a:effectLst/>
                <a:latin typeface="Google Sans"/>
              </a:rPr>
              <a:t>của</a:t>
            </a:r>
            <a:r>
              <a:rPr lang="vi-VN" sz="3200" b="0" i="0" dirty="0">
                <a:effectLst/>
                <a:latin typeface="Google Sans"/>
              </a:rPr>
              <a:t> Nhân dân </a:t>
            </a:r>
            <a:r>
              <a:rPr lang="vi-VN" sz="3200" b="0" i="0" dirty="0" err="1">
                <a:effectLst/>
                <a:latin typeface="Google Sans"/>
              </a:rPr>
              <a:t>Cửu</a:t>
            </a:r>
            <a:r>
              <a:rPr lang="vi-VN" sz="3200" b="0" i="0" dirty="0">
                <a:effectLst/>
                <a:latin typeface="Google Sans"/>
              </a:rPr>
              <a:t> Chân.</a:t>
            </a:r>
            <a:endParaRPr lang="vi-VN" sz="3200" dirty="0"/>
          </a:p>
        </p:txBody>
      </p:sp>
    </p:spTree>
    <p:extLst>
      <p:ext uri="{BB962C8B-B14F-4D97-AF65-F5344CB8AC3E}">
        <p14:creationId xmlns:p14="http://schemas.microsoft.com/office/powerpoint/2010/main" val="41609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Góc Tròn 3">
            <a:extLst>
              <a:ext uri="{FF2B5EF4-FFF2-40B4-BE49-F238E27FC236}">
                <a16:creationId xmlns:a16="http://schemas.microsoft.com/office/drawing/2014/main" id="{9C079893-4328-5941-0837-C75BF8F6311B}"/>
              </a:ext>
            </a:extLst>
          </p:cNvPr>
          <p:cNvSpPr/>
          <p:nvPr/>
        </p:nvSpPr>
        <p:spPr>
          <a:xfrm>
            <a:off x="1072241" y="578248"/>
            <a:ext cx="12192000" cy="747717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bg1"/>
              </a:solidFill>
            </a:endParaRPr>
          </a:p>
        </p:txBody>
      </p:sp>
      <p:sp>
        <p:nvSpPr>
          <p:cNvPr id="11" name="Sóng 10">
            <a:extLst>
              <a:ext uri="{FF2B5EF4-FFF2-40B4-BE49-F238E27FC236}">
                <a16:creationId xmlns:a16="http://schemas.microsoft.com/office/drawing/2014/main" id="{98F631ED-8B7E-40E3-B13B-381C41DC3FDF}"/>
              </a:ext>
            </a:extLst>
          </p:cNvPr>
          <p:cNvSpPr/>
          <p:nvPr/>
        </p:nvSpPr>
        <p:spPr>
          <a:xfrm>
            <a:off x="1" y="-32624"/>
            <a:ext cx="2373086" cy="1948510"/>
          </a:xfrm>
          <a:prstGeom prst="wave">
            <a:avLst>
              <a:gd name="adj1" fmla="val 12500"/>
              <a:gd name="adj2"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ao: 5 Cánh 11">
            <a:extLst>
              <a:ext uri="{FF2B5EF4-FFF2-40B4-BE49-F238E27FC236}">
                <a16:creationId xmlns:a16="http://schemas.microsoft.com/office/drawing/2014/main" id="{9554B74D-01C3-F492-760B-BE0D8E9A7B81}"/>
              </a:ext>
            </a:extLst>
          </p:cNvPr>
          <p:cNvSpPr/>
          <p:nvPr/>
        </p:nvSpPr>
        <p:spPr>
          <a:xfrm>
            <a:off x="687893" y="424945"/>
            <a:ext cx="997302" cy="93826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D73C230D-8A01-CCAB-4DEF-25F02C7DCB8A}"/>
              </a:ext>
            </a:extLst>
          </p:cNvPr>
          <p:cNvSpPr txBox="1"/>
          <p:nvPr/>
        </p:nvSpPr>
        <p:spPr>
          <a:xfrm>
            <a:off x="2373087" y="-39779"/>
            <a:ext cx="9442648" cy="584775"/>
          </a:xfrm>
          <a:prstGeom prst="rect">
            <a:avLst/>
          </a:prstGeom>
          <a:noFill/>
        </p:spPr>
        <p:txBody>
          <a:bodyPr wrap="square" rtlCol="0">
            <a:spAutoFit/>
          </a:bodyPr>
          <a:lstStyle/>
          <a:p>
            <a:pPr algn="l"/>
            <a:r>
              <a:rPr lang="vi-VN" sz="3200" dirty="0">
                <a:solidFill>
                  <a:srgbClr val="002060"/>
                </a:solidFill>
              </a:rPr>
              <a:t>3.Khởi nghĩa </a:t>
            </a:r>
            <a:r>
              <a:rPr lang="vi-VN" sz="3200" dirty="0" err="1">
                <a:solidFill>
                  <a:srgbClr val="002060"/>
                </a:solidFill>
              </a:rPr>
              <a:t>Lý</a:t>
            </a:r>
            <a:r>
              <a:rPr lang="vi-VN" sz="3200" dirty="0">
                <a:solidFill>
                  <a:srgbClr val="002060"/>
                </a:solidFill>
              </a:rPr>
              <a:t> </a:t>
            </a:r>
            <a:r>
              <a:rPr lang="vi-VN" sz="3200" dirty="0" err="1">
                <a:solidFill>
                  <a:srgbClr val="002060"/>
                </a:solidFill>
              </a:rPr>
              <a:t>Bí</a:t>
            </a:r>
            <a:r>
              <a:rPr lang="vi-VN" sz="3200" dirty="0">
                <a:solidFill>
                  <a:srgbClr val="002060"/>
                </a:solidFill>
              </a:rPr>
              <a:t> </a:t>
            </a:r>
            <a:r>
              <a:rPr lang="vi-VN" sz="3200" dirty="0" err="1">
                <a:solidFill>
                  <a:srgbClr val="002060"/>
                </a:solidFill>
              </a:rPr>
              <a:t>và</a:t>
            </a:r>
            <a:r>
              <a:rPr lang="vi-VN" sz="3200" dirty="0">
                <a:solidFill>
                  <a:srgbClr val="002060"/>
                </a:solidFill>
              </a:rPr>
              <a:t> </a:t>
            </a:r>
            <a:r>
              <a:rPr lang="vi-VN" sz="3200" dirty="0" err="1">
                <a:solidFill>
                  <a:srgbClr val="002060"/>
                </a:solidFill>
              </a:rPr>
              <a:t>sự</a:t>
            </a:r>
            <a:r>
              <a:rPr lang="vi-VN" sz="3200" dirty="0">
                <a:solidFill>
                  <a:srgbClr val="002060"/>
                </a:solidFill>
              </a:rPr>
              <a:t> </a:t>
            </a:r>
            <a:r>
              <a:rPr lang="vi-VN" sz="3200" dirty="0" err="1">
                <a:solidFill>
                  <a:srgbClr val="002060"/>
                </a:solidFill>
              </a:rPr>
              <a:t>thành</a:t>
            </a:r>
            <a:r>
              <a:rPr lang="vi-VN" sz="3200" dirty="0">
                <a:solidFill>
                  <a:srgbClr val="002060"/>
                </a:solidFill>
              </a:rPr>
              <a:t> lập </a:t>
            </a:r>
            <a:r>
              <a:rPr lang="vi-VN" sz="3200" dirty="0" err="1">
                <a:solidFill>
                  <a:srgbClr val="002060"/>
                </a:solidFill>
              </a:rPr>
              <a:t>nước</a:t>
            </a:r>
            <a:r>
              <a:rPr lang="vi-VN" sz="3200" dirty="0">
                <a:solidFill>
                  <a:srgbClr val="002060"/>
                </a:solidFill>
              </a:rPr>
              <a:t> </a:t>
            </a:r>
            <a:r>
              <a:rPr lang="vi-VN" sz="3200" dirty="0" err="1">
                <a:solidFill>
                  <a:srgbClr val="002060"/>
                </a:solidFill>
              </a:rPr>
              <a:t>Vạn</a:t>
            </a:r>
            <a:r>
              <a:rPr lang="vi-VN" sz="3200" dirty="0">
                <a:solidFill>
                  <a:srgbClr val="002060"/>
                </a:solidFill>
              </a:rPr>
              <a:t> Xuân</a:t>
            </a:r>
          </a:p>
        </p:txBody>
      </p:sp>
      <p:sp>
        <p:nvSpPr>
          <p:cNvPr id="14" name="Hộp Văn bản 13">
            <a:extLst>
              <a:ext uri="{FF2B5EF4-FFF2-40B4-BE49-F238E27FC236}">
                <a16:creationId xmlns:a16="http://schemas.microsoft.com/office/drawing/2014/main" id="{4B24B514-E9A6-2E06-0377-3798E64E0A85}"/>
              </a:ext>
            </a:extLst>
          </p:cNvPr>
          <p:cNvSpPr txBox="1"/>
          <p:nvPr/>
        </p:nvSpPr>
        <p:spPr>
          <a:xfrm>
            <a:off x="2373086" y="480451"/>
            <a:ext cx="3786722" cy="584775"/>
          </a:xfrm>
          <a:prstGeom prst="rect">
            <a:avLst/>
          </a:prstGeom>
          <a:noFill/>
        </p:spPr>
        <p:txBody>
          <a:bodyPr wrap="square" rtlCol="0">
            <a:spAutoFit/>
          </a:bodyPr>
          <a:lstStyle/>
          <a:p>
            <a:pPr algn="l"/>
            <a:r>
              <a:rPr lang="vi-VN" sz="3200" dirty="0">
                <a:solidFill>
                  <a:srgbClr val="7030A0"/>
                </a:solidFill>
              </a:rPr>
              <a:t>*Nguyên nhân</a:t>
            </a:r>
          </a:p>
        </p:txBody>
      </p:sp>
      <p:pic>
        <p:nvPicPr>
          <p:cNvPr id="17" name="Hình ảnh 16">
            <a:extLst>
              <a:ext uri="{FF2B5EF4-FFF2-40B4-BE49-F238E27FC236}">
                <a16:creationId xmlns:a16="http://schemas.microsoft.com/office/drawing/2014/main" id="{209F9D61-1B64-A832-217C-4CD3CD33E100}"/>
              </a:ext>
            </a:extLst>
          </p:cNvPr>
          <p:cNvPicPr>
            <a:picLocks noChangeAspect="1"/>
          </p:cNvPicPr>
          <p:nvPr/>
        </p:nvPicPr>
        <p:blipFill rotWithShape="1">
          <a:blip r:embed="rId2"/>
          <a:srcRect b="9751"/>
          <a:stretch/>
        </p:blipFill>
        <p:spPr>
          <a:xfrm>
            <a:off x="3872708" y="1025447"/>
            <a:ext cx="6718679" cy="4642691"/>
          </a:xfrm>
          <a:prstGeom prst="rect">
            <a:avLst/>
          </a:prstGeom>
        </p:spPr>
      </p:pic>
      <p:sp>
        <p:nvSpPr>
          <p:cNvPr id="18" name="Hộp Văn bản 17">
            <a:extLst>
              <a:ext uri="{FF2B5EF4-FFF2-40B4-BE49-F238E27FC236}">
                <a16:creationId xmlns:a16="http://schemas.microsoft.com/office/drawing/2014/main" id="{B867920A-9F27-2235-5D2C-C143CC5E9983}"/>
              </a:ext>
            </a:extLst>
          </p:cNvPr>
          <p:cNvSpPr txBox="1"/>
          <p:nvPr/>
        </p:nvSpPr>
        <p:spPr>
          <a:xfrm>
            <a:off x="3806078" y="5621240"/>
            <a:ext cx="7468661" cy="1077218"/>
          </a:xfrm>
          <a:prstGeom prst="rect">
            <a:avLst/>
          </a:prstGeom>
          <a:noFill/>
        </p:spPr>
        <p:txBody>
          <a:bodyPr wrap="square" rtlCol="0">
            <a:spAutoFit/>
          </a:bodyPr>
          <a:lstStyle/>
          <a:p>
            <a:pPr algn="l"/>
            <a:r>
              <a:rPr lang="vi-VN" sz="3200" dirty="0" err="1"/>
              <a:t>Hình</a:t>
            </a:r>
            <a:r>
              <a:rPr lang="vi-VN" sz="3200" dirty="0"/>
              <a:t> </a:t>
            </a:r>
            <a:r>
              <a:rPr lang="vi-VN" sz="3200" dirty="0" err="1"/>
              <a:t>ảnh</a:t>
            </a:r>
            <a:r>
              <a:rPr lang="vi-VN" sz="3200" dirty="0"/>
              <a:t> </a:t>
            </a:r>
            <a:r>
              <a:rPr lang="vi-VN" sz="3200" dirty="0" err="1"/>
              <a:t>các</a:t>
            </a:r>
            <a:r>
              <a:rPr lang="vi-VN" sz="3200" dirty="0"/>
              <a:t> </a:t>
            </a:r>
            <a:r>
              <a:rPr lang="vi-VN" sz="3200" dirty="0" err="1"/>
              <a:t>bài</a:t>
            </a:r>
            <a:r>
              <a:rPr lang="vi-VN" sz="3200" dirty="0"/>
              <a:t> </a:t>
            </a:r>
            <a:r>
              <a:rPr lang="vi-VN" sz="3200" dirty="0" err="1"/>
              <a:t>kiệt</a:t>
            </a:r>
            <a:r>
              <a:rPr lang="vi-VN" sz="3200" dirty="0"/>
              <a:t> </a:t>
            </a:r>
            <a:r>
              <a:rPr lang="vi-VN" sz="3200" dirty="0" err="1"/>
              <a:t>khắp</a:t>
            </a:r>
            <a:r>
              <a:rPr lang="vi-VN" sz="3200" dirty="0"/>
              <a:t> nơi </a:t>
            </a:r>
            <a:r>
              <a:rPr lang="vi-VN" sz="3200" dirty="0" err="1"/>
              <a:t>hưởng</a:t>
            </a:r>
            <a:r>
              <a:rPr lang="vi-VN" sz="3200" dirty="0"/>
              <a:t> </a:t>
            </a:r>
            <a:r>
              <a:rPr lang="vi-VN" sz="3200" dirty="0" err="1"/>
              <a:t>ứng</a:t>
            </a:r>
            <a:r>
              <a:rPr lang="vi-VN" sz="3200" dirty="0"/>
              <a:t> </a:t>
            </a:r>
            <a:r>
              <a:rPr lang="vi-VN" sz="3200" dirty="0" err="1"/>
              <a:t>cuộc</a:t>
            </a:r>
            <a:r>
              <a:rPr lang="vi-VN" sz="3200" dirty="0"/>
              <a:t> </a:t>
            </a:r>
            <a:r>
              <a:rPr lang="vi-VN" sz="3200" dirty="0" err="1"/>
              <a:t>khởi</a:t>
            </a:r>
            <a:r>
              <a:rPr lang="vi-VN" sz="3200" dirty="0"/>
              <a:t> nghĩa </a:t>
            </a:r>
            <a:r>
              <a:rPr lang="vi-VN" sz="3200" dirty="0" err="1"/>
              <a:t>Lý</a:t>
            </a:r>
            <a:r>
              <a:rPr lang="vi-VN" sz="3200" dirty="0"/>
              <a:t> </a:t>
            </a:r>
            <a:r>
              <a:rPr lang="vi-VN" sz="3200" dirty="0" err="1"/>
              <a:t>Bí</a:t>
            </a:r>
            <a:endParaRPr lang="vi-VN" sz="3200" dirty="0"/>
          </a:p>
        </p:txBody>
      </p:sp>
      <p:sp>
        <p:nvSpPr>
          <p:cNvPr id="7" name="Hộp Văn bản 6">
            <a:extLst>
              <a:ext uri="{FF2B5EF4-FFF2-40B4-BE49-F238E27FC236}">
                <a16:creationId xmlns:a16="http://schemas.microsoft.com/office/drawing/2014/main" id="{36DE43B9-04F6-D8E2-C4E5-306B0AF10BE3}"/>
              </a:ext>
            </a:extLst>
          </p:cNvPr>
          <p:cNvSpPr txBox="1"/>
          <p:nvPr/>
        </p:nvSpPr>
        <p:spPr>
          <a:xfrm>
            <a:off x="2506723" y="964331"/>
            <a:ext cx="9164069" cy="1077218"/>
          </a:xfrm>
          <a:prstGeom prst="rect">
            <a:avLst/>
          </a:prstGeom>
          <a:noFill/>
        </p:spPr>
        <p:txBody>
          <a:bodyPr wrap="square">
            <a:spAutoFit/>
          </a:bodyPr>
          <a:lstStyle/>
          <a:p>
            <a:r>
              <a:rPr lang="vi-VN" sz="3200" b="0" i="0" dirty="0">
                <a:solidFill>
                  <a:srgbClr val="FFFF00"/>
                </a:solidFill>
                <a:effectLst/>
                <a:latin typeface="arial" panose="020B0604020202020204" pitchFamily="34" charset="0"/>
              </a:rPr>
              <a:t>Do </a:t>
            </a:r>
            <a:r>
              <a:rPr lang="vi-VN" sz="3200" b="0" i="0" dirty="0" err="1">
                <a:solidFill>
                  <a:srgbClr val="FFFF00"/>
                </a:solidFill>
                <a:effectLst/>
                <a:latin typeface="arial" panose="020B0604020202020204" pitchFamily="34" charset="0"/>
              </a:rPr>
              <a:t>chính</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sách</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thống</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trị</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tàn</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bạo</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của</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nhà</a:t>
            </a:r>
            <a:r>
              <a:rPr lang="vi-VN" sz="3200" b="0" i="0" dirty="0">
                <a:solidFill>
                  <a:srgbClr val="FFFF00"/>
                </a:solidFill>
                <a:effectLst/>
                <a:latin typeface="arial" panose="020B0604020202020204" pitchFamily="34" charset="0"/>
              </a:rPr>
              <a:t> Lương </a:t>
            </a:r>
            <a:r>
              <a:rPr lang="vi-VN" sz="3200" b="0" i="0" dirty="0" err="1">
                <a:solidFill>
                  <a:srgbClr val="FFFF00"/>
                </a:solidFill>
                <a:effectLst/>
                <a:latin typeface="arial" panose="020B0604020202020204" pitchFamily="34" charset="0"/>
              </a:rPr>
              <a:t>đối</a:t>
            </a:r>
            <a:r>
              <a:rPr lang="vi-VN" sz="3200" b="0" i="0" dirty="0">
                <a:solidFill>
                  <a:srgbClr val="FFFF00"/>
                </a:solidFill>
                <a:effectLst/>
                <a:latin typeface="arial" panose="020B0604020202020204" pitchFamily="34" charset="0"/>
              </a:rPr>
              <a:t> </a:t>
            </a:r>
            <a:r>
              <a:rPr lang="vi-VN" sz="3200" b="0" i="0" dirty="0" err="1">
                <a:solidFill>
                  <a:srgbClr val="FFFF00"/>
                </a:solidFill>
                <a:effectLst/>
                <a:latin typeface="arial" panose="020B0604020202020204" pitchFamily="34" charset="0"/>
              </a:rPr>
              <a:t>với</a:t>
            </a:r>
            <a:r>
              <a:rPr lang="vi-VN" sz="3200" b="0" i="0" dirty="0">
                <a:solidFill>
                  <a:srgbClr val="FFFF00"/>
                </a:solidFill>
                <a:effectLst/>
                <a:latin typeface="arial" panose="020B0604020202020204" pitchFamily="34" charset="0"/>
              </a:rPr>
              <a:t> nhân dân ta.</a:t>
            </a:r>
            <a:endParaRPr lang="vi-VN" sz="3200" dirty="0">
              <a:solidFill>
                <a:srgbClr val="FFFF00"/>
              </a:solidFill>
            </a:endParaRPr>
          </a:p>
        </p:txBody>
      </p:sp>
      <p:sp>
        <p:nvSpPr>
          <p:cNvPr id="9" name="Hộp Văn bản 8">
            <a:extLst>
              <a:ext uri="{FF2B5EF4-FFF2-40B4-BE49-F238E27FC236}">
                <a16:creationId xmlns:a16="http://schemas.microsoft.com/office/drawing/2014/main" id="{02057778-A401-E2D5-84B3-94F50A8C98CE}"/>
              </a:ext>
            </a:extLst>
          </p:cNvPr>
          <p:cNvSpPr txBox="1"/>
          <p:nvPr/>
        </p:nvSpPr>
        <p:spPr>
          <a:xfrm>
            <a:off x="2373086" y="1902346"/>
            <a:ext cx="3786722" cy="584775"/>
          </a:xfrm>
          <a:prstGeom prst="rect">
            <a:avLst/>
          </a:prstGeom>
          <a:noFill/>
        </p:spPr>
        <p:txBody>
          <a:bodyPr wrap="square" rtlCol="0">
            <a:spAutoFit/>
          </a:bodyPr>
          <a:lstStyle/>
          <a:p>
            <a:pPr algn="l"/>
            <a:r>
              <a:rPr lang="vi-VN" sz="3200" dirty="0">
                <a:solidFill>
                  <a:srgbClr val="7030A0"/>
                </a:solidFill>
              </a:rPr>
              <a:t>*</a:t>
            </a:r>
            <a:r>
              <a:rPr lang="vi-VN" sz="3200" dirty="0" err="1">
                <a:solidFill>
                  <a:srgbClr val="7030A0"/>
                </a:solidFill>
              </a:rPr>
              <a:t>Diễn</a:t>
            </a:r>
            <a:r>
              <a:rPr lang="vi-VN" sz="3200" dirty="0">
                <a:solidFill>
                  <a:srgbClr val="7030A0"/>
                </a:solidFill>
              </a:rPr>
              <a:t> </a:t>
            </a:r>
            <a:r>
              <a:rPr lang="vi-VN" sz="3200" dirty="0" err="1">
                <a:solidFill>
                  <a:srgbClr val="7030A0"/>
                </a:solidFill>
              </a:rPr>
              <a:t>biến</a:t>
            </a:r>
            <a:endParaRPr lang="vi-VN" sz="3200" dirty="0">
              <a:solidFill>
                <a:srgbClr val="7030A0"/>
              </a:solidFill>
            </a:endParaRPr>
          </a:p>
        </p:txBody>
      </p:sp>
      <p:sp>
        <p:nvSpPr>
          <p:cNvPr id="8" name="Hộp Văn bản 7">
            <a:extLst>
              <a:ext uri="{FF2B5EF4-FFF2-40B4-BE49-F238E27FC236}">
                <a16:creationId xmlns:a16="http://schemas.microsoft.com/office/drawing/2014/main" id="{0AD590E5-029A-D8B0-5E57-16EE48E73480}"/>
              </a:ext>
            </a:extLst>
          </p:cNvPr>
          <p:cNvSpPr txBox="1"/>
          <p:nvPr/>
        </p:nvSpPr>
        <p:spPr>
          <a:xfrm>
            <a:off x="2373086" y="2426631"/>
            <a:ext cx="9097542" cy="4154984"/>
          </a:xfrm>
          <a:prstGeom prst="rect">
            <a:avLst/>
          </a:prstGeom>
          <a:noFill/>
        </p:spPr>
        <p:txBody>
          <a:bodyPr wrap="square">
            <a:spAutoFit/>
          </a:bodyPr>
          <a:lstStyle/>
          <a:p>
            <a:pPr algn="just"/>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Mùa</a:t>
            </a:r>
            <a:r>
              <a:rPr lang="vi-VN" sz="2400" b="0" i="0" dirty="0">
                <a:solidFill>
                  <a:srgbClr val="FFFF00"/>
                </a:solidFill>
                <a:effectLst/>
                <a:latin typeface="arial" panose="020B0604020202020204" pitchFamily="34" charset="0"/>
              </a:rPr>
              <a:t> xuân năm 542 </a:t>
            </a:r>
            <a:r>
              <a:rPr lang="vi-VN" sz="2400" b="0" i="0" dirty="0" err="1">
                <a:solidFill>
                  <a:srgbClr val="FFFF00"/>
                </a:solidFill>
                <a:effectLst/>
                <a:latin typeface="arial" panose="020B0604020202020204" pitchFamily="34" charset="0"/>
              </a:rPr>
              <a:t>Lý</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Bí</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phất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cờ</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khởi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nghĩa</a:t>
            </a:r>
            <a:r>
              <a:rPr lang="vi-VN" sz="2400" b="0" i="0" dirty="0">
                <a:solidFill>
                  <a:srgbClr val="FFFF00"/>
                </a:solidFill>
                <a:effectLst/>
                <a:latin typeface="arial" panose="020B0604020202020204" pitchFamily="34" charset="0"/>
              </a:rPr>
              <a:t>  ở </a:t>
            </a:r>
            <a:r>
              <a:rPr lang="vi-VN" sz="2400" b="0" i="0" dirty="0" err="1">
                <a:solidFill>
                  <a:srgbClr val="FFFF00"/>
                </a:solidFill>
                <a:effectLst/>
                <a:latin typeface="arial" panose="020B0604020202020204" pitchFamily="34" charset="0"/>
              </a:rPr>
              <a:t>Thái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Bình</a:t>
            </a:r>
            <a:r>
              <a:rPr lang="vi-VN" sz="2400" b="0" i="0" dirty="0">
                <a:solidFill>
                  <a:srgbClr val="FFFF00"/>
                </a:solidFill>
                <a:effectLst/>
                <a:latin typeface="arial" panose="020B0604020202020204" pitchFamily="34" charset="0"/>
              </a:rPr>
              <a:t>.</a:t>
            </a:r>
          </a:p>
          <a:p>
            <a:pPr algn="just"/>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Hào</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kiệt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nhiều</a:t>
            </a:r>
            <a:r>
              <a:rPr lang="vi-VN" sz="2400" b="0" i="0" dirty="0">
                <a:solidFill>
                  <a:srgbClr val="FFFF00"/>
                </a:solidFill>
                <a:effectLst/>
                <a:latin typeface="arial" panose="020B0604020202020204" pitchFamily="34" charset="0"/>
              </a:rPr>
              <a:t> nơi </a:t>
            </a:r>
            <a:r>
              <a:rPr lang="vi-VN" sz="2400" b="0" i="0" dirty="0" err="1">
                <a:solidFill>
                  <a:srgbClr val="FFFF00"/>
                </a:solidFill>
                <a:effectLst/>
                <a:latin typeface="arial" panose="020B0604020202020204" pitchFamily="34" charset="0"/>
              </a:rPr>
              <a:t>hưởng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ứng</a:t>
            </a:r>
            <a:r>
              <a:rPr lang="vi-VN" sz="2400" b="0" i="0" dirty="0">
                <a:solidFill>
                  <a:srgbClr val="FFFF00"/>
                </a:solidFill>
                <a:effectLst/>
                <a:latin typeface="arial" panose="020B0604020202020204" pitchFamily="34" charset="0"/>
              </a:rPr>
              <a:t> như ở Chu Diên  </a:t>
            </a:r>
            <a:r>
              <a:rPr lang="vi-VN" sz="2400" b="0" i="0" dirty="0" err="1">
                <a:solidFill>
                  <a:srgbClr val="FFFF00"/>
                </a:solidFill>
                <a:effectLst/>
                <a:latin typeface="arial" panose="020B0604020202020204" pitchFamily="34" charset="0"/>
              </a:rPr>
              <a:t>có</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Triệu</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Túc</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và</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Triệu</a:t>
            </a:r>
            <a:r>
              <a:rPr lang="vi-VN" sz="2400" b="0" i="0" dirty="0">
                <a:solidFill>
                  <a:srgbClr val="FFFF00"/>
                </a:solidFill>
                <a:effectLst/>
                <a:latin typeface="arial" panose="020B0604020202020204" pitchFamily="34" charset="0"/>
              </a:rPr>
              <a:t> Quang </a:t>
            </a:r>
            <a:r>
              <a:rPr lang="vi-VN" sz="2400" b="0" i="0" dirty="0" err="1">
                <a:solidFill>
                  <a:srgbClr val="FFFF00"/>
                </a:solidFill>
                <a:effectLst/>
                <a:latin typeface="arial" panose="020B0604020202020204" pitchFamily="34" charset="0"/>
              </a:rPr>
              <a:t>Phục</a:t>
            </a:r>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tại</a:t>
            </a:r>
            <a:r>
              <a:rPr lang="vi-VN" sz="2400" b="0" i="0" dirty="0">
                <a:solidFill>
                  <a:srgbClr val="FFFF00"/>
                </a:solidFill>
                <a:effectLst/>
                <a:latin typeface="arial" panose="020B0604020202020204" pitchFamily="34" charset="0"/>
              </a:rPr>
              <a:t> Thanh </a:t>
            </a:r>
            <a:r>
              <a:rPr lang="vi-VN" sz="2400" b="0" i="0" dirty="0" err="1">
                <a:solidFill>
                  <a:srgbClr val="FFFF00"/>
                </a:solidFill>
                <a:effectLst/>
                <a:latin typeface="arial" panose="020B0604020202020204" pitchFamily="34" charset="0"/>
              </a:rPr>
              <a:t>Trì</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có</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Phạm</a:t>
            </a:r>
            <a:r>
              <a:rPr lang="vi-VN" sz="2400" b="0" i="0" dirty="0">
                <a:solidFill>
                  <a:srgbClr val="FFFF00"/>
                </a:solidFill>
                <a:effectLst/>
                <a:latin typeface="arial" panose="020B0604020202020204" pitchFamily="34" charset="0"/>
              </a:rPr>
              <a:t> Tu;  ở  </a:t>
            </a:r>
            <a:r>
              <a:rPr lang="vi-VN" sz="2400" b="0" i="0" dirty="0" err="1">
                <a:solidFill>
                  <a:srgbClr val="FFFF00"/>
                </a:solidFill>
                <a:effectLst/>
                <a:latin typeface="arial" panose="020B0604020202020204" pitchFamily="34" charset="0"/>
              </a:rPr>
              <a:t>Thái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Bình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có</a:t>
            </a:r>
            <a:r>
              <a:rPr lang="vi-VN" sz="2400" b="0" i="0" dirty="0">
                <a:solidFill>
                  <a:srgbClr val="FFFF00"/>
                </a:solidFill>
                <a:effectLst/>
                <a:latin typeface="arial" panose="020B0604020202020204" pitchFamily="34" charset="0"/>
              </a:rPr>
              <a:t> Tinh </a:t>
            </a:r>
            <a:r>
              <a:rPr lang="vi-VN" sz="2400" b="0" i="0" dirty="0" err="1">
                <a:solidFill>
                  <a:srgbClr val="FFFF00"/>
                </a:solidFill>
                <a:effectLst/>
                <a:latin typeface="arial" panose="020B0604020202020204" pitchFamily="34" charset="0"/>
              </a:rPr>
              <a:t>Thiều</a:t>
            </a:r>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Lý</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Phục</a:t>
            </a:r>
            <a:r>
              <a:rPr lang="vi-VN" sz="2400" b="0" i="0" dirty="0">
                <a:solidFill>
                  <a:srgbClr val="FFFF00"/>
                </a:solidFill>
                <a:effectLst/>
                <a:latin typeface="arial" panose="020B0604020202020204" pitchFamily="34" charset="0"/>
              </a:rPr>
              <a:t> Man  ở </a:t>
            </a:r>
            <a:r>
              <a:rPr lang="vi-VN" sz="2400" b="0" i="0" dirty="0" err="1">
                <a:solidFill>
                  <a:srgbClr val="FFFF00"/>
                </a:solidFill>
                <a:effectLst/>
                <a:latin typeface="arial" panose="020B0604020202020204" pitchFamily="34" charset="0"/>
              </a:rPr>
              <a:t>Cổ</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Sở</a:t>
            </a:r>
            <a:r>
              <a:rPr lang="vi-VN" sz="2400" b="0" i="0" dirty="0">
                <a:solidFill>
                  <a:srgbClr val="FFFF00"/>
                </a:solidFill>
                <a:effectLst/>
                <a:latin typeface="arial" panose="020B0604020202020204" pitchFamily="34" charset="0"/>
              </a:rPr>
              <a:t> .</a:t>
            </a:r>
          </a:p>
          <a:p>
            <a:pPr algn="just"/>
            <a:r>
              <a:rPr lang="vi-VN" sz="2400" b="0" i="0" dirty="0">
                <a:solidFill>
                  <a:srgbClr val="FFFF00"/>
                </a:solidFill>
                <a:effectLst/>
                <a:latin typeface="arial" panose="020B0604020202020204" pitchFamily="34" charset="0"/>
              </a:rPr>
              <a:t>    - </a:t>
            </a:r>
            <a:r>
              <a:rPr lang="vi-VN" sz="2400" b="0" i="0" dirty="0" err="1">
                <a:solidFill>
                  <a:srgbClr val="FFFF00"/>
                </a:solidFill>
                <a:effectLst/>
                <a:latin typeface="arial" panose="020B0604020202020204" pitchFamily="34" charset="0"/>
              </a:rPr>
              <a:t>Gần</a:t>
            </a:r>
            <a:r>
              <a:rPr lang="vi-VN" sz="2400" b="0" i="0" dirty="0">
                <a:solidFill>
                  <a:srgbClr val="FFFF00"/>
                </a:solidFill>
                <a:effectLst/>
                <a:latin typeface="arial" panose="020B0604020202020204" pitchFamily="34" charset="0"/>
              </a:rPr>
              <a:t> 3 </a:t>
            </a:r>
            <a:r>
              <a:rPr lang="vi-VN" sz="2400" b="0" i="0" dirty="0" err="1">
                <a:solidFill>
                  <a:srgbClr val="FFFF00"/>
                </a:solidFill>
                <a:effectLst/>
                <a:latin typeface="arial" panose="020B0604020202020204" pitchFamily="34" charset="0"/>
              </a:rPr>
              <a:t>tháng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nghĩa</a:t>
            </a:r>
            <a:r>
              <a:rPr lang="vi-VN" sz="2400" b="0" i="0" dirty="0">
                <a:solidFill>
                  <a:srgbClr val="FFFF00"/>
                </a:solidFill>
                <a:effectLst/>
                <a:latin typeface="arial" panose="020B0604020202020204" pitchFamily="34" charset="0"/>
              </a:rPr>
              <a:t> quân </a:t>
            </a:r>
            <a:r>
              <a:rPr lang="vi-VN" sz="2400" b="0" i="0" dirty="0" err="1">
                <a:solidFill>
                  <a:srgbClr val="FFFF00"/>
                </a:solidFill>
                <a:effectLst/>
                <a:latin typeface="arial" panose="020B0604020202020204" pitchFamily="34" charset="0"/>
              </a:rPr>
              <a:t>chiếm</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hầu</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hết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các</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quận</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huyện</a:t>
            </a:r>
            <a:r>
              <a:rPr lang="vi-VN" sz="2400" b="0" i="0" dirty="0">
                <a:solidFill>
                  <a:srgbClr val="FFFF00"/>
                </a:solidFill>
                <a:effectLst/>
                <a:latin typeface="arial" panose="020B0604020202020204" pitchFamily="34" charset="0"/>
              </a:rPr>
              <a:t>, Tiêu Tư </a:t>
            </a:r>
            <a:r>
              <a:rPr lang="vi-VN" sz="2400" b="0" i="0" dirty="0" err="1">
                <a:solidFill>
                  <a:srgbClr val="FFFF00"/>
                </a:solidFill>
                <a:effectLst/>
                <a:latin typeface="arial" panose="020B0604020202020204" pitchFamily="34" charset="0"/>
              </a:rPr>
              <a:t>bỏ</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thành</a:t>
            </a:r>
            <a:r>
              <a:rPr lang="vi-VN" sz="2400" b="0" i="0" dirty="0">
                <a:solidFill>
                  <a:srgbClr val="FFFF00"/>
                </a:solidFill>
                <a:effectLst/>
                <a:latin typeface="arial" panose="020B0604020202020204" pitchFamily="34" charset="0"/>
              </a:rPr>
              <a:t> Long Biên </a:t>
            </a:r>
            <a:r>
              <a:rPr lang="vi-VN" sz="2400" b="0" i="0" dirty="0" err="1">
                <a:solidFill>
                  <a:srgbClr val="FFFF00"/>
                </a:solidFill>
                <a:effectLst/>
                <a:latin typeface="arial" panose="020B0604020202020204" pitchFamily="34" charset="0"/>
              </a:rPr>
              <a:t>chạy</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về</a:t>
            </a:r>
            <a:r>
              <a:rPr lang="vi-VN" sz="2400" b="0" i="0" dirty="0">
                <a:solidFill>
                  <a:srgbClr val="FFFF00"/>
                </a:solidFill>
                <a:effectLst/>
                <a:latin typeface="arial" panose="020B0604020202020204" pitchFamily="34" charset="0"/>
              </a:rPr>
              <a:t> Trung </a:t>
            </a:r>
            <a:r>
              <a:rPr lang="vi-VN" sz="2400" b="0" i="0" dirty="0" err="1">
                <a:solidFill>
                  <a:srgbClr val="FFFF00"/>
                </a:solidFill>
                <a:effectLst/>
                <a:latin typeface="arial" panose="020B0604020202020204" pitchFamily="34" charset="0"/>
              </a:rPr>
              <a:t>Quốc</a:t>
            </a:r>
            <a:r>
              <a:rPr lang="vi-VN" sz="2400" b="0" i="0" dirty="0">
                <a:solidFill>
                  <a:srgbClr val="FFFF00"/>
                </a:solidFill>
                <a:effectLst/>
                <a:latin typeface="arial" panose="020B0604020202020204" pitchFamily="34" charset="0"/>
              </a:rPr>
              <a:t> ..</a:t>
            </a:r>
          </a:p>
          <a:p>
            <a:pPr algn="just"/>
            <a:r>
              <a:rPr lang="vi-VN" sz="2400" b="0" i="0" dirty="0">
                <a:solidFill>
                  <a:srgbClr val="FFFF00"/>
                </a:solidFill>
                <a:effectLst/>
                <a:latin typeface="arial" panose="020B0604020202020204" pitchFamily="34" charset="0"/>
              </a:rPr>
              <a:t>    - 4-542 </a:t>
            </a:r>
            <a:r>
              <a:rPr lang="vi-VN" sz="2400" b="0" i="0" dirty="0" err="1">
                <a:solidFill>
                  <a:srgbClr val="FFFF00"/>
                </a:solidFill>
                <a:effectLst/>
                <a:latin typeface="arial" panose="020B0604020202020204" pitchFamily="34" charset="0"/>
              </a:rPr>
              <a:t>Nhà</a:t>
            </a:r>
            <a:r>
              <a:rPr lang="vi-VN" sz="2400" b="0" i="0" dirty="0">
                <a:solidFill>
                  <a:srgbClr val="FFFF00"/>
                </a:solidFill>
                <a:effectLst/>
                <a:latin typeface="arial" panose="020B0604020202020204" pitchFamily="34" charset="0"/>
              </a:rPr>
              <a:t> Lương </a:t>
            </a:r>
            <a:r>
              <a:rPr lang="vi-VN" sz="2400" b="0" i="0" dirty="0" err="1">
                <a:solidFill>
                  <a:srgbClr val="FFFF00"/>
                </a:solidFill>
                <a:effectLst/>
                <a:latin typeface="arial" panose="020B0604020202020204" pitchFamily="34" charset="0"/>
              </a:rPr>
              <a:t>từ</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Quảng</a:t>
            </a:r>
            <a:r>
              <a:rPr lang="vi-VN" sz="2400" b="0" i="0" dirty="0">
                <a:solidFill>
                  <a:srgbClr val="FFFF00"/>
                </a:solidFill>
                <a:effectLst/>
                <a:latin typeface="arial" panose="020B0604020202020204" pitchFamily="34" charset="0"/>
              </a:rPr>
              <a:t> Châu  sang  </a:t>
            </a:r>
            <a:r>
              <a:rPr lang="vi-VN" sz="2400" b="0" i="0" dirty="0" err="1">
                <a:solidFill>
                  <a:srgbClr val="FFFF00"/>
                </a:solidFill>
                <a:effectLst/>
                <a:latin typeface="arial" panose="020B0604020202020204" pitchFamily="34" charset="0"/>
              </a:rPr>
              <a:t>đàn</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áp</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nghĩa</a:t>
            </a:r>
            <a:r>
              <a:rPr lang="vi-VN" sz="2400" b="0" i="0" dirty="0">
                <a:solidFill>
                  <a:srgbClr val="FFFF00"/>
                </a:solidFill>
                <a:effectLst/>
                <a:latin typeface="arial" panose="020B0604020202020204" pitchFamily="34" charset="0"/>
              </a:rPr>
              <a:t> quân </a:t>
            </a:r>
            <a:r>
              <a:rPr lang="vi-VN" sz="2400" b="0" i="0" dirty="0" err="1">
                <a:solidFill>
                  <a:srgbClr val="FFFF00"/>
                </a:solidFill>
                <a:effectLst/>
                <a:latin typeface="arial" panose="020B0604020202020204" pitchFamily="34" charset="0"/>
              </a:rPr>
              <a:t>đánh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bại</a:t>
            </a:r>
            <a:r>
              <a:rPr lang="vi-VN" sz="2400" b="0" i="0" dirty="0">
                <a:solidFill>
                  <a:srgbClr val="FFFF00"/>
                </a:solidFill>
                <a:effectLst/>
                <a:latin typeface="arial" panose="020B0604020202020204" pitchFamily="34" charset="0"/>
              </a:rPr>
              <a:t> quân Lương </a:t>
            </a:r>
            <a:r>
              <a:rPr lang="vi-VN" sz="2400" b="0" i="0" dirty="0" err="1">
                <a:solidFill>
                  <a:srgbClr val="FFFF00"/>
                </a:solidFill>
                <a:effectLst/>
                <a:latin typeface="arial" panose="020B0604020202020204" pitchFamily="34" charset="0"/>
              </a:rPr>
              <a:t>giải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phóng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Hoàng</a:t>
            </a:r>
            <a:r>
              <a:rPr lang="vi-VN" sz="2400" b="0" i="0" dirty="0">
                <a:solidFill>
                  <a:srgbClr val="FFFF00"/>
                </a:solidFill>
                <a:effectLst/>
                <a:latin typeface="arial" panose="020B0604020202020204" pitchFamily="34" charset="0"/>
              </a:rPr>
              <a:t> Châu (</a:t>
            </a:r>
            <a:r>
              <a:rPr lang="vi-VN" sz="2400" b="0" i="0" dirty="0" err="1">
                <a:solidFill>
                  <a:srgbClr val="FFFF00"/>
                </a:solidFill>
                <a:effectLst/>
                <a:latin typeface="arial" panose="020B0604020202020204" pitchFamily="34" charset="0"/>
              </a:rPr>
              <a:t>Quảng</a:t>
            </a:r>
            <a:r>
              <a:rPr lang="vi-VN" sz="2400" b="0" i="0" dirty="0">
                <a:solidFill>
                  <a:srgbClr val="FFFF00"/>
                </a:solidFill>
                <a:effectLst/>
                <a:latin typeface="arial" panose="020B0604020202020204" pitchFamily="34" charset="0"/>
              </a:rPr>
              <a:t> Ninh)</a:t>
            </a:r>
          </a:p>
          <a:p>
            <a:pPr algn="just"/>
            <a:r>
              <a:rPr lang="vi-VN" sz="2400" b="0" i="0" dirty="0">
                <a:solidFill>
                  <a:srgbClr val="FFFF00"/>
                </a:solidFill>
                <a:effectLst/>
                <a:latin typeface="arial" panose="020B0604020202020204" pitchFamily="34" charset="0"/>
              </a:rPr>
              <a:t>    - 543 </a:t>
            </a:r>
            <a:r>
              <a:rPr lang="vi-VN" sz="2400" b="0" i="0" dirty="0" err="1">
                <a:solidFill>
                  <a:srgbClr val="FFFF00"/>
                </a:solidFill>
                <a:effectLst/>
                <a:latin typeface="arial" panose="020B0604020202020204" pitchFamily="34" charset="0"/>
              </a:rPr>
              <a:t>nhà</a:t>
            </a:r>
            <a:r>
              <a:rPr lang="vi-VN" sz="2400" b="0" i="0" dirty="0">
                <a:solidFill>
                  <a:srgbClr val="FFFF00"/>
                </a:solidFill>
                <a:effectLst/>
                <a:latin typeface="arial" panose="020B0604020202020204" pitchFamily="34" charset="0"/>
              </a:rPr>
              <a:t> Lương </a:t>
            </a:r>
            <a:r>
              <a:rPr lang="vi-VN" sz="2400" b="0" i="0" dirty="0" err="1">
                <a:solidFill>
                  <a:srgbClr val="FFFF00"/>
                </a:solidFill>
                <a:effectLst/>
                <a:latin typeface="arial" panose="020B0604020202020204" pitchFamily="34" charset="0"/>
              </a:rPr>
              <a:t>tấn</a:t>
            </a:r>
            <a:r>
              <a:rPr lang="vi-VN" sz="2400" b="0" i="0" dirty="0">
                <a:solidFill>
                  <a:srgbClr val="FFFF00"/>
                </a:solidFill>
                <a:effectLst/>
                <a:latin typeface="arial" panose="020B0604020202020204" pitchFamily="34" charset="0"/>
              </a:rPr>
              <a:t> công ta  </a:t>
            </a:r>
            <a:r>
              <a:rPr lang="vi-VN" sz="2400" b="0" i="0" dirty="0" err="1">
                <a:solidFill>
                  <a:srgbClr val="FFFF00"/>
                </a:solidFill>
                <a:effectLst/>
                <a:latin typeface="arial" panose="020B0604020202020204" pitchFamily="34" charset="0"/>
              </a:rPr>
              <a:t>lần</a:t>
            </a:r>
            <a:r>
              <a:rPr lang="vi-VN" sz="2400" b="0" i="0" dirty="0">
                <a:solidFill>
                  <a:srgbClr val="FFFF00"/>
                </a:solidFill>
                <a:effectLst/>
                <a:latin typeface="arial" panose="020B0604020202020204" pitchFamily="34" charset="0"/>
              </a:rPr>
              <a:t> 2, ta </a:t>
            </a:r>
            <a:r>
              <a:rPr lang="vi-VN" sz="2400" b="0" i="0" dirty="0" err="1">
                <a:solidFill>
                  <a:srgbClr val="FFFF00"/>
                </a:solidFill>
                <a:effectLst/>
                <a:latin typeface="arial" panose="020B0604020202020204" pitchFamily="34" charset="0"/>
              </a:rPr>
              <a:t>chủ</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động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đánh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chúng</a:t>
            </a:r>
            <a:r>
              <a:rPr lang="vi-VN" sz="2400" b="0" i="0" dirty="0">
                <a:solidFill>
                  <a:srgbClr val="FFFF00"/>
                </a:solidFill>
                <a:effectLst/>
                <a:latin typeface="arial" panose="020B0604020202020204" pitchFamily="34" charset="0"/>
              </a:rPr>
              <a:t> ở </a:t>
            </a:r>
            <a:r>
              <a:rPr lang="vi-VN" sz="2400" b="0" i="0" dirty="0" err="1">
                <a:solidFill>
                  <a:srgbClr val="FFFF00"/>
                </a:solidFill>
                <a:effectLst/>
                <a:latin typeface="arial" panose="020B0604020202020204" pitchFamily="34" charset="0"/>
              </a:rPr>
              <a:t>Hợp</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Phố.Tướng</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địch</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bị</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giết</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gần</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hết</a:t>
            </a:r>
            <a:r>
              <a:rPr lang="vi-VN" sz="2400" b="0" i="0" dirty="0">
                <a:solidFill>
                  <a:srgbClr val="FFFF00"/>
                </a:solidFill>
                <a:effectLst/>
                <a:latin typeface="arial" panose="020B0604020202020204" pitchFamily="34" charset="0"/>
              </a:rPr>
              <a:t>…</a:t>
            </a:r>
          </a:p>
          <a:p>
            <a:pPr algn="just"/>
            <a:r>
              <a:rPr lang="vi-VN" sz="2400" b="0" i="0" dirty="0">
                <a:solidFill>
                  <a:srgbClr val="FFFF00"/>
                </a:solidFill>
                <a:effectLst/>
                <a:latin typeface="arial" panose="020B0604020202020204" pitchFamily="34" charset="0"/>
              </a:rPr>
              <a:t>    - Quân Lương </a:t>
            </a:r>
            <a:r>
              <a:rPr lang="vi-VN" sz="2400" b="0" i="0" dirty="0" err="1">
                <a:solidFill>
                  <a:srgbClr val="FFFF00"/>
                </a:solidFill>
                <a:effectLst/>
                <a:latin typeface="arial" panose="020B0604020202020204" pitchFamily="34" charset="0"/>
              </a:rPr>
              <a:t>đại</a:t>
            </a:r>
            <a:r>
              <a:rPr lang="vi-VN" sz="2400" b="0" i="0" dirty="0">
                <a:solidFill>
                  <a:srgbClr val="FFFF00"/>
                </a:solidFill>
                <a:effectLst/>
                <a:latin typeface="arial" panose="020B0604020202020204" pitchFamily="34" charset="0"/>
              </a:rPr>
              <a:t> </a:t>
            </a:r>
            <a:r>
              <a:rPr lang="vi-VN" sz="2400" b="0" i="0" dirty="0" err="1">
                <a:solidFill>
                  <a:srgbClr val="FFFF00"/>
                </a:solidFill>
                <a:effectLst/>
                <a:latin typeface="arial" panose="020B0604020202020204" pitchFamily="34" charset="0"/>
              </a:rPr>
              <a:t>bại</a:t>
            </a:r>
            <a:endParaRPr lang="vi-VN" sz="2400" b="0" i="0" dirty="0">
              <a:solidFill>
                <a:srgbClr val="FFFF00"/>
              </a:solidFill>
              <a:effectLst/>
              <a:latin typeface="arial" panose="020B0604020202020204" pitchFamily="34" charset="0"/>
            </a:endParaRPr>
          </a:p>
        </p:txBody>
      </p:sp>
      <p:pic>
        <p:nvPicPr>
          <p:cNvPr id="15" name="Hình ảnh 14">
            <a:extLst>
              <a:ext uri="{FF2B5EF4-FFF2-40B4-BE49-F238E27FC236}">
                <a16:creationId xmlns:a16="http://schemas.microsoft.com/office/drawing/2014/main" id="{1DFD695E-3AF3-2CA2-353B-5C88244B8339}"/>
              </a:ext>
            </a:extLst>
          </p:cNvPr>
          <p:cNvPicPr>
            <a:picLocks noChangeAspect="1"/>
          </p:cNvPicPr>
          <p:nvPr/>
        </p:nvPicPr>
        <p:blipFill>
          <a:blip r:embed="rId3"/>
          <a:stretch>
            <a:fillRect/>
          </a:stretch>
        </p:blipFill>
        <p:spPr>
          <a:xfrm>
            <a:off x="976206" y="2426631"/>
            <a:ext cx="1035277" cy="1035277"/>
          </a:xfrm>
          <a:prstGeom prst="rect">
            <a:avLst/>
          </a:prstGeom>
        </p:spPr>
      </p:pic>
    </p:spTree>
    <p:extLst>
      <p:ext uri="{BB962C8B-B14F-4D97-AF65-F5344CB8AC3E}">
        <p14:creationId xmlns:p14="http://schemas.microsoft.com/office/powerpoint/2010/main" val="213821277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12" fill="hold" grpId="1" nodeType="clickEffect">
                                  <p:stCondLst>
                                    <p:cond delay="0"/>
                                  </p:stCondLst>
                                  <p:childTnLst>
                                    <p:anim calcmode="lin" valueType="num">
                                      <p:cBhvr additive="base">
                                        <p:cTn id="35" dur="500"/>
                                        <p:tgtEl>
                                          <p:spTgt spid="18"/>
                                        </p:tgtEl>
                                        <p:attrNameLst>
                                          <p:attrName>ppt_x</p:attrName>
                                        </p:attrNameLst>
                                      </p:cBhvr>
                                      <p:tavLst>
                                        <p:tav tm="0">
                                          <p:val>
                                            <p:strVal val="ppt_x"/>
                                          </p:val>
                                        </p:tav>
                                        <p:tav tm="100000">
                                          <p:val>
                                            <p:strVal val="0-ppt_w/2"/>
                                          </p:val>
                                        </p:tav>
                                      </p:tavLst>
                                    </p:anim>
                                    <p:anim calcmode="lin" valueType="num">
                                      <p:cBhvr additive="base">
                                        <p:cTn id="36" dur="500"/>
                                        <p:tgtEl>
                                          <p:spTgt spid="18"/>
                                        </p:tgtEl>
                                        <p:attrNameLst>
                                          <p:attrName>ppt_y</p:attrName>
                                        </p:attrNameLst>
                                      </p:cBhvr>
                                      <p:tavLst>
                                        <p:tav tm="0">
                                          <p:val>
                                            <p:strVal val="ppt_y"/>
                                          </p:val>
                                        </p:tav>
                                        <p:tav tm="100000">
                                          <p:val>
                                            <p:strVal val="1+ppt_h/2"/>
                                          </p:val>
                                        </p:tav>
                                      </p:tavLst>
                                    </p:anim>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0-#ppt_w/2"/>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8" grpId="1"/>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5">
            <a:extLst>
              <a:ext uri="{FF2B5EF4-FFF2-40B4-BE49-F238E27FC236}">
                <a16:creationId xmlns:a16="http://schemas.microsoft.com/office/drawing/2014/main" id="{13D480FE-1763-626E-0D45-C10182626AAD}"/>
              </a:ext>
            </a:extLst>
          </p:cNvPr>
          <p:cNvSpPr/>
          <p:nvPr/>
        </p:nvSpPr>
        <p:spPr>
          <a:xfrm>
            <a:off x="0" y="0"/>
            <a:ext cx="12192000" cy="6858001"/>
          </a:xfrm>
          <a:prstGeom prst="rect">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chữ nhật: Góc Tròn 7">
            <a:extLst>
              <a:ext uri="{FF2B5EF4-FFF2-40B4-BE49-F238E27FC236}">
                <a16:creationId xmlns:a16="http://schemas.microsoft.com/office/drawing/2014/main" id="{02C7A060-99FE-8B6F-B5A3-8D84401DE3F6}"/>
              </a:ext>
            </a:extLst>
          </p:cNvPr>
          <p:cNvSpPr/>
          <p:nvPr/>
        </p:nvSpPr>
        <p:spPr>
          <a:xfrm>
            <a:off x="1072241" y="578248"/>
            <a:ext cx="12192000" cy="747717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bg1"/>
              </a:solidFill>
            </a:endParaRPr>
          </a:p>
        </p:txBody>
      </p:sp>
      <p:sp>
        <p:nvSpPr>
          <p:cNvPr id="10" name="Sóng 9">
            <a:extLst>
              <a:ext uri="{FF2B5EF4-FFF2-40B4-BE49-F238E27FC236}">
                <a16:creationId xmlns:a16="http://schemas.microsoft.com/office/drawing/2014/main" id="{D71DD248-0BB6-A07B-F9AA-6442F3234F0C}"/>
              </a:ext>
            </a:extLst>
          </p:cNvPr>
          <p:cNvSpPr/>
          <p:nvPr/>
        </p:nvSpPr>
        <p:spPr>
          <a:xfrm>
            <a:off x="1" y="-32624"/>
            <a:ext cx="2373086" cy="1948510"/>
          </a:xfrm>
          <a:prstGeom prst="wave">
            <a:avLst>
              <a:gd name="adj1" fmla="val 12500"/>
              <a:gd name="adj2"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ao: 5 Cánh 11">
            <a:extLst>
              <a:ext uri="{FF2B5EF4-FFF2-40B4-BE49-F238E27FC236}">
                <a16:creationId xmlns:a16="http://schemas.microsoft.com/office/drawing/2014/main" id="{CD7B6E38-C0ED-2CBD-67B8-5E8AC463209F}"/>
              </a:ext>
            </a:extLst>
          </p:cNvPr>
          <p:cNvSpPr/>
          <p:nvPr/>
        </p:nvSpPr>
        <p:spPr>
          <a:xfrm>
            <a:off x="687893" y="424945"/>
            <a:ext cx="997302" cy="93826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46A00639-96CA-BC2C-877A-888A5A33CA4D}"/>
              </a:ext>
            </a:extLst>
          </p:cNvPr>
          <p:cNvSpPr txBox="1"/>
          <p:nvPr/>
        </p:nvSpPr>
        <p:spPr>
          <a:xfrm>
            <a:off x="2373087" y="-39779"/>
            <a:ext cx="9442648" cy="584775"/>
          </a:xfrm>
          <a:prstGeom prst="rect">
            <a:avLst/>
          </a:prstGeom>
          <a:noFill/>
        </p:spPr>
        <p:txBody>
          <a:bodyPr wrap="square" rtlCol="0">
            <a:spAutoFit/>
          </a:bodyPr>
          <a:lstStyle/>
          <a:p>
            <a:pPr algn="l"/>
            <a:r>
              <a:rPr lang="vi-VN" sz="3200" dirty="0">
                <a:solidFill>
                  <a:srgbClr val="002060"/>
                </a:solidFill>
              </a:rPr>
              <a:t>3.Khởi nghĩa </a:t>
            </a:r>
            <a:r>
              <a:rPr lang="vi-VN" sz="3200" dirty="0" err="1">
                <a:solidFill>
                  <a:srgbClr val="002060"/>
                </a:solidFill>
              </a:rPr>
              <a:t>Lý</a:t>
            </a:r>
            <a:r>
              <a:rPr lang="vi-VN" sz="3200" dirty="0">
                <a:solidFill>
                  <a:srgbClr val="002060"/>
                </a:solidFill>
              </a:rPr>
              <a:t> </a:t>
            </a:r>
            <a:r>
              <a:rPr lang="vi-VN" sz="3200" dirty="0" err="1">
                <a:solidFill>
                  <a:srgbClr val="002060"/>
                </a:solidFill>
              </a:rPr>
              <a:t>Bí</a:t>
            </a:r>
            <a:r>
              <a:rPr lang="vi-VN" sz="3200" dirty="0">
                <a:solidFill>
                  <a:srgbClr val="002060"/>
                </a:solidFill>
              </a:rPr>
              <a:t> </a:t>
            </a:r>
            <a:r>
              <a:rPr lang="vi-VN" sz="3200" dirty="0" err="1">
                <a:solidFill>
                  <a:srgbClr val="002060"/>
                </a:solidFill>
              </a:rPr>
              <a:t>và</a:t>
            </a:r>
            <a:r>
              <a:rPr lang="vi-VN" sz="3200" dirty="0">
                <a:solidFill>
                  <a:srgbClr val="002060"/>
                </a:solidFill>
              </a:rPr>
              <a:t> </a:t>
            </a:r>
            <a:r>
              <a:rPr lang="vi-VN" sz="3200" dirty="0" err="1">
                <a:solidFill>
                  <a:srgbClr val="002060"/>
                </a:solidFill>
              </a:rPr>
              <a:t>sự</a:t>
            </a:r>
            <a:r>
              <a:rPr lang="vi-VN" sz="3200" dirty="0">
                <a:solidFill>
                  <a:srgbClr val="002060"/>
                </a:solidFill>
              </a:rPr>
              <a:t> </a:t>
            </a:r>
            <a:r>
              <a:rPr lang="vi-VN" sz="3200" dirty="0" err="1">
                <a:solidFill>
                  <a:srgbClr val="002060"/>
                </a:solidFill>
              </a:rPr>
              <a:t>thành</a:t>
            </a:r>
            <a:r>
              <a:rPr lang="vi-VN" sz="3200" dirty="0">
                <a:solidFill>
                  <a:srgbClr val="002060"/>
                </a:solidFill>
              </a:rPr>
              <a:t> lập </a:t>
            </a:r>
            <a:r>
              <a:rPr lang="vi-VN" sz="3200" dirty="0" err="1">
                <a:solidFill>
                  <a:srgbClr val="002060"/>
                </a:solidFill>
              </a:rPr>
              <a:t>nước</a:t>
            </a:r>
            <a:r>
              <a:rPr lang="vi-VN" sz="3200" dirty="0">
                <a:solidFill>
                  <a:srgbClr val="002060"/>
                </a:solidFill>
              </a:rPr>
              <a:t> </a:t>
            </a:r>
            <a:r>
              <a:rPr lang="vi-VN" sz="3200" dirty="0" err="1">
                <a:solidFill>
                  <a:srgbClr val="002060"/>
                </a:solidFill>
              </a:rPr>
              <a:t>Vạn</a:t>
            </a:r>
            <a:r>
              <a:rPr lang="vi-VN" sz="3200" dirty="0">
                <a:solidFill>
                  <a:srgbClr val="002060"/>
                </a:solidFill>
              </a:rPr>
              <a:t> Xuân</a:t>
            </a:r>
          </a:p>
        </p:txBody>
      </p:sp>
      <p:sp>
        <p:nvSpPr>
          <p:cNvPr id="11" name="Hộp Văn bản 10">
            <a:extLst>
              <a:ext uri="{FF2B5EF4-FFF2-40B4-BE49-F238E27FC236}">
                <a16:creationId xmlns:a16="http://schemas.microsoft.com/office/drawing/2014/main" id="{8A1E9DB6-0652-639F-81D6-EBC8D6286ED8}"/>
              </a:ext>
            </a:extLst>
          </p:cNvPr>
          <p:cNvSpPr txBox="1"/>
          <p:nvPr/>
        </p:nvSpPr>
        <p:spPr>
          <a:xfrm>
            <a:off x="2373086" y="480451"/>
            <a:ext cx="3786722" cy="584775"/>
          </a:xfrm>
          <a:prstGeom prst="rect">
            <a:avLst/>
          </a:prstGeom>
          <a:noFill/>
        </p:spPr>
        <p:txBody>
          <a:bodyPr wrap="square" rtlCol="0">
            <a:spAutoFit/>
          </a:bodyPr>
          <a:lstStyle/>
          <a:p>
            <a:pPr algn="l"/>
            <a:r>
              <a:rPr lang="vi-VN" sz="3200" dirty="0">
                <a:solidFill>
                  <a:srgbClr val="7030A0"/>
                </a:solidFill>
              </a:rPr>
              <a:t>*</a:t>
            </a:r>
            <a:r>
              <a:rPr lang="vi-VN" sz="3200" dirty="0" err="1">
                <a:solidFill>
                  <a:srgbClr val="7030A0"/>
                </a:solidFill>
              </a:rPr>
              <a:t>Kết</a:t>
            </a:r>
            <a:r>
              <a:rPr lang="vi-VN" sz="3200" dirty="0">
                <a:solidFill>
                  <a:srgbClr val="7030A0"/>
                </a:solidFill>
              </a:rPr>
              <a:t> </a:t>
            </a:r>
            <a:r>
              <a:rPr lang="vi-VN" sz="3200" dirty="0" err="1">
                <a:solidFill>
                  <a:srgbClr val="7030A0"/>
                </a:solidFill>
              </a:rPr>
              <a:t>quả</a:t>
            </a:r>
            <a:endParaRPr lang="vi-VN" sz="3200" dirty="0">
              <a:solidFill>
                <a:srgbClr val="7030A0"/>
              </a:solidFill>
            </a:endParaRPr>
          </a:p>
        </p:txBody>
      </p:sp>
      <p:sp>
        <p:nvSpPr>
          <p:cNvPr id="14" name="Hộp Văn bản 13">
            <a:extLst>
              <a:ext uri="{FF2B5EF4-FFF2-40B4-BE49-F238E27FC236}">
                <a16:creationId xmlns:a16="http://schemas.microsoft.com/office/drawing/2014/main" id="{2665F86B-B760-5D9B-4A30-CC35646D983C}"/>
              </a:ext>
            </a:extLst>
          </p:cNvPr>
          <p:cNvSpPr txBox="1"/>
          <p:nvPr/>
        </p:nvSpPr>
        <p:spPr>
          <a:xfrm>
            <a:off x="2506723" y="964331"/>
            <a:ext cx="9164069" cy="1569660"/>
          </a:xfrm>
          <a:prstGeom prst="rect">
            <a:avLst/>
          </a:prstGeom>
          <a:noFill/>
        </p:spPr>
        <p:txBody>
          <a:bodyPr wrap="square">
            <a:spAutoFit/>
          </a:bodyPr>
          <a:lstStyle/>
          <a:p>
            <a:r>
              <a:rPr lang="vi-VN" sz="3200" b="0" i="0">
                <a:solidFill>
                  <a:srgbClr val="FFFF00"/>
                </a:solidFill>
                <a:effectLst/>
                <a:latin typeface="arial" panose="020B0604020202020204" pitchFamily="34" charset="0"/>
              </a:rPr>
              <a:t>   - Quân Lương đại bại</a:t>
            </a:r>
          </a:p>
          <a:p>
            <a:r>
              <a:rPr lang="vi-VN" sz="3200" b="1" i="1">
                <a:solidFill>
                  <a:srgbClr val="FFFF00"/>
                </a:solidFill>
                <a:effectLst/>
                <a:latin typeface="arial" panose="020B0604020202020204" pitchFamily="34" charset="0"/>
              </a:rPr>
              <a:t>Thắng lợi</a:t>
            </a:r>
            <a:r>
              <a:rPr lang="vi-VN" sz="3200" b="0" i="0">
                <a:solidFill>
                  <a:srgbClr val="FFFF00"/>
                </a:solidFill>
                <a:effectLst/>
                <a:latin typeface="arial" panose="020B0604020202020204" pitchFamily="34" charset="0"/>
              </a:rPr>
              <a:t> do nhân dân và hào kiệt  ủng hộ ; tài chỉ huy của Lý Bí .</a:t>
            </a:r>
          </a:p>
        </p:txBody>
      </p:sp>
      <p:sp>
        <p:nvSpPr>
          <p:cNvPr id="9" name="Hộp Văn bản 8">
            <a:extLst>
              <a:ext uri="{FF2B5EF4-FFF2-40B4-BE49-F238E27FC236}">
                <a16:creationId xmlns:a16="http://schemas.microsoft.com/office/drawing/2014/main" id="{85E23C9F-4671-4B9E-6C47-35C03F6FF17F}"/>
              </a:ext>
            </a:extLst>
          </p:cNvPr>
          <p:cNvSpPr txBox="1"/>
          <p:nvPr/>
        </p:nvSpPr>
        <p:spPr>
          <a:xfrm>
            <a:off x="2373086" y="2412522"/>
            <a:ext cx="3786722" cy="584775"/>
          </a:xfrm>
          <a:prstGeom prst="rect">
            <a:avLst/>
          </a:prstGeom>
          <a:noFill/>
        </p:spPr>
        <p:txBody>
          <a:bodyPr wrap="square" rtlCol="0">
            <a:spAutoFit/>
          </a:bodyPr>
          <a:lstStyle/>
          <a:p>
            <a:pPr algn="l"/>
            <a:r>
              <a:rPr lang="vi-VN" sz="3200" dirty="0">
                <a:solidFill>
                  <a:srgbClr val="7030A0"/>
                </a:solidFill>
              </a:rPr>
              <a:t>*Ý </a:t>
            </a:r>
            <a:r>
              <a:rPr lang="vi-VN" sz="3200" dirty="0" err="1">
                <a:solidFill>
                  <a:srgbClr val="7030A0"/>
                </a:solidFill>
              </a:rPr>
              <a:t>nghĩa</a:t>
            </a:r>
            <a:endParaRPr lang="vi-VN" sz="3200" dirty="0">
              <a:solidFill>
                <a:srgbClr val="7030A0"/>
              </a:solidFill>
            </a:endParaRPr>
          </a:p>
        </p:txBody>
      </p:sp>
      <p:sp>
        <p:nvSpPr>
          <p:cNvPr id="15" name="Hộp Văn bản 14">
            <a:extLst>
              <a:ext uri="{FF2B5EF4-FFF2-40B4-BE49-F238E27FC236}">
                <a16:creationId xmlns:a16="http://schemas.microsoft.com/office/drawing/2014/main" id="{FC48B020-F2A8-48EF-330E-3DAA42AD76C0}"/>
              </a:ext>
            </a:extLst>
          </p:cNvPr>
          <p:cNvSpPr txBox="1"/>
          <p:nvPr/>
        </p:nvSpPr>
        <p:spPr>
          <a:xfrm>
            <a:off x="2506723" y="2999107"/>
            <a:ext cx="9442648" cy="2554545"/>
          </a:xfrm>
          <a:prstGeom prst="rect">
            <a:avLst/>
          </a:prstGeom>
          <a:noFill/>
        </p:spPr>
        <p:txBody>
          <a:bodyPr wrap="square">
            <a:spAutoFit/>
          </a:bodyPr>
          <a:lstStyle/>
          <a:p>
            <a:pPr algn="l"/>
            <a:r>
              <a:rPr lang="vi-VN" sz="3200" b="0" i="0" dirty="0">
                <a:solidFill>
                  <a:srgbClr val="FFFF00"/>
                </a:solidFill>
                <a:effectLst/>
                <a:latin typeface="Open Sans" panose="02000000000000000000" pitchFamily="2" charset="0"/>
              </a:rPr>
              <a:t>-</a:t>
            </a:r>
            <a:r>
              <a:rPr lang="vi-VN" sz="3200" b="0" i="0" dirty="0" err="1">
                <a:solidFill>
                  <a:srgbClr val="FFFF00"/>
                </a:solidFill>
                <a:effectLst/>
                <a:latin typeface="Open Sans" panose="02000000000000000000" pitchFamily="2" charset="0"/>
              </a:rPr>
              <a:t>Cuộc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khởi</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nghĩa</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Lý</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Bí</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đã</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giành</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lại</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được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độc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lập</a:t>
            </a:r>
            <a:r>
              <a:rPr lang="vi-VN" sz="3200" b="0" i="0" dirty="0">
                <a:solidFill>
                  <a:srgbClr val="FFFF00"/>
                </a:solidFill>
                <a:effectLst/>
                <a:latin typeface="Open Sans" panose="02000000000000000000" pitchFamily="2" charset="0"/>
              </a:rPr>
              <a:t> cho </a:t>
            </a:r>
            <a:r>
              <a:rPr lang="vi-VN" sz="3200" b="0" i="0" dirty="0" err="1">
                <a:solidFill>
                  <a:srgbClr val="FFFF00"/>
                </a:solidFill>
                <a:effectLst/>
                <a:latin typeface="Open Sans" panose="02000000000000000000" pitchFamily="2" charset="0"/>
              </a:rPr>
              <a:t>nước</a:t>
            </a:r>
            <a:r>
              <a:rPr lang="vi-VN" sz="3200" b="0" i="0" dirty="0">
                <a:solidFill>
                  <a:srgbClr val="FFFF00"/>
                </a:solidFill>
                <a:effectLst/>
                <a:latin typeface="Open Sans" panose="02000000000000000000" pitchFamily="2" charset="0"/>
              </a:rPr>
              <a:t> ta, </a:t>
            </a:r>
            <a:r>
              <a:rPr lang="vi-VN" sz="3200" b="0" i="0" dirty="0" err="1">
                <a:solidFill>
                  <a:srgbClr val="FFFF00"/>
                </a:solidFill>
                <a:effectLst/>
                <a:latin typeface="Open Sans" panose="02000000000000000000" pitchFamily="2" charset="0"/>
              </a:rPr>
              <a:t>thể</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hiện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được</a:t>
            </a:r>
            <a:r>
              <a:rPr lang="vi-VN" sz="3200" b="0" i="0" dirty="0">
                <a:solidFill>
                  <a:srgbClr val="FFFF00"/>
                </a:solidFill>
                <a:effectLst/>
                <a:latin typeface="Open Sans" panose="02000000000000000000" pitchFamily="2" charset="0"/>
              </a:rPr>
              <a:t> ý </a:t>
            </a:r>
            <a:r>
              <a:rPr lang="vi-VN" sz="3200" b="0" i="0" dirty="0" err="1">
                <a:solidFill>
                  <a:srgbClr val="FFFF00"/>
                </a:solidFill>
                <a:effectLst/>
                <a:latin typeface="Open Sans" panose="02000000000000000000" pitchFamily="2" charset="0"/>
              </a:rPr>
              <a:t>chí</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lòng</a:t>
            </a:r>
            <a:r>
              <a:rPr lang="vi-VN" sz="3200" b="0" i="0" dirty="0">
                <a:solidFill>
                  <a:srgbClr val="FFFF00"/>
                </a:solidFill>
                <a:effectLst/>
                <a:latin typeface="Open Sans" panose="02000000000000000000" pitchFamily="2" charset="0"/>
              </a:rPr>
              <a:t> yêu </a:t>
            </a:r>
            <a:r>
              <a:rPr lang="vi-VN" sz="3200" b="0" i="0" dirty="0" err="1">
                <a:solidFill>
                  <a:srgbClr val="FFFF00"/>
                </a:solidFill>
                <a:effectLst/>
                <a:latin typeface="Open Sans" panose="02000000000000000000" pitchFamily="2" charset="0"/>
              </a:rPr>
              <a:t>nước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và</a:t>
            </a:r>
            <a:r>
              <a:rPr lang="vi-VN" sz="3200" b="0" i="0" dirty="0">
                <a:solidFill>
                  <a:srgbClr val="FFFF00"/>
                </a:solidFill>
                <a:effectLst/>
                <a:latin typeface="Open Sans" panose="02000000000000000000" pitchFamily="2" charset="0"/>
              </a:rPr>
              <a:t> tinh </a:t>
            </a:r>
            <a:r>
              <a:rPr lang="vi-VN" sz="3200" b="0" i="0" dirty="0" err="1">
                <a:solidFill>
                  <a:srgbClr val="FFFF00"/>
                </a:solidFill>
                <a:effectLst/>
                <a:latin typeface="Open Sans" panose="02000000000000000000" pitchFamily="2" charset="0"/>
              </a:rPr>
              <a:t>thần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chiến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đấu</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của</a:t>
            </a:r>
            <a:r>
              <a:rPr lang="vi-VN" sz="3200" b="0" i="0" dirty="0">
                <a:solidFill>
                  <a:srgbClr val="FFFF00"/>
                </a:solidFill>
                <a:effectLst/>
                <a:latin typeface="Open Sans" panose="02000000000000000000" pitchFamily="2" charset="0"/>
              </a:rPr>
              <a:t> nhân dân.</a:t>
            </a:r>
          </a:p>
          <a:p>
            <a:pPr algn="l"/>
            <a:r>
              <a:rPr lang="vi-VN" sz="3200" b="0" i="0" dirty="0">
                <a:solidFill>
                  <a:srgbClr val="FFFF00"/>
                </a:solidFill>
                <a:effectLst/>
                <a:latin typeface="Open Sans" panose="02000000000000000000" pitchFamily="2" charset="0"/>
              </a:rPr>
              <a:t>-</a:t>
            </a:r>
            <a:r>
              <a:rPr lang="vi-VN" sz="3200" b="0" i="0" dirty="0" err="1">
                <a:solidFill>
                  <a:srgbClr val="FFFF00"/>
                </a:solidFill>
                <a:effectLst/>
                <a:latin typeface="Open Sans" panose="02000000000000000000" pitchFamily="2" charset="0"/>
              </a:rPr>
              <a:t>Sự</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chỉ</a:t>
            </a:r>
            <a:r>
              <a:rPr lang="vi-VN" sz="3200" b="0" i="0" dirty="0">
                <a:solidFill>
                  <a:srgbClr val="FFFF00"/>
                </a:solidFill>
                <a:effectLst/>
                <a:latin typeface="Open Sans" panose="02000000000000000000" pitchFamily="2" charset="0"/>
              </a:rPr>
              <a:t> huy </a:t>
            </a:r>
            <a:r>
              <a:rPr lang="vi-VN" sz="3200" b="0" i="0" dirty="0" err="1">
                <a:solidFill>
                  <a:srgbClr val="FFFF00"/>
                </a:solidFill>
                <a:effectLst/>
                <a:latin typeface="Open Sans" panose="02000000000000000000" pitchFamily="2" charset="0"/>
              </a:rPr>
              <a:t>tài</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tình</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của</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Lý</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Bí</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và</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các</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tướng</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lĩnh</a:t>
            </a:r>
            <a:r>
              <a:rPr lang="vi-VN" sz="3200" b="0" i="0" dirty="0">
                <a:solidFill>
                  <a:srgbClr val="FFFF00"/>
                </a:solidFill>
                <a:effectLst/>
                <a:latin typeface="Open Sans" panose="02000000000000000000" pitchFamily="2" charset="0"/>
              </a:rPr>
              <a:t>, tinh </a:t>
            </a:r>
            <a:r>
              <a:rPr lang="vi-VN" sz="3200" b="0" i="0" dirty="0" err="1">
                <a:solidFill>
                  <a:srgbClr val="FFFF00"/>
                </a:solidFill>
                <a:effectLst/>
                <a:latin typeface="Open Sans" panose="02000000000000000000" pitchFamily="2" charset="0"/>
              </a:rPr>
              <a:t>thần</a:t>
            </a:r>
            <a:r>
              <a:rPr lang="vi-VN" sz="3200" b="0" i="0" dirty="0">
                <a:solidFill>
                  <a:srgbClr val="FFFF00"/>
                </a:solidFill>
                <a:effectLst/>
                <a:latin typeface="Open Sans" panose="02000000000000000000" pitchFamily="2" charset="0"/>
              </a:rPr>
              <a:t> anh </a:t>
            </a:r>
            <a:r>
              <a:rPr lang="vi-VN" sz="3200" b="0" i="0" dirty="0" err="1">
                <a:solidFill>
                  <a:srgbClr val="FFFF00"/>
                </a:solidFill>
                <a:effectLst/>
                <a:latin typeface="Open Sans" panose="02000000000000000000" pitchFamily="2" charset="0"/>
              </a:rPr>
              <a:t>dũng</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chiến</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đấu</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của</a:t>
            </a:r>
            <a:r>
              <a:rPr lang="vi-VN" sz="3200" b="0" i="0" dirty="0">
                <a:solidFill>
                  <a:srgbClr val="FFFF00"/>
                </a:solidFill>
                <a:effectLst/>
                <a:latin typeface="Open Sans" panose="02000000000000000000" pitchFamily="2" charset="0"/>
              </a:rPr>
              <a:t> </a:t>
            </a:r>
            <a:r>
              <a:rPr lang="vi-VN" sz="3200" b="0" i="0" dirty="0" err="1">
                <a:solidFill>
                  <a:srgbClr val="FFFF00"/>
                </a:solidFill>
                <a:effectLst/>
                <a:latin typeface="Open Sans" panose="02000000000000000000" pitchFamily="2" charset="0"/>
              </a:rPr>
              <a:t>nghĩa</a:t>
            </a:r>
            <a:r>
              <a:rPr lang="vi-VN" sz="3200" b="0" i="0" dirty="0">
                <a:solidFill>
                  <a:srgbClr val="FFFF00"/>
                </a:solidFill>
                <a:effectLst/>
                <a:latin typeface="Open Sans" panose="02000000000000000000" pitchFamily="2" charset="0"/>
              </a:rPr>
              <a:t> quân.</a:t>
            </a:r>
          </a:p>
        </p:txBody>
      </p:sp>
      <p:pic>
        <p:nvPicPr>
          <p:cNvPr id="17" name="Hình ảnh 16">
            <a:extLst>
              <a:ext uri="{FF2B5EF4-FFF2-40B4-BE49-F238E27FC236}">
                <a16:creationId xmlns:a16="http://schemas.microsoft.com/office/drawing/2014/main" id="{602B6E93-3E24-ACC7-E242-AE6BDBF49021}"/>
              </a:ext>
            </a:extLst>
          </p:cNvPr>
          <p:cNvPicPr>
            <a:picLocks noChangeAspect="1"/>
          </p:cNvPicPr>
          <p:nvPr/>
        </p:nvPicPr>
        <p:blipFill>
          <a:blip r:embed="rId2"/>
          <a:stretch>
            <a:fillRect/>
          </a:stretch>
        </p:blipFill>
        <p:spPr>
          <a:xfrm>
            <a:off x="976206" y="2426631"/>
            <a:ext cx="1035277" cy="1035277"/>
          </a:xfrm>
          <a:prstGeom prst="rect">
            <a:avLst/>
          </a:prstGeom>
        </p:spPr>
      </p:pic>
    </p:spTree>
    <p:extLst>
      <p:ext uri="{BB962C8B-B14F-4D97-AF65-F5344CB8AC3E}">
        <p14:creationId xmlns:p14="http://schemas.microsoft.com/office/powerpoint/2010/main" val="2142665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plus(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anim calcmode="lin" valueType="num">
                                      <p:cBhvr>
                                        <p:cTn id="2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9"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chữ nhật: Góc vát 3">
            <a:extLst>
              <a:ext uri="{FF2B5EF4-FFF2-40B4-BE49-F238E27FC236}">
                <a16:creationId xmlns:a16="http://schemas.microsoft.com/office/drawing/2014/main" id="{3AB196CD-FFAB-23F5-C7FD-791A1F526E69}"/>
              </a:ext>
            </a:extLst>
          </p:cNvPr>
          <p:cNvSpPr/>
          <p:nvPr/>
        </p:nvSpPr>
        <p:spPr>
          <a:xfrm>
            <a:off x="363654" y="283624"/>
            <a:ext cx="11483631" cy="933481"/>
          </a:xfrm>
          <a:prstGeom prst="bevel">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Xuất</a:t>
            </a:r>
            <a:r>
              <a:rPr lang="vi-VN" sz="2400" dirty="0"/>
              <a:t> thân </a:t>
            </a:r>
            <a:r>
              <a:rPr lang="vi-VN" sz="2400" dirty="0" err="1"/>
              <a:t>của</a:t>
            </a:r>
            <a:r>
              <a:rPr lang="vi-VN" sz="2400" dirty="0"/>
              <a:t> </a:t>
            </a:r>
            <a:r>
              <a:rPr lang="vi-VN" sz="2400" dirty="0" err="1"/>
              <a:t>Lý</a:t>
            </a:r>
            <a:r>
              <a:rPr lang="vi-VN" sz="2400" dirty="0"/>
              <a:t> </a:t>
            </a:r>
            <a:r>
              <a:rPr lang="vi-VN" sz="2400" dirty="0" err="1"/>
              <a:t>Bí</a:t>
            </a:r>
            <a:r>
              <a:rPr lang="vi-VN" sz="2400" dirty="0"/>
              <a:t>(</a:t>
            </a:r>
            <a:r>
              <a:rPr lang="vi-VN" sz="2400" dirty="0" err="1"/>
              <a:t>Lý</a:t>
            </a:r>
            <a:r>
              <a:rPr lang="vi-VN" sz="2400" dirty="0"/>
              <a:t> Nam Đế):</a:t>
            </a:r>
            <a:r>
              <a:rPr lang="vi-VN" sz="2400" dirty="0" err="1">
                <a:hlinkClick r:id="rId2"/>
              </a:rPr>
              <a:t>https</a:t>
            </a:r>
            <a:r>
              <a:rPr lang="vi-VN" sz="2400" dirty="0">
                <a:hlinkClick r:id="rId2"/>
              </a:rPr>
              <a:t>://</a:t>
            </a:r>
            <a:r>
              <a:rPr lang="vi-VN" sz="2400" dirty="0" err="1">
                <a:hlinkClick r:id="rId2"/>
              </a:rPr>
              <a:t>youtu.be</a:t>
            </a:r>
            <a:r>
              <a:rPr lang="vi-VN" sz="2400" dirty="0">
                <a:hlinkClick r:id="rId2"/>
              </a:rPr>
              <a:t>/</a:t>
            </a:r>
            <a:r>
              <a:rPr lang="vi-VN" sz="2400" dirty="0" err="1">
                <a:hlinkClick r:id="rId2"/>
              </a:rPr>
              <a:t>M_sVTmiOfuU</a:t>
            </a:r>
            <a:endParaRPr lang="vi-VN" sz="2400" dirty="0"/>
          </a:p>
        </p:txBody>
      </p:sp>
      <p:sp>
        <p:nvSpPr>
          <p:cNvPr id="7" name="Hình chữ nhật: Góc vát 6">
            <a:extLst>
              <a:ext uri="{FF2B5EF4-FFF2-40B4-BE49-F238E27FC236}">
                <a16:creationId xmlns:a16="http://schemas.microsoft.com/office/drawing/2014/main" id="{A1ECB336-F11D-F670-0741-7BFFBA3EDA27}"/>
              </a:ext>
            </a:extLst>
          </p:cNvPr>
          <p:cNvSpPr/>
          <p:nvPr/>
        </p:nvSpPr>
        <p:spPr>
          <a:xfrm>
            <a:off x="354184" y="1365951"/>
            <a:ext cx="11483631" cy="1159225"/>
          </a:xfrm>
          <a:prstGeom prst="beve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Khởi</a:t>
            </a:r>
            <a:r>
              <a:rPr lang="vi-VN" sz="2400" dirty="0"/>
              <a:t> </a:t>
            </a:r>
            <a:r>
              <a:rPr lang="vi-VN" sz="2400" dirty="0" err="1"/>
              <a:t>nghĩa</a:t>
            </a:r>
            <a:r>
              <a:rPr lang="vi-VN" sz="2400" dirty="0"/>
              <a:t> </a:t>
            </a:r>
            <a:r>
              <a:rPr lang="vi-VN" sz="2400" dirty="0" err="1"/>
              <a:t>Lý</a:t>
            </a:r>
            <a:r>
              <a:rPr lang="vi-VN" sz="2400" dirty="0"/>
              <a:t> </a:t>
            </a:r>
            <a:r>
              <a:rPr lang="vi-VN" sz="2400" dirty="0" err="1"/>
              <a:t>Bí</a:t>
            </a:r>
            <a:r>
              <a:rPr lang="vi-VN" sz="2400" dirty="0"/>
              <a:t> </a:t>
            </a:r>
            <a:r>
              <a:rPr lang="vi-VN" sz="2400" dirty="0" err="1"/>
              <a:t>Phần</a:t>
            </a:r>
            <a:r>
              <a:rPr lang="vi-VN" sz="2400" dirty="0"/>
              <a:t> 1:</a:t>
            </a:r>
            <a:r>
              <a:rPr lang="vi-VN" sz="2400" dirty="0">
                <a:hlinkClick r:id="rId3"/>
              </a:rPr>
              <a:t>https://</a:t>
            </a:r>
            <a:r>
              <a:rPr lang="vi-VN" sz="2400" dirty="0" err="1">
                <a:hlinkClick r:id="rId3"/>
              </a:rPr>
              <a:t>vtv.vn</a:t>
            </a:r>
            <a:r>
              <a:rPr lang="vi-VN" sz="2400" dirty="0">
                <a:hlinkClick r:id="rId3"/>
              </a:rPr>
              <a:t>/</a:t>
            </a:r>
            <a:r>
              <a:rPr lang="vi-VN" sz="2400" dirty="0" err="1">
                <a:hlinkClick r:id="rId3"/>
              </a:rPr>
              <a:t>video</a:t>
            </a:r>
            <a:r>
              <a:rPr lang="vi-VN" sz="2400" dirty="0">
                <a:hlinkClick r:id="rId3"/>
              </a:rPr>
              <a:t>/hao-khi-ngan-nam-khoi-nghia-ly-bi-phan-1-doi-dau-voi-tieu-tu-119858.htm</a:t>
            </a:r>
            <a:endParaRPr lang="vi-VN" sz="2400" dirty="0"/>
          </a:p>
        </p:txBody>
      </p:sp>
      <p:sp>
        <p:nvSpPr>
          <p:cNvPr id="10" name="Hình chữ nhật: Góc vát 9">
            <a:extLst>
              <a:ext uri="{FF2B5EF4-FFF2-40B4-BE49-F238E27FC236}">
                <a16:creationId xmlns:a16="http://schemas.microsoft.com/office/drawing/2014/main" id="{1BE54447-7EEF-5D4A-B4F0-5F497D9853C4}"/>
              </a:ext>
            </a:extLst>
          </p:cNvPr>
          <p:cNvSpPr/>
          <p:nvPr/>
        </p:nvSpPr>
        <p:spPr>
          <a:xfrm>
            <a:off x="363654" y="2717469"/>
            <a:ext cx="11483631" cy="961864"/>
          </a:xfrm>
          <a:prstGeom prst="beve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Khởi</a:t>
            </a:r>
            <a:r>
              <a:rPr lang="vi-VN" sz="2400" dirty="0"/>
              <a:t> </a:t>
            </a:r>
            <a:r>
              <a:rPr lang="vi-VN" sz="2400" dirty="0" err="1"/>
              <a:t>nghĩa</a:t>
            </a:r>
            <a:r>
              <a:rPr lang="vi-VN" sz="2400" dirty="0"/>
              <a:t> </a:t>
            </a:r>
            <a:r>
              <a:rPr lang="vi-VN" sz="2400" dirty="0" err="1"/>
              <a:t>Lý</a:t>
            </a:r>
            <a:r>
              <a:rPr lang="vi-VN" sz="2400" dirty="0"/>
              <a:t> </a:t>
            </a:r>
            <a:r>
              <a:rPr lang="vi-VN" sz="2400" dirty="0" err="1"/>
              <a:t>Bí</a:t>
            </a:r>
            <a:r>
              <a:rPr lang="vi-VN" sz="2400" dirty="0"/>
              <a:t> </a:t>
            </a:r>
            <a:r>
              <a:rPr lang="vi-VN" sz="2400" dirty="0" err="1"/>
              <a:t>Phần</a:t>
            </a:r>
            <a:r>
              <a:rPr lang="vi-VN" sz="2400" dirty="0"/>
              <a:t> 2:</a:t>
            </a:r>
            <a:r>
              <a:rPr lang="vi-VN" sz="2400" dirty="0">
                <a:hlinkClick r:id="rId4"/>
              </a:rPr>
              <a:t>https://</a:t>
            </a:r>
            <a:r>
              <a:rPr lang="vi-VN" sz="2400" dirty="0" err="1">
                <a:hlinkClick r:id="rId4"/>
              </a:rPr>
              <a:t>vtv.vn</a:t>
            </a:r>
            <a:r>
              <a:rPr lang="vi-VN" sz="2400" dirty="0">
                <a:hlinkClick r:id="rId4"/>
              </a:rPr>
              <a:t>/</a:t>
            </a:r>
            <a:r>
              <a:rPr lang="vi-VN" sz="2400" dirty="0" err="1">
                <a:hlinkClick r:id="rId4"/>
              </a:rPr>
              <a:t>video</a:t>
            </a:r>
            <a:r>
              <a:rPr lang="vi-VN" sz="2400" dirty="0">
                <a:hlinkClick r:id="rId4"/>
              </a:rPr>
              <a:t>/hao-khi-ngan-nam-khoi-nghia-ly-bi-phan-2-nha-luong-dua-quan-xuong-giao-chau-120053.htm</a:t>
            </a:r>
            <a:endParaRPr lang="vi-VN" sz="2400" dirty="0"/>
          </a:p>
        </p:txBody>
      </p:sp>
      <p:sp>
        <p:nvSpPr>
          <p:cNvPr id="8" name="Hình chữ nhật: Góc vát 7">
            <a:extLst>
              <a:ext uri="{FF2B5EF4-FFF2-40B4-BE49-F238E27FC236}">
                <a16:creationId xmlns:a16="http://schemas.microsoft.com/office/drawing/2014/main" id="{B1655D46-CFAB-F26A-34B6-CE8C7632EE77}"/>
              </a:ext>
            </a:extLst>
          </p:cNvPr>
          <p:cNvSpPr/>
          <p:nvPr/>
        </p:nvSpPr>
        <p:spPr>
          <a:xfrm>
            <a:off x="363654" y="4025540"/>
            <a:ext cx="11483631" cy="961864"/>
          </a:xfrm>
          <a:prstGeom prst="bevel">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Khởi</a:t>
            </a:r>
            <a:r>
              <a:rPr lang="vi-VN" sz="2400" dirty="0"/>
              <a:t> </a:t>
            </a:r>
            <a:r>
              <a:rPr lang="vi-VN" sz="2400" dirty="0" err="1"/>
              <a:t>nghĩa</a:t>
            </a:r>
            <a:r>
              <a:rPr lang="vi-VN" sz="2400" dirty="0"/>
              <a:t> </a:t>
            </a:r>
            <a:r>
              <a:rPr lang="vi-VN" sz="2400" dirty="0" err="1"/>
              <a:t>Lý</a:t>
            </a:r>
            <a:r>
              <a:rPr lang="vi-VN" sz="2400" dirty="0"/>
              <a:t> </a:t>
            </a:r>
            <a:r>
              <a:rPr lang="vi-VN" sz="2400" dirty="0" err="1"/>
              <a:t>Bí</a:t>
            </a:r>
            <a:r>
              <a:rPr lang="vi-VN" sz="2400" dirty="0"/>
              <a:t> </a:t>
            </a:r>
            <a:r>
              <a:rPr lang="vi-VN" sz="2400" dirty="0" err="1"/>
              <a:t>Phần</a:t>
            </a:r>
            <a:r>
              <a:rPr lang="vi-VN" sz="2400" dirty="0"/>
              <a:t> 3:</a:t>
            </a:r>
            <a:r>
              <a:rPr lang="vi-VN" sz="2400" dirty="0">
                <a:hlinkClick r:id="rId5"/>
              </a:rPr>
              <a:t>https://</a:t>
            </a:r>
            <a:r>
              <a:rPr lang="vi-VN" sz="2400" dirty="0" err="1">
                <a:hlinkClick r:id="rId5"/>
              </a:rPr>
              <a:t>vtv.vn</a:t>
            </a:r>
            <a:r>
              <a:rPr lang="vi-VN" sz="2400" dirty="0">
                <a:hlinkClick r:id="rId5"/>
              </a:rPr>
              <a:t>/</a:t>
            </a:r>
            <a:r>
              <a:rPr lang="vi-VN" sz="2400" dirty="0" err="1">
                <a:hlinkClick r:id="rId5"/>
              </a:rPr>
              <a:t>video</a:t>
            </a:r>
            <a:r>
              <a:rPr lang="vi-VN" sz="2400" dirty="0">
                <a:hlinkClick r:id="rId5"/>
              </a:rPr>
              <a:t>/hao-khi-ngan-nam-khoi-nghia-ly-bi-phan-3-chien-thang-o-hop-pho-120252.htm</a:t>
            </a:r>
            <a:endParaRPr lang="vi-VN" sz="2400" dirty="0"/>
          </a:p>
        </p:txBody>
      </p:sp>
      <p:sp>
        <p:nvSpPr>
          <p:cNvPr id="9" name="Hình chữ nhật: Góc vát 8">
            <a:extLst>
              <a:ext uri="{FF2B5EF4-FFF2-40B4-BE49-F238E27FC236}">
                <a16:creationId xmlns:a16="http://schemas.microsoft.com/office/drawing/2014/main" id="{D4FF9E3E-DC9C-0DE7-EAB3-2DA0AEE545BD}"/>
              </a:ext>
            </a:extLst>
          </p:cNvPr>
          <p:cNvSpPr/>
          <p:nvPr/>
        </p:nvSpPr>
        <p:spPr>
          <a:xfrm>
            <a:off x="354183" y="5333611"/>
            <a:ext cx="11483631" cy="961864"/>
          </a:xfrm>
          <a:prstGeom prst="bevel">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t>Sự</a:t>
            </a:r>
            <a:r>
              <a:rPr lang="vi-VN" sz="2400" dirty="0"/>
              <a:t> </a:t>
            </a:r>
            <a:r>
              <a:rPr lang="vi-VN" sz="2400" dirty="0" err="1"/>
              <a:t>thành</a:t>
            </a:r>
            <a:r>
              <a:rPr lang="vi-VN" sz="2400" dirty="0"/>
              <a:t> </a:t>
            </a:r>
            <a:r>
              <a:rPr lang="vi-VN" sz="2400" dirty="0" err="1"/>
              <a:t>lập</a:t>
            </a:r>
            <a:r>
              <a:rPr lang="vi-VN" sz="2400" dirty="0"/>
              <a:t> nước Vạn </a:t>
            </a:r>
            <a:r>
              <a:rPr lang="vi-VN" sz="2400" dirty="0" err="1"/>
              <a:t>Xuân:</a:t>
            </a:r>
            <a:r>
              <a:rPr lang="vi-VN" sz="2400" dirty="0" err="1">
                <a:hlinkClick r:id="rId6"/>
              </a:rPr>
              <a:t>https</a:t>
            </a:r>
            <a:r>
              <a:rPr lang="vi-VN" sz="2400" dirty="0">
                <a:hlinkClick r:id="rId6"/>
              </a:rPr>
              <a:t>://</a:t>
            </a:r>
            <a:r>
              <a:rPr lang="vi-VN" sz="2400" dirty="0" err="1">
                <a:hlinkClick r:id="rId6"/>
              </a:rPr>
              <a:t>vtv.vn</a:t>
            </a:r>
            <a:r>
              <a:rPr lang="vi-VN" sz="2400" dirty="0">
                <a:hlinkClick r:id="rId6"/>
              </a:rPr>
              <a:t>/</a:t>
            </a:r>
            <a:r>
              <a:rPr lang="vi-VN" sz="2400" dirty="0" err="1">
                <a:hlinkClick r:id="rId6"/>
              </a:rPr>
              <a:t>video</a:t>
            </a:r>
            <a:r>
              <a:rPr lang="vi-VN" sz="2400" dirty="0">
                <a:hlinkClick r:id="rId6"/>
              </a:rPr>
              <a:t>/hao-khi-ngan-nam-ly-bi-lap-nuoc-van-xuan-120439.htm</a:t>
            </a:r>
            <a:endParaRPr lang="vi-VN" sz="2400" dirty="0"/>
          </a:p>
        </p:txBody>
      </p:sp>
    </p:spTree>
    <p:extLst>
      <p:ext uri="{BB962C8B-B14F-4D97-AF65-F5344CB8AC3E}">
        <p14:creationId xmlns:p14="http://schemas.microsoft.com/office/powerpoint/2010/main" val="184550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CAB6"/>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85EEE4E-5F2E-A065-F3A7-6A0251B9E1FA}"/>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4.Khởi </a:t>
            </a:r>
            <a:r>
              <a:rPr lang="vi-VN" sz="4000" dirty="0" err="1">
                <a:solidFill>
                  <a:srgbClr val="FF0000"/>
                </a:solidFill>
              </a:rPr>
              <a:t>nghĩa</a:t>
            </a:r>
            <a:r>
              <a:rPr lang="vi-VN" sz="4000" dirty="0">
                <a:solidFill>
                  <a:srgbClr val="FF0000"/>
                </a:solidFill>
              </a:rPr>
              <a:t> Mai </a:t>
            </a:r>
            <a:r>
              <a:rPr lang="vi-VN" sz="4000" dirty="0" err="1">
                <a:solidFill>
                  <a:srgbClr val="FF0000"/>
                </a:solidFill>
              </a:rPr>
              <a:t>Thúc</a:t>
            </a:r>
            <a:r>
              <a:rPr lang="vi-VN" sz="4000" dirty="0">
                <a:solidFill>
                  <a:srgbClr val="FF0000"/>
                </a:solidFill>
              </a:rPr>
              <a:t> Loan</a:t>
            </a:r>
          </a:p>
        </p:txBody>
      </p:sp>
      <p:sp>
        <p:nvSpPr>
          <p:cNvPr id="7" name="Hộp Văn bản 6">
            <a:extLst>
              <a:ext uri="{FF2B5EF4-FFF2-40B4-BE49-F238E27FC236}">
                <a16:creationId xmlns:a16="http://schemas.microsoft.com/office/drawing/2014/main" id="{B3ECA531-68EB-CE09-9C80-406958AB6EC7}"/>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*Nguyên nhân</a:t>
            </a:r>
          </a:p>
        </p:txBody>
      </p:sp>
      <p:sp>
        <p:nvSpPr>
          <p:cNvPr id="8" name="Hộp Văn bản 7">
            <a:extLst>
              <a:ext uri="{FF2B5EF4-FFF2-40B4-BE49-F238E27FC236}">
                <a16:creationId xmlns:a16="http://schemas.microsoft.com/office/drawing/2014/main" id="{37FA1636-C2BC-13F5-70CB-0502D19BF833}"/>
              </a:ext>
            </a:extLst>
          </p:cNvPr>
          <p:cNvSpPr txBox="1"/>
          <p:nvPr/>
        </p:nvSpPr>
        <p:spPr>
          <a:xfrm>
            <a:off x="0" y="1051621"/>
            <a:ext cx="11484429" cy="584775"/>
          </a:xfrm>
          <a:prstGeom prst="rect">
            <a:avLst/>
          </a:prstGeom>
          <a:noFill/>
        </p:spPr>
        <p:txBody>
          <a:bodyPr wrap="square" rtlCol="0">
            <a:spAutoFit/>
          </a:bodyPr>
          <a:lstStyle/>
          <a:p>
            <a:pPr algn="l"/>
            <a:r>
              <a:rPr lang="vi-VN" sz="3200" dirty="0"/>
              <a:t>-Nhà </a:t>
            </a:r>
            <a:r>
              <a:rPr lang="vi-VN" sz="3200" dirty="0" err="1"/>
              <a:t>Đường</a:t>
            </a:r>
            <a:r>
              <a:rPr lang="vi-VN" sz="3200" dirty="0"/>
              <a:t> </a:t>
            </a:r>
            <a:r>
              <a:rPr lang="vi-VN" sz="3200" dirty="0" err="1"/>
              <a:t>thống</a:t>
            </a:r>
            <a:r>
              <a:rPr lang="vi-VN" sz="3200" dirty="0"/>
              <a:t> </a:t>
            </a:r>
            <a:r>
              <a:rPr lang="vi-VN" sz="3200" dirty="0" err="1"/>
              <a:t>trị</a:t>
            </a:r>
            <a:r>
              <a:rPr lang="vi-VN" sz="3200" dirty="0"/>
              <a:t> tàn bạo (Tô </a:t>
            </a:r>
            <a:r>
              <a:rPr lang="vi-VN" sz="3200" dirty="0" err="1"/>
              <a:t>thuế</a:t>
            </a:r>
            <a:r>
              <a:rPr lang="vi-VN" sz="3200" dirty="0"/>
              <a:t> </a:t>
            </a:r>
            <a:r>
              <a:rPr lang="vi-VN" sz="3200" dirty="0" err="1"/>
              <a:t>nặng</a:t>
            </a:r>
            <a:r>
              <a:rPr lang="vi-VN" sz="3200" dirty="0"/>
              <a:t> </a:t>
            </a:r>
            <a:r>
              <a:rPr lang="vi-VN" sz="3200" dirty="0" err="1"/>
              <a:t>nề</a:t>
            </a:r>
            <a:r>
              <a:rPr lang="vi-VN" sz="3200" dirty="0"/>
              <a:t>) </a:t>
            </a:r>
          </a:p>
        </p:txBody>
      </p:sp>
      <p:sp>
        <p:nvSpPr>
          <p:cNvPr id="3" name="Hộp Văn bản 2">
            <a:extLst>
              <a:ext uri="{FF2B5EF4-FFF2-40B4-BE49-F238E27FC236}">
                <a16:creationId xmlns:a16="http://schemas.microsoft.com/office/drawing/2014/main" id="{5C4CEE71-12A8-41C8-4B3F-5B1BE622DD14}"/>
              </a:ext>
            </a:extLst>
          </p:cNvPr>
          <p:cNvSpPr txBox="1"/>
          <p:nvPr/>
        </p:nvSpPr>
        <p:spPr>
          <a:xfrm>
            <a:off x="0" y="1493426"/>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Diễn</a:t>
            </a:r>
            <a:r>
              <a:rPr lang="vi-VN" sz="3200" dirty="0">
                <a:solidFill>
                  <a:srgbClr val="00B0F0"/>
                </a:solidFill>
              </a:rPr>
              <a:t> </a:t>
            </a:r>
            <a:r>
              <a:rPr lang="vi-VN" sz="3200" dirty="0" err="1">
                <a:solidFill>
                  <a:srgbClr val="00B0F0"/>
                </a:solidFill>
              </a:rPr>
              <a:t>biến</a:t>
            </a:r>
            <a:endParaRPr lang="vi-VN" sz="3200" dirty="0">
              <a:solidFill>
                <a:srgbClr val="00B0F0"/>
              </a:solidFill>
            </a:endParaRPr>
          </a:p>
        </p:txBody>
      </p:sp>
      <p:sp>
        <p:nvSpPr>
          <p:cNvPr id="6" name="Hộp Văn bản 5">
            <a:extLst>
              <a:ext uri="{FF2B5EF4-FFF2-40B4-BE49-F238E27FC236}">
                <a16:creationId xmlns:a16="http://schemas.microsoft.com/office/drawing/2014/main" id="{33F1E1B4-09D7-6DA3-7FDC-558E2A909D73}"/>
              </a:ext>
            </a:extLst>
          </p:cNvPr>
          <p:cNvSpPr txBox="1"/>
          <p:nvPr/>
        </p:nvSpPr>
        <p:spPr>
          <a:xfrm>
            <a:off x="-1" y="1841242"/>
            <a:ext cx="11484429" cy="5016758"/>
          </a:xfrm>
          <a:prstGeom prst="rect">
            <a:avLst/>
          </a:prstGeom>
          <a:noFill/>
        </p:spPr>
        <p:txBody>
          <a:bodyPr wrap="square" rtlCol="0">
            <a:spAutoFit/>
          </a:bodyPr>
          <a:lstStyle/>
          <a:p>
            <a:r>
              <a:rPr lang="vi-VN" sz="3200" b="0" i="0">
                <a:solidFill>
                  <a:srgbClr val="000000"/>
                </a:solidFill>
                <a:effectLst/>
                <a:latin typeface="Open Sans" panose="020B0606030504020204" pitchFamily="34" charset="0"/>
              </a:rPr>
              <a:t>+ Năm 713, cuộc khởi nghĩa bùng nổ. Quân khởi nghĩa do Mai Thúc Loan lãnh đạo nhanh chóng làm chủ vùng đất Hoan Châu (thuộc Nghệ An – Hà Tĩnh ngày nay). </a:t>
            </a:r>
          </a:p>
          <a:p>
            <a:r>
              <a:rPr lang="vi-VN" sz="3200" b="0" i="0">
                <a:solidFill>
                  <a:srgbClr val="000000"/>
                </a:solidFill>
                <a:effectLst/>
                <a:latin typeface="Open Sans" panose="020B0606030504020204" pitchFamily="34" charset="0"/>
              </a:rPr>
              <a:t>+ Cuộc khởi nghĩa nhanh chóng lan rộng ra phạm vi cả nước, thu hút đông đảo các tầng lớp nhân dân tham gia.</a:t>
            </a:r>
          </a:p>
          <a:p>
            <a:r>
              <a:rPr lang="vi-VN" sz="3200" b="0" i="0">
                <a:solidFill>
                  <a:srgbClr val="000000"/>
                </a:solidFill>
                <a:effectLst/>
                <a:latin typeface="Open Sans" panose="020B0606030504020204" pitchFamily="34" charset="0"/>
              </a:rPr>
              <a:t>+ Quân khởi nghĩa tiến công ra Bắc, đánh đuổi chính quyền đô hộ, làm chủ Tống Bình, giải phóng đất nước. Mai Thúc Loan xưng đế, xây thành Vạn An (Nghệ An) làm quốc đô.</a:t>
            </a:r>
          </a:p>
          <a:p>
            <a:r>
              <a:rPr lang="vi-VN" sz="3200" b="0" i="0">
                <a:solidFill>
                  <a:srgbClr val="000000"/>
                </a:solidFill>
                <a:effectLst/>
                <a:latin typeface="Open Sans" panose="020B0606030504020204" pitchFamily="34" charset="0"/>
              </a:rPr>
              <a:t>+ Năm 722, nhà Đường sai Dương Tư Húc đem quân sang đàn áp, cuộc khởi nghĩa thất bại.</a:t>
            </a:r>
          </a:p>
        </p:txBody>
      </p:sp>
      <p:pic>
        <p:nvPicPr>
          <p:cNvPr id="10" name="Hình ảnh 9">
            <a:extLst>
              <a:ext uri="{FF2B5EF4-FFF2-40B4-BE49-F238E27FC236}">
                <a16:creationId xmlns:a16="http://schemas.microsoft.com/office/drawing/2014/main" id="{57188783-61B6-4DC9-9BC5-7AEAADE9623E}"/>
              </a:ext>
            </a:extLst>
          </p:cNvPr>
          <p:cNvPicPr>
            <a:picLocks noChangeAspect="1"/>
          </p:cNvPicPr>
          <p:nvPr/>
        </p:nvPicPr>
        <p:blipFill>
          <a:blip r:embed="rId2"/>
          <a:stretch>
            <a:fillRect/>
          </a:stretch>
        </p:blipFill>
        <p:spPr>
          <a:xfrm>
            <a:off x="9848063" y="16344"/>
            <a:ext cx="1035277" cy="1035277"/>
          </a:xfrm>
          <a:prstGeom prst="rect">
            <a:avLst/>
          </a:prstGeom>
        </p:spPr>
      </p:pic>
    </p:spTree>
    <p:extLst>
      <p:ext uri="{BB962C8B-B14F-4D97-AF65-F5344CB8AC3E}">
        <p14:creationId xmlns:p14="http://schemas.microsoft.com/office/powerpoint/2010/main" val="50302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CAB6"/>
        </a:soli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915D959-9E90-5383-A69C-2490A9DC38CB}"/>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4.Khởi </a:t>
            </a:r>
            <a:r>
              <a:rPr lang="vi-VN" sz="4000" dirty="0" err="1">
                <a:solidFill>
                  <a:srgbClr val="FF0000"/>
                </a:solidFill>
              </a:rPr>
              <a:t>nghĩa</a:t>
            </a:r>
            <a:r>
              <a:rPr lang="vi-VN" sz="4000" dirty="0">
                <a:solidFill>
                  <a:srgbClr val="FF0000"/>
                </a:solidFill>
              </a:rPr>
              <a:t> Mai </a:t>
            </a:r>
            <a:r>
              <a:rPr lang="vi-VN" sz="4000" dirty="0" err="1">
                <a:solidFill>
                  <a:srgbClr val="FF0000"/>
                </a:solidFill>
              </a:rPr>
              <a:t>Thúc</a:t>
            </a:r>
            <a:r>
              <a:rPr lang="vi-VN" sz="4000" dirty="0">
                <a:solidFill>
                  <a:srgbClr val="FF0000"/>
                </a:solidFill>
              </a:rPr>
              <a:t> Loan</a:t>
            </a:r>
          </a:p>
        </p:txBody>
      </p:sp>
      <p:sp>
        <p:nvSpPr>
          <p:cNvPr id="8" name="Hộp Văn bản 7">
            <a:extLst>
              <a:ext uri="{FF2B5EF4-FFF2-40B4-BE49-F238E27FC236}">
                <a16:creationId xmlns:a16="http://schemas.microsoft.com/office/drawing/2014/main" id="{E9E9160C-F841-041B-68F2-788597348BD4}"/>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Kết</a:t>
            </a:r>
            <a:r>
              <a:rPr lang="vi-VN" sz="3200" dirty="0">
                <a:solidFill>
                  <a:srgbClr val="00B0F0"/>
                </a:solidFill>
              </a:rPr>
              <a:t> </a:t>
            </a:r>
            <a:r>
              <a:rPr lang="vi-VN" sz="3200" dirty="0" err="1">
                <a:solidFill>
                  <a:srgbClr val="00B0F0"/>
                </a:solidFill>
              </a:rPr>
              <a:t>quả</a:t>
            </a:r>
            <a:endParaRPr lang="vi-VN" sz="3200" dirty="0">
              <a:solidFill>
                <a:srgbClr val="00B0F0"/>
              </a:solidFill>
            </a:endParaRPr>
          </a:p>
        </p:txBody>
      </p:sp>
      <p:sp>
        <p:nvSpPr>
          <p:cNvPr id="10" name="Hộp Văn bản 9">
            <a:extLst>
              <a:ext uri="{FF2B5EF4-FFF2-40B4-BE49-F238E27FC236}">
                <a16:creationId xmlns:a16="http://schemas.microsoft.com/office/drawing/2014/main" id="{8C20019A-B960-40CF-C3E7-1BC0123ED939}"/>
              </a:ext>
            </a:extLst>
          </p:cNvPr>
          <p:cNvSpPr txBox="1"/>
          <p:nvPr/>
        </p:nvSpPr>
        <p:spPr>
          <a:xfrm>
            <a:off x="0" y="882344"/>
            <a:ext cx="5765373" cy="584775"/>
          </a:xfrm>
          <a:prstGeom prst="rect">
            <a:avLst/>
          </a:prstGeom>
          <a:noFill/>
        </p:spPr>
        <p:txBody>
          <a:bodyPr wrap="square">
            <a:spAutoFit/>
          </a:bodyPr>
          <a:lstStyle/>
          <a:p>
            <a:r>
              <a:rPr lang="vi-VN" sz="3200" b="0" i="0" dirty="0">
                <a:effectLst/>
                <a:latin typeface="Arial" panose="020B0604020202020204" pitchFamily="34" charset="0"/>
              </a:rPr>
              <a:t>Mai </a:t>
            </a:r>
            <a:r>
              <a:rPr lang="vi-VN" sz="3200" b="0" i="0" dirty="0" err="1">
                <a:effectLst/>
                <a:latin typeface="Arial" panose="020B0604020202020204" pitchFamily="34" charset="0"/>
              </a:rPr>
              <a:t>Hắc</a:t>
            </a:r>
            <a:r>
              <a:rPr lang="vi-VN" sz="3200" b="0" i="0" dirty="0">
                <a:effectLst/>
                <a:latin typeface="Arial" panose="020B0604020202020204" pitchFamily="34" charset="0"/>
              </a:rPr>
              <a:t> </a:t>
            </a:r>
            <a:r>
              <a:rPr lang="vi-VN" sz="3200" b="0" i="0" dirty="0" err="1">
                <a:effectLst/>
                <a:latin typeface="Arial" panose="020B0604020202020204" pitchFamily="34" charset="0"/>
              </a:rPr>
              <a:t>Đế</a:t>
            </a:r>
            <a:r>
              <a:rPr lang="vi-VN" sz="3200" b="0" i="0" dirty="0">
                <a:effectLst/>
                <a:latin typeface="Arial" panose="020B0604020202020204" pitchFamily="34" charset="0"/>
              </a:rPr>
              <a:t> thua </a:t>
            </a:r>
            <a:r>
              <a:rPr lang="vi-VN" sz="3200" b="0" i="0" dirty="0" err="1">
                <a:effectLst/>
                <a:latin typeface="Arial" panose="020B0604020202020204" pitchFamily="34" charset="0"/>
              </a:rPr>
              <a:t>trận</a:t>
            </a:r>
            <a:r>
              <a:rPr lang="vi-VN" sz="3200" b="0" i="0" dirty="0">
                <a:effectLst/>
                <a:latin typeface="Arial" panose="020B0604020202020204" pitchFamily="34" charset="0"/>
              </a:rPr>
              <a:t>.</a:t>
            </a:r>
            <a:endParaRPr lang="vi-VN" sz="3200" dirty="0"/>
          </a:p>
        </p:txBody>
      </p:sp>
      <p:sp>
        <p:nvSpPr>
          <p:cNvPr id="12" name="Hộp Văn bản 11">
            <a:extLst>
              <a:ext uri="{FF2B5EF4-FFF2-40B4-BE49-F238E27FC236}">
                <a16:creationId xmlns:a16="http://schemas.microsoft.com/office/drawing/2014/main" id="{BA555F84-89A0-99D0-7118-FE4E5F64D6B9}"/>
              </a:ext>
            </a:extLst>
          </p:cNvPr>
          <p:cNvSpPr txBox="1"/>
          <p:nvPr/>
        </p:nvSpPr>
        <p:spPr>
          <a:xfrm>
            <a:off x="0" y="1324149"/>
            <a:ext cx="3055258" cy="584775"/>
          </a:xfrm>
          <a:prstGeom prst="rect">
            <a:avLst/>
          </a:prstGeom>
          <a:noFill/>
        </p:spPr>
        <p:txBody>
          <a:bodyPr wrap="square" rtlCol="0">
            <a:spAutoFit/>
          </a:bodyPr>
          <a:lstStyle/>
          <a:p>
            <a:pPr algn="l"/>
            <a:r>
              <a:rPr lang="vi-VN" sz="3200" dirty="0">
                <a:solidFill>
                  <a:srgbClr val="00B0F0"/>
                </a:solidFill>
              </a:rPr>
              <a:t>*Ý </a:t>
            </a:r>
            <a:r>
              <a:rPr lang="vi-VN" sz="3200" dirty="0" err="1">
                <a:solidFill>
                  <a:srgbClr val="00B0F0"/>
                </a:solidFill>
              </a:rPr>
              <a:t>nghĩa</a:t>
            </a:r>
            <a:endParaRPr lang="vi-VN" sz="3200" dirty="0">
              <a:solidFill>
                <a:srgbClr val="00B0F0"/>
              </a:solidFill>
            </a:endParaRPr>
          </a:p>
        </p:txBody>
      </p:sp>
      <p:sp>
        <p:nvSpPr>
          <p:cNvPr id="14" name="Hộp Văn bản 13">
            <a:extLst>
              <a:ext uri="{FF2B5EF4-FFF2-40B4-BE49-F238E27FC236}">
                <a16:creationId xmlns:a16="http://schemas.microsoft.com/office/drawing/2014/main" id="{D9C01DD8-2CB6-EA91-48BC-D14C457CC7E7}"/>
              </a:ext>
            </a:extLst>
          </p:cNvPr>
          <p:cNvSpPr txBox="1"/>
          <p:nvPr/>
        </p:nvSpPr>
        <p:spPr>
          <a:xfrm>
            <a:off x="28816" y="1721470"/>
            <a:ext cx="11818470" cy="3539430"/>
          </a:xfrm>
          <a:prstGeom prst="rect">
            <a:avLst/>
          </a:prstGeom>
          <a:noFill/>
        </p:spPr>
        <p:txBody>
          <a:bodyPr wrap="square">
            <a:spAutoFit/>
          </a:bodyPr>
          <a:lstStyle/>
          <a:p>
            <a:pPr marL="457200" indent="-457200" algn="just">
              <a:buFont typeface="Arial" panose="020B0604020202020204" pitchFamily="34" charset="0"/>
              <a:buChar char="•"/>
            </a:pPr>
            <a:r>
              <a:rPr lang="vi-VN" sz="3200" b="0" i="0" dirty="0">
                <a:effectLst/>
                <a:latin typeface="Arial" panose="020B0604020202020204" pitchFamily="34" charset="0"/>
              </a:rPr>
              <a:t>Sau khi </a:t>
            </a:r>
            <a:r>
              <a:rPr lang="vi-VN" sz="3200" b="0" i="0" dirty="0" err="1">
                <a:effectLst/>
                <a:latin typeface="Arial" panose="020B0604020202020204" pitchFamily="34" charset="0"/>
              </a:rPr>
              <a:t>khởi</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Mai </a:t>
            </a:r>
            <a:r>
              <a:rPr lang="vi-VN" sz="3200" b="0" i="0" dirty="0" err="1">
                <a:effectLst/>
                <a:latin typeface="Arial" panose="020B0604020202020204" pitchFamily="34" charset="0"/>
              </a:rPr>
              <a:t>Thúc</a:t>
            </a:r>
            <a:r>
              <a:rPr lang="vi-VN" sz="3200" b="0" i="0" dirty="0">
                <a:effectLst/>
                <a:latin typeface="Arial" panose="020B0604020202020204" pitchFamily="34" charset="0"/>
              </a:rPr>
              <a:t> Loan </a:t>
            </a:r>
            <a:r>
              <a:rPr lang="vi-VN" sz="3200" b="0" i="0" dirty="0" err="1">
                <a:effectLst/>
                <a:latin typeface="Arial" panose="020B0604020202020204" pitchFamily="34" charset="0"/>
              </a:rPr>
              <a:t>kết</a:t>
            </a:r>
            <a:r>
              <a:rPr lang="vi-VN" sz="3200" b="0" i="0" dirty="0">
                <a:effectLst/>
                <a:latin typeface="Arial" panose="020B0604020202020204" pitchFamily="34" charset="0"/>
              </a:rPr>
              <a:t> </a:t>
            </a:r>
            <a:r>
              <a:rPr lang="vi-VN" sz="3200" b="0" i="0" dirty="0" err="1">
                <a:effectLst/>
                <a:latin typeface="Arial" panose="020B0604020202020204" pitchFamily="34" charset="0"/>
              </a:rPr>
              <a:t>thúc</a:t>
            </a:r>
            <a:r>
              <a:rPr lang="vi-VN" sz="3200" b="0" i="0" dirty="0">
                <a:effectLst/>
                <a:latin typeface="Arial" panose="020B0604020202020204" pitchFamily="34" charset="0"/>
              </a:rPr>
              <a:t>, </a:t>
            </a:r>
            <a:r>
              <a:rPr lang="vi-VN" sz="3200" b="0" i="0" dirty="0" err="1">
                <a:effectLst/>
                <a:latin typeface="Arial" panose="020B0604020202020204" pitchFamily="34" charset="0"/>
              </a:rPr>
              <a:t>dù</a:t>
            </a:r>
            <a:r>
              <a:rPr lang="vi-VN" sz="3200" b="0" i="0" dirty="0">
                <a:effectLst/>
                <a:latin typeface="Arial" panose="020B0604020202020204" pitchFamily="34" charset="0"/>
              </a:rPr>
              <a:t> </a:t>
            </a:r>
            <a:r>
              <a:rPr lang="vi-VN" sz="3200" b="0" i="0" dirty="0" err="1">
                <a:effectLst/>
                <a:latin typeface="Arial" panose="020B0604020202020204" pitchFamily="34" charset="0"/>
              </a:rPr>
              <a:t>thất</a:t>
            </a:r>
            <a:r>
              <a:rPr lang="vi-VN" sz="3200" b="0" i="0" dirty="0">
                <a:effectLst/>
                <a:latin typeface="Arial" panose="020B0604020202020204" pitchFamily="34" charset="0"/>
              </a:rPr>
              <a:t> </a:t>
            </a:r>
            <a:r>
              <a:rPr lang="vi-VN" sz="3200" b="0" i="0" dirty="0" err="1">
                <a:effectLst/>
                <a:latin typeface="Arial" panose="020B0604020202020204" pitchFamily="34" charset="0"/>
              </a:rPr>
              <a:t>bại</a:t>
            </a:r>
            <a:r>
              <a:rPr lang="vi-VN" sz="3200" b="0" i="0" dirty="0">
                <a:effectLst/>
                <a:latin typeface="Arial" panose="020B0604020202020204" pitchFamily="34" charset="0"/>
              </a:rPr>
              <a:t> nhưng </a:t>
            </a:r>
            <a:r>
              <a:rPr lang="vi-VN" sz="3200" b="0" i="0" dirty="0" err="1">
                <a:effectLst/>
                <a:latin typeface="Arial" panose="020B0604020202020204" pitchFamily="34" charset="0"/>
              </a:rPr>
              <a:t>đó</a:t>
            </a:r>
            <a:r>
              <a:rPr lang="vi-VN" sz="3200" b="0" i="0" dirty="0">
                <a:effectLst/>
                <a:latin typeface="Arial" panose="020B0604020202020204" pitchFamily="34" charset="0"/>
              </a:rPr>
              <a:t> </a:t>
            </a:r>
            <a:r>
              <a:rPr lang="vi-VN" sz="3200" b="0" i="0" dirty="0" err="1">
                <a:effectLst/>
                <a:latin typeface="Arial" panose="020B0604020202020204" pitchFamily="34" charset="0"/>
              </a:rPr>
              <a:t>đã</a:t>
            </a:r>
            <a:r>
              <a:rPr lang="vi-VN" sz="3200" b="0" i="0" dirty="0">
                <a:effectLst/>
                <a:latin typeface="Arial" panose="020B0604020202020204" pitchFamily="34" charset="0"/>
              </a:rPr>
              <a:t> </a:t>
            </a:r>
            <a:r>
              <a:rPr lang="vi-VN" sz="3200" b="0" i="0" dirty="0" err="1">
                <a:effectLst/>
                <a:latin typeface="Arial" panose="020B0604020202020204" pitchFamily="34" charset="0"/>
              </a:rPr>
              <a:t>để</a:t>
            </a:r>
            <a:r>
              <a:rPr lang="vi-VN" sz="3200" b="0" i="0" dirty="0">
                <a:effectLst/>
                <a:latin typeface="Arial" panose="020B0604020202020204" pitchFamily="34" charset="0"/>
              </a:rPr>
              <a:t> </a:t>
            </a:r>
            <a:r>
              <a:rPr lang="vi-VN" sz="3200" b="0" i="0" dirty="0" err="1">
                <a:effectLst/>
                <a:latin typeface="Arial" panose="020B0604020202020204" pitchFamily="34" charset="0"/>
              </a:rPr>
              <a:t>lại</a:t>
            </a:r>
            <a:r>
              <a:rPr lang="vi-VN" sz="3200" b="0" i="0" dirty="0">
                <a:effectLst/>
                <a:latin typeface="Arial" panose="020B0604020202020204" pitchFamily="34" charset="0"/>
              </a:rPr>
              <a:t> </a:t>
            </a:r>
            <a:r>
              <a:rPr lang="vi-VN" sz="3200" b="0" i="0" dirty="0" err="1">
                <a:effectLst/>
                <a:latin typeface="Arial" panose="020B0604020202020204" pitchFamily="34" charset="0"/>
              </a:rPr>
              <a:t>những</a:t>
            </a:r>
            <a:r>
              <a:rPr lang="vi-VN" sz="3200" b="0" i="0" dirty="0">
                <a:effectLst/>
                <a:latin typeface="Arial" panose="020B0604020202020204" pitchFamily="34" charset="0"/>
              </a:rPr>
              <a:t> ý </a:t>
            </a:r>
            <a:r>
              <a:rPr lang="vi-VN" sz="3200" b="0" i="0" dirty="0" err="1">
                <a:effectLst/>
                <a:latin typeface="Arial" panose="020B0604020202020204" pitchFamily="34" charset="0"/>
              </a:rPr>
              <a:t>nghĩa</a:t>
            </a:r>
            <a:r>
              <a:rPr lang="vi-VN" sz="3200" b="0" i="0" dirty="0">
                <a:effectLst/>
                <a:latin typeface="Arial" panose="020B0604020202020204" pitchFamily="34" charset="0"/>
              </a:rPr>
              <a:t> vô </a:t>
            </a:r>
            <a:r>
              <a:rPr lang="vi-VN" sz="3200" b="0" i="0" dirty="0" err="1">
                <a:effectLst/>
                <a:latin typeface="Arial" panose="020B0604020202020204" pitchFamily="34" charset="0"/>
              </a:rPr>
              <a:t>cùng</a:t>
            </a:r>
            <a:r>
              <a:rPr lang="vi-VN" sz="3200" b="0" i="0" dirty="0">
                <a:effectLst/>
                <a:latin typeface="Arial" panose="020B0604020202020204" pitchFamily="34" charset="0"/>
              </a:rPr>
              <a:t> to </a:t>
            </a:r>
            <a:r>
              <a:rPr lang="vi-VN" sz="3200" b="0" i="0" dirty="0" err="1">
                <a:effectLst/>
                <a:latin typeface="Arial" panose="020B0604020202020204" pitchFamily="34" charset="0"/>
              </a:rPr>
              <a:t>lớn</a:t>
            </a:r>
            <a:r>
              <a:rPr lang="vi-VN" sz="3200" b="0" i="0" dirty="0">
                <a:effectLst/>
                <a:latin typeface="Arial" panose="020B0604020202020204" pitchFamily="34" charset="0"/>
              </a:rPr>
              <a:t>. </a:t>
            </a:r>
            <a:r>
              <a:rPr lang="vi-VN" sz="3200" b="0" i="0" dirty="0" err="1">
                <a:effectLst/>
                <a:latin typeface="Arial" panose="020B0604020202020204" pitchFamily="34" charset="0"/>
              </a:rPr>
              <a:t>Đó</a:t>
            </a:r>
            <a:r>
              <a:rPr lang="vi-VN" sz="3200" b="0" i="0" dirty="0">
                <a:effectLst/>
                <a:latin typeface="Arial" panose="020B0604020202020204" pitchFamily="34" charset="0"/>
              </a:rPr>
              <a:t> </a:t>
            </a:r>
            <a:r>
              <a:rPr lang="vi-VN" sz="3200" b="0" i="0" dirty="0" err="1">
                <a:effectLst/>
                <a:latin typeface="Arial" panose="020B0604020202020204" pitchFamily="34" charset="0"/>
              </a:rPr>
              <a:t>là</a:t>
            </a:r>
            <a:r>
              <a:rPr lang="vi-VN" sz="3200" b="0" i="0" dirty="0">
                <a:effectLst/>
                <a:latin typeface="Arial" panose="020B0604020202020204" pitchFamily="34" charset="0"/>
              </a:rPr>
              <a:t> </a:t>
            </a:r>
            <a:r>
              <a:rPr lang="vi-VN" sz="3200" b="0" i="0" dirty="0" err="1">
                <a:effectLst/>
                <a:latin typeface="Arial" panose="020B0604020202020204" pitchFamily="34" charset="0"/>
              </a:rPr>
              <a:t>cuộc</a:t>
            </a:r>
            <a:r>
              <a:rPr lang="vi-VN" sz="3200" b="0" i="0" dirty="0">
                <a:effectLst/>
                <a:latin typeface="Arial" panose="020B0604020202020204" pitchFamily="34" charset="0"/>
              </a:rPr>
              <a:t> </a:t>
            </a:r>
            <a:r>
              <a:rPr lang="vi-VN" sz="3200" b="0" i="0" dirty="0" err="1">
                <a:effectLst/>
                <a:latin typeface="Arial" panose="020B0604020202020204" pitchFamily="34" charset="0"/>
              </a:rPr>
              <a:t>khởi</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a:t>
            </a:r>
            <a:r>
              <a:rPr lang="vi-VN" sz="3200" b="0" i="0" dirty="0" err="1">
                <a:effectLst/>
                <a:latin typeface="Arial" panose="020B0604020202020204" pitchFamily="34" charset="0"/>
              </a:rPr>
              <a:t>đã</a:t>
            </a:r>
            <a:r>
              <a:rPr lang="vi-VN" sz="3200" b="0" i="0" dirty="0">
                <a:effectLst/>
                <a:latin typeface="Arial" panose="020B0604020202020204" pitchFamily="34" charset="0"/>
              </a:rPr>
              <a:t> </a:t>
            </a:r>
            <a:r>
              <a:rPr lang="vi-VN" sz="3200" b="0" i="0" dirty="0" err="1">
                <a:effectLst/>
                <a:latin typeface="Arial" panose="020B0604020202020204" pitchFamily="34" charset="0"/>
              </a:rPr>
              <a:t>thể</a:t>
            </a:r>
            <a:r>
              <a:rPr lang="vi-VN" sz="3200" b="0" i="0" dirty="0">
                <a:effectLst/>
                <a:latin typeface="Arial" panose="020B0604020202020204" pitchFamily="34" charset="0"/>
              </a:rPr>
              <a:t> </a:t>
            </a:r>
            <a:r>
              <a:rPr lang="vi-VN" sz="3200" b="0" i="0" dirty="0" err="1">
                <a:effectLst/>
                <a:latin typeface="Arial" panose="020B0604020202020204" pitchFamily="34" charset="0"/>
              </a:rPr>
              <a:t>hiện</a:t>
            </a:r>
            <a:r>
              <a:rPr lang="vi-VN" sz="3200" b="0" i="0" dirty="0">
                <a:effectLst/>
                <a:latin typeface="Arial" panose="020B0604020202020204" pitchFamily="34" charset="0"/>
              </a:rPr>
              <a:t> tinh </a:t>
            </a:r>
            <a:r>
              <a:rPr lang="vi-VN" sz="3200" b="0" i="0" dirty="0" err="1">
                <a:effectLst/>
                <a:latin typeface="Arial" panose="020B0604020202020204" pitchFamily="34" charset="0"/>
              </a:rPr>
              <a:t>thần</a:t>
            </a:r>
            <a:r>
              <a:rPr lang="vi-VN" sz="3200" b="0" i="0" dirty="0">
                <a:effectLst/>
                <a:latin typeface="Arial" panose="020B0604020202020204" pitchFamily="34" charset="0"/>
              </a:rPr>
              <a:t> </a:t>
            </a:r>
            <a:r>
              <a:rPr lang="vi-VN" sz="3200" b="0" i="0" dirty="0" err="1">
                <a:effectLst/>
                <a:latin typeface="Arial" panose="020B0604020202020204" pitchFamily="34" charset="0"/>
              </a:rPr>
              <a:t>quyết</a:t>
            </a:r>
            <a:r>
              <a:rPr lang="vi-VN" sz="3200" b="0" i="0" dirty="0">
                <a:effectLst/>
                <a:latin typeface="Arial" panose="020B0604020202020204" pitchFamily="34" charset="0"/>
              </a:rPr>
              <a:t> tâm </a:t>
            </a:r>
            <a:r>
              <a:rPr lang="vi-VN" sz="3200" b="0" i="0" dirty="0" err="1">
                <a:effectLst/>
                <a:latin typeface="Arial" panose="020B0604020202020204" pitchFamily="34" charset="0"/>
              </a:rPr>
              <a:t>chiến</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nhân dân ta trong </a:t>
            </a:r>
            <a:r>
              <a:rPr lang="vi-VN" sz="3200" b="0" i="0" dirty="0" err="1">
                <a:effectLst/>
                <a:latin typeface="Arial" panose="020B0604020202020204" pitchFamily="34" charset="0"/>
              </a:rPr>
              <a:t>cuộc</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tranh </a:t>
            </a:r>
            <a:r>
              <a:rPr lang="vi-VN" sz="3200" b="0" i="0" dirty="0" err="1">
                <a:effectLst/>
                <a:latin typeface="Arial" panose="020B0604020202020204" pitchFamily="34" charset="0"/>
              </a:rPr>
              <a:t>giành</a:t>
            </a:r>
            <a:r>
              <a:rPr lang="vi-VN" sz="3200" b="0" i="0" dirty="0">
                <a:effectLst/>
                <a:latin typeface="Arial" panose="020B0604020202020204" pitchFamily="34" charset="0"/>
              </a:rPr>
              <a:t> </a:t>
            </a:r>
            <a:r>
              <a:rPr lang="vi-VN" sz="3200" b="0" i="0" dirty="0" err="1">
                <a:effectLst/>
                <a:latin typeface="Arial" panose="020B0604020202020204" pitchFamily="34" charset="0"/>
              </a:rPr>
              <a:t>độc</a:t>
            </a:r>
            <a:r>
              <a:rPr lang="vi-VN" sz="3200" b="0" i="0" dirty="0">
                <a:effectLst/>
                <a:latin typeface="Arial" panose="020B0604020202020204" pitchFamily="34" charset="0"/>
              </a:rPr>
              <a:t> </a:t>
            </a:r>
            <a:r>
              <a:rPr lang="vi-VN" sz="3200" b="0" i="0" dirty="0" err="1">
                <a:effectLst/>
                <a:latin typeface="Arial" panose="020B0604020202020204" pitchFamily="34" charset="0"/>
              </a:rPr>
              <a:t>lập</a:t>
            </a:r>
            <a:r>
              <a:rPr lang="vi-VN" sz="3200" b="0" i="0" dirty="0">
                <a:effectLst/>
                <a:latin typeface="Arial" panose="020B0604020202020204" pitchFamily="34" charset="0"/>
              </a:rPr>
              <a:t> </a:t>
            </a:r>
            <a:r>
              <a:rPr lang="vi-VN" sz="3200" b="0" i="0" dirty="0" err="1">
                <a:effectLst/>
                <a:latin typeface="Arial" panose="020B0604020202020204" pitchFamily="34" charset="0"/>
              </a:rPr>
              <a:t>và</a:t>
            </a:r>
            <a:r>
              <a:rPr lang="vi-VN" sz="3200" b="0" i="0" dirty="0">
                <a:effectLst/>
                <a:latin typeface="Arial" panose="020B0604020202020204" pitchFamily="34" charset="0"/>
              </a:rPr>
              <a:t> </a:t>
            </a:r>
            <a:r>
              <a:rPr lang="vi-VN" sz="3200" b="0" i="0" dirty="0" err="1">
                <a:effectLst/>
                <a:latin typeface="Arial" panose="020B0604020202020204" pitchFamily="34" charset="0"/>
              </a:rPr>
              <a:t>tự</a:t>
            </a:r>
            <a:r>
              <a:rPr lang="vi-VN" sz="3200" b="0" i="0" dirty="0">
                <a:effectLst/>
                <a:latin typeface="Arial" panose="020B0604020202020204" pitchFamily="34" charset="0"/>
              </a:rPr>
              <a:t> do cho dân </a:t>
            </a:r>
            <a:r>
              <a:rPr lang="vi-VN" sz="3200" b="0" i="0" dirty="0" err="1">
                <a:effectLst/>
                <a:latin typeface="Arial" panose="020B0604020202020204" pitchFamily="34" charset="0"/>
              </a:rPr>
              <a:t>tộc</a:t>
            </a:r>
            <a:r>
              <a:rPr lang="vi-VN" sz="3200" b="0" i="0" dirty="0">
                <a:effectLst/>
                <a:latin typeface="Arial" panose="020B0604020202020204" pitchFamily="34" charset="0"/>
              </a:rPr>
              <a:t>.</a:t>
            </a:r>
          </a:p>
          <a:p>
            <a:pPr marL="457200" indent="-457200" algn="just">
              <a:buFont typeface="Arial" panose="020B0604020202020204" pitchFamily="34" charset="0"/>
              <a:buChar char="•"/>
            </a:pPr>
            <a:r>
              <a:rPr lang="vi-VN" sz="3200" b="0" i="0" dirty="0">
                <a:effectLst/>
                <a:latin typeface="Arial" panose="020B0604020202020204" pitchFamily="34" charset="0"/>
              </a:rPr>
              <a:t>Hơn </a:t>
            </a:r>
            <a:r>
              <a:rPr lang="vi-VN" sz="3200" b="0" i="0" dirty="0" err="1">
                <a:effectLst/>
                <a:latin typeface="Arial" panose="020B0604020202020204" pitchFamily="34" charset="0"/>
              </a:rPr>
              <a:t>thế</a:t>
            </a:r>
            <a:r>
              <a:rPr lang="vi-VN" sz="3200" b="0" i="0" dirty="0">
                <a:effectLst/>
                <a:latin typeface="Arial" panose="020B0604020202020204" pitchFamily="34" charset="0"/>
              </a:rPr>
              <a:t> </a:t>
            </a:r>
            <a:r>
              <a:rPr lang="vi-VN" sz="3200" b="0" i="0" dirty="0" err="1">
                <a:effectLst/>
                <a:latin typeface="Arial" panose="020B0604020202020204" pitchFamily="34" charset="0"/>
              </a:rPr>
              <a:t>nữa</a:t>
            </a:r>
            <a:r>
              <a:rPr lang="vi-VN" sz="3200" b="0" i="0" dirty="0">
                <a:effectLst/>
                <a:latin typeface="Arial" panose="020B0604020202020204" pitchFamily="34" charset="0"/>
              </a:rPr>
              <a:t>, </a:t>
            </a:r>
            <a:r>
              <a:rPr lang="vi-VN" sz="3200" b="0" i="0" dirty="0" err="1">
                <a:effectLst/>
                <a:latin typeface="Arial" panose="020B0604020202020204" pitchFamily="34" charset="0"/>
              </a:rPr>
              <a:t>nó</a:t>
            </a:r>
            <a:r>
              <a:rPr lang="vi-VN" sz="3200" b="0" i="0" dirty="0">
                <a:effectLst/>
                <a:latin typeface="Arial" panose="020B0604020202020204" pitchFamily="34" charset="0"/>
              </a:rPr>
              <a:t> </a:t>
            </a:r>
            <a:r>
              <a:rPr lang="vi-VN" sz="3200" b="0" i="0" dirty="0" err="1">
                <a:effectLst/>
                <a:latin typeface="Arial" panose="020B0604020202020204" pitchFamily="34" charset="0"/>
              </a:rPr>
              <a:t>còn</a:t>
            </a:r>
            <a:r>
              <a:rPr lang="vi-VN" sz="3200" b="0" i="0" dirty="0">
                <a:effectLst/>
                <a:latin typeface="Arial" panose="020B0604020202020204" pitchFamily="34" charset="0"/>
              </a:rPr>
              <a:t> </a:t>
            </a:r>
            <a:r>
              <a:rPr lang="vi-VN" sz="3200" b="0" i="0" dirty="0" err="1">
                <a:effectLst/>
                <a:latin typeface="Arial" panose="020B0604020202020204" pitchFamily="34" charset="0"/>
              </a:rPr>
              <a:t>cổ</a:t>
            </a:r>
            <a:r>
              <a:rPr lang="vi-VN" sz="3200" b="0" i="0" dirty="0">
                <a:effectLst/>
                <a:latin typeface="Arial" panose="020B0604020202020204" pitchFamily="34" charset="0"/>
              </a:rPr>
              <a:t> </a:t>
            </a:r>
            <a:r>
              <a:rPr lang="vi-VN" sz="3200" b="0" i="0" dirty="0" err="1">
                <a:effectLst/>
                <a:latin typeface="Arial" panose="020B0604020202020204" pitchFamily="34" charset="0"/>
              </a:rPr>
              <a:t>vũ</a:t>
            </a:r>
            <a:r>
              <a:rPr lang="vi-VN" sz="3200" b="0" i="0" dirty="0">
                <a:effectLst/>
                <a:latin typeface="Arial" panose="020B0604020202020204" pitchFamily="34" charset="0"/>
              </a:rPr>
              <a:t> tinh </a:t>
            </a:r>
            <a:r>
              <a:rPr lang="vi-VN" sz="3200" b="0" i="0" dirty="0" err="1">
                <a:effectLst/>
                <a:latin typeface="Arial" panose="020B0604020202020204" pitchFamily="34" charset="0"/>
              </a:rPr>
              <a:t>thần</a:t>
            </a:r>
            <a:r>
              <a:rPr lang="vi-VN" sz="3200" b="0" i="0" dirty="0">
                <a:effectLst/>
                <a:latin typeface="Arial" panose="020B0604020202020204" pitchFamily="34" charset="0"/>
              </a:rPr>
              <a:t> </a:t>
            </a:r>
            <a:r>
              <a:rPr lang="vi-VN" sz="3200" b="0" i="0" dirty="0" err="1">
                <a:effectLst/>
                <a:latin typeface="Arial" panose="020B0604020202020204" pitchFamily="34" charset="0"/>
              </a:rPr>
              <a:t>chiến</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quân </a:t>
            </a:r>
            <a:r>
              <a:rPr lang="vi-VN" sz="3200" b="0" i="0" dirty="0" err="1">
                <a:effectLst/>
                <a:latin typeface="Arial" panose="020B0604020202020204" pitchFamily="34" charset="0"/>
              </a:rPr>
              <a:t>và</a:t>
            </a:r>
            <a:r>
              <a:rPr lang="vi-VN" sz="3200" b="0" i="0" dirty="0">
                <a:effectLst/>
                <a:latin typeface="Arial" panose="020B0604020202020204" pitchFamily="34" charset="0"/>
              </a:rPr>
              <a:t> nhân dân ta trong </a:t>
            </a:r>
            <a:r>
              <a:rPr lang="vi-VN" sz="3200" b="0" i="0" dirty="0" err="1">
                <a:effectLst/>
                <a:latin typeface="Arial" panose="020B0604020202020204" pitchFamily="34" charset="0"/>
              </a:rPr>
              <a:t>những</a:t>
            </a:r>
            <a:r>
              <a:rPr lang="vi-VN" sz="3200" b="0" i="0" dirty="0">
                <a:effectLst/>
                <a:latin typeface="Arial" panose="020B0604020202020204" pitchFamily="34" charset="0"/>
              </a:rPr>
              <a:t> </a:t>
            </a:r>
            <a:r>
              <a:rPr lang="vi-VN" sz="3200" b="0" i="0" dirty="0" err="1">
                <a:effectLst/>
                <a:latin typeface="Arial" panose="020B0604020202020204" pitchFamily="34" charset="0"/>
              </a:rPr>
              <a:t>cuộc</a:t>
            </a:r>
            <a:r>
              <a:rPr lang="vi-VN" sz="3200" b="0" i="0" dirty="0">
                <a:effectLst/>
                <a:latin typeface="Arial" panose="020B0604020202020204" pitchFamily="34" charset="0"/>
              </a:rPr>
              <a:t> </a:t>
            </a:r>
            <a:r>
              <a:rPr lang="vi-VN" sz="3200" b="0" i="0" dirty="0" err="1">
                <a:effectLst/>
                <a:latin typeface="Arial" panose="020B0604020202020204" pitchFamily="34" charset="0"/>
              </a:rPr>
              <a:t>khởi</a:t>
            </a:r>
            <a:r>
              <a:rPr lang="vi-VN" sz="3200" b="0" i="0" dirty="0">
                <a:effectLst/>
                <a:latin typeface="Arial" panose="020B0604020202020204" pitchFamily="34" charset="0"/>
              </a:rPr>
              <a:t> </a:t>
            </a:r>
            <a:r>
              <a:rPr lang="vi-VN" sz="3200" b="0" i="0" dirty="0" err="1">
                <a:effectLst/>
                <a:latin typeface="Arial" panose="020B0604020202020204" pitchFamily="34" charset="0"/>
              </a:rPr>
              <a:t>nghĩa</a:t>
            </a:r>
            <a:r>
              <a:rPr lang="vi-VN" sz="3200" b="0" i="0" dirty="0">
                <a:effectLst/>
                <a:latin typeface="Arial" panose="020B0604020202020204" pitchFamily="34" charset="0"/>
              </a:rPr>
              <a:t> ở giai </a:t>
            </a:r>
            <a:r>
              <a:rPr lang="vi-VN" sz="3200" b="0" i="0" dirty="0" err="1">
                <a:effectLst/>
                <a:latin typeface="Arial" panose="020B0604020202020204" pitchFamily="34" charset="0"/>
              </a:rPr>
              <a:t>đoạn</a:t>
            </a:r>
            <a:r>
              <a:rPr lang="vi-VN" sz="3200" b="0" i="0" dirty="0">
                <a:effectLst/>
                <a:latin typeface="Arial" panose="020B0604020202020204" pitchFamily="34" charset="0"/>
              </a:rPr>
              <a:t> </a:t>
            </a:r>
            <a:r>
              <a:rPr lang="vi-VN" sz="3200" b="0" i="0" dirty="0" err="1">
                <a:effectLst/>
                <a:latin typeface="Arial" panose="020B0604020202020204" pitchFamily="34" charset="0"/>
              </a:rPr>
              <a:t>tiếp</a:t>
            </a:r>
            <a:r>
              <a:rPr lang="vi-VN" sz="3200" b="0" i="0" dirty="0">
                <a:effectLst/>
                <a:latin typeface="Arial" panose="020B0604020202020204" pitchFamily="34" charset="0"/>
              </a:rPr>
              <a:t> theo.</a:t>
            </a:r>
          </a:p>
        </p:txBody>
      </p:sp>
      <p:pic>
        <p:nvPicPr>
          <p:cNvPr id="16" name="Hình ảnh 15">
            <a:extLst>
              <a:ext uri="{FF2B5EF4-FFF2-40B4-BE49-F238E27FC236}">
                <a16:creationId xmlns:a16="http://schemas.microsoft.com/office/drawing/2014/main" id="{E94D5F0E-4A0D-C68B-01C2-87851F470A01}"/>
              </a:ext>
            </a:extLst>
          </p:cNvPr>
          <p:cNvPicPr>
            <a:picLocks noChangeAspect="1"/>
          </p:cNvPicPr>
          <p:nvPr/>
        </p:nvPicPr>
        <p:blipFill>
          <a:blip r:embed="rId2"/>
          <a:stretch>
            <a:fillRect/>
          </a:stretch>
        </p:blipFill>
        <p:spPr>
          <a:xfrm>
            <a:off x="2365047" y="5260900"/>
            <a:ext cx="1035277" cy="1035277"/>
          </a:xfrm>
          <a:prstGeom prst="rect">
            <a:avLst/>
          </a:prstGeom>
        </p:spPr>
      </p:pic>
    </p:spTree>
    <p:extLst>
      <p:ext uri="{BB962C8B-B14F-4D97-AF65-F5344CB8AC3E}">
        <p14:creationId xmlns:p14="http://schemas.microsoft.com/office/powerpoint/2010/main" val="236345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out)">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6FF71060-8F45-4ADD-3CFF-0E1A33875C98}"/>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5.Khởi </a:t>
            </a:r>
            <a:r>
              <a:rPr lang="vi-VN" sz="4000" dirty="0" err="1">
                <a:solidFill>
                  <a:srgbClr val="FF0000"/>
                </a:solidFill>
              </a:rPr>
              <a:t>nghĩa</a:t>
            </a:r>
            <a:r>
              <a:rPr lang="vi-VN" sz="4000" dirty="0">
                <a:solidFill>
                  <a:srgbClr val="FF0000"/>
                </a:solidFill>
              </a:rPr>
              <a:t> </a:t>
            </a:r>
            <a:r>
              <a:rPr lang="vi-VN" sz="4000" dirty="0" err="1">
                <a:solidFill>
                  <a:srgbClr val="FF0000"/>
                </a:solidFill>
              </a:rPr>
              <a:t>Phùng</a:t>
            </a:r>
            <a:r>
              <a:rPr lang="vi-VN" sz="4000" dirty="0">
                <a:solidFill>
                  <a:srgbClr val="FF0000"/>
                </a:solidFill>
              </a:rPr>
              <a:t> Hưng</a:t>
            </a:r>
          </a:p>
        </p:txBody>
      </p:sp>
      <p:sp>
        <p:nvSpPr>
          <p:cNvPr id="8" name="Hộp Văn bản 7">
            <a:extLst>
              <a:ext uri="{FF2B5EF4-FFF2-40B4-BE49-F238E27FC236}">
                <a16:creationId xmlns:a16="http://schemas.microsoft.com/office/drawing/2014/main" id="{19AA9C27-C123-5A91-6D70-7E7EED49DD29}"/>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*Nguyên nhân</a:t>
            </a:r>
          </a:p>
        </p:txBody>
      </p:sp>
      <p:sp>
        <p:nvSpPr>
          <p:cNvPr id="10" name="Hộp Văn bản 9">
            <a:extLst>
              <a:ext uri="{FF2B5EF4-FFF2-40B4-BE49-F238E27FC236}">
                <a16:creationId xmlns:a16="http://schemas.microsoft.com/office/drawing/2014/main" id="{0285E947-19FC-E0FC-4F2F-83B4CE693F5F}"/>
              </a:ext>
            </a:extLst>
          </p:cNvPr>
          <p:cNvSpPr txBox="1"/>
          <p:nvPr/>
        </p:nvSpPr>
        <p:spPr>
          <a:xfrm>
            <a:off x="0" y="941944"/>
            <a:ext cx="11484429" cy="1569660"/>
          </a:xfrm>
          <a:prstGeom prst="rect">
            <a:avLst/>
          </a:prstGeom>
          <a:noFill/>
        </p:spPr>
        <p:txBody>
          <a:bodyPr wrap="square" rtlCol="0">
            <a:spAutoFit/>
          </a:bodyPr>
          <a:lstStyle/>
          <a:p>
            <a:pPr marL="457200" indent="-457200" algn="l">
              <a:buFont typeface="Arial" panose="020B0604020202020204" pitchFamily="34" charset="0"/>
              <a:buChar char="•"/>
            </a:pPr>
            <a:r>
              <a:rPr lang="vi-VN" sz="3200" b="0" i="0">
                <a:effectLst/>
                <a:latin typeface="Arial" panose="020B0604020202020204" pitchFamily="34" charset="0"/>
              </a:rPr>
              <a:t>Chính sách cai trị hà khắc, bóc lột tàn bạo của nhà Đường khiến đời sống của người Việt cực khổ =&gt; mâu thuẫn dân tộc giữa người Việt với nhà Lương ngày càng sâu sắc.</a:t>
            </a:r>
            <a:endParaRPr lang="vi-VN" sz="3200" dirty="0"/>
          </a:p>
        </p:txBody>
      </p:sp>
      <p:sp>
        <p:nvSpPr>
          <p:cNvPr id="12" name="Hộp Văn bản 11">
            <a:extLst>
              <a:ext uri="{FF2B5EF4-FFF2-40B4-BE49-F238E27FC236}">
                <a16:creationId xmlns:a16="http://schemas.microsoft.com/office/drawing/2014/main" id="{F49E25F4-7B80-28CA-B690-51BD15AFF08A}"/>
              </a:ext>
            </a:extLst>
          </p:cNvPr>
          <p:cNvSpPr txBox="1"/>
          <p:nvPr/>
        </p:nvSpPr>
        <p:spPr>
          <a:xfrm>
            <a:off x="0" y="2400139"/>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Diễn</a:t>
            </a:r>
            <a:r>
              <a:rPr lang="vi-VN" sz="3200" dirty="0">
                <a:solidFill>
                  <a:srgbClr val="00B0F0"/>
                </a:solidFill>
              </a:rPr>
              <a:t> </a:t>
            </a:r>
            <a:r>
              <a:rPr lang="vi-VN" sz="3200" dirty="0" err="1">
                <a:solidFill>
                  <a:srgbClr val="00B0F0"/>
                </a:solidFill>
              </a:rPr>
              <a:t>biến</a:t>
            </a:r>
            <a:endParaRPr lang="vi-VN" sz="3200" dirty="0">
              <a:solidFill>
                <a:srgbClr val="00B0F0"/>
              </a:solidFill>
            </a:endParaRPr>
          </a:p>
        </p:txBody>
      </p:sp>
      <p:sp>
        <p:nvSpPr>
          <p:cNvPr id="14" name="Hộp Văn bản 13">
            <a:extLst>
              <a:ext uri="{FF2B5EF4-FFF2-40B4-BE49-F238E27FC236}">
                <a16:creationId xmlns:a16="http://schemas.microsoft.com/office/drawing/2014/main" id="{57D3CC90-7DE3-95F8-7C7E-A0BFB1F0F3F8}"/>
              </a:ext>
            </a:extLst>
          </p:cNvPr>
          <p:cNvSpPr txBox="1"/>
          <p:nvPr/>
        </p:nvSpPr>
        <p:spPr>
          <a:xfrm>
            <a:off x="-1" y="2996175"/>
            <a:ext cx="11484429" cy="3539430"/>
          </a:xfrm>
          <a:prstGeom prst="rect">
            <a:avLst/>
          </a:prstGeom>
          <a:noFill/>
        </p:spPr>
        <p:txBody>
          <a:bodyPr wrap="square" rtlCol="0">
            <a:spAutoFit/>
          </a:bodyPr>
          <a:lstStyle/>
          <a:p>
            <a:pPr marL="342900" indent="-342900">
              <a:buFont typeface="Arial" panose="020B0604020202020204" pitchFamily="34" charset="0"/>
              <a:buChar char="•"/>
            </a:pPr>
            <a:r>
              <a:rPr lang="vi-VN" sz="2800" b="0" i="0">
                <a:effectLst/>
                <a:latin typeface="Arial" panose="020B0604020202020204" pitchFamily="34" charset="0"/>
              </a:rPr>
              <a:t>Khoảng năm 776, Phùng Hưng cùng em là Phùng Hải đã họp quân khởi nghĩa ở Đường Lâm. Nhân dân các vùng xung quanh nổi dậy hưởng ứng và giành được quyền làm chủ vùng đất của mình.</a:t>
            </a:r>
          </a:p>
          <a:p>
            <a:pPr marL="342900" indent="-342900">
              <a:buFont typeface="Arial" panose="020B0604020202020204" pitchFamily="34" charset="0"/>
              <a:buChar char="•"/>
            </a:pPr>
            <a:r>
              <a:rPr lang="vi-VN" sz="2800" b="0" i="0">
                <a:effectLst/>
                <a:latin typeface="Arial" panose="020B0604020202020204" pitchFamily="34" charset="0"/>
              </a:rPr>
              <a:t>ít lâu sau, Phùng Hưng kéo quân về bao vây phủ thành Tống Bình. Viên đô lộ là Cao Chính Bình phải rút vào thành cố thủ, rồi sinh bệnh chết. Phùng Hưng chiếm được thành, sắp đặt việc cai trị.</a:t>
            </a:r>
          </a:p>
          <a:p>
            <a:pPr marL="342900" indent="-342900">
              <a:buFont typeface="Arial" panose="020B0604020202020204" pitchFamily="34" charset="0"/>
              <a:buChar char="•"/>
            </a:pPr>
            <a:r>
              <a:rPr lang="vi-VN" sz="2800" b="0" i="0">
                <a:effectLst/>
                <a:latin typeface="Arial" panose="020B0604020202020204" pitchFamily="34" charset="0"/>
              </a:rPr>
              <a:t>Phùng Hưng mất, con trai là Phùng An nối nghiệp cha. Năm 791, nhà Đường đem đại quân sang đàn áp, Phùng An ra hàng.</a:t>
            </a:r>
          </a:p>
        </p:txBody>
      </p:sp>
      <p:pic>
        <p:nvPicPr>
          <p:cNvPr id="16" name="Hình ảnh 15">
            <a:extLst>
              <a:ext uri="{FF2B5EF4-FFF2-40B4-BE49-F238E27FC236}">
                <a16:creationId xmlns:a16="http://schemas.microsoft.com/office/drawing/2014/main" id="{F6BA5F2D-5E9E-6557-EF8A-7132463C300B}"/>
              </a:ext>
            </a:extLst>
          </p:cNvPr>
          <p:cNvPicPr>
            <a:picLocks noChangeAspect="1"/>
          </p:cNvPicPr>
          <p:nvPr/>
        </p:nvPicPr>
        <p:blipFill>
          <a:blip r:embed="rId2"/>
          <a:stretch>
            <a:fillRect/>
          </a:stretch>
        </p:blipFill>
        <p:spPr>
          <a:xfrm>
            <a:off x="10992870" y="131850"/>
            <a:ext cx="1035277" cy="1035277"/>
          </a:xfrm>
          <a:prstGeom prst="rect">
            <a:avLst/>
          </a:prstGeom>
        </p:spPr>
      </p:pic>
    </p:spTree>
    <p:extLst>
      <p:ext uri="{BB962C8B-B14F-4D97-AF65-F5344CB8AC3E}">
        <p14:creationId xmlns:p14="http://schemas.microsoft.com/office/powerpoint/2010/main" val="228693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37048-B21B-CD9E-1C95-CDAF7A5F364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10A6C4-40FB-88C7-ABCA-16B76999AB60}"/>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955EF3AF-EDD5-532B-1FB8-07D51C95B043}"/>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C2D6113E-0D31-FFC7-4930-D598E459F8D5}"/>
              </a:ext>
            </a:extLst>
          </p:cNvPr>
          <p:cNvSpPr txBox="1"/>
          <p:nvPr/>
        </p:nvSpPr>
        <p:spPr>
          <a:xfrm>
            <a:off x="0" y="-98070"/>
            <a:ext cx="11228614" cy="707886"/>
          </a:xfrm>
          <a:prstGeom prst="rect">
            <a:avLst/>
          </a:prstGeom>
          <a:noFill/>
        </p:spPr>
        <p:txBody>
          <a:bodyPr wrap="square" rtlCol="0">
            <a:spAutoFit/>
          </a:bodyPr>
          <a:lstStyle/>
          <a:p>
            <a:pPr algn="l"/>
            <a:r>
              <a:rPr lang="vi-VN" sz="4000" dirty="0">
                <a:solidFill>
                  <a:srgbClr val="FF0000"/>
                </a:solidFill>
              </a:rPr>
              <a:t>5.Khởi </a:t>
            </a:r>
            <a:r>
              <a:rPr lang="vi-VN" sz="4000" dirty="0" err="1">
                <a:solidFill>
                  <a:srgbClr val="FF0000"/>
                </a:solidFill>
              </a:rPr>
              <a:t>nghĩa</a:t>
            </a:r>
            <a:r>
              <a:rPr lang="vi-VN" sz="4000" dirty="0">
                <a:solidFill>
                  <a:srgbClr val="FF0000"/>
                </a:solidFill>
              </a:rPr>
              <a:t> </a:t>
            </a:r>
            <a:r>
              <a:rPr lang="vi-VN" sz="4000" dirty="0" err="1">
                <a:solidFill>
                  <a:srgbClr val="FF0000"/>
                </a:solidFill>
              </a:rPr>
              <a:t>Phùng</a:t>
            </a:r>
            <a:r>
              <a:rPr lang="vi-VN" sz="4000" dirty="0">
                <a:solidFill>
                  <a:srgbClr val="FF0000"/>
                </a:solidFill>
              </a:rPr>
              <a:t> Hưng</a:t>
            </a:r>
          </a:p>
        </p:txBody>
      </p:sp>
      <p:sp>
        <p:nvSpPr>
          <p:cNvPr id="8" name="Hộp Văn bản 7">
            <a:extLst>
              <a:ext uri="{FF2B5EF4-FFF2-40B4-BE49-F238E27FC236}">
                <a16:creationId xmlns:a16="http://schemas.microsoft.com/office/drawing/2014/main" id="{E7E5A321-AF58-9E39-4826-EAB72C0C3642}"/>
              </a:ext>
            </a:extLst>
          </p:cNvPr>
          <p:cNvSpPr txBox="1"/>
          <p:nvPr/>
        </p:nvSpPr>
        <p:spPr>
          <a:xfrm>
            <a:off x="0" y="466846"/>
            <a:ext cx="3055258" cy="584775"/>
          </a:xfrm>
          <a:prstGeom prst="rect">
            <a:avLst/>
          </a:prstGeom>
          <a:noFill/>
        </p:spPr>
        <p:txBody>
          <a:bodyPr wrap="square" rtlCol="0">
            <a:spAutoFit/>
          </a:bodyPr>
          <a:lstStyle/>
          <a:p>
            <a:pPr algn="l"/>
            <a:r>
              <a:rPr lang="vi-VN" sz="3200" dirty="0">
                <a:solidFill>
                  <a:srgbClr val="00B0F0"/>
                </a:solidFill>
              </a:rPr>
              <a:t>*</a:t>
            </a:r>
            <a:r>
              <a:rPr lang="vi-VN" sz="3200" dirty="0" err="1">
                <a:solidFill>
                  <a:srgbClr val="00B0F0"/>
                </a:solidFill>
              </a:rPr>
              <a:t>Kết</a:t>
            </a:r>
            <a:r>
              <a:rPr lang="vi-VN" sz="3200" dirty="0">
                <a:solidFill>
                  <a:srgbClr val="00B0F0"/>
                </a:solidFill>
              </a:rPr>
              <a:t> </a:t>
            </a:r>
            <a:r>
              <a:rPr lang="vi-VN" sz="3200" dirty="0" err="1">
                <a:solidFill>
                  <a:srgbClr val="00B0F0"/>
                </a:solidFill>
              </a:rPr>
              <a:t>quả</a:t>
            </a:r>
            <a:endParaRPr lang="vi-VN" sz="3200" dirty="0">
              <a:solidFill>
                <a:srgbClr val="00B0F0"/>
              </a:solidFill>
            </a:endParaRPr>
          </a:p>
        </p:txBody>
      </p:sp>
      <p:sp>
        <p:nvSpPr>
          <p:cNvPr id="10" name="Hộp Văn bản 9">
            <a:extLst>
              <a:ext uri="{FF2B5EF4-FFF2-40B4-BE49-F238E27FC236}">
                <a16:creationId xmlns:a16="http://schemas.microsoft.com/office/drawing/2014/main" id="{BFB5E562-784A-D368-AAF0-2F486C279417}"/>
              </a:ext>
            </a:extLst>
          </p:cNvPr>
          <p:cNvSpPr txBox="1"/>
          <p:nvPr/>
        </p:nvSpPr>
        <p:spPr>
          <a:xfrm>
            <a:off x="0" y="882344"/>
            <a:ext cx="12409714" cy="1095653"/>
          </a:xfrm>
          <a:prstGeom prst="rect">
            <a:avLst/>
          </a:prstGeom>
          <a:noFill/>
        </p:spPr>
        <p:txBody>
          <a:bodyPr wrap="square">
            <a:spAutoFit/>
          </a:bodyPr>
          <a:lstStyle/>
          <a:p>
            <a:pPr marL="457200" indent="-457200">
              <a:buFont typeface="Arial" panose="020B0604020202020204" pitchFamily="34" charset="0"/>
              <a:buChar char="•"/>
            </a:pPr>
            <a:r>
              <a:rPr lang="vi-VN" sz="3200" b="0" i="0">
                <a:effectLst/>
                <a:latin typeface="Arial" panose="020B0604020202020204" pitchFamily="34" charset="0"/>
              </a:rPr>
              <a:t>Cuộc khởi nghĩa Phùng Hưng đã thất bại, không giành được thắng lợi</a:t>
            </a:r>
            <a:endParaRPr lang="vi-VN" sz="3200" dirty="0"/>
          </a:p>
        </p:txBody>
      </p:sp>
      <p:sp>
        <p:nvSpPr>
          <p:cNvPr id="12" name="Hộp Văn bản 11">
            <a:extLst>
              <a:ext uri="{FF2B5EF4-FFF2-40B4-BE49-F238E27FC236}">
                <a16:creationId xmlns:a16="http://schemas.microsoft.com/office/drawing/2014/main" id="{E1F2753C-FD2B-183A-790A-F63D9D385063}"/>
              </a:ext>
            </a:extLst>
          </p:cNvPr>
          <p:cNvSpPr txBox="1"/>
          <p:nvPr/>
        </p:nvSpPr>
        <p:spPr>
          <a:xfrm>
            <a:off x="-1" y="2220042"/>
            <a:ext cx="12409713" cy="3539430"/>
          </a:xfrm>
          <a:prstGeom prst="rect">
            <a:avLst/>
          </a:prstGeom>
          <a:noFill/>
        </p:spPr>
        <p:txBody>
          <a:bodyPr wrap="square">
            <a:spAutoFit/>
          </a:bodyPr>
          <a:lstStyle/>
          <a:p>
            <a:pPr algn="l"/>
            <a:r>
              <a:rPr lang="vi-VN" sz="3200" b="0" i="0" dirty="0">
                <a:effectLst/>
                <a:latin typeface="Arial" panose="020B0604020202020204" pitchFamily="34" charset="0"/>
              </a:rPr>
              <a:t>+ </a:t>
            </a:r>
            <a:r>
              <a:rPr lang="vi-VN" sz="3200" b="0" i="0" dirty="0" err="1">
                <a:effectLst/>
                <a:latin typeface="Arial" panose="020B0604020202020204" pitchFamily="34" charset="0"/>
              </a:rPr>
              <a:t>Phản</a:t>
            </a:r>
            <a:r>
              <a:rPr lang="vi-VN" sz="3200" b="0" i="0" dirty="0">
                <a:effectLst/>
                <a:latin typeface="Arial" panose="020B0604020202020204" pitchFamily="34" charset="0"/>
              </a:rPr>
              <a:t> </a:t>
            </a:r>
            <a:r>
              <a:rPr lang="vi-VN" sz="3200" b="0" i="0" dirty="0" err="1">
                <a:effectLst/>
                <a:latin typeface="Arial" panose="020B0604020202020204" pitchFamily="34" charset="0"/>
              </a:rPr>
              <a:t>ánh</a:t>
            </a:r>
            <a:r>
              <a:rPr lang="vi-VN" sz="3200" b="0" i="0" dirty="0">
                <a:effectLst/>
                <a:latin typeface="Arial" panose="020B0604020202020204" pitchFamily="34" charset="0"/>
              </a:rPr>
              <a:t> </a:t>
            </a:r>
            <a:r>
              <a:rPr lang="vi-VN" sz="3200" b="0" i="0" dirty="0" err="1">
                <a:effectLst/>
                <a:latin typeface="Arial" panose="020B0604020202020204" pitchFamily="34" charset="0"/>
              </a:rPr>
              <a:t>nỗi</a:t>
            </a:r>
            <a:r>
              <a:rPr lang="vi-VN" sz="3200" b="0" i="0" dirty="0">
                <a:effectLst/>
                <a:latin typeface="Arial" panose="020B0604020202020204" pitchFamily="34" charset="0"/>
              </a:rPr>
              <a:t> </a:t>
            </a:r>
            <a:r>
              <a:rPr lang="vi-VN" sz="3200" b="0" i="0" dirty="0" err="1">
                <a:effectLst/>
                <a:latin typeface="Arial" panose="020B0604020202020204" pitchFamily="34" charset="0"/>
              </a:rPr>
              <a:t>bất</a:t>
            </a:r>
            <a:r>
              <a:rPr lang="vi-VN" sz="3200" b="0" i="0" dirty="0">
                <a:effectLst/>
                <a:latin typeface="Arial" panose="020B0604020202020204" pitchFamily="34" charset="0"/>
              </a:rPr>
              <a:t> </a:t>
            </a:r>
            <a:r>
              <a:rPr lang="vi-VN" sz="3200" b="0" i="0" dirty="0" err="1">
                <a:effectLst/>
                <a:latin typeface="Arial" panose="020B0604020202020204" pitchFamily="34" charset="0"/>
              </a:rPr>
              <a:t>bình</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nhân dân ta </a:t>
            </a:r>
            <a:r>
              <a:rPr lang="vi-VN" sz="3200" b="0" i="0" dirty="0" err="1">
                <a:effectLst/>
                <a:latin typeface="Arial" panose="020B0604020202020204" pitchFamily="34" charset="0"/>
              </a:rPr>
              <a:t>trước</a:t>
            </a:r>
            <a:r>
              <a:rPr lang="vi-VN" sz="3200" b="0" i="0" dirty="0">
                <a:effectLst/>
                <a:latin typeface="Arial" panose="020B0604020202020204" pitchFamily="34" charset="0"/>
              </a:rPr>
              <a:t> </a:t>
            </a:r>
            <a:r>
              <a:rPr lang="vi-VN" sz="3200" b="0" i="0" dirty="0" err="1">
                <a:effectLst/>
                <a:latin typeface="Arial" panose="020B0604020202020204" pitchFamily="34" charset="0"/>
              </a:rPr>
              <a:t>những</a:t>
            </a:r>
            <a:r>
              <a:rPr lang="vi-VN" sz="3200" b="0" i="0" dirty="0">
                <a:effectLst/>
                <a:latin typeface="Arial" panose="020B0604020202020204" pitchFamily="34" charset="0"/>
              </a:rPr>
              <a:t> </a:t>
            </a:r>
            <a:r>
              <a:rPr lang="vi-VN" sz="3200" b="0" i="0" dirty="0" err="1">
                <a:effectLst/>
                <a:latin typeface="Arial" panose="020B0604020202020204" pitchFamily="34" charset="0"/>
              </a:rPr>
              <a:t>chính</a:t>
            </a:r>
            <a:r>
              <a:rPr lang="vi-VN" sz="3200" b="0" i="0" dirty="0">
                <a:effectLst/>
                <a:latin typeface="Arial" panose="020B0604020202020204" pitchFamily="34" charset="0"/>
              </a:rPr>
              <a:t> </a:t>
            </a:r>
            <a:r>
              <a:rPr lang="vi-VN" sz="3200" b="0" i="0" dirty="0" err="1">
                <a:effectLst/>
                <a:latin typeface="Arial" panose="020B0604020202020204" pitchFamily="34" charset="0"/>
              </a:rPr>
              <a:t>sách</a:t>
            </a:r>
            <a:r>
              <a:rPr lang="vi-VN" sz="3200" b="0" i="0" dirty="0">
                <a:effectLst/>
                <a:latin typeface="Arial" panose="020B0604020202020204" pitchFamily="34" charset="0"/>
              </a:rPr>
              <a:t> </a:t>
            </a:r>
            <a:r>
              <a:rPr lang="vi-VN" sz="3200" b="0" i="0" dirty="0" err="1">
                <a:effectLst/>
                <a:latin typeface="Arial" panose="020B0604020202020204" pitchFamily="34" charset="0"/>
              </a:rPr>
              <a:t>tàn</a:t>
            </a:r>
            <a:r>
              <a:rPr lang="vi-VN" sz="3200" b="0" i="0" dirty="0">
                <a:effectLst/>
                <a:latin typeface="Arial" panose="020B0604020202020204" pitchFamily="34" charset="0"/>
              </a:rPr>
              <a:t> </a:t>
            </a:r>
            <a:r>
              <a:rPr lang="vi-VN" sz="3200" b="0" i="0" dirty="0" err="1">
                <a:effectLst/>
                <a:latin typeface="Arial" panose="020B0604020202020204" pitchFamily="34" charset="0"/>
              </a:rPr>
              <a:t>bạo</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quân xâm </a:t>
            </a:r>
            <a:r>
              <a:rPr lang="vi-VN" sz="3200" b="0" i="0" dirty="0" err="1">
                <a:effectLst/>
                <a:latin typeface="Arial" panose="020B0604020202020204" pitchFamily="34" charset="0"/>
              </a:rPr>
              <a:t>lược</a:t>
            </a:r>
            <a:r>
              <a:rPr lang="vi-VN" sz="3200" b="0" i="0" dirty="0">
                <a:effectLst/>
                <a:latin typeface="Arial" panose="020B0604020202020204" pitchFamily="34" charset="0"/>
              </a:rPr>
              <a:t>.</a:t>
            </a:r>
          </a:p>
          <a:p>
            <a:pPr algn="l"/>
            <a:r>
              <a:rPr lang="vi-VN" sz="3200" b="0" i="0" dirty="0">
                <a:effectLst/>
                <a:latin typeface="Arial" panose="020B0604020202020204" pitchFamily="34" charset="0"/>
              </a:rPr>
              <a:t>+ </a:t>
            </a:r>
            <a:r>
              <a:rPr lang="vi-VN" sz="3200" b="0" i="0" dirty="0" err="1">
                <a:effectLst/>
                <a:latin typeface="Arial" panose="020B0604020202020204" pitchFamily="34" charset="0"/>
              </a:rPr>
              <a:t>Thể</a:t>
            </a:r>
            <a:r>
              <a:rPr lang="vi-VN" sz="3200" b="0" i="0" dirty="0">
                <a:effectLst/>
                <a:latin typeface="Arial" panose="020B0604020202020204" pitchFamily="34" charset="0"/>
              </a:rPr>
              <a:t> </a:t>
            </a:r>
            <a:r>
              <a:rPr lang="vi-VN" sz="3200" b="0" i="0" dirty="0" err="1">
                <a:effectLst/>
                <a:latin typeface="Arial" panose="020B0604020202020204" pitchFamily="34" charset="0"/>
              </a:rPr>
              <a:t>hiện</a:t>
            </a:r>
            <a:r>
              <a:rPr lang="vi-VN" sz="3200" b="0" i="0" dirty="0">
                <a:effectLst/>
                <a:latin typeface="Arial" panose="020B0604020202020204" pitchFamily="34" charset="0"/>
              </a:rPr>
              <a:t> ý </a:t>
            </a:r>
            <a:r>
              <a:rPr lang="vi-VN" sz="3200" b="0" i="0" dirty="0" err="1">
                <a:effectLst/>
                <a:latin typeface="Arial" panose="020B0604020202020204" pitchFamily="34" charset="0"/>
              </a:rPr>
              <a:t>chí</a:t>
            </a:r>
            <a:r>
              <a:rPr lang="vi-VN" sz="3200" b="0" i="0" dirty="0">
                <a:effectLst/>
                <a:latin typeface="Arial" panose="020B0604020202020204" pitchFamily="34" charset="0"/>
              </a:rPr>
              <a:t> </a:t>
            </a:r>
            <a:r>
              <a:rPr lang="vi-VN" sz="3200" b="0" i="0" dirty="0" err="1">
                <a:effectLst/>
                <a:latin typeface="Arial" panose="020B0604020202020204" pitchFamily="34" charset="0"/>
              </a:rPr>
              <a:t>quật</a:t>
            </a:r>
            <a:r>
              <a:rPr lang="vi-VN" sz="3200" b="0" i="0" dirty="0">
                <a:effectLst/>
                <a:latin typeface="Arial" panose="020B0604020202020204" pitchFamily="34" charset="0"/>
              </a:rPr>
              <a:t> </a:t>
            </a:r>
            <a:r>
              <a:rPr lang="vi-VN" sz="3200" b="0" i="0" dirty="0" err="1">
                <a:effectLst/>
                <a:latin typeface="Arial" panose="020B0604020202020204" pitchFamily="34" charset="0"/>
              </a:rPr>
              <a:t>cường</a:t>
            </a:r>
            <a:r>
              <a:rPr lang="vi-VN" sz="3200" b="0" i="0" dirty="0">
                <a:effectLst/>
                <a:latin typeface="Arial" panose="020B0604020202020204" pitchFamily="34" charset="0"/>
              </a:rPr>
              <a:t>, mong </a:t>
            </a:r>
            <a:r>
              <a:rPr lang="vi-VN" sz="3200" b="0" i="0" dirty="0" err="1">
                <a:effectLst/>
                <a:latin typeface="Arial" panose="020B0604020202020204" pitchFamily="34" charset="0"/>
              </a:rPr>
              <a:t>muốn</a:t>
            </a:r>
            <a:r>
              <a:rPr lang="vi-VN" sz="3200" b="0" i="0" dirty="0">
                <a:effectLst/>
                <a:latin typeface="Arial" panose="020B0604020202020204" pitchFamily="34" charset="0"/>
              </a:rPr>
              <a:t> dân </a:t>
            </a:r>
            <a:r>
              <a:rPr lang="vi-VN" sz="3200" b="0" i="0" dirty="0" err="1">
                <a:effectLst/>
                <a:latin typeface="Arial" panose="020B0604020202020204" pitchFamily="34" charset="0"/>
              </a:rPr>
              <a:t>tộc</a:t>
            </a:r>
            <a:r>
              <a:rPr lang="vi-VN" sz="3200" b="0" i="0" dirty="0">
                <a:effectLst/>
                <a:latin typeface="Arial" panose="020B0604020202020204" pitchFamily="34" charset="0"/>
              </a:rPr>
              <a:t> </a:t>
            </a:r>
            <a:r>
              <a:rPr lang="vi-VN" sz="3200" b="0" i="0" dirty="0" err="1">
                <a:effectLst/>
                <a:latin typeface="Arial" panose="020B0604020202020204" pitchFamily="34" charset="0"/>
              </a:rPr>
              <a:t>được</a:t>
            </a:r>
            <a:r>
              <a:rPr lang="vi-VN" sz="3200" b="0" i="0" dirty="0">
                <a:effectLst/>
                <a:latin typeface="Arial" panose="020B0604020202020204" pitchFamily="34" charset="0"/>
              </a:rPr>
              <a:t> </a:t>
            </a:r>
            <a:r>
              <a:rPr lang="vi-VN" sz="3200" b="0" i="0" dirty="0" err="1">
                <a:effectLst/>
                <a:latin typeface="Arial" panose="020B0604020202020204" pitchFamily="34" charset="0"/>
              </a:rPr>
              <a:t>hòa</a:t>
            </a:r>
            <a:r>
              <a:rPr lang="vi-VN" sz="3200" b="0" i="0" dirty="0">
                <a:effectLst/>
                <a:latin typeface="Arial" panose="020B0604020202020204" pitchFamily="34" charset="0"/>
              </a:rPr>
              <a:t> </a:t>
            </a:r>
            <a:r>
              <a:rPr lang="vi-VN" sz="3200" b="0" i="0" dirty="0" err="1">
                <a:effectLst/>
                <a:latin typeface="Arial" panose="020B0604020202020204" pitchFamily="34" charset="0"/>
              </a:rPr>
              <a:t>bình</a:t>
            </a:r>
            <a:r>
              <a:rPr lang="vi-VN" sz="3200" b="0" i="0" dirty="0">
                <a:effectLst/>
                <a:latin typeface="Arial" panose="020B0604020202020204" pitchFamily="34" charset="0"/>
              </a:rPr>
              <a:t>, </a:t>
            </a:r>
            <a:r>
              <a:rPr lang="vi-VN" sz="3200" b="0" i="0" dirty="0" err="1">
                <a:effectLst/>
                <a:latin typeface="Arial" panose="020B0604020202020204" pitchFamily="34" charset="0"/>
              </a:rPr>
              <a:t>tự</a:t>
            </a:r>
            <a:r>
              <a:rPr lang="vi-VN" sz="3200" b="0" i="0" dirty="0">
                <a:effectLst/>
                <a:latin typeface="Arial" panose="020B0604020202020204" pitchFamily="34" charset="0"/>
              </a:rPr>
              <a:t> do </a:t>
            </a:r>
            <a:r>
              <a:rPr lang="vi-VN" sz="3200" b="0" i="0" dirty="0" err="1">
                <a:effectLst/>
                <a:latin typeface="Arial" panose="020B0604020202020204" pitchFamily="34" charset="0"/>
              </a:rPr>
              <a:t>của</a:t>
            </a:r>
            <a:r>
              <a:rPr lang="vi-VN" sz="3200" b="0" i="0" dirty="0">
                <a:effectLst/>
                <a:latin typeface="Arial" panose="020B0604020202020204" pitchFamily="34" charset="0"/>
              </a:rPr>
              <a:t> nhân dân ta.</a:t>
            </a:r>
          </a:p>
          <a:p>
            <a:pPr algn="l"/>
            <a:r>
              <a:rPr lang="vi-VN" sz="3200" b="0" i="0" dirty="0">
                <a:effectLst/>
                <a:latin typeface="Arial" panose="020B0604020202020204" pitchFamily="34" charset="0"/>
              </a:rPr>
              <a:t>+ </a:t>
            </a:r>
            <a:r>
              <a:rPr lang="vi-VN" sz="3200" b="0" i="0" dirty="0" err="1">
                <a:effectLst/>
                <a:latin typeface="Arial" panose="020B0604020202020204" pitchFamily="34" charset="0"/>
              </a:rPr>
              <a:t>Là</a:t>
            </a:r>
            <a:r>
              <a:rPr lang="vi-VN" sz="3200" b="0" i="0" dirty="0">
                <a:effectLst/>
                <a:latin typeface="Arial" panose="020B0604020202020204" pitchFamily="34" charset="0"/>
              </a:rPr>
              <a:t> </a:t>
            </a:r>
            <a:r>
              <a:rPr lang="vi-VN" sz="3200" b="0" i="0" dirty="0" err="1">
                <a:effectLst/>
                <a:latin typeface="Arial" panose="020B0604020202020204" pitchFamily="34" charset="0"/>
              </a:rPr>
              <a:t>sự</a:t>
            </a:r>
            <a:r>
              <a:rPr lang="vi-VN" sz="3200" b="0" i="0" dirty="0">
                <a:effectLst/>
                <a:latin typeface="Arial" panose="020B0604020202020204" pitchFamily="34" charset="0"/>
              </a:rPr>
              <a:t> </a:t>
            </a:r>
            <a:r>
              <a:rPr lang="vi-VN" sz="3200" b="0" i="0" dirty="0" err="1">
                <a:effectLst/>
                <a:latin typeface="Arial" panose="020B0604020202020204" pitchFamily="34" charset="0"/>
              </a:rPr>
              <a:t>tiếp</a:t>
            </a:r>
            <a:r>
              <a:rPr lang="vi-VN" sz="3200" b="0" i="0" dirty="0">
                <a:effectLst/>
                <a:latin typeface="Arial" panose="020B0604020202020204" pitchFamily="34" charset="0"/>
              </a:rPr>
              <a:t> </a:t>
            </a:r>
            <a:r>
              <a:rPr lang="vi-VN" sz="3200" b="0" i="0" dirty="0" err="1">
                <a:effectLst/>
                <a:latin typeface="Arial" panose="020B0604020202020204" pitchFamily="34" charset="0"/>
              </a:rPr>
              <a:t>nối</a:t>
            </a:r>
            <a:r>
              <a:rPr lang="vi-VN" sz="3200" b="0" i="0" dirty="0">
                <a:effectLst/>
                <a:latin typeface="Arial" panose="020B0604020202020204" pitchFamily="34" charset="0"/>
              </a:rPr>
              <a:t> </a:t>
            </a:r>
            <a:r>
              <a:rPr lang="vi-VN" sz="3200" b="0" i="0" dirty="0" err="1">
                <a:effectLst/>
                <a:latin typeface="Arial" panose="020B0604020202020204" pitchFamily="34" charset="0"/>
              </a:rPr>
              <a:t>truyền</a:t>
            </a:r>
            <a:r>
              <a:rPr lang="vi-VN" sz="3200" b="0" i="0" dirty="0">
                <a:effectLst/>
                <a:latin typeface="Arial" panose="020B0604020202020204" pitchFamily="34" charset="0"/>
              </a:rPr>
              <a:t> </a:t>
            </a:r>
            <a:r>
              <a:rPr lang="vi-VN" sz="3200" b="0" i="0" dirty="0" err="1">
                <a:effectLst/>
                <a:latin typeface="Arial" panose="020B0604020202020204" pitchFamily="34" charset="0"/>
              </a:rPr>
              <a:t>thống</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tranh kiên </a:t>
            </a:r>
            <a:r>
              <a:rPr lang="vi-VN" sz="3200" b="0" i="0" dirty="0" err="1">
                <a:effectLst/>
                <a:latin typeface="Arial" panose="020B0604020202020204" pitchFamily="34" charset="0"/>
              </a:rPr>
              <a:t>cường</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a:t>
            </a:r>
            <a:r>
              <a:rPr lang="vi-VN" sz="3200" b="0" i="0" dirty="0" err="1">
                <a:effectLst/>
                <a:latin typeface="Arial" panose="020B0604020202020204" pitchFamily="34" charset="0"/>
              </a:rPr>
              <a:t>người</a:t>
            </a:r>
            <a:r>
              <a:rPr lang="vi-VN" sz="3200" b="0" i="0" dirty="0">
                <a:effectLst/>
                <a:latin typeface="Arial" panose="020B0604020202020204" pitchFamily="34" charset="0"/>
              </a:rPr>
              <a:t> </a:t>
            </a:r>
            <a:r>
              <a:rPr lang="vi-VN" sz="3200" b="0" i="0" dirty="0" err="1">
                <a:effectLst/>
                <a:latin typeface="Arial" panose="020B0604020202020204" pitchFamily="34" charset="0"/>
              </a:rPr>
              <a:t>Việt</a:t>
            </a:r>
            <a:r>
              <a:rPr lang="vi-VN" sz="3200" b="0" i="0" dirty="0">
                <a:effectLst/>
                <a:latin typeface="Arial" panose="020B0604020202020204" pitchFamily="34" charset="0"/>
              </a:rPr>
              <a:t>.</a:t>
            </a:r>
          </a:p>
          <a:p>
            <a:pPr algn="l"/>
            <a:r>
              <a:rPr lang="vi-VN" sz="3200" b="0" i="0" dirty="0">
                <a:effectLst/>
                <a:latin typeface="Arial" panose="020B0604020202020204" pitchFamily="34" charset="0"/>
              </a:rPr>
              <a:t>+ </a:t>
            </a:r>
            <a:r>
              <a:rPr lang="vi-VN" sz="3200" b="0" i="0" dirty="0" err="1">
                <a:effectLst/>
                <a:latin typeface="Arial" panose="020B0604020202020204" pitchFamily="34" charset="0"/>
              </a:rPr>
              <a:t>Cổ</a:t>
            </a:r>
            <a:r>
              <a:rPr lang="vi-VN" sz="3200" b="0" i="0" dirty="0">
                <a:effectLst/>
                <a:latin typeface="Arial" panose="020B0604020202020204" pitchFamily="34" charset="0"/>
              </a:rPr>
              <a:t> </a:t>
            </a:r>
            <a:r>
              <a:rPr lang="vi-VN" sz="3200" b="0" i="0" dirty="0" err="1">
                <a:effectLst/>
                <a:latin typeface="Arial" panose="020B0604020202020204" pitchFamily="34" charset="0"/>
              </a:rPr>
              <a:t>vũ</a:t>
            </a:r>
            <a:r>
              <a:rPr lang="vi-VN" sz="3200" b="0" i="0" dirty="0">
                <a:effectLst/>
                <a:latin typeface="Arial" panose="020B0604020202020204" pitchFamily="34" charset="0"/>
              </a:rPr>
              <a:t> </a:t>
            </a:r>
            <a:r>
              <a:rPr lang="vi-VN" sz="3200" b="0" i="0" dirty="0" err="1">
                <a:effectLst/>
                <a:latin typeface="Arial" panose="020B0604020202020204" pitchFamily="34" charset="0"/>
              </a:rPr>
              <a:t>trực</a:t>
            </a:r>
            <a:r>
              <a:rPr lang="vi-VN" sz="3200" b="0" i="0" dirty="0">
                <a:effectLst/>
                <a:latin typeface="Arial" panose="020B0604020202020204" pitchFamily="34" charset="0"/>
              </a:rPr>
              <a:t> </a:t>
            </a:r>
            <a:r>
              <a:rPr lang="vi-VN" sz="3200" b="0" i="0" dirty="0" err="1">
                <a:effectLst/>
                <a:latin typeface="Arial" panose="020B0604020202020204" pitchFamily="34" charset="0"/>
              </a:rPr>
              <a:t>tiếp</a:t>
            </a:r>
            <a:r>
              <a:rPr lang="vi-VN" sz="3200" b="0" i="0" dirty="0">
                <a:effectLst/>
                <a:latin typeface="Arial" panose="020B0604020202020204" pitchFamily="34" charset="0"/>
              </a:rPr>
              <a:t> cho tinh </a:t>
            </a:r>
            <a:r>
              <a:rPr lang="vi-VN" sz="3200" b="0" i="0" dirty="0" err="1">
                <a:effectLst/>
                <a:latin typeface="Arial" panose="020B0604020202020204" pitchFamily="34" charset="0"/>
              </a:rPr>
              <a:t>thần</a:t>
            </a:r>
            <a:r>
              <a:rPr lang="vi-VN" sz="3200" b="0" i="0" dirty="0">
                <a:effectLst/>
                <a:latin typeface="Arial" panose="020B0604020202020204" pitchFamily="34" charset="0"/>
              </a:rPr>
              <a:t> </a:t>
            </a:r>
            <a:r>
              <a:rPr lang="vi-VN" sz="3200" b="0" i="0" dirty="0" err="1">
                <a:effectLst/>
                <a:latin typeface="Arial" panose="020B0604020202020204" pitchFamily="34" charset="0"/>
              </a:rPr>
              <a:t>đấu</a:t>
            </a:r>
            <a:r>
              <a:rPr lang="vi-VN" sz="3200" b="0" i="0" dirty="0">
                <a:effectLst/>
                <a:latin typeface="Arial" panose="020B0604020202020204" pitchFamily="34" charset="0"/>
              </a:rPr>
              <a:t> tranh </a:t>
            </a:r>
            <a:r>
              <a:rPr lang="vi-VN" sz="3200" b="0" i="0" dirty="0" err="1">
                <a:effectLst/>
                <a:latin typeface="Arial" panose="020B0604020202020204" pitchFamily="34" charset="0"/>
              </a:rPr>
              <a:t>giành</a:t>
            </a:r>
            <a:r>
              <a:rPr lang="vi-VN" sz="3200" b="0" i="0" dirty="0">
                <a:effectLst/>
                <a:latin typeface="Arial" panose="020B0604020202020204" pitchFamily="34" charset="0"/>
              </a:rPr>
              <a:t> </a:t>
            </a:r>
            <a:r>
              <a:rPr lang="vi-VN" sz="3200" b="0" i="0" dirty="0" err="1">
                <a:effectLst/>
                <a:latin typeface="Arial" panose="020B0604020202020204" pitchFamily="34" charset="0"/>
              </a:rPr>
              <a:t>độc</a:t>
            </a:r>
            <a:r>
              <a:rPr lang="vi-VN" sz="3200" b="0" i="0" dirty="0">
                <a:effectLst/>
                <a:latin typeface="Arial" panose="020B0604020202020204" pitchFamily="34" charset="0"/>
              </a:rPr>
              <a:t> </a:t>
            </a:r>
            <a:r>
              <a:rPr lang="vi-VN" sz="3200" b="0" i="0" dirty="0" err="1">
                <a:effectLst/>
                <a:latin typeface="Arial" panose="020B0604020202020204" pitchFamily="34" charset="0"/>
              </a:rPr>
              <a:t>lập</a:t>
            </a:r>
            <a:r>
              <a:rPr lang="vi-VN" sz="3200" b="0" i="0" dirty="0">
                <a:effectLst/>
                <a:latin typeface="Arial" panose="020B0604020202020204" pitchFamily="34" charset="0"/>
              </a:rPr>
              <a:t> </a:t>
            </a:r>
            <a:r>
              <a:rPr lang="vi-VN" sz="3200" b="0" i="0" dirty="0" err="1">
                <a:effectLst/>
                <a:latin typeface="Arial" panose="020B0604020202020204" pitchFamily="34" charset="0"/>
              </a:rPr>
              <a:t>hoàn</a:t>
            </a:r>
            <a:r>
              <a:rPr lang="vi-VN" sz="3200" b="0" i="0" dirty="0">
                <a:effectLst/>
                <a:latin typeface="Arial" panose="020B0604020202020204" pitchFamily="34" charset="0"/>
              </a:rPr>
              <a:t> </a:t>
            </a:r>
            <a:r>
              <a:rPr lang="vi-VN" sz="3200" b="0" i="0" dirty="0" err="1">
                <a:effectLst/>
                <a:latin typeface="Arial" panose="020B0604020202020204" pitchFamily="34" charset="0"/>
              </a:rPr>
              <a:t>toàn</a:t>
            </a:r>
            <a:r>
              <a:rPr lang="vi-VN" sz="3200" b="0" i="0" dirty="0">
                <a:effectLst/>
                <a:latin typeface="Arial" panose="020B0604020202020204" pitchFamily="34" charset="0"/>
              </a:rPr>
              <a:t> </a:t>
            </a:r>
            <a:r>
              <a:rPr lang="vi-VN" sz="3200" b="0" i="0" dirty="0" err="1">
                <a:effectLst/>
                <a:latin typeface="Arial" panose="020B0604020202020204" pitchFamily="34" charset="0"/>
              </a:rPr>
              <a:t>của</a:t>
            </a:r>
            <a:r>
              <a:rPr lang="vi-VN" sz="3200" b="0" i="0" dirty="0">
                <a:effectLst/>
                <a:latin typeface="Arial" panose="020B0604020202020204" pitchFamily="34" charset="0"/>
              </a:rPr>
              <a:t> </a:t>
            </a:r>
            <a:r>
              <a:rPr lang="vi-VN" sz="3200" b="0" i="0" dirty="0" err="1">
                <a:effectLst/>
                <a:latin typeface="Arial" panose="020B0604020202020204" pitchFamily="34" charset="0"/>
              </a:rPr>
              <a:t>người</a:t>
            </a:r>
            <a:r>
              <a:rPr lang="vi-VN" sz="3200" b="0" i="0" dirty="0">
                <a:effectLst/>
                <a:latin typeface="Arial" panose="020B0604020202020204" pitchFamily="34" charset="0"/>
              </a:rPr>
              <a:t> </a:t>
            </a:r>
            <a:r>
              <a:rPr lang="vi-VN" sz="3200" b="0" i="0" dirty="0" err="1">
                <a:effectLst/>
                <a:latin typeface="Arial" panose="020B0604020202020204" pitchFamily="34" charset="0"/>
              </a:rPr>
              <a:t>Việt</a:t>
            </a:r>
            <a:r>
              <a:rPr lang="vi-VN" sz="3200" b="0" i="0" dirty="0">
                <a:effectLst/>
                <a:latin typeface="Arial" panose="020B0604020202020204" pitchFamily="34" charset="0"/>
              </a:rPr>
              <a:t> </a:t>
            </a:r>
            <a:r>
              <a:rPr lang="vi-VN" sz="3200" b="0" i="0" dirty="0" err="1">
                <a:effectLst/>
                <a:latin typeface="Arial" panose="020B0604020202020204" pitchFamily="34" charset="0"/>
              </a:rPr>
              <a:t>đầu</a:t>
            </a:r>
            <a:r>
              <a:rPr lang="vi-VN" sz="3200" b="0" i="0" dirty="0">
                <a:effectLst/>
                <a:latin typeface="Arial" panose="020B0604020202020204" pitchFamily="34" charset="0"/>
              </a:rPr>
              <a:t> </a:t>
            </a:r>
            <a:r>
              <a:rPr lang="vi-VN" sz="3200" b="0" i="0" dirty="0" err="1">
                <a:effectLst/>
                <a:latin typeface="Arial" panose="020B0604020202020204" pitchFamily="34" charset="0"/>
              </a:rPr>
              <a:t>thế</a:t>
            </a:r>
            <a:r>
              <a:rPr lang="vi-VN" sz="3200" b="0" i="0" dirty="0">
                <a:effectLst/>
                <a:latin typeface="Arial" panose="020B0604020202020204" pitchFamily="34" charset="0"/>
              </a:rPr>
              <a:t> </a:t>
            </a:r>
            <a:r>
              <a:rPr lang="vi-VN" sz="3200" b="0" i="0" dirty="0" err="1">
                <a:effectLst/>
                <a:latin typeface="Arial" panose="020B0604020202020204" pitchFamily="34" charset="0"/>
              </a:rPr>
              <a:t>kỉ</a:t>
            </a:r>
            <a:r>
              <a:rPr lang="vi-VN" sz="3200" b="0" i="0" dirty="0">
                <a:effectLst/>
                <a:latin typeface="Arial" panose="020B0604020202020204" pitchFamily="34" charset="0"/>
              </a:rPr>
              <a:t> X.</a:t>
            </a:r>
          </a:p>
        </p:txBody>
      </p:sp>
      <p:sp>
        <p:nvSpPr>
          <p:cNvPr id="14" name="Hộp Văn bản 13">
            <a:extLst>
              <a:ext uri="{FF2B5EF4-FFF2-40B4-BE49-F238E27FC236}">
                <a16:creationId xmlns:a16="http://schemas.microsoft.com/office/drawing/2014/main" id="{DD65B7B9-A57D-CE76-3822-BB5B1AEA4B19}"/>
              </a:ext>
            </a:extLst>
          </p:cNvPr>
          <p:cNvSpPr txBox="1"/>
          <p:nvPr/>
        </p:nvSpPr>
        <p:spPr>
          <a:xfrm>
            <a:off x="0" y="1734893"/>
            <a:ext cx="3055258" cy="584775"/>
          </a:xfrm>
          <a:prstGeom prst="rect">
            <a:avLst/>
          </a:prstGeom>
          <a:noFill/>
        </p:spPr>
        <p:txBody>
          <a:bodyPr wrap="square" rtlCol="0">
            <a:spAutoFit/>
          </a:bodyPr>
          <a:lstStyle/>
          <a:p>
            <a:pPr algn="l"/>
            <a:r>
              <a:rPr lang="vi-VN" sz="3200" dirty="0">
                <a:solidFill>
                  <a:srgbClr val="00B0F0"/>
                </a:solidFill>
              </a:rPr>
              <a:t>*Ý </a:t>
            </a:r>
            <a:r>
              <a:rPr lang="vi-VN" sz="3200" dirty="0" err="1">
                <a:solidFill>
                  <a:srgbClr val="00B0F0"/>
                </a:solidFill>
              </a:rPr>
              <a:t>nghĩa</a:t>
            </a:r>
            <a:endParaRPr lang="vi-VN" sz="3200" dirty="0">
              <a:solidFill>
                <a:srgbClr val="00B0F0"/>
              </a:solidFill>
            </a:endParaRPr>
          </a:p>
        </p:txBody>
      </p:sp>
      <p:pic>
        <p:nvPicPr>
          <p:cNvPr id="16" name="Hình ảnh 15">
            <a:extLst>
              <a:ext uri="{FF2B5EF4-FFF2-40B4-BE49-F238E27FC236}">
                <a16:creationId xmlns:a16="http://schemas.microsoft.com/office/drawing/2014/main" id="{4919D2CF-DA73-470B-EAE2-F0330F08A519}"/>
              </a:ext>
            </a:extLst>
          </p:cNvPr>
          <p:cNvPicPr>
            <a:picLocks noChangeAspect="1"/>
          </p:cNvPicPr>
          <p:nvPr/>
        </p:nvPicPr>
        <p:blipFill>
          <a:blip r:embed="rId2"/>
          <a:stretch>
            <a:fillRect/>
          </a:stretch>
        </p:blipFill>
        <p:spPr>
          <a:xfrm>
            <a:off x="11196298" y="0"/>
            <a:ext cx="1035277" cy="1035277"/>
          </a:xfrm>
          <a:prstGeom prst="rect">
            <a:avLst/>
          </a:prstGeom>
        </p:spPr>
      </p:pic>
    </p:spTree>
    <p:extLst>
      <p:ext uri="{BB962C8B-B14F-4D97-AF65-F5344CB8AC3E}">
        <p14:creationId xmlns:p14="http://schemas.microsoft.com/office/powerpoint/2010/main" val="3369548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
        <p:nvSpPr>
          <p:cNvPr id="2" name="Tiêu đề 1">
            <a:extLst>
              <a:ext uri="{FF2B5EF4-FFF2-40B4-BE49-F238E27FC236}">
                <a16:creationId xmlns:a16="http://schemas.microsoft.com/office/drawing/2014/main" id="{6FAA04F5-93EB-A304-BFF4-A2032751AFC2}"/>
              </a:ext>
            </a:extLst>
          </p:cNvPr>
          <p:cNvSpPr>
            <a:spLocks noGrp="1"/>
          </p:cNvSpPr>
          <p:nvPr>
            <p:ph type="ctrTitle"/>
          </p:nvPr>
        </p:nvSpPr>
        <p:spPr/>
        <p:txBody>
          <a:bodyPr/>
          <a:lstStyle/>
          <a:p>
            <a:endParaRPr lang="vi-VN"/>
          </a:p>
        </p:txBody>
      </p:sp>
      <p:sp>
        <p:nvSpPr>
          <p:cNvPr id="3" name="Chỗ dành sẵn cho Nội dung 2">
            <a:extLst>
              <a:ext uri="{FF2B5EF4-FFF2-40B4-BE49-F238E27FC236}">
                <a16:creationId xmlns:a16="http://schemas.microsoft.com/office/drawing/2014/main" id="{4947A86F-4C63-C13E-4809-54CC7E61E534}"/>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C81407-0F38-404C-C242-6C24E0D531E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93E8C70B-0EE6-E82C-F02B-F18972FFE47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077A3ECD-DAD4-519D-DCB3-F61F675AD8B7}"/>
              </a:ext>
            </a:extLst>
          </p:cNvPr>
          <p:cNvPicPr>
            <a:picLocks noChangeAspect="1"/>
          </p:cNvPicPr>
          <p:nvPr/>
        </p:nvPicPr>
        <p:blipFill>
          <a:blip r:embed="rId2"/>
          <a:stretch>
            <a:fillRect/>
          </a:stretch>
        </p:blipFill>
        <p:spPr>
          <a:xfrm>
            <a:off x="0" y="-1"/>
            <a:ext cx="12192000" cy="6858001"/>
          </a:xfrm>
          <a:prstGeom prst="rect">
            <a:avLst/>
          </a:prstGeom>
        </p:spPr>
      </p:pic>
      <p:sp>
        <p:nvSpPr>
          <p:cNvPr id="8" name="Hình chữ nhật 7">
            <a:extLst>
              <a:ext uri="{FF2B5EF4-FFF2-40B4-BE49-F238E27FC236}">
                <a16:creationId xmlns:a16="http://schemas.microsoft.com/office/drawing/2014/main" id="{792F0D82-6A55-00C0-3C3B-BE11969BA8A3}"/>
              </a:ext>
            </a:extLst>
          </p:cNvPr>
          <p:cNvSpPr/>
          <p:nvPr/>
        </p:nvSpPr>
        <p:spPr>
          <a:xfrm>
            <a:off x="5427559" y="2790806"/>
            <a:ext cx="3625727" cy="1946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50D12698-A1FF-F549-CEFC-50214AEEE7F1}"/>
              </a:ext>
            </a:extLst>
          </p:cNvPr>
          <p:cNvSpPr txBox="1"/>
          <p:nvPr/>
        </p:nvSpPr>
        <p:spPr>
          <a:xfrm>
            <a:off x="541611" y="543946"/>
            <a:ext cx="7554686" cy="584775"/>
          </a:xfrm>
          <a:prstGeom prst="rect">
            <a:avLst/>
          </a:prstGeom>
          <a:noFill/>
        </p:spPr>
        <p:txBody>
          <a:bodyPr wrap="square" rtlCol="0">
            <a:spAutoFit/>
          </a:bodyPr>
          <a:lstStyle/>
          <a:p>
            <a:pPr algn="l"/>
            <a:r>
              <a:rPr lang="vi-VN" sz="3200" dirty="0">
                <a:solidFill>
                  <a:srgbClr val="002060"/>
                </a:solidFill>
              </a:rPr>
              <a:t>1.Khởi </a:t>
            </a:r>
            <a:r>
              <a:rPr lang="vi-VN" sz="3200" dirty="0" err="1">
                <a:solidFill>
                  <a:srgbClr val="002060"/>
                </a:solidFill>
              </a:rPr>
              <a:t>nghĩa</a:t>
            </a:r>
            <a:r>
              <a:rPr lang="vi-VN" sz="3200" dirty="0">
                <a:solidFill>
                  <a:srgbClr val="002060"/>
                </a:solidFill>
              </a:rPr>
              <a:t> Hai </a:t>
            </a:r>
            <a:r>
              <a:rPr lang="vi-VN" sz="3200" dirty="0" err="1">
                <a:solidFill>
                  <a:srgbClr val="002060"/>
                </a:solidFill>
              </a:rPr>
              <a:t>Bà</a:t>
            </a:r>
            <a:r>
              <a:rPr lang="vi-VN" sz="3200" dirty="0">
                <a:solidFill>
                  <a:srgbClr val="002060"/>
                </a:solidFill>
              </a:rPr>
              <a:t> Trưng</a:t>
            </a:r>
          </a:p>
        </p:txBody>
      </p:sp>
      <p:pic>
        <p:nvPicPr>
          <p:cNvPr id="12" name="Hình ảnh 11">
            <a:extLst>
              <a:ext uri="{FF2B5EF4-FFF2-40B4-BE49-F238E27FC236}">
                <a16:creationId xmlns:a16="http://schemas.microsoft.com/office/drawing/2014/main" id="{291DB38B-D56A-2515-1303-F441678FC1A5}"/>
              </a:ext>
            </a:extLst>
          </p:cNvPr>
          <p:cNvPicPr>
            <a:picLocks noChangeAspect="1"/>
          </p:cNvPicPr>
          <p:nvPr/>
        </p:nvPicPr>
        <p:blipFill>
          <a:blip r:embed="rId3"/>
          <a:stretch>
            <a:fillRect/>
          </a:stretch>
        </p:blipFill>
        <p:spPr>
          <a:xfrm>
            <a:off x="988541" y="1303340"/>
            <a:ext cx="7107756" cy="4893692"/>
          </a:xfrm>
          <a:prstGeom prst="rect">
            <a:avLst/>
          </a:prstGeom>
        </p:spPr>
      </p:pic>
      <p:sp>
        <p:nvSpPr>
          <p:cNvPr id="13" name="Hộp Văn bản 12">
            <a:extLst>
              <a:ext uri="{FF2B5EF4-FFF2-40B4-BE49-F238E27FC236}">
                <a16:creationId xmlns:a16="http://schemas.microsoft.com/office/drawing/2014/main" id="{4CF2DCED-3B9B-3EF6-4BCD-B6ABCCA01568}"/>
              </a:ext>
            </a:extLst>
          </p:cNvPr>
          <p:cNvSpPr txBox="1"/>
          <p:nvPr/>
        </p:nvSpPr>
        <p:spPr>
          <a:xfrm>
            <a:off x="718457" y="1010952"/>
            <a:ext cx="3055258" cy="584775"/>
          </a:xfrm>
          <a:prstGeom prst="rect">
            <a:avLst/>
          </a:prstGeom>
          <a:noFill/>
        </p:spPr>
        <p:txBody>
          <a:bodyPr wrap="square" rtlCol="0">
            <a:spAutoFit/>
          </a:bodyPr>
          <a:lstStyle/>
          <a:p>
            <a:pPr algn="l"/>
            <a:r>
              <a:rPr lang="vi-VN" sz="3200" dirty="0">
                <a:solidFill>
                  <a:schemeClr val="accent4"/>
                </a:solidFill>
              </a:rPr>
              <a:t>*Nguyên nhân</a:t>
            </a:r>
          </a:p>
        </p:txBody>
      </p:sp>
    </p:spTree>
    <p:extLst>
      <p:ext uri="{BB962C8B-B14F-4D97-AF65-F5344CB8AC3E}">
        <p14:creationId xmlns:p14="http://schemas.microsoft.com/office/powerpoint/2010/main" val="414811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506638" y="1659285"/>
            <a:ext cx="9178724" cy="3539430"/>
          </a:xfrm>
          <a:prstGeom prst="rect">
            <a:avLst/>
          </a:prstGeom>
          <a:noFill/>
        </p:spPr>
        <p:txBody>
          <a:bodyPr wrap="square" rtlCol="0">
            <a:spAutoFit/>
          </a:bodyPr>
          <a:lstStyle/>
          <a:p>
            <a:pPr algn="just"/>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latin typeface="Tahoma" panose="020B0604030504040204" pitchFamily="34" charset="0"/>
                <a:ea typeface="Tahoma" panose="020B0604030504040204" pitchFamily="34" charset="0"/>
                <a:cs typeface="Tahoma" panose="020B0604030504040204" pitchFamily="34" charset="0"/>
              </a:rPr>
              <a:t>3</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hỏi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mỗi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đúng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thì</a:t>
            </a:r>
            <a:r>
              <a:rPr lang="en-US" sz="2800" b="1" dirty="0">
                <a:latin typeface="Tahoma" panose="020B0604030504040204" pitchFamily="34" charset="0"/>
                <a:ea typeface="Tahoma" panose="020B0604030504040204" pitchFamily="34" charset="0"/>
                <a:cs typeface="Tahoma" panose="020B0604030504040204" pitchFamily="34" charset="0"/>
              </a:rPr>
              <a:t> m</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a:latin typeface="Tahoma" panose="020B0604030504040204" pitchFamily="34" charset="0"/>
                <a:ea typeface="Tahoma" panose="020B0604030504040204" pitchFamily="34" charset="0"/>
                <a:cs typeface="Tahoma" panose="020B0604030504040204" pitchFamily="34" charset="0"/>
              </a:rPr>
              <a:t>a </a:t>
            </a:r>
            <a:r>
              <a:rPr lang="en-US" sz="2800" b="1" dirty="0" err="1">
                <a:latin typeface="Tahoma" panose="020B0604030504040204" pitchFamily="34" charset="0"/>
                <a:ea typeface="Tahoma" panose="020B0604030504040204" pitchFamily="34" charset="0"/>
                <a:cs typeface="Tahoma" panose="020B0604030504040204" pitchFamily="34" charset="0"/>
              </a:rPr>
              <a:t>sẽ</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đổ</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xuống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n</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err="1">
                <a:latin typeface="Tahoma" panose="020B0604030504040204" pitchFamily="34" charset="0"/>
                <a:ea typeface="Tahoma" panose="020B0604030504040204" pitchFamily="34" charset="0"/>
                <a:cs typeface="Tahoma" panose="020B0604030504040204" pitchFamily="34" charset="0"/>
              </a:rPr>
              <a:t>ớc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biển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dâng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hoàn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thành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xong</a:t>
            </a: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latin typeface="Tahoma" panose="020B0604030504040204" pitchFamily="34" charset="0"/>
                <a:ea typeface="Tahoma" panose="020B0604030504040204" pitchFamily="34" charset="0"/>
                <a:cs typeface="Tahoma" panose="020B0604030504040204" pitchFamily="34" charset="0"/>
              </a:rPr>
              <a:t>3</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sẽ</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cứu</a:t>
            </a:r>
            <a:r>
              <a:rPr lang="en-US" sz="2800" b="1" dirty="0">
                <a:latin typeface="Tahoma" panose="020B0604030504040204" pitchFamily="34" charset="0"/>
                <a:ea typeface="Tahoma" panose="020B0604030504040204" pitchFamily="34" charset="0"/>
                <a:cs typeface="Tahoma" panose="020B0604030504040204" pitchFamily="34" charset="0"/>
              </a:rPr>
              <a:t> đ</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err="1">
                <a:latin typeface="Tahoma" panose="020B0604030504040204" pitchFamily="34" charset="0"/>
                <a:ea typeface="Tahoma" panose="020B0604030504040204" pitchFamily="34" charset="0"/>
                <a:cs typeface="Tahoma" panose="020B0604030504040204" pitchFamily="34" charset="0"/>
              </a:rPr>
              <a:t>ợc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cá</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voi</a:t>
            </a:r>
            <a:r>
              <a:rPr lang="en-US" sz="2800" b="1" dirty="0">
                <a:latin typeface="Tahoma" panose="020B0604030504040204" pitchFamily="34" charset="0"/>
                <a:ea typeface="Tahoma" panose="020B0604030504040204" pitchFamily="34" charset="0"/>
                <a:cs typeface="Tahoma" panose="020B0604030504040204" pitchFamily="34" charset="0"/>
              </a:rPr>
              <a:t>.</a:t>
            </a:r>
          </a:p>
          <a:p>
            <a:pPr algn="just"/>
            <a:r>
              <a:rPr lang="en-US" sz="2800" b="1" dirty="0" err="1">
                <a:latin typeface="Tahoma" panose="020B0604030504040204" pitchFamily="34" charset="0"/>
                <a:ea typeface="Tahoma" panose="020B0604030504040204" pitchFamily="34" charset="0"/>
                <a:cs typeface="Tahoma" panose="020B0604030504040204" pitchFamily="34" charset="0"/>
              </a:rPr>
              <a:t>Chú</a:t>
            </a:r>
            <a:r>
              <a:rPr lang="en-US" sz="2800" b="1" dirty="0">
                <a:latin typeface="Tahoma" panose="020B0604030504040204" pitchFamily="34" charset="0"/>
                <a:ea typeface="Tahoma" panose="020B0604030504040204" pitchFamily="34" charset="0"/>
                <a:cs typeface="Tahoma" panose="020B0604030504040204" pitchFamily="34" charset="0"/>
              </a:rPr>
              <a:t> ý </a:t>
            </a:r>
            <a:r>
              <a:rPr lang="en-US" sz="2800" b="1" dirty="0" err="1">
                <a:latin typeface="Tahoma" panose="020B0604030504040204" pitchFamily="34" charset="0"/>
                <a:ea typeface="Tahoma" panose="020B0604030504040204" pitchFamily="34" charset="0"/>
                <a:cs typeface="Tahoma" panose="020B0604030504040204" pitchFamily="34" charset="0"/>
              </a:rPr>
              <a:t>vì</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đây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trò</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a:t>
            </a:r>
            <a:r>
              <a:rPr lang="vi-VN" sz="2800" b="1" dirty="0">
                <a:latin typeface="Tahoma" panose="020B0604030504040204" pitchFamily="34" charset="0"/>
                <a:ea typeface="Tahoma" panose="020B0604030504040204" pitchFamily="34" charset="0"/>
                <a:cs typeface="Tahoma" panose="020B0604030504040204" pitchFamily="34" charset="0"/>
              </a:rPr>
              <a:t>ơ</a:t>
            </a:r>
            <a:r>
              <a:rPr lang="en-US" sz="2800" b="1" dirty="0" err="1">
                <a:latin typeface="Tahoma" panose="020B0604030504040204" pitchFamily="34" charset="0"/>
                <a:ea typeface="Tahoma" panose="020B0604030504040204" pitchFamily="34" charset="0"/>
                <a:cs typeface="Tahoma" panose="020B0604030504040204" pitchFamily="34" charset="0"/>
              </a:rPr>
              <a:t>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nhân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học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đ</a:t>
            </a:r>
            <a:r>
              <a:rPr lang="vi-VN" sz="2800" b="1" dirty="0">
                <a:latin typeface="Tahoma" panose="020B0604030504040204" pitchFamily="34" charset="0"/>
                <a:ea typeface="Tahoma" panose="020B0604030504040204" pitchFamily="34" charset="0"/>
                <a:cs typeface="Tahoma" panose="020B0604030504040204" pitchFamily="34" charset="0"/>
              </a:rPr>
              <a:t>ư</a:t>
            </a:r>
            <a:r>
              <a:rPr lang="en-US" sz="2800" b="1" dirty="0" err="1">
                <a:latin typeface="Tahoma" panose="020B0604030504040204" pitchFamily="34" charset="0"/>
                <a:ea typeface="Tahoma" panose="020B0604030504040204" pitchFamily="34" charset="0"/>
                <a:cs typeface="Tahoma" panose="020B0604030504040204" pitchFamily="34" charset="0"/>
              </a:rPr>
              <a:t>ợc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thì</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bạn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học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sinh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khác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đến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đáp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án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đúng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Vì</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nhiệm</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vụ</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cùng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giúp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nhau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giải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cứu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cá</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voi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việc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bỏ</a:t>
            </a:r>
            <a:r>
              <a:rPr lang="en-US" sz="2800" b="1" dirty="0">
                <a:latin typeface="Tahoma" panose="020B0604030504040204" pitchFamily="34" charset="0"/>
                <a:ea typeface="Tahoma" panose="020B0604030504040204" pitchFamily="34" charset="0"/>
                <a:cs typeface="Tahoma" panose="020B0604030504040204" pitchFamily="34" charset="0"/>
              </a:rPr>
              <a:t> qua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hỏi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thì</a:t>
            </a:r>
            <a:r>
              <a:rPr lang="en-US" sz="2800" b="1" dirty="0">
                <a:latin typeface="Tahoma" panose="020B0604030504040204" pitchFamily="34" charset="0"/>
                <a:ea typeface="Tahoma" panose="020B0604030504040204" pitchFamily="34" charset="0"/>
                <a:cs typeface="Tahoma" panose="020B0604030504040204" pitchFamily="34" charset="0"/>
              </a:rPr>
              <a:t> ý </a:t>
            </a:r>
            <a:r>
              <a:rPr lang="en-US" sz="2800" b="1" dirty="0" err="1">
                <a:latin typeface="Tahoma" panose="020B0604030504040204" pitchFamily="34" charset="0"/>
                <a:ea typeface="Tahoma" panose="020B0604030504040204" pitchFamily="34" charset="0"/>
                <a:cs typeface="Tahoma" panose="020B0604030504040204" pitchFamily="34" charset="0"/>
              </a:rPr>
              <a:t>nghĩa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giáo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dục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tốt</a:t>
            </a:r>
            <a:r>
              <a:rPr lang="en-US" sz="28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0170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833453" y="5519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
        <p:nvSpPr>
          <p:cNvPr id="2" name="Rectangle 1"/>
          <p:cNvSpPr/>
          <p:nvPr/>
        </p:nvSpPr>
        <p:spPr>
          <a:xfrm>
            <a:off x="472048" y="614141"/>
            <a:ext cx="6096000" cy="1077218"/>
          </a:xfrm>
          <a:prstGeom prst="rect">
            <a:avLst/>
          </a:prstGeom>
        </p:spPr>
        <p:txBody>
          <a:bodyPr>
            <a:spAutoFit/>
          </a:bodyPr>
          <a:lstStyle/>
          <a:p>
            <a:r>
              <a:rPr lang="vi-VN" sz="3200" dirty="0">
                <a:solidFill>
                  <a:srgbClr val="333333"/>
                </a:solidFill>
                <a:latin typeface="Open Sans"/>
              </a:rPr>
              <a:t>Nguyên nhân </a:t>
            </a:r>
            <a:r>
              <a:rPr lang="vi-VN" sz="3200" dirty="0" err="1">
                <a:solidFill>
                  <a:srgbClr val="333333"/>
                </a:solidFill>
                <a:latin typeface="Open Sans"/>
              </a:rPr>
              <a:t>của</a:t>
            </a:r>
            <a:r>
              <a:rPr lang="vi-VN" sz="3200" dirty="0">
                <a:solidFill>
                  <a:srgbClr val="333333"/>
                </a:solidFill>
                <a:latin typeface="Open Sans"/>
              </a:rPr>
              <a:t> </a:t>
            </a:r>
            <a:r>
              <a:rPr lang="vi-VN" sz="3200" dirty="0" err="1">
                <a:solidFill>
                  <a:srgbClr val="333333"/>
                </a:solidFill>
                <a:latin typeface="Open Sans"/>
              </a:rPr>
              <a:t>khởi</a:t>
            </a:r>
            <a:r>
              <a:rPr lang="vi-VN" sz="3200" dirty="0">
                <a:solidFill>
                  <a:srgbClr val="333333"/>
                </a:solidFill>
                <a:latin typeface="Open Sans"/>
              </a:rPr>
              <a:t> </a:t>
            </a:r>
            <a:r>
              <a:rPr lang="vi-VN" sz="3200" dirty="0" err="1">
                <a:solidFill>
                  <a:srgbClr val="333333"/>
                </a:solidFill>
                <a:latin typeface="Open Sans"/>
              </a:rPr>
              <a:t>nghĩa</a:t>
            </a:r>
            <a:r>
              <a:rPr lang="vi-VN" sz="3200" dirty="0">
                <a:solidFill>
                  <a:srgbClr val="333333"/>
                </a:solidFill>
                <a:latin typeface="Open Sans"/>
              </a:rPr>
              <a:t> </a:t>
            </a:r>
            <a:r>
              <a:rPr lang="vi-VN" sz="3200" dirty="0" err="1">
                <a:solidFill>
                  <a:srgbClr val="333333"/>
                </a:solidFill>
                <a:latin typeface="Open Sans"/>
              </a:rPr>
              <a:t>Bà</a:t>
            </a:r>
            <a:r>
              <a:rPr lang="vi-VN" sz="3200" dirty="0">
                <a:solidFill>
                  <a:srgbClr val="333333"/>
                </a:solidFill>
                <a:latin typeface="Open Sans"/>
              </a:rPr>
              <a:t> </a:t>
            </a:r>
            <a:r>
              <a:rPr lang="vi-VN" sz="3200" dirty="0" err="1">
                <a:solidFill>
                  <a:srgbClr val="333333"/>
                </a:solidFill>
                <a:latin typeface="Open Sans"/>
              </a:rPr>
              <a:t>Triệu</a:t>
            </a:r>
            <a:endParaRPr lang="vi-VN" sz="3200" dirty="0">
              <a:solidFill>
                <a:srgbClr val="333333"/>
              </a:solidFill>
              <a:latin typeface="Open Sans"/>
            </a:endParaRPr>
          </a:p>
        </p:txBody>
      </p:sp>
      <p:sp>
        <p:nvSpPr>
          <p:cNvPr id="4" name="Rectangle 3"/>
          <p:cNvSpPr/>
          <p:nvPr/>
        </p:nvSpPr>
        <p:spPr>
          <a:xfrm>
            <a:off x="6885384" y="4095599"/>
            <a:ext cx="4962452" cy="1754326"/>
          </a:xfrm>
          <a:prstGeom prst="rect">
            <a:avLst/>
          </a:prstGeom>
          <a:solidFill>
            <a:schemeClr val="bg1"/>
          </a:solidFill>
          <a:ln>
            <a:solidFill>
              <a:schemeClr val="bg1"/>
            </a:solidFill>
          </a:ln>
        </p:spPr>
        <p:txBody>
          <a:bodyPr wrap="square">
            <a:spAutoFit/>
          </a:bodyPr>
          <a:lstStyle/>
          <a:p>
            <a:r>
              <a:rPr lang="vi-VN" sz="3600" b="0" i="0" dirty="0" err="1">
                <a:solidFill>
                  <a:srgbClr val="333333"/>
                </a:solidFill>
                <a:effectLst/>
                <a:latin typeface="Open Sans"/>
              </a:rPr>
              <a:t>Chống</a:t>
            </a:r>
            <a:r>
              <a:rPr lang="vi-VN" sz="3600" b="0" i="0" dirty="0">
                <a:solidFill>
                  <a:srgbClr val="333333"/>
                </a:solidFill>
                <a:effectLst/>
                <a:latin typeface="Open Sans"/>
              </a:rPr>
              <a:t> </a:t>
            </a:r>
            <a:r>
              <a:rPr lang="vi-VN" sz="3600" b="0" i="0" dirty="0" err="1">
                <a:solidFill>
                  <a:srgbClr val="333333"/>
                </a:solidFill>
                <a:effectLst/>
                <a:latin typeface="Open Sans"/>
              </a:rPr>
              <a:t>lại</a:t>
            </a:r>
            <a:r>
              <a:rPr lang="vi-VN" sz="3600" b="0" i="0" dirty="0">
                <a:solidFill>
                  <a:srgbClr val="333333"/>
                </a:solidFill>
                <a:effectLst/>
                <a:latin typeface="Open Sans"/>
              </a:rPr>
              <a:t> </a:t>
            </a:r>
            <a:r>
              <a:rPr lang="vi-VN" sz="3600" b="0" i="0" dirty="0" err="1">
                <a:solidFill>
                  <a:srgbClr val="333333"/>
                </a:solidFill>
                <a:effectLst/>
                <a:latin typeface="Open Sans"/>
              </a:rPr>
              <a:t>ách</a:t>
            </a:r>
            <a:r>
              <a:rPr lang="vi-VN" sz="3600" b="0" i="0" dirty="0">
                <a:solidFill>
                  <a:srgbClr val="333333"/>
                </a:solidFill>
                <a:effectLst/>
                <a:latin typeface="Open Sans"/>
              </a:rPr>
              <a:t> </a:t>
            </a:r>
            <a:r>
              <a:rPr lang="vi-VN" sz="3600" b="0" i="0" dirty="0" err="1">
                <a:solidFill>
                  <a:srgbClr val="333333"/>
                </a:solidFill>
                <a:effectLst/>
                <a:latin typeface="Open Sans"/>
              </a:rPr>
              <a:t>thống</a:t>
            </a:r>
            <a:r>
              <a:rPr lang="vi-VN" sz="3600" b="0" i="0" dirty="0">
                <a:solidFill>
                  <a:srgbClr val="333333"/>
                </a:solidFill>
                <a:effectLst/>
                <a:latin typeface="Open Sans"/>
              </a:rPr>
              <a:t> </a:t>
            </a:r>
            <a:r>
              <a:rPr lang="vi-VN" sz="3600" b="0" i="0" dirty="0" err="1">
                <a:solidFill>
                  <a:srgbClr val="333333"/>
                </a:solidFill>
                <a:effectLst/>
                <a:latin typeface="Open Sans"/>
              </a:rPr>
              <a:t>trị</a:t>
            </a:r>
            <a:r>
              <a:rPr lang="vi-VN" sz="3600" b="0" i="0" dirty="0">
                <a:solidFill>
                  <a:srgbClr val="333333"/>
                </a:solidFill>
                <a:effectLst/>
                <a:latin typeface="Open Sans"/>
              </a:rPr>
              <a:t> </a:t>
            </a:r>
            <a:r>
              <a:rPr lang="vi-VN" sz="3600" b="0" i="0" dirty="0" err="1">
                <a:solidFill>
                  <a:srgbClr val="333333"/>
                </a:solidFill>
                <a:effectLst/>
                <a:latin typeface="Open Sans"/>
              </a:rPr>
              <a:t>tàn</a:t>
            </a:r>
            <a:r>
              <a:rPr lang="vi-VN" sz="3600" b="0" i="0" dirty="0">
                <a:solidFill>
                  <a:srgbClr val="333333"/>
                </a:solidFill>
                <a:effectLst/>
                <a:latin typeface="Open Sans"/>
              </a:rPr>
              <a:t> </a:t>
            </a:r>
            <a:r>
              <a:rPr lang="vi-VN" sz="3600" b="0" i="0" dirty="0" err="1">
                <a:solidFill>
                  <a:srgbClr val="333333"/>
                </a:solidFill>
                <a:effectLst/>
                <a:latin typeface="Open Sans"/>
              </a:rPr>
              <a:t>bạo</a:t>
            </a:r>
            <a:r>
              <a:rPr lang="vi-VN" sz="3600" b="0" i="0" dirty="0">
                <a:solidFill>
                  <a:srgbClr val="333333"/>
                </a:solidFill>
                <a:effectLst/>
                <a:latin typeface="Open Sans"/>
              </a:rPr>
              <a:t> </a:t>
            </a:r>
            <a:r>
              <a:rPr lang="vi-VN" sz="3600" b="0" i="0" dirty="0" err="1">
                <a:solidFill>
                  <a:srgbClr val="333333"/>
                </a:solidFill>
                <a:effectLst/>
                <a:latin typeface="Open Sans"/>
              </a:rPr>
              <a:t>của</a:t>
            </a:r>
            <a:r>
              <a:rPr lang="vi-VN" sz="3600" b="0" i="0" dirty="0">
                <a:solidFill>
                  <a:srgbClr val="333333"/>
                </a:solidFill>
                <a:effectLst/>
                <a:latin typeface="Open Sans"/>
              </a:rPr>
              <a:t> </a:t>
            </a:r>
            <a:r>
              <a:rPr lang="vi-VN" sz="3600" b="0" i="0" dirty="0" err="1">
                <a:solidFill>
                  <a:srgbClr val="333333"/>
                </a:solidFill>
                <a:effectLst/>
                <a:latin typeface="Open Sans"/>
              </a:rPr>
              <a:t>nhà</a:t>
            </a:r>
            <a:r>
              <a:rPr lang="vi-VN" sz="3600" b="0" i="0" dirty="0">
                <a:solidFill>
                  <a:srgbClr val="333333"/>
                </a:solidFill>
                <a:effectLst/>
                <a:latin typeface="Open Sans"/>
              </a:rPr>
              <a:t> Ngô</a:t>
            </a:r>
          </a:p>
        </p:txBody>
      </p:sp>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833453" y="5519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 SỐ </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72048" y="614141"/>
            <a:ext cx="6096000" cy="1077218"/>
          </a:xfrm>
          <a:prstGeom prst="rect">
            <a:avLst/>
          </a:prstGeom>
        </p:spPr>
        <p:txBody>
          <a:bodyPr>
            <a:spAutoFit/>
          </a:bodyPr>
          <a:lstStyle/>
          <a:p>
            <a:r>
              <a:rPr lang="vi-VN" sz="3200" dirty="0" err="1">
                <a:solidFill>
                  <a:srgbClr val="333333"/>
                </a:solidFill>
                <a:latin typeface="Open Sans"/>
              </a:rPr>
              <a:t>Kết</a:t>
            </a:r>
            <a:r>
              <a:rPr lang="vi-VN" sz="3200" dirty="0">
                <a:solidFill>
                  <a:srgbClr val="333333"/>
                </a:solidFill>
                <a:latin typeface="Open Sans"/>
              </a:rPr>
              <a:t> </a:t>
            </a:r>
            <a:r>
              <a:rPr lang="vi-VN" sz="3200" dirty="0" err="1">
                <a:solidFill>
                  <a:srgbClr val="333333"/>
                </a:solidFill>
                <a:latin typeface="Open Sans"/>
              </a:rPr>
              <a:t>quả</a:t>
            </a:r>
            <a:r>
              <a:rPr lang="vi-VN" sz="3200" dirty="0">
                <a:solidFill>
                  <a:srgbClr val="333333"/>
                </a:solidFill>
                <a:latin typeface="Open Sans"/>
              </a:rPr>
              <a:t> </a:t>
            </a:r>
            <a:r>
              <a:rPr lang="vi-VN" sz="3200" dirty="0" err="1">
                <a:solidFill>
                  <a:srgbClr val="333333"/>
                </a:solidFill>
                <a:latin typeface="Open Sans"/>
              </a:rPr>
              <a:t>của</a:t>
            </a:r>
            <a:r>
              <a:rPr lang="vi-VN" sz="3200" dirty="0">
                <a:solidFill>
                  <a:srgbClr val="333333"/>
                </a:solidFill>
                <a:latin typeface="Open Sans"/>
              </a:rPr>
              <a:t> </a:t>
            </a:r>
            <a:r>
              <a:rPr lang="vi-VN" sz="3200" dirty="0" err="1">
                <a:solidFill>
                  <a:srgbClr val="333333"/>
                </a:solidFill>
                <a:latin typeface="Open Sans"/>
              </a:rPr>
              <a:t>cuộc</a:t>
            </a:r>
            <a:r>
              <a:rPr lang="vi-VN" sz="3200" dirty="0">
                <a:solidFill>
                  <a:srgbClr val="333333"/>
                </a:solidFill>
                <a:latin typeface="Open Sans"/>
              </a:rPr>
              <a:t> </a:t>
            </a:r>
            <a:r>
              <a:rPr lang="vi-VN" sz="3200" dirty="0" err="1">
                <a:solidFill>
                  <a:srgbClr val="333333"/>
                </a:solidFill>
                <a:latin typeface="Open Sans"/>
              </a:rPr>
              <a:t>khởi</a:t>
            </a:r>
            <a:r>
              <a:rPr lang="vi-VN" sz="3200" dirty="0">
                <a:solidFill>
                  <a:srgbClr val="333333"/>
                </a:solidFill>
                <a:latin typeface="Open Sans"/>
              </a:rPr>
              <a:t> </a:t>
            </a:r>
            <a:r>
              <a:rPr lang="vi-VN" sz="3200" dirty="0" err="1">
                <a:solidFill>
                  <a:srgbClr val="333333"/>
                </a:solidFill>
                <a:latin typeface="Open Sans"/>
              </a:rPr>
              <a:t>nghĩa</a:t>
            </a:r>
            <a:r>
              <a:rPr lang="vi-VN" sz="3200" dirty="0">
                <a:solidFill>
                  <a:srgbClr val="333333"/>
                </a:solidFill>
                <a:latin typeface="Open Sans"/>
              </a:rPr>
              <a:t> </a:t>
            </a:r>
            <a:r>
              <a:rPr lang="vi-VN" sz="3200" dirty="0" err="1">
                <a:solidFill>
                  <a:srgbClr val="333333"/>
                </a:solidFill>
                <a:latin typeface="Open Sans"/>
              </a:rPr>
              <a:t>Lý</a:t>
            </a:r>
            <a:r>
              <a:rPr lang="vi-VN" sz="3200" dirty="0">
                <a:solidFill>
                  <a:srgbClr val="333333"/>
                </a:solidFill>
                <a:latin typeface="Open Sans"/>
              </a:rPr>
              <a:t> </a:t>
            </a:r>
            <a:r>
              <a:rPr lang="vi-VN" sz="3200" dirty="0" err="1">
                <a:solidFill>
                  <a:srgbClr val="333333"/>
                </a:solidFill>
                <a:latin typeface="Open Sans"/>
              </a:rPr>
              <a:t>Bí</a:t>
            </a:r>
            <a:endParaRPr lang="vi-VN" sz="3200" dirty="0">
              <a:solidFill>
                <a:srgbClr val="333333"/>
              </a:solidFill>
              <a:latin typeface="Open Sans"/>
            </a:endParaRPr>
          </a:p>
        </p:txBody>
      </p:sp>
      <p:sp>
        <p:nvSpPr>
          <p:cNvPr id="4" name="Rectangle 3"/>
          <p:cNvSpPr/>
          <p:nvPr/>
        </p:nvSpPr>
        <p:spPr>
          <a:xfrm>
            <a:off x="6948365" y="4407269"/>
            <a:ext cx="2920116" cy="1200329"/>
          </a:xfrm>
          <a:prstGeom prst="rect">
            <a:avLst/>
          </a:prstGeom>
          <a:solidFill>
            <a:schemeClr val="bg1"/>
          </a:solidFill>
          <a:ln>
            <a:solidFill>
              <a:schemeClr val="bg1"/>
            </a:solidFill>
          </a:ln>
        </p:spPr>
        <p:txBody>
          <a:bodyPr wrap="square">
            <a:spAutoFit/>
          </a:bodyPr>
          <a:lstStyle/>
          <a:p>
            <a:r>
              <a:rPr lang="vi-VN" sz="3600" b="0" i="0" dirty="0">
                <a:solidFill>
                  <a:srgbClr val="333333"/>
                </a:solidFill>
                <a:effectLst/>
                <a:latin typeface="Open Sans"/>
              </a:rPr>
              <a:t>Quân Lương </a:t>
            </a:r>
            <a:r>
              <a:rPr lang="vi-VN" sz="3600" b="0" i="0" dirty="0" err="1">
                <a:solidFill>
                  <a:srgbClr val="333333"/>
                </a:solidFill>
                <a:effectLst/>
                <a:latin typeface="Open Sans"/>
              </a:rPr>
              <a:t>đại</a:t>
            </a:r>
            <a:r>
              <a:rPr lang="vi-VN" sz="3600" b="0" i="0" dirty="0">
                <a:solidFill>
                  <a:srgbClr val="333333"/>
                </a:solidFill>
                <a:effectLst/>
                <a:latin typeface="Open Sans"/>
              </a:rPr>
              <a:t> </a:t>
            </a:r>
            <a:r>
              <a:rPr lang="vi-VN" sz="3600" b="0" i="0" dirty="0" err="1">
                <a:solidFill>
                  <a:srgbClr val="333333"/>
                </a:solidFill>
                <a:effectLst/>
                <a:latin typeface="Open Sans"/>
              </a:rPr>
              <a:t>bại</a:t>
            </a:r>
            <a:endParaRPr lang="vi-VN" sz="3600" b="0" i="0" dirty="0">
              <a:solidFill>
                <a:srgbClr val="333333"/>
              </a:solidFill>
              <a:effectLst/>
              <a:latin typeface="Open Sans"/>
            </a:endParaRPr>
          </a:p>
        </p:txBody>
      </p:sp>
    </p:spTree>
    <p:extLst>
      <p:ext uri="{BB962C8B-B14F-4D97-AF65-F5344CB8AC3E}">
        <p14:creationId xmlns:p14="http://schemas.microsoft.com/office/powerpoint/2010/main" val="8861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833453" y="5519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 SỐ</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 3 ...</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72048" y="614141"/>
            <a:ext cx="6096000" cy="1077218"/>
          </a:xfrm>
          <a:prstGeom prst="rect">
            <a:avLst/>
          </a:prstGeom>
        </p:spPr>
        <p:txBody>
          <a:bodyPr>
            <a:spAutoFit/>
          </a:bodyPr>
          <a:lstStyle/>
          <a:p>
            <a:r>
              <a:rPr lang="vi-VN" sz="3200" dirty="0">
                <a:solidFill>
                  <a:srgbClr val="333333"/>
                </a:solidFill>
                <a:latin typeface="Open Sans"/>
              </a:rPr>
              <a:t>Nguyên nhân </a:t>
            </a:r>
            <a:r>
              <a:rPr lang="vi-VN" sz="3200" dirty="0" err="1">
                <a:solidFill>
                  <a:srgbClr val="333333"/>
                </a:solidFill>
                <a:latin typeface="Open Sans"/>
              </a:rPr>
              <a:t>của</a:t>
            </a:r>
            <a:r>
              <a:rPr lang="vi-VN" sz="3200" dirty="0">
                <a:solidFill>
                  <a:srgbClr val="333333"/>
                </a:solidFill>
                <a:latin typeface="Open Sans"/>
              </a:rPr>
              <a:t> </a:t>
            </a:r>
            <a:r>
              <a:rPr lang="vi-VN" sz="3200" dirty="0" err="1">
                <a:solidFill>
                  <a:srgbClr val="333333"/>
                </a:solidFill>
                <a:latin typeface="Open Sans"/>
              </a:rPr>
              <a:t>khởi</a:t>
            </a:r>
            <a:r>
              <a:rPr lang="vi-VN" sz="3200" dirty="0">
                <a:solidFill>
                  <a:srgbClr val="333333"/>
                </a:solidFill>
                <a:latin typeface="Open Sans"/>
              </a:rPr>
              <a:t> </a:t>
            </a:r>
            <a:r>
              <a:rPr lang="vi-VN" sz="3200" dirty="0" err="1">
                <a:solidFill>
                  <a:srgbClr val="333333"/>
                </a:solidFill>
                <a:latin typeface="Open Sans"/>
              </a:rPr>
              <a:t>nghĩa</a:t>
            </a:r>
            <a:r>
              <a:rPr lang="vi-VN" sz="3200" dirty="0">
                <a:solidFill>
                  <a:srgbClr val="333333"/>
                </a:solidFill>
                <a:latin typeface="Open Sans"/>
              </a:rPr>
              <a:t> Hai </a:t>
            </a:r>
            <a:r>
              <a:rPr lang="vi-VN" sz="3200" dirty="0" err="1">
                <a:solidFill>
                  <a:srgbClr val="333333"/>
                </a:solidFill>
                <a:latin typeface="Open Sans"/>
              </a:rPr>
              <a:t>Bà</a:t>
            </a:r>
            <a:r>
              <a:rPr lang="vi-VN" sz="3200" dirty="0">
                <a:solidFill>
                  <a:srgbClr val="333333"/>
                </a:solidFill>
                <a:latin typeface="Open Sans"/>
              </a:rPr>
              <a:t> Trưng</a:t>
            </a:r>
          </a:p>
        </p:txBody>
      </p:sp>
      <p:sp>
        <p:nvSpPr>
          <p:cNvPr id="6" name="Hộp Văn bản 5">
            <a:extLst>
              <a:ext uri="{FF2B5EF4-FFF2-40B4-BE49-F238E27FC236}">
                <a16:creationId xmlns:a16="http://schemas.microsoft.com/office/drawing/2014/main" id="{69AA87CA-7000-52F4-6283-0CD369BDCA42}"/>
              </a:ext>
            </a:extLst>
          </p:cNvPr>
          <p:cNvSpPr txBox="1"/>
          <p:nvPr/>
        </p:nvSpPr>
        <p:spPr>
          <a:xfrm>
            <a:off x="263255" y="2478886"/>
            <a:ext cx="7045116" cy="1077218"/>
          </a:xfrm>
          <a:prstGeom prst="rect">
            <a:avLst/>
          </a:prstGeom>
          <a:solidFill>
            <a:schemeClr val="bg1"/>
          </a:solidFill>
          <a:ln>
            <a:solidFill>
              <a:schemeClr val="bg1"/>
            </a:solidFill>
          </a:ln>
        </p:spPr>
        <p:txBody>
          <a:bodyPr wrap="square" rtlCol="0">
            <a:spAutoFit/>
          </a:bodyPr>
          <a:lstStyle/>
          <a:p>
            <a:pPr algn="l"/>
            <a:r>
              <a:rPr lang="vi-VN" sz="3200" dirty="0"/>
              <a:t>-</a:t>
            </a:r>
            <a:r>
              <a:rPr lang="vi-VN" sz="3200" dirty="0" err="1"/>
              <a:t>Chống</a:t>
            </a:r>
            <a:r>
              <a:rPr lang="vi-VN" sz="3200" dirty="0"/>
              <a:t> </a:t>
            </a:r>
            <a:r>
              <a:rPr lang="vi-VN" sz="3200" dirty="0" err="1"/>
              <a:t>lại</a:t>
            </a:r>
            <a:r>
              <a:rPr lang="vi-VN" sz="3200" dirty="0"/>
              <a:t> cai </a:t>
            </a:r>
            <a:r>
              <a:rPr lang="vi-VN" sz="3200" dirty="0" err="1"/>
              <a:t>trị</a:t>
            </a:r>
            <a:r>
              <a:rPr lang="vi-VN" sz="3200" dirty="0"/>
              <a:t> </a:t>
            </a:r>
            <a:r>
              <a:rPr lang="vi-VN" sz="3200" dirty="0" err="1"/>
              <a:t>hà</a:t>
            </a:r>
            <a:r>
              <a:rPr lang="vi-VN" sz="3200" dirty="0"/>
              <a:t> </a:t>
            </a:r>
            <a:r>
              <a:rPr lang="vi-VN" sz="3200" dirty="0" err="1"/>
              <a:t>khắc</a:t>
            </a:r>
            <a:r>
              <a:rPr lang="vi-VN" sz="3200" dirty="0"/>
              <a:t> </a:t>
            </a:r>
            <a:r>
              <a:rPr lang="vi-VN" sz="3200" dirty="0" err="1"/>
              <a:t>của</a:t>
            </a:r>
            <a:r>
              <a:rPr lang="vi-VN" sz="3200" dirty="0"/>
              <a:t> </a:t>
            </a:r>
            <a:r>
              <a:rPr lang="vi-VN" sz="3200" dirty="0" err="1"/>
              <a:t>nhà</a:t>
            </a:r>
            <a:r>
              <a:rPr lang="vi-VN" sz="3200" dirty="0"/>
              <a:t> </a:t>
            </a:r>
            <a:r>
              <a:rPr lang="vi-VN" sz="3200" dirty="0" err="1"/>
              <a:t>hán</a:t>
            </a:r>
            <a:endParaRPr lang="vi-VN" sz="3200" dirty="0"/>
          </a:p>
          <a:p>
            <a:pPr algn="l"/>
            <a:r>
              <a:rPr lang="vi-VN" sz="3200" dirty="0"/>
              <a:t>-Khôi </a:t>
            </a:r>
            <a:r>
              <a:rPr lang="vi-VN" sz="3200" dirty="0" err="1"/>
              <a:t>phục</a:t>
            </a:r>
            <a:r>
              <a:rPr lang="vi-VN" sz="3200" dirty="0"/>
              <a:t> </a:t>
            </a:r>
            <a:r>
              <a:rPr lang="vi-VN" sz="3200" dirty="0" err="1"/>
              <a:t>nền</a:t>
            </a:r>
            <a:r>
              <a:rPr lang="vi-VN" sz="3200" dirty="0"/>
              <a:t> </a:t>
            </a:r>
            <a:r>
              <a:rPr lang="vi-VN" sz="3200" dirty="0" err="1"/>
              <a:t>độc</a:t>
            </a:r>
            <a:r>
              <a:rPr lang="vi-VN" sz="3200" dirty="0"/>
              <a:t> </a:t>
            </a:r>
            <a:r>
              <a:rPr lang="vi-VN" sz="3200" dirty="0" err="1"/>
              <a:t>lập</a:t>
            </a:r>
            <a:r>
              <a:rPr lang="vi-VN" sz="3200" dirty="0"/>
              <a:t> </a:t>
            </a:r>
            <a:r>
              <a:rPr lang="vi-VN" sz="3200" dirty="0" err="1"/>
              <a:t>tự</a:t>
            </a:r>
            <a:r>
              <a:rPr lang="vi-VN" sz="3200" dirty="0"/>
              <a:t> </a:t>
            </a:r>
            <a:r>
              <a:rPr lang="vi-VN" sz="3200" dirty="0" err="1"/>
              <a:t>chủ</a:t>
            </a:r>
            <a:endParaRPr lang="vi-VN" sz="3200" dirty="0"/>
          </a:p>
        </p:txBody>
      </p:sp>
    </p:spTree>
    <p:extLst>
      <p:ext uri="{BB962C8B-B14F-4D97-AF65-F5344CB8AC3E}">
        <p14:creationId xmlns:p14="http://schemas.microsoft.com/office/powerpoint/2010/main" val="32762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5460342" y="239216"/>
            <a:ext cx="543137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CẢM </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6" y="2400572"/>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8" y="1516285"/>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93B5BC-07DB-C94A-14EA-54D583812059}"/>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021897D-34A3-A0A2-F91D-C944F300C10C}"/>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661E6A15-35B2-87A7-AE3B-3849F7684E04}"/>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Hình ảnh 9">
            <a:extLst>
              <a:ext uri="{FF2B5EF4-FFF2-40B4-BE49-F238E27FC236}">
                <a16:creationId xmlns:a16="http://schemas.microsoft.com/office/drawing/2014/main" id="{D936F88B-80F4-F97E-7772-77D6C0B319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633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66EE363-9D71-6EC6-DF0F-EA6063420813}"/>
              </a:ext>
            </a:extLst>
          </p:cNvPr>
          <p:cNvSpPr>
            <a:spLocks noGrp="1"/>
          </p:cNvSpPr>
          <p:nvPr>
            <p:ph type="title"/>
          </p:nvPr>
        </p:nvSpPr>
        <p:spPr/>
        <p:txBody>
          <a:bodyPr/>
          <a:lstStyle/>
          <a:p>
            <a:endParaRPr lang="vi-VN"/>
          </a:p>
        </p:txBody>
      </p:sp>
      <p:sp>
        <p:nvSpPr>
          <p:cNvPr id="4" name="Hình chữ nhật 3">
            <a:extLst>
              <a:ext uri="{FF2B5EF4-FFF2-40B4-BE49-F238E27FC236}">
                <a16:creationId xmlns:a16="http://schemas.microsoft.com/office/drawing/2014/main" id="{DFF5DD5C-E6D2-1C48-76F4-A404AB987E68}"/>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Hình ảnh 6">
            <a:extLst>
              <a:ext uri="{FF2B5EF4-FFF2-40B4-BE49-F238E27FC236}">
                <a16:creationId xmlns:a16="http://schemas.microsoft.com/office/drawing/2014/main" id="{82916A04-B5C0-0A17-53EC-D2746E9DB0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189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043F0C-CB7C-6217-835B-4722993F6ECF}"/>
              </a:ext>
            </a:extLst>
          </p:cNvPr>
          <p:cNvSpPr>
            <a:spLocks noGrp="1"/>
          </p:cNvSpPr>
          <p:nvPr>
            <p:ph type="title"/>
          </p:nvPr>
        </p:nvSpPr>
        <p:spPr/>
        <p:txBody>
          <a:bodyPr/>
          <a:lstStyle/>
          <a:p>
            <a:endParaRPr lang="vi-VN"/>
          </a:p>
        </p:txBody>
      </p:sp>
      <p:sp>
        <p:nvSpPr>
          <p:cNvPr id="6" name="Hình chữ nhật 5">
            <a:extLst>
              <a:ext uri="{FF2B5EF4-FFF2-40B4-BE49-F238E27FC236}">
                <a16:creationId xmlns:a16="http://schemas.microsoft.com/office/drawing/2014/main" id="{527CEEAB-2DC0-1907-06F4-A3A031D560DB}"/>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Hình ảnh 4">
            <a:extLst>
              <a:ext uri="{FF2B5EF4-FFF2-40B4-BE49-F238E27FC236}">
                <a16:creationId xmlns:a16="http://schemas.microsoft.com/office/drawing/2014/main" id="{D2B5F686-DC5F-81A3-F530-EC6A4519EE2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143"/>
          <a:stretch/>
        </p:blipFill>
        <p:spPr>
          <a:xfrm>
            <a:off x="0" y="489857"/>
            <a:ext cx="12192000" cy="6368143"/>
          </a:xfrm>
        </p:spPr>
      </p:pic>
      <p:pic>
        <p:nvPicPr>
          <p:cNvPr id="10" name="Hình ảnh 4">
            <a:extLst>
              <a:ext uri="{FF2B5EF4-FFF2-40B4-BE49-F238E27FC236}">
                <a16:creationId xmlns:a16="http://schemas.microsoft.com/office/drawing/2014/main" id="{B652BAE6-DA94-4FBB-9727-1525EE37CD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92857"/>
          <a:stretch/>
        </p:blipFill>
        <p:spPr>
          <a:xfrm>
            <a:off x="0" y="0"/>
            <a:ext cx="12192000" cy="489857"/>
          </a:xfrm>
        </p:spPr>
      </p:pic>
    </p:spTree>
    <p:extLst>
      <p:ext uri="{BB962C8B-B14F-4D97-AF65-F5344CB8AC3E}">
        <p14:creationId xmlns:p14="http://schemas.microsoft.com/office/powerpoint/2010/main" val="3766868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15F3F8-BE0D-FEBD-A72E-1978EE2CF751}"/>
              </a:ext>
            </a:extLst>
          </p:cNvPr>
          <p:cNvSpPr>
            <a:spLocks noGrp="1"/>
          </p:cNvSpPr>
          <p:nvPr>
            <p:ph type="title"/>
          </p:nvPr>
        </p:nvSpPr>
        <p:spPr/>
        <p:txBody>
          <a:bodyPr/>
          <a:lstStyle/>
          <a:p>
            <a:endParaRPr lang="vi-VN"/>
          </a:p>
        </p:txBody>
      </p:sp>
      <p:sp>
        <p:nvSpPr>
          <p:cNvPr id="5" name="Hình chữ nhật 4">
            <a:extLst>
              <a:ext uri="{FF2B5EF4-FFF2-40B4-BE49-F238E27FC236}">
                <a16:creationId xmlns:a16="http://schemas.microsoft.com/office/drawing/2014/main" id="{3BA8DA2D-7F79-6C4B-EC2D-4AFCF2DBE70E}"/>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Hình ảnh 10">
            <a:extLst>
              <a:ext uri="{FF2B5EF4-FFF2-40B4-BE49-F238E27FC236}">
                <a16:creationId xmlns:a16="http://schemas.microsoft.com/office/drawing/2014/main" id="{1306B3A1-0EAC-50B5-793B-1CD4B351222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16" r="1838" b="5692"/>
          <a:stretch/>
        </p:blipFill>
        <p:spPr>
          <a:xfrm>
            <a:off x="5515429" y="0"/>
            <a:ext cx="6676572" cy="6858000"/>
          </a:xfrm>
        </p:spPr>
      </p:pic>
      <p:pic>
        <p:nvPicPr>
          <p:cNvPr id="18" name="Hình ảnh 17">
            <a:extLst>
              <a:ext uri="{FF2B5EF4-FFF2-40B4-BE49-F238E27FC236}">
                <a16:creationId xmlns:a16="http://schemas.microsoft.com/office/drawing/2014/main" id="{AB538646-0A05-A080-7540-391A33B9D0EB}"/>
              </a:ext>
            </a:extLst>
          </p:cNvPr>
          <p:cNvPicPr>
            <a:picLocks noChangeAspect="1"/>
          </p:cNvPicPr>
          <p:nvPr/>
        </p:nvPicPr>
        <p:blipFill>
          <a:blip r:embed="rId3"/>
          <a:stretch>
            <a:fillRect/>
          </a:stretch>
        </p:blipFill>
        <p:spPr>
          <a:xfrm>
            <a:off x="0" y="0"/>
            <a:ext cx="5515428" cy="6858000"/>
          </a:xfrm>
          <a:prstGeom prst="rect">
            <a:avLst/>
          </a:prstGeom>
        </p:spPr>
      </p:pic>
      <p:sp>
        <p:nvSpPr>
          <p:cNvPr id="19" name="Hộp Văn bản 18">
            <a:extLst>
              <a:ext uri="{FF2B5EF4-FFF2-40B4-BE49-F238E27FC236}">
                <a16:creationId xmlns:a16="http://schemas.microsoft.com/office/drawing/2014/main" id="{5E72D171-257A-9A21-715A-8AC11A40E0F6}"/>
              </a:ext>
            </a:extLst>
          </p:cNvPr>
          <p:cNvSpPr txBox="1"/>
          <p:nvPr/>
        </p:nvSpPr>
        <p:spPr>
          <a:xfrm>
            <a:off x="-35731" y="0"/>
            <a:ext cx="3301445" cy="954107"/>
          </a:xfrm>
          <a:prstGeom prst="rect">
            <a:avLst/>
          </a:prstGeom>
          <a:noFill/>
        </p:spPr>
        <p:txBody>
          <a:bodyPr wrap="square" rtlCol="0">
            <a:spAutoFit/>
          </a:bodyPr>
          <a:lstStyle/>
          <a:p>
            <a:pPr algn="l"/>
            <a:r>
              <a:rPr lang="vi-VN" sz="2800" dirty="0" err="1"/>
              <a:t>Cảnh</a:t>
            </a:r>
            <a:r>
              <a:rPr lang="vi-VN" sz="2800" dirty="0"/>
              <a:t> Thi </a:t>
            </a:r>
            <a:r>
              <a:rPr lang="vi-VN" sz="2800" dirty="0" err="1"/>
              <a:t>Sách</a:t>
            </a:r>
            <a:r>
              <a:rPr lang="vi-VN" sz="2800" dirty="0"/>
              <a:t> </a:t>
            </a:r>
            <a:r>
              <a:rPr lang="vi-VN" sz="2800" dirty="0" err="1"/>
              <a:t>bị</a:t>
            </a:r>
            <a:r>
              <a:rPr lang="vi-VN" sz="2800" dirty="0"/>
              <a:t> </a:t>
            </a:r>
            <a:r>
              <a:rPr lang="vi-VN" sz="2800" dirty="0" err="1"/>
              <a:t>giết</a:t>
            </a:r>
            <a:r>
              <a:rPr lang="vi-VN" sz="2800" dirty="0"/>
              <a:t>(</a:t>
            </a:r>
            <a:r>
              <a:rPr lang="vi-VN" sz="2800" dirty="0" err="1"/>
              <a:t>Ảnh</a:t>
            </a:r>
            <a:r>
              <a:rPr lang="vi-VN" sz="2800" dirty="0"/>
              <a:t> minh </a:t>
            </a:r>
            <a:r>
              <a:rPr lang="vi-VN" sz="2800" dirty="0" err="1"/>
              <a:t>họa</a:t>
            </a:r>
            <a:r>
              <a:rPr lang="vi-VN" sz="2800" dirty="0"/>
              <a:t>)</a:t>
            </a:r>
          </a:p>
        </p:txBody>
      </p:sp>
    </p:spTree>
    <p:extLst>
      <p:ext uri="{BB962C8B-B14F-4D97-AF65-F5344CB8AC3E}">
        <p14:creationId xmlns:p14="http://schemas.microsoft.com/office/powerpoint/2010/main" val="39459612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C81407-0F38-404C-C242-6C24E0D531E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93E8C70B-0EE6-E82C-F02B-F18972FFE47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077A3ECD-DAD4-519D-DCB3-F61F675AD8B7}"/>
              </a:ext>
            </a:extLst>
          </p:cNvPr>
          <p:cNvPicPr>
            <a:picLocks noChangeAspect="1"/>
          </p:cNvPicPr>
          <p:nvPr/>
        </p:nvPicPr>
        <p:blipFill>
          <a:blip r:embed="rId2"/>
          <a:stretch>
            <a:fillRect/>
          </a:stretch>
        </p:blipFill>
        <p:spPr>
          <a:xfrm>
            <a:off x="0" y="-1"/>
            <a:ext cx="12192000" cy="6858001"/>
          </a:xfrm>
          <a:prstGeom prst="rect">
            <a:avLst/>
          </a:prstGeom>
        </p:spPr>
      </p:pic>
      <p:sp>
        <p:nvSpPr>
          <p:cNvPr id="8" name="Hình chữ nhật 7">
            <a:extLst>
              <a:ext uri="{FF2B5EF4-FFF2-40B4-BE49-F238E27FC236}">
                <a16:creationId xmlns:a16="http://schemas.microsoft.com/office/drawing/2014/main" id="{792F0D82-6A55-00C0-3C3B-BE11969BA8A3}"/>
              </a:ext>
            </a:extLst>
          </p:cNvPr>
          <p:cNvSpPr/>
          <p:nvPr/>
        </p:nvSpPr>
        <p:spPr>
          <a:xfrm>
            <a:off x="5427559" y="2790806"/>
            <a:ext cx="3625727" cy="1946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50D12698-A1FF-F549-CEFC-50214AEEE7F1}"/>
              </a:ext>
            </a:extLst>
          </p:cNvPr>
          <p:cNvSpPr txBox="1"/>
          <p:nvPr/>
        </p:nvSpPr>
        <p:spPr>
          <a:xfrm>
            <a:off x="541611" y="543946"/>
            <a:ext cx="7554686" cy="584775"/>
          </a:xfrm>
          <a:prstGeom prst="rect">
            <a:avLst/>
          </a:prstGeom>
          <a:noFill/>
        </p:spPr>
        <p:txBody>
          <a:bodyPr wrap="square" rtlCol="0">
            <a:spAutoFit/>
          </a:bodyPr>
          <a:lstStyle/>
          <a:p>
            <a:pPr algn="l"/>
            <a:r>
              <a:rPr lang="vi-VN" sz="3200" dirty="0">
                <a:solidFill>
                  <a:srgbClr val="002060"/>
                </a:solidFill>
              </a:rPr>
              <a:t>1.Khởi </a:t>
            </a:r>
            <a:r>
              <a:rPr lang="vi-VN" sz="3200" dirty="0" err="1">
                <a:solidFill>
                  <a:srgbClr val="002060"/>
                </a:solidFill>
              </a:rPr>
              <a:t>nghĩa</a:t>
            </a:r>
            <a:r>
              <a:rPr lang="vi-VN" sz="3200" dirty="0">
                <a:solidFill>
                  <a:srgbClr val="002060"/>
                </a:solidFill>
              </a:rPr>
              <a:t> Hai </a:t>
            </a:r>
            <a:r>
              <a:rPr lang="vi-VN" sz="3200" dirty="0" err="1">
                <a:solidFill>
                  <a:srgbClr val="002060"/>
                </a:solidFill>
              </a:rPr>
              <a:t>Bà</a:t>
            </a:r>
            <a:r>
              <a:rPr lang="vi-VN" sz="3200" dirty="0">
                <a:solidFill>
                  <a:srgbClr val="002060"/>
                </a:solidFill>
              </a:rPr>
              <a:t> Trưng</a:t>
            </a:r>
          </a:p>
        </p:txBody>
      </p:sp>
      <p:sp>
        <p:nvSpPr>
          <p:cNvPr id="13" name="Hộp Văn bản 12">
            <a:extLst>
              <a:ext uri="{FF2B5EF4-FFF2-40B4-BE49-F238E27FC236}">
                <a16:creationId xmlns:a16="http://schemas.microsoft.com/office/drawing/2014/main" id="{4CF2DCED-3B9B-3EF6-4BCD-B6ABCCA01568}"/>
              </a:ext>
            </a:extLst>
          </p:cNvPr>
          <p:cNvSpPr txBox="1"/>
          <p:nvPr/>
        </p:nvSpPr>
        <p:spPr>
          <a:xfrm>
            <a:off x="718457" y="1010952"/>
            <a:ext cx="3055258" cy="584775"/>
          </a:xfrm>
          <a:prstGeom prst="rect">
            <a:avLst/>
          </a:prstGeom>
          <a:noFill/>
        </p:spPr>
        <p:txBody>
          <a:bodyPr wrap="square" rtlCol="0">
            <a:spAutoFit/>
          </a:bodyPr>
          <a:lstStyle/>
          <a:p>
            <a:pPr algn="l"/>
            <a:r>
              <a:rPr lang="vi-VN" sz="3200" dirty="0">
                <a:solidFill>
                  <a:schemeClr val="accent4"/>
                </a:solidFill>
              </a:rPr>
              <a:t>*Nguyên nhân</a:t>
            </a:r>
          </a:p>
        </p:txBody>
      </p:sp>
      <p:sp>
        <p:nvSpPr>
          <p:cNvPr id="4" name="Hộp Văn bản 3">
            <a:extLst>
              <a:ext uri="{FF2B5EF4-FFF2-40B4-BE49-F238E27FC236}">
                <a16:creationId xmlns:a16="http://schemas.microsoft.com/office/drawing/2014/main" id="{5243A633-C132-BF33-9FBA-12A30384D1BA}"/>
              </a:ext>
            </a:extLst>
          </p:cNvPr>
          <p:cNvSpPr txBox="1"/>
          <p:nvPr/>
        </p:nvSpPr>
        <p:spPr>
          <a:xfrm>
            <a:off x="520456" y="1521405"/>
            <a:ext cx="7045116" cy="1077218"/>
          </a:xfrm>
          <a:prstGeom prst="rect">
            <a:avLst/>
          </a:prstGeom>
          <a:noFill/>
        </p:spPr>
        <p:txBody>
          <a:bodyPr wrap="square" rtlCol="0">
            <a:spAutoFit/>
          </a:bodyPr>
          <a:lstStyle/>
          <a:p>
            <a:pPr algn="l"/>
            <a:r>
              <a:rPr lang="vi-VN" sz="3200" dirty="0"/>
              <a:t>-</a:t>
            </a:r>
            <a:r>
              <a:rPr lang="vi-VN" sz="3200" dirty="0" err="1"/>
              <a:t>Chống</a:t>
            </a:r>
            <a:r>
              <a:rPr lang="vi-VN" sz="3200" dirty="0"/>
              <a:t> </a:t>
            </a:r>
            <a:r>
              <a:rPr lang="vi-VN" sz="3200" dirty="0" err="1"/>
              <a:t>lại</a:t>
            </a:r>
            <a:r>
              <a:rPr lang="vi-VN" sz="3200" dirty="0"/>
              <a:t> cai </a:t>
            </a:r>
            <a:r>
              <a:rPr lang="vi-VN" sz="3200" dirty="0" err="1"/>
              <a:t>trị</a:t>
            </a:r>
            <a:r>
              <a:rPr lang="vi-VN" sz="3200" dirty="0"/>
              <a:t> </a:t>
            </a:r>
            <a:r>
              <a:rPr lang="vi-VN" sz="3200" dirty="0" err="1"/>
              <a:t>hà</a:t>
            </a:r>
            <a:r>
              <a:rPr lang="vi-VN" sz="3200" dirty="0"/>
              <a:t> </a:t>
            </a:r>
            <a:r>
              <a:rPr lang="vi-VN" sz="3200" dirty="0" err="1"/>
              <a:t>khắc</a:t>
            </a:r>
            <a:r>
              <a:rPr lang="vi-VN" sz="3200" dirty="0"/>
              <a:t> </a:t>
            </a:r>
            <a:r>
              <a:rPr lang="vi-VN" sz="3200" dirty="0" err="1"/>
              <a:t>của</a:t>
            </a:r>
            <a:r>
              <a:rPr lang="vi-VN" sz="3200" dirty="0"/>
              <a:t> </a:t>
            </a:r>
            <a:r>
              <a:rPr lang="vi-VN" sz="3200" dirty="0" err="1"/>
              <a:t>nhà</a:t>
            </a:r>
            <a:r>
              <a:rPr lang="vi-VN" sz="3200" dirty="0"/>
              <a:t> </a:t>
            </a:r>
            <a:r>
              <a:rPr lang="vi-VN" sz="3200" dirty="0" err="1"/>
              <a:t>hán</a:t>
            </a:r>
            <a:endParaRPr lang="vi-VN" sz="3200" dirty="0"/>
          </a:p>
          <a:p>
            <a:pPr algn="l"/>
            <a:r>
              <a:rPr lang="vi-VN" sz="3200" dirty="0"/>
              <a:t>-Khôi </a:t>
            </a:r>
            <a:r>
              <a:rPr lang="vi-VN" sz="3200" dirty="0" err="1"/>
              <a:t>phục</a:t>
            </a:r>
            <a:r>
              <a:rPr lang="vi-VN" sz="3200" dirty="0"/>
              <a:t> </a:t>
            </a:r>
            <a:r>
              <a:rPr lang="vi-VN" sz="3200" dirty="0" err="1"/>
              <a:t>nền</a:t>
            </a:r>
            <a:r>
              <a:rPr lang="vi-VN" sz="3200" dirty="0"/>
              <a:t> </a:t>
            </a:r>
            <a:r>
              <a:rPr lang="vi-VN" sz="3200" dirty="0" err="1"/>
              <a:t>độc</a:t>
            </a:r>
            <a:r>
              <a:rPr lang="vi-VN" sz="3200" dirty="0"/>
              <a:t> </a:t>
            </a:r>
            <a:r>
              <a:rPr lang="vi-VN" sz="3200" dirty="0" err="1"/>
              <a:t>lập</a:t>
            </a:r>
            <a:r>
              <a:rPr lang="vi-VN" sz="3200" dirty="0"/>
              <a:t> </a:t>
            </a:r>
            <a:r>
              <a:rPr lang="vi-VN" sz="3200" dirty="0" err="1"/>
              <a:t>tự</a:t>
            </a:r>
            <a:r>
              <a:rPr lang="vi-VN" sz="3200" dirty="0"/>
              <a:t> </a:t>
            </a:r>
            <a:r>
              <a:rPr lang="vi-VN" sz="3200" dirty="0" err="1"/>
              <a:t>chủ</a:t>
            </a:r>
            <a:endParaRPr lang="vi-VN" sz="3200" dirty="0"/>
          </a:p>
        </p:txBody>
      </p:sp>
      <p:sp>
        <p:nvSpPr>
          <p:cNvPr id="7" name="Hộp Văn bản 6">
            <a:extLst>
              <a:ext uri="{FF2B5EF4-FFF2-40B4-BE49-F238E27FC236}">
                <a16:creationId xmlns:a16="http://schemas.microsoft.com/office/drawing/2014/main" id="{BA92C935-E323-E6A8-6EC2-CD5F8F5C85C3}"/>
              </a:ext>
            </a:extLst>
          </p:cNvPr>
          <p:cNvSpPr txBox="1"/>
          <p:nvPr/>
        </p:nvSpPr>
        <p:spPr>
          <a:xfrm>
            <a:off x="718457" y="2547145"/>
            <a:ext cx="3055258" cy="584775"/>
          </a:xfrm>
          <a:prstGeom prst="rect">
            <a:avLst/>
          </a:prstGeom>
          <a:noFill/>
        </p:spPr>
        <p:txBody>
          <a:bodyPr wrap="square" rtlCol="0">
            <a:spAutoFit/>
          </a:bodyPr>
          <a:lstStyle/>
          <a:p>
            <a:pPr algn="l"/>
            <a:r>
              <a:rPr lang="vi-VN" sz="3200" dirty="0">
                <a:solidFill>
                  <a:schemeClr val="accent4"/>
                </a:solidFill>
              </a:rPr>
              <a:t>*</a:t>
            </a:r>
            <a:r>
              <a:rPr lang="vi-VN" sz="3200" dirty="0" err="1">
                <a:solidFill>
                  <a:schemeClr val="accent4"/>
                </a:solidFill>
              </a:rPr>
              <a:t>Diễn</a:t>
            </a:r>
            <a:r>
              <a:rPr lang="vi-VN" sz="3200" dirty="0">
                <a:solidFill>
                  <a:schemeClr val="accent4"/>
                </a:solidFill>
              </a:rPr>
              <a:t> </a:t>
            </a:r>
            <a:r>
              <a:rPr lang="vi-VN" sz="3200" dirty="0" err="1">
                <a:solidFill>
                  <a:schemeClr val="accent4"/>
                </a:solidFill>
              </a:rPr>
              <a:t>biến</a:t>
            </a:r>
            <a:endParaRPr lang="vi-VN" sz="3200" dirty="0">
              <a:solidFill>
                <a:schemeClr val="accent4"/>
              </a:solidFill>
            </a:endParaRPr>
          </a:p>
        </p:txBody>
      </p:sp>
      <p:sp>
        <p:nvSpPr>
          <p:cNvPr id="11" name="Hộp Văn bản 10">
            <a:extLst>
              <a:ext uri="{FF2B5EF4-FFF2-40B4-BE49-F238E27FC236}">
                <a16:creationId xmlns:a16="http://schemas.microsoft.com/office/drawing/2014/main" id="{C59ABA07-7E5A-E1A5-5C81-5778DD189F21}"/>
              </a:ext>
            </a:extLst>
          </p:cNvPr>
          <p:cNvSpPr txBox="1"/>
          <p:nvPr/>
        </p:nvSpPr>
        <p:spPr>
          <a:xfrm>
            <a:off x="479635" y="3121478"/>
            <a:ext cx="8573651" cy="2677656"/>
          </a:xfrm>
          <a:prstGeom prst="rect">
            <a:avLst/>
          </a:prstGeom>
          <a:noFill/>
        </p:spPr>
        <p:txBody>
          <a:bodyPr wrap="square">
            <a:spAutoFit/>
          </a:bodyPr>
          <a:lstStyle/>
          <a:p>
            <a:pPr algn="just"/>
            <a:r>
              <a:rPr lang="vi-VN" sz="2400" b="0" i="0" dirty="0">
                <a:effectLst/>
                <a:latin typeface="Roboto" panose="02000000000000000000" pitchFamily="2" charset="0"/>
              </a:rPr>
              <a:t>+ </a:t>
            </a:r>
            <a:r>
              <a:rPr lang="vi-VN" sz="2400" b="0" i="0" dirty="0" err="1">
                <a:effectLst/>
                <a:latin typeface="Roboto" panose="02000000000000000000" pitchFamily="2" charset="0"/>
              </a:rPr>
              <a:t>Mùa</a:t>
            </a:r>
            <a:r>
              <a:rPr lang="vi-VN" sz="2400" b="0" i="0" dirty="0">
                <a:effectLst/>
                <a:latin typeface="Roboto" panose="02000000000000000000" pitchFamily="2" charset="0"/>
              </a:rPr>
              <a:t> Xuân năm 40, Hai </a:t>
            </a:r>
            <a:r>
              <a:rPr lang="vi-VN" sz="2400" b="0" i="0" dirty="0" err="1">
                <a:effectLst/>
                <a:latin typeface="Roboto" panose="02000000000000000000" pitchFamily="2" charset="0"/>
              </a:rPr>
              <a:t>Bà</a:t>
            </a:r>
            <a:r>
              <a:rPr lang="vi-VN" sz="2400" b="0" i="0" dirty="0">
                <a:effectLst/>
                <a:latin typeface="Roboto" panose="02000000000000000000" pitchFamily="2" charset="0"/>
              </a:rPr>
              <a:t> Trưng </a:t>
            </a:r>
            <a:r>
              <a:rPr lang="vi-VN" sz="2400" b="0" i="0" dirty="0" err="1">
                <a:effectLst/>
                <a:latin typeface="Roboto" panose="02000000000000000000" pitchFamily="2" charset="0"/>
              </a:rPr>
              <a:t>nổi</a:t>
            </a:r>
            <a:r>
              <a:rPr lang="vi-VN" sz="2400" b="0" i="0" dirty="0">
                <a:effectLst/>
                <a:latin typeface="Roboto" panose="02000000000000000000" pitchFamily="2" charset="0"/>
              </a:rPr>
              <a:t> </a:t>
            </a:r>
            <a:r>
              <a:rPr lang="vi-VN" sz="2400" b="0" i="0" dirty="0" err="1">
                <a:effectLst/>
                <a:latin typeface="Roboto" panose="02000000000000000000" pitchFamily="2" charset="0"/>
              </a:rPr>
              <a:t>dậy</a:t>
            </a:r>
            <a:r>
              <a:rPr lang="vi-VN" sz="2400" b="0" i="0" dirty="0">
                <a:effectLst/>
                <a:latin typeface="Roboto" panose="02000000000000000000" pitchFamily="2" charset="0"/>
              </a:rPr>
              <a:t> </a:t>
            </a:r>
            <a:r>
              <a:rPr lang="vi-VN" sz="2400" b="0" i="0" dirty="0" err="1">
                <a:effectLst/>
                <a:latin typeface="Roboto" panose="02000000000000000000" pitchFamily="2" charset="0"/>
              </a:rPr>
              <a:t>khởi</a:t>
            </a:r>
            <a:r>
              <a:rPr lang="vi-VN" sz="2400" b="0" i="0" dirty="0">
                <a:effectLst/>
                <a:latin typeface="Roboto" panose="02000000000000000000" pitchFamily="2" charset="0"/>
              </a:rPr>
              <a:t> </a:t>
            </a:r>
            <a:r>
              <a:rPr lang="vi-VN" sz="2400" b="0" i="0" dirty="0" err="1">
                <a:effectLst/>
                <a:latin typeface="Roboto" panose="02000000000000000000" pitchFamily="2" charset="0"/>
              </a:rPr>
              <a:t>nghĩa</a:t>
            </a:r>
            <a:r>
              <a:rPr lang="vi-VN" sz="2400" b="0" i="0" dirty="0">
                <a:effectLst/>
                <a:latin typeface="Roboto" panose="02000000000000000000" pitchFamily="2" charset="0"/>
              </a:rPr>
              <a:t> ở </a:t>
            </a:r>
            <a:r>
              <a:rPr lang="vi-VN" sz="2400" b="0" i="0" dirty="0" err="1">
                <a:effectLst/>
                <a:latin typeface="Roboto" panose="02000000000000000000" pitchFamily="2" charset="0"/>
              </a:rPr>
              <a:t>Hát</a:t>
            </a:r>
            <a:r>
              <a:rPr lang="vi-VN" sz="2400" b="0" i="0" dirty="0">
                <a:effectLst/>
                <a:latin typeface="Roboto" panose="02000000000000000000" pitchFamily="2" charset="0"/>
              </a:rPr>
              <a:t> Môn (</a:t>
            </a:r>
            <a:r>
              <a:rPr lang="vi-VN" sz="2400" b="0" i="0" dirty="0" err="1">
                <a:effectLst/>
                <a:latin typeface="Roboto" panose="02000000000000000000" pitchFamily="2" charset="0"/>
              </a:rPr>
              <a:t>Phúc</a:t>
            </a:r>
            <a:r>
              <a:rPr lang="vi-VN" sz="2400" b="0" i="0" dirty="0">
                <a:effectLst/>
                <a:latin typeface="Roboto" panose="02000000000000000000" pitchFamily="2" charset="0"/>
              </a:rPr>
              <a:t> </a:t>
            </a:r>
            <a:r>
              <a:rPr lang="vi-VN" sz="2400" b="0" i="0" dirty="0" err="1">
                <a:effectLst/>
                <a:latin typeface="Roboto" panose="02000000000000000000" pitchFamily="2" charset="0"/>
              </a:rPr>
              <a:t>Thọ</a:t>
            </a:r>
            <a:r>
              <a:rPr lang="vi-VN" sz="2400" b="0" i="0" dirty="0">
                <a:effectLst/>
                <a:latin typeface="Roboto" panose="02000000000000000000" pitchFamily="2" charset="0"/>
              </a:rPr>
              <a:t>, </a:t>
            </a:r>
            <a:r>
              <a:rPr lang="vi-VN" sz="2400" b="0" i="0" dirty="0" err="1">
                <a:effectLst/>
                <a:latin typeface="Roboto" panose="02000000000000000000" pitchFamily="2" charset="0"/>
              </a:rPr>
              <a:t>Hà</a:t>
            </a:r>
            <a:r>
              <a:rPr lang="vi-VN" sz="2400" b="0" i="0" dirty="0">
                <a:effectLst/>
                <a:latin typeface="Roboto" panose="02000000000000000000" pitchFamily="2" charset="0"/>
              </a:rPr>
              <a:t> </a:t>
            </a:r>
            <a:r>
              <a:rPr lang="vi-VN" sz="2400" b="0" i="0" dirty="0" err="1">
                <a:effectLst/>
                <a:latin typeface="Roboto" panose="02000000000000000000" pitchFamily="2" charset="0"/>
              </a:rPr>
              <a:t>Nội</a:t>
            </a:r>
            <a:r>
              <a:rPr lang="vi-VN" sz="2400" b="0" i="0" dirty="0">
                <a:effectLst/>
                <a:latin typeface="Roboto" panose="02000000000000000000" pitchFamily="2" charset="0"/>
              </a:rPr>
              <a:t>). </a:t>
            </a:r>
            <a:r>
              <a:rPr lang="vi-VN" sz="2400" b="0" i="0" dirty="0" err="1">
                <a:effectLst/>
                <a:latin typeface="Roboto" panose="02000000000000000000" pitchFamily="2" charset="0"/>
              </a:rPr>
              <a:t>Được</a:t>
            </a:r>
            <a:r>
              <a:rPr lang="vi-VN" sz="2400" b="0" i="0" dirty="0">
                <a:effectLst/>
                <a:latin typeface="Roboto" panose="02000000000000000000" pitchFamily="2" charset="0"/>
              </a:rPr>
              <a:t> đông </a:t>
            </a:r>
            <a:r>
              <a:rPr lang="vi-VN" sz="2400" b="0" i="0" dirty="0" err="1">
                <a:effectLst/>
                <a:latin typeface="Roboto" panose="02000000000000000000" pitchFamily="2" charset="0"/>
              </a:rPr>
              <a:t>đảo</a:t>
            </a:r>
            <a:r>
              <a:rPr lang="vi-VN" sz="2400" b="0" i="0" dirty="0">
                <a:effectLst/>
                <a:latin typeface="Roboto" panose="02000000000000000000" pitchFamily="2" charset="0"/>
              </a:rPr>
              <a:t> nhân dân </a:t>
            </a:r>
            <a:r>
              <a:rPr lang="vi-VN" sz="2400" b="0" i="0" dirty="0" err="1">
                <a:effectLst/>
                <a:latin typeface="Roboto" panose="02000000000000000000" pitchFamily="2" charset="0"/>
              </a:rPr>
              <a:t>nhiệt</a:t>
            </a:r>
            <a:r>
              <a:rPr lang="vi-VN" sz="2400" b="0" i="0" dirty="0">
                <a:effectLst/>
                <a:latin typeface="Roboto" panose="02000000000000000000" pitchFamily="2" charset="0"/>
              </a:rPr>
              <a:t> </a:t>
            </a:r>
            <a:r>
              <a:rPr lang="vi-VN" sz="2400" b="0" i="0" dirty="0" err="1">
                <a:effectLst/>
                <a:latin typeface="Roboto" panose="02000000000000000000" pitchFamily="2" charset="0"/>
              </a:rPr>
              <a:t>liệt</a:t>
            </a:r>
            <a:r>
              <a:rPr lang="vi-VN" sz="2400" b="0" i="0" dirty="0">
                <a:effectLst/>
                <a:latin typeface="Roboto" panose="02000000000000000000" pitchFamily="2" charset="0"/>
              </a:rPr>
              <a:t> </a:t>
            </a:r>
            <a:r>
              <a:rPr lang="vi-VN" sz="2400" b="0" i="0" dirty="0" err="1">
                <a:effectLst/>
                <a:latin typeface="Roboto" panose="02000000000000000000" pitchFamily="2" charset="0"/>
              </a:rPr>
              <a:t>hưởng</a:t>
            </a:r>
            <a:r>
              <a:rPr lang="vi-VN" sz="2400" b="0" i="0" dirty="0">
                <a:effectLst/>
                <a:latin typeface="Roboto" panose="02000000000000000000" pitchFamily="2" charset="0"/>
              </a:rPr>
              <a:t> </a:t>
            </a:r>
            <a:r>
              <a:rPr lang="vi-VN" sz="2400" b="0" i="0" dirty="0" err="1">
                <a:effectLst/>
                <a:latin typeface="Roboto" panose="02000000000000000000" pitchFamily="2" charset="0"/>
              </a:rPr>
              <a:t>ứng</a:t>
            </a:r>
            <a:r>
              <a:rPr lang="vi-VN" sz="2400" b="0" i="0" dirty="0">
                <a:effectLst/>
                <a:latin typeface="Roboto" panose="02000000000000000000" pitchFamily="2" charset="0"/>
              </a:rPr>
              <a:t>. </a:t>
            </a:r>
          </a:p>
          <a:p>
            <a:pPr algn="just"/>
            <a:r>
              <a:rPr lang="vi-VN" sz="2400" b="0" i="0" dirty="0">
                <a:effectLst/>
                <a:latin typeface="Roboto" panose="02000000000000000000" pitchFamily="2" charset="0"/>
              </a:rPr>
              <a:t>+ Quân </a:t>
            </a:r>
            <a:r>
              <a:rPr lang="vi-VN" sz="2400" b="0" i="0" dirty="0" err="1">
                <a:effectLst/>
                <a:latin typeface="Roboto" panose="02000000000000000000" pitchFamily="2" charset="0"/>
              </a:rPr>
              <a:t>khởi</a:t>
            </a:r>
            <a:r>
              <a:rPr lang="vi-VN" sz="2400" b="0" i="0" dirty="0">
                <a:effectLst/>
                <a:latin typeface="Roboto" panose="02000000000000000000" pitchFamily="2" charset="0"/>
              </a:rPr>
              <a:t> </a:t>
            </a:r>
            <a:r>
              <a:rPr lang="vi-VN" sz="2400" b="0" i="0" dirty="0" err="1">
                <a:effectLst/>
                <a:latin typeface="Roboto" panose="02000000000000000000" pitchFamily="2" charset="0"/>
              </a:rPr>
              <a:t>nghĩa</a:t>
            </a:r>
            <a:r>
              <a:rPr lang="vi-VN" sz="2400" b="0" i="0" dirty="0">
                <a:effectLst/>
                <a:latin typeface="Roboto" panose="02000000000000000000" pitchFamily="2" charset="0"/>
              </a:rPr>
              <a:t> nhanh </a:t>
            </a:r>
            <a:r>
              <a:rPr lang="vi-VN" sz="2400" b="0" i="0" dirty="0" err="1">
                <a:effectLst/>
                <a:latin typeface="Roboto" panose="02000000000000000000" pitchFamily="2" charset="0"/>
              </a:rPr>
              <a:t>chóng</a:t>
            </a:r>
            <a:r>
              <a:rPr lang="vi-VN" sz="2400" b="0" i="0" dirty="0">
                <a:effectLst/>
                <a:latin typeface="Roboto" panose="02000000000000000000" pitchFamily="2" charset="0"/>
              </a:rPr>
              <a:t> </a:t>
            </a:r>
            <a:r>
              <a:rPr lang="vi-VN" sz="2400" b="0" i="0" dirty="0" err="1">
                <a:effectLst/>
                <a:latin typeface="Roboto" panose="02000000000000000000" pitchFamily="2" charset="0"/>
              </a:rPr>
              <a:t>làm</a:t>
            </a:r>
            <a:r>
              <a:rPr lang="vi-VN" sz="2400" b="0" i="0" dirty="0">
                <a:effectLst/>
                <a:latin typeface="Roboto" panose="02000000000000000000" pitchFamily="2" charset="0"/>
              </a:rPr>
              <a:t> </a:t>
            </a:r>
            <a:r>
              <a:rPr lang="vi-VN" sz="2400" b="0" i="0" dirty="0" err="1">
                <a:effectLst/>
                <a:latin typeface="Roboto" panose="02000000000000000000" pitchFamily="2" charset="0"/>
              </a:rPr>
              <a:t>chủ</a:t>
            </a:r>
            <a:r>
              <a:rPr lang="vi-VN" sz="2400" b="0" i="0" dirty="0">
                <a:effectLst/>
                <a:latin typeface="Roboto" panose="02000000000000000000" pitchFamily="2" charset="0"/>
              </a:rPr>
              <a:t> Mê Linh, sau </a:t>
            </a:r>
            <a:r>
              <a:rPr lang="vi-VN" sz="2400" b="0" i="0" dirty="0" err="1">
                <a:effectLst/>
                <a:latin typeface="Roboto" panose="02000000000000000000" pitchFamily="2" charset="0"/>
              </a:rPr>
              <a:t>đó</a:t>
            </a:r>
            <a:r>
              <a:rPr lang="vi-VN" sz="2400" b="0" i="0" dirty="0">
                <a:effectLst/>
                <a:latin typeface="Roboto" panose="02000000000000000000" pitchFamily="2" charset="0"/>
              </a:rPr>
              <a:t> </a:t>
            </a:r>
            <a:r>
              <a:rPr lang="vi-VN" sz="2400" b="0" i="0" dirty="0" err="1">
                <a:effectLst/>
                <a:latin typeface="Roboto" panose="02000000000000000000" pitchFamily="2" charset="0"/>
              </a:rPr>
              <a:t>hạ</a:t>
            </a:r>
            <a:r>
              <a:rPr lang="vi-VN" sz="2400" b="0" i="0" dirty="0">
                <a:effectLst/>
                <a:latin typeface="Roboto" panose="02000000000000000000" pitchFamily="2" charset="0"/>
              </a:rPr>
              <a:t> </a:t>
            </a:r>
            <a:r>
              <a:rPr lang="vi-VN" sz="2400" b="0" i="0" dirty="0" err="1">
                <a:effectLst/>
                <a:latin typeface="Roboto" panose="02000000000000000000" pitchFamily="2" charset="0"/>
              </a:rPr>
              <a:t>thành</a:t>
            </a:r>
            <a:r>
              <a:rPr lang="vi-VN" sz="2400" b="0" i="0" dirty="0">
                <a:effectLst/>
                <a:latin typeface="Roboto" panose="02000000000000000000" pitchFamily="2" charset="0"/>
              </a:rPr>
              <a:t> </a:t>
            </a:r>
            <a:r>
              <a:rPr lang="vi-VN" sz="2400" b="0" i="0" dirty="0" err="1">
                <a:effectLst/>
                <a:latin typeface="Roboto" panose="02000000000000000000" pitchFamily="2" charset="0"/>
              </a:rPr>
              <a:t>Cổ</a:t>
            </a:r>
            <a:r>
              <a:rPr lang="vi-VN" sz="2400" b="0" i="0" dirty="0">
                <a:effectLst/>
                <a:latin typeface="Roboto" panose="02000000000000000000" pitchFamily="2" charset="0"/>
              </a:rPr>
              <a:t> Loa, </a:t>
            </a:r>
            <a:r>
              <a:rPr lang="vi-VN" sz="2400" b="0" i="0" dirty="0" err="1">
                <a:effectLst/>
                <a:latin typeface="Roboto" panose="02000000000000000000" pitchFamily="2" charset="0"/>
              </a:rPr>
              <a:t>tiến</a:t>
            </a:r>
            <a:r>
              <a:rPr lang="vi-VN" sz="2400" b="0" i="0" dirty="0">
                <a:effectLst/>
                <a:latin typeface="Roboto" panose="02000000000000000000" pitchFamily="2" charset="0"/>
              </a:rPr>
              <a:t> </a:t>
            </a:r>
            <a:r>
              <a:rPr lang="vi-VN" sz="2400" b="0" i="0" dirty="0" err="1">
                <a:effectLst/>
                <a:latin typeface="Roboto" panose="02000000000000000000" pitchFamily="2" charset="0"/>
              </a:rPr>
              <a:t>đánh</a:t>
            </a:r>
            <a:r>
              <a:rPr lang="vi-VN" sz="2400" b="0" i="0" dirty="0">
                <a:effectLst/>
                <a:latin typeface="Roboto" panose="02000000000000000000" pitchFamily="2" charset="0"/>
              </a:rPr>
              <a:t> </a:t>
            </a:r>
            <a:r>
              <a:rPr lang="vi-VN" sz="2400" b="0" i="0" dirty="0" err="1">
                <a:effectLst/>
                <a:latin typeface="Roboto" panose="02000000000000000000" pitchFamily="2" charset="0"/>
              </a:rPr>
              <a:t>và</a:t>
            </a:r>
            <a:r>
              <a:rPr lang="vi-VN" sz="2400" b="0" i="0" dirty="0">
                <a:effectLst/>
                <a:latin typeface="Roboto" panose="02000000000000000000" pitchFamily="2" charset="0"/>
              </a:rPr>
              <a:t> </a:t>
            </a:r>
            <a:r>
              <a:rPr lang="vi-VN" sz="2400" b="0" i="0" dirty="0" err="1">
                <a:effectLst/>
                <a:latin typeface="Roboto" panose="02000000000000000000" pitchFamily="2" charset="0"/>
              </a:rPr>
              <a:t>làm</a:t>
            </a:r>
            <a:r>
              <a:rPr lang="vi-VN" sz="2400" b="0" i="0" dirty="0">
                <a:effectLst/>
                <a:latin typeface="Roboto" panose="02000000000000000000" pitchFamily="2" charset="0"/>
              </a:rPr>
              <a:t> </a:t>
            </a:r>
            <a:r>
              <a:rPr lang="vi-VN" sz="2400" b="0" i="0" dirty="0" err="1">
                <a:effectLst/>
                <a:latin typeface="Roboto" panose="02000000000000000000" pitchFamily="2" charset="0"/>
              </a:rPr>
              <a:t>chủ</a:t>
            </a:r>
            <a:r>
              <a:rPr lang="vi-VN" sz="2400" b="0" i="0" dirty="0">
                <a:effectLst/>
                <a:latin typeface="Roboto" panose="02000000000000000000" pitchFamily="2" charset="0"/>
              </a:rPr>
              <a:t> </a:t>
            </a:r>
            <a:r>
              <a:rPr lang="vi-VN" sz="2400" b="0" i="0" dirty="0" err="1">
                <a:effectLst/>
                <a:latin typeface="Roboto" panose="02000000000000000000" pitchFamily="2" charset="0"/>
              </a:rPr>
              <a:t>Luy</a:t>
            </a:r>
            <a:r>
              <a:rPr lang="vi-VN" sz="2400" b="0" i="0" dirty="0">
                <a:effectLst/>
                <a:latin typeface="Roboto" panose="02000000000000000000" pitchFamily="2" charset="0"/>
              </a:rPr>
              <a:t> Lâu (</a:t>
            </a:r>
            <a:r>
              <a:rPr lang="vi-VN" sz="2400" b="0" i="0" dirty="0" err="1">
                <a:effectLst/>
                <a:latin typeface="Roboto" panose="02000000000000000000" pitchFamily="2" charset="0"/>
              </a:rPr>
              <a:t>Bắc</a:t>
            </a:r>
            <a:r>
              <a:rPr lang="vi-VN" sz="2400" b="0" i="0" dirty="0">
                <a:effectLst/>
                <a:latin typeface="Roboto" panose="02000000000000000000" pitchFamily="2" charset="0"/>
              </a:rPr>
              <a:t> Ninh).</a:t>
            </a:r>
          </a:p>
          <a:p>
            <a:pPr algn="just"/>
            <a:r>
              <a:rPr lang="vi-VN" sz="2400" b="0" i="0" dirty="0">
                <a:effectLst/>
                <a:latin typeface="Roboto" panose="02000000000000000000" pitchFamily="2" charset="0"/>
              </a:rPr>
              <a:t>+ Sau khi </a:t>
            </a:r>
            <a:r>
              <a:rPr lang="vi-VN" sz="2400" b="0" i="0" dirty="0" err="1">
                <a:effectLst/>
                <a:latin typeface="Roboto" panose="02000000000000000000" pitchFamily="2" charset="0"/>
              </a:rPr>
              <a:t>giành</a:t>
            </a:r>
            <a:r>
              <a:rPr lang="vi-VN" sz="2400" b="0" i="0" dirty="0">
                <a:effectLst/>
                <a:latin typeface="Roboto" panose="02000000000000000000" pitchFamily="2" charset="0"/>
              </a:rPr>
              <a:t> </a:t>
            </a:r>
            <a:r>
              <a:rPr lang="vi-VN" sz="2400" b="0" i="0" dirty="0" err="1">
                <a:effectLst/>
                <a:latin typeface="Roboto" panose="02000000000000000000" pitchFamily="2" charset="0"/>
              </a:rPr>
              <a:t>thắng</a:t>
            </a:r>
            <a:r>
              <a:rPr lang="vi-VN" sz="2400" b="0" i="0" dirty="0">
                <a:effectLst/>
                <a:latin typeface="Roboto" panose="02000000000000000000" pitchFamily="2" charset="0"/>
              </a:rPr>
              <a:t> </a:t>
            </a:r>
            <a:r>
              <a:rPr lang="vi-VN" sz="2400" b="0" i="0" dirty="0" err="1">
                <a:effectLst/>
                <a:latin typeface="Roboto" panose="02000000000000000000" pitchFamily="2" charset="0"/>
              </a:rPr>
              <a:t>lợi</a:t>
            </a:r>
            <a:r>
              <a:rPr lang="vi-VN" sz="2400" b="0" i="0" dirty="0">
                <a:effectLst/>
                <a:latin typeface="Roboto" panose="02000000000000000000" pitchFamily="2" charset="0"/>
              </a:rPr>
              <a:t>, Trưng </a:t>
            </a:r>
            <a:r>
              <a:rPr lang="vi-VN" sz="2400" b="0" i="0" dirty="0" err="1">
                <a:effectLst/>
                <a:latin typeface="Roboto" panose="02000000000000000000" pitchFamily="2" charset="0"/>
              </a:rPr>
              <a:t>Trắc</a:t>
            </a:r>
            <a:r>
              <a:rPr lang="vi-VN" sz="2400" b="0" i="0" dirty="0">
                <a:effectLst/>
                <a:latin typeface="Roboto" panose="02000000000000000000" pitchFamily="2" charset="0"/>
              </a:rPr>
              <a:t> </a:t>
            </a:r>
            <a:r>
              <a:rPr lang="vi-VN" sz="2400" b="0" i="0" dirty="0" err="1">
                <a:effectLst/>
                <a:latin typeface="Roboto" panose="02000000000000000000" pitchFamily="2" charset="0"/>
              </a:rPr>
              <a:t>được</a:t>
            </a:r>
            <a:r>
              <a:rPr lang="vi-VN" sz="2400" b="0" i="0" dirty="0">
                <a:effectLst/>
                <a:latin typeface="Roboto" panose="02000000000000000000" pitchFamily="2" charset="0"/>
              </a:rPr>
              <a:t> suy tôn </a:t>
            </a:r>
            <a:r>
              <a:rPr lang="vi-VN" sz="2400" b="0" i="0" dirty="0" err="1">
                <a:effectLst/>
                <a:latin typeface="Roboto" panose="02000000000000000000" pitchFamily="2" charset="0"/>
              </a:rPr>
              <a:t>làm</a:t>
            </a:r>
            <a:r>
              <a:rPr lang="vi-VN" sz="2400" b="0" i="0" dirty="0">
                <a:effectLst/>
                <a:latin typeface="Roboto" panose="02000000000000000000" pitchFamily="2" charset="0"/>
              </a:rPr>
              <a:t> vua, </a:t>
            </a:r>
            <a:r>
              <a:rPr lang="vi-VN" sz="2400" b="0" i="0" dirty="0" err="1">
                <a:effectLst/>
                <a:latin typeface="Roboto" panose="02000000000000000000" pitchFamily="2" charset="0"/>
              </a:rPr>
              <a:t>đóng</a:t>
            </a:r>
            <a:r>
              <a:rPr lang="vi-VN" sz="2400" b="0" i="0" dirty="0">
                <a:effectLst/>
                <a:latin typeface="Roboto" panose="02000000000000000000" pitchFamily="2" charset="0"/>
              </a:rPr>
              <a:t> đô ở Mê Linh.</a:t>
            </a:r>
          </a:p>
        </p:txBody>
      </p:sp>
      <p:pic>
        <p:nvPicPr>
          <p:cNvPr id="10" name="Hình ảnh 9">
            <a:extLst>
              <a:ext uri="{FF2B5EF4-FFF2-40B4-BE49-F238E27FC236}">
                <a16:creationId xmlns:a16="http://schemas.microsoft.com/office/drawing/2014/main" id="{7254EA83-A345-2531-0B54-C33301A242F4}"/>
              </a:ext>
            </a:extLst>
          </p:cNvPr>
          <p:cNvPicPr>
            <a:picLocks noChangeAspect="1"/>
          </p:cNvPicPr>
          <p:nvPr/>
        </p:nvPicPr>
        <p:blipFill>
          <a:blip r:embed="rId3"/>
          <a:stretch>
            <a:fillRect/>
          </a:stretch>
        </p:blipFill>
        <p:spPr>
          <a:xfrm>
            <a:off x="7908585" y="549918"/>
            <a:ext cx="1035277" cy="1035277"/>
          </a:xfrm>
          <a:prstGeom prst="rect">
            <a:avLst/>
          </a:prstGeom>
        </p:spPr>
      </p:pic>
    </p:spTree>
    <p:extLst>
      <p:ext uri="{BB962C8B-B14F-4D97-AF65-F5344CB8AC3E}">
        <p14:creationId xmlns:p14="http://schemas.microsoft.com/office/powerpoint/2010/main" val="324439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C81407-0F38-404C-C242-6C24E0D531E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93E8C70B-0EE6-E82C-F02B-F18972FFE47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077A3ECD-DAD4-519D-DCB3-F61F675AD8B7}"/>
              </a:ext>
            </a:extLst>
          </p:cNvPr>
          <p:cNvPicPr>
            <a:picLocks noChangeAspect="1"/>
          </p:cNvPicPr>
          <p:nvPr/>
        </p:nvPicPr>
        <p:blipFill>
          <a:blip r:embed="rId2"/>
          <a:stretch>
            <a:fillRect/>
          </a:stretch>
        </p:blipFill>
        <p:spPr>
          <a:xfrm>
            <a:off x="0" y="-1"/>
            <a:ext cx="12192000" cy="6858001"/>
          </a:xfrm>
          <a:prstGeom prst="rect">
            <a:avLst/>
          </a:prstGeom>
        </p:spPr>
      </p:pic>
      <p:sp>
        <p:nvSpPr>
          <p:cNvPr id="8" name="Hình chữ nhật 7">
            <a:extLst>
              <a:ext uri="{FF2B5EF4-FFF2-40B4-BE49-F238E27FC236}">
                <a16:creationId xmlns:a16="http://schemas.microsoft.com/office/drawing/2014/main" id="{792F0D82-6A55-00C0-3C3B-BE11969BA8A3}"/>
              </a:ext>
            </a:extLst>
          </p:cNvPr>
          <p:cNvSpPr/>
          <p:nvPr/>
        </p:nvSpPr>
        <p:spPr>
          <a:xfrm>
            <a:off x="5427559" y="2790806"/>
            <a:ext cx="3625727" cy="1946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50D12698-A1FF-F549-CEFC-50214AEEE7F1}"/>
              </a:ext>
            </a:extLst>
          </p:cNvPr>
          <p:cNvSpPr txBox="1"/>
          <p:nvPr/>
        </p:nvSpPr>
        <p:spPr>
          <a:xfrm>
            <a:off x="541611" y="543946"/>
            <a:ext cx="7554686" cy="584775"/>
          </a:xfrm>
          <a:prstGeom prst="rect">
            <a:avLst/>
          </a:prstGeom>
          <a:noFill/>
        </p:spPr>
        <p:txBody>
          <a:bodyPr wrap="square" rtlCol="0">
            <a:spAutoFit/>
          </a:bodyPr>
          <a:lstStyle/>
          <a:p>
            <a:pPr algn="l"/>
            <a:r>
              <a:rPr lang="vi-VN" sz="3200" dirty="0">
                <a:solidFill>
                  <a:srgbClr val="002060"/>
                </a:solidFill>
              </a:rPr>
              <a:t>1.Khởi </a:t>
            </a:r>
            <a:r>
              <a:rPr lang="vi-VN" sz="3200" dirty="0" err="1">
                <a:solidFill>
                  <a:srgbClr val="002060"/>
                </a:solidFill>
              </a:rPr>
              <a:t>nghĩa</a:t>
            </a:r>
            <a:r>
              <a:rPr lang="vi-VN" sz="3200" dirty="0">
                <a:solidFill>
                  <a:srgbClr val="002060"/>
                </a:solidFill>
              </a:rPr>
              <a:t> Hai </a:t>
            </a:r>
            <a:r>
              <a:rPr lang="vi-VN" sz="3200" dirty="0" err="1">
                <a:solidFill>
                  <a:srgbClr val="002060"/>
                </a:solidFill>
              </a:rPr>
              <a:t>Bà</a:t>
            </a:r>
            <a:r>
              <a:rPr lang="vi-VN" sz="3200" dirty="0">
                <a:solidFill>
                  <a:srgbClr val="002060"/>
                </a:solidFill>
              </a:rPr>
              <a:t> Trưng</a:t>
            </a:r>
          </a:p>
        </p:txBody>
      </p:sp>
      <p:sp>
        <p:nvSpPr>
          <p:cNvPr id="13" name="Hộp Văn bản 12">
            <a:extLst>
              <a:ext uri="{FF2B5EF4-FFF2-40B4-BE49-F238E27FC236}">
                <a16:creationId xmlns:a16="http://schemas.microsoft.com/office/drawing/2014/main" id="{4CF2DCED-3B9B-3EF6-4BCD-B6ABCCA01568}"/>
              </a:ext>
            </a:extLst>
          </p:cNvPr>
          <p:cNvSpPr txBox="1"/>
          <p:nvPr/>
        </p:nvSpPr>
        <p:spPr>
          <a:xfrm>
            <a:off x="541611" y="2915737"/>
            <a:ext cx="3055258" cy="584775"/>
          </a:xfrm>
          <a:prstGeom prst="rect">
            <a:avLst/>
          </a:prstGeom>
          <a:noFill/>
        </p:spPr>
        <p:txBody>
          <a:bodyPr wrap="square" rtlCol="0">
            <a:spAutoFit/>
          </a:bodyPr>
          <a:lstStyle/>
          <a:p>
            <a:pPr algn="l"/>
            <a:r>
              <a:rPr lang="vi-VN" sz="3200" dirty="0">
                <a:solidFill>
                  <a:schemeClr val="accent4"/>
                </a:solidFill>
              </a:rPr>
              <a:t>*Ý </a:t>
            </a:r>
            <a:r>
              <a:rPr lang="vi-VN" sz="3200" dirty="0" err="1">
                <a:solidFill>
                  <a:schemeClr val="accent4"/>
                </a:solidFill>
              </a:rPr>
              <a:t>nghĩa</a:t>
            </a:r>
            <a:endParaRPr lang="vi-VN" sz="3200" dirty="0">
              <a:solidFill>
                <a:schemeClr val="accent4"/>
              </a:solidFill>
            </a:endParaRPr>
          </a:p>
        </p:txBody>
      </p:sp>
      <p:sp>
        <p:nvSpPr>
          <p:cNvPr id="4" name="Hộp Văn bản 3">
            <a:extLst>
              <a:ext uri="{FF2B5EF4-FFF2-40B4-BE49-F238E27FC236}">
                <a16:creationId xmlns:a16="http://schemas.microsoft.com/office/drawing/2014/main" id="{5243A633-C132-BF33-9FBA-12A30384D1BA}"/>
              </a:ext>
            </a:extLst>
          </p:cNvPr>
          <p:cNvSpPr txBox="1"/>
          <p:nvPr/>
        </p:nvSpPr>
        <p:spPr>
          <a:xfrm>
            <a:off x="541611" y="3381481"/>
            <a:ext cx="8895687" cy="2554545"/>
          </a:xfrm>
          <a:prstGeom prst="rect">
            <a:avLst/>
          </a:prstGeom>
          <a:noFill/>
        </p:spPr>
        <p:txBody>
          <a:bodyPr wrap="square" rtlCol="0">
            <a:spAutoFit/>
          </a:bodyPr>
          <a:lstStyle/>
          <a:p>
            <a:pPr algn="l"/>
            <a:r>
              <a:rPr lang="vi-VN" sz="3200" dirty="0"/>
              <a:t>-</a:t>
            </a:r>
            <a:r>
              <a:rPr lang="vi-VN" sz="3200" dirty="0" err="1"/>
              <a:t>Chứng</a:t>
            </a:r>
            <a:r>
              <a:rPr lang="vi-VN" sz="3200" dirty="0"/>
              <a:t> </a:t>
            </a:r>
            <a:r>
              <a:rPr lang="vi-VN" sz="3200" dirty="0" err="1"/>
              <a:t>tỏ</a:t>
            </a:r>
            <a:r>
              <a:rPr lang="vi-VN" sz="3200" dirty="0"/>
              <a:t> tinh </a:t>
            </a:r>
            <a:r>
              <a:rPr lang="vi-VN" sz="3200" dirty="0" err="1"/>
              <a:t>thần</a:t>
            </a:r>
            <a:r>
              <a:rPr lang="vi-VN" sz="3200" dirty="0"/>
              <a:t> </a:t>
            </a:r>
            <a:r>
              <a:rPr lang="vi-VN" sz="3200" dirty="0" err="1"/>
              <a:t>đấu</a:t>
            </a:r>
            <a:r>
              <a:rPr lang="vi-VN" sz="3200" dirty="0"/>
              <a:t> tranh </a:t>
            </a:r>
            <a:r>
              <a:rPr lang="vi-VN" sz="3200" dirty="0" err="1"/>
              <a:t>mạnh</a:t>
            </a:r>
            <a:r>
              <a:rPr lang="vi-VN" sz="3200" dirty="0"/>
              <a:t> </a:t>
            </a:r>
            <a:r>
              <a:rPr lang="vi-VN" sz="3200" dirty="0" err="1"/>
              <a:t>mẽ,bất</a:t>
            </a:r>
            <a:r>
              <a:rPr lang="vi-VN" sz="3200" dirty="0"/>
              <a:t> </a:t>
            </a:r>
            <a:r>
              <a:rPr lang="vi-VN" sz="3200" dirty="0" err="1"/>
              <a:t>khuất</a:t>
            </a:r>
            <a:r>
              <a:rPr lang="vi-VN" sz="3200" dirty="0"/>
              <a:t> </a:t>
            </a:r>
            <a:r>
              <a:rPr lang="vi-VN" sz="3200" dirty="0" err="1"/>
              <a:t>của</a:t>
            </a:r>
            <a:r>
              <a:rPr lang="vi-VN" sz="3200" dirty="0"/>
              <a:t> </a:t>
            </a:r>
            <a:r>
              <a:rPr lang="vi-VN" sz="3200" dirty="0" err="1"/>
              <a:t>người</a:t>
            </a:r>
            <a:r>
              <a:rPr lang="vi-VN" sz="3200" dirty="0"/>
              <a:t> </a:t>
            </a:r>
            <a:r>
              <a:rPr lang="vi-VN" sz="3200" dirty="0" err="1"/>
              <a:t>Việt</a:t>
            </a:r>
            <a:endParaRPr lang="vi-VN" sz="3200" dirty="0"/>
          </a:p>
          <a:p>
            <a:pPr algn="l"/>
            <a:r>
              <a:rPr lang="vi-VN" sz="3200" dirty="0"/>
              <a:t>-</a:t>
            </a:r>
            <a:r>
              <a:rPr lang="vi-VN" sz="3200" dirty="0" err="1"/>
              <a:t>Tạo</a:t>
            </a:r>
            <a:r>
              <a:rPr lang="vi-VN" sz="3200" dirty="0"/>
              <a:t> </a:t>
            </a:r>
            <a:r>
              <a:rPr lang="vi-VN" sz="3200" dirty="0" err="1"/>
              <a:t>nền</a:t>
            </a:r>
            <a:r>
              <a:rPr lang="vi-VN" sz="3200" dirty="0"/>
              <a:t> </a:t>
            </a:r>
            <a:r>
              <a:rPr lang="vi-VN" sz="3200" dirty="0" err="1"/>
              <a:t>tảng,truyền</a:t>
            </a:r>
            <a:r>
              <a:rPr lang="vi-VN" sz="3200" dirty="0"/>
              <a:t> </a:t>
            </a:r>
            <a:r>
              <a:rPr lang="vi-VN" sz="3200" dirty="0" err="1"/>
              <a:t>thống</a:t>
            </a:r>
            <a:r>
              <a:rPr lang="vi-VN" sz="3200" dirty="0"/>
              <a:t> </a:t>
            </a:r>
            <a:r>
              <a:rPr lang="vi-VN" sz="3200" dirty="0" err="1"/>
              <a:t>đấu</a:t>
            </a:r>
            <a:r>
              <a:rPr lang="vi-VN" sz="3200" dirty="0"/>
              <a:t> tranh </a:t>
            </a:r>
            <a:r>
              <a:rPr lang="vi-VN" sz="3200" dirty="0" err="1"/>
              <a:t>và</a:t>
            </a:r>
            <a:r>
              <a:rPr lang="vi-VN" sz="3200" dirty="0"/>
              <a:t> </a:t>
            </a:r>
            <a:r>
              <a:rPr lang="vi-VN" sz="3200" dirty="0" err="1"/>
              <a:t>cổ</a:t>
            </a:r>
            <a:r>
              <a:rPr lang="vi-VN" sz="3200" dirty="0"/>
              <a:t> </a:t>
            </a:r>
            <a:r>
              <a:rPr lang="vi-VN" sz="3200" dirty="0" err="1"/>
              <a:t>vũ</a:t>
            </a:r>
            <a:r>
              <a:rPr lang="vi-VN" sz="3200" dirty="0"/>
              <a:t> cho </a:t>
            </a:r>
            <a:r>
              <a:rPr lang="vi-VN" sz="3200" dirty="0" err="1"/>
              <a:t>các</a:t>
            </a:r>
            <a:r>
              <a:rPr lang="vi-VN" sz="3200" dirty="0"/>
              <a:t> </a:t>
            </a:r>
            <a:r>
              <a:rPr lang="vi-VN" sz="3200" dirty="0" err="1"/>
              <a:t>cuộc</a:t>
            </a:r>
            <a:r>
              <a:rPr lang="vi-VN" sz="3200" dirty="0"/>
              <a:t> </a:t>
            </a:r>
            <a:r>
              <a:rPr lang="vi-VN" sz="3200" dirty="0" err="1"/>
              <a:t>khởi</a:t>
            </a:r>
            <a:r>
              <a:rPr lang="vi-VN" sz="3200" dirty="0"/>
              <a:t> </a:t>
            </a:r>
            <a:r>
              <a:rPr lang="vi-VN" sz="3200" dirty="0" err="1"/>
              <a:t>nghĩa</a:t>
            </a:r>
            <a:r>
              <a:rPr lang="vi-VN" sz="3200" dirty="0"/>
              <a:t> </a:t>
            </a:r>
            <a:r>
              <a:rPr lang="vi-VN" sz="3200" dirty="0" err="1"/>
              <a:t>giành</a:t>
            </a:r>
            <a:r>
              <a:rPr lang="vi-VN" sz="3200" dirty="0"/>
              <a:t> </a:t>
            </a:r>
            <a:r>
              <a:rPr lang="vi-VN" sz="3200" dirty="0" err="1"/>
              <a:t>độc</a:t>
            </a:r>
            <a:r>
              <a:rPr lang="vi-VN" sz="3200" dirty="0"/>
              <a:t> </a:t>
            </a:r>
            <a:r>
              <a:rPr lang="vi-VN" sz="3200" dirty="0" err="1"/>
              <a:t>lập,tư</a:t>
            </a:r>
            <a:r>
              <a:rPr lang="vi-VN" sz="3200" dirty="0"/>
              <a:t> </a:t>
            </a:r>
            <a:r>
              <a:rPr lang="vi-VN" sz="3200" dirty="0" err="1"/>
              <a:t>chủ</a:t>
            </a:r>
            <a:r>
              <a:rPr lang="vi-VN" sz="3200" dirty="0"/>
              <a:t> sau </a:t>
            </a:r>
            <a:r>
              <a:rPr lang="vi-VN" sz="3200" dirty="0" err="1"/>
              <a:t>này</a:t>
            </a:r>
            <a:endParaRPr lang="vi-VN" sz="3200" dirty="0"/>
          </a:p>
        </p:txBody>
      </p:sp>
      <p:sp>
        <p:nvSpPr>
          <p:cNvPr id="10" name="Hộp Văn bản 9">
            <a:extLst>
              <a:ext uri="{FF2B5EF4-FFF2-40B4-BE49-F238E27FC236}">
                <a16:creationId xmlns:a16="http://schemas.microsoft.com/office/drawing/2014/main" id="{243F3110-A185-BD35-CECC-FAFC88AD8D90}"/>
              </a:ext>
            </a:extLst>
          </p:cNvPr>
          <p:cNvSpPr txBox="1"/>
          <p:nvPr/>
        </p:nvSpPr>
        <p:spPr>
          <a:xfrm>
            <a:off x="521207" y="958017"/>
            <a:ext cx="3055258" cy="584775"/>
          </a:xfrm>
          <a:prstGeom prst="rect">
            <a:avLst/>
          </a:prstGeom>
          <a:noFill/>
        </p:spPr>
        <p:txBody>
          <a:bodyPr wrap="square" rtlCol="0">
            <a:spAutoFit/>
          </a:bodyPr>
          <a:lstStyle/>
          <a:p>
            <a:pPr algn="l"/>
            <a:r>
              <a:rPr lang="vi-VN" sz="3200" dirty="0">
                <a:solidFill>
                  <a:schemeClr val="accent4"/>
                </a:solidFill>
              </a:rPr>
              <a:t>*</a:t>
            </a:r>
            <a:r>
              <a:rPr lang="vi-VN" sz="3200" dirty="0" err="1">
                <a:solidFill>
                  <a:schemeClr val="accent4"/>
                </a:solidFill>
              </a:rPr>
              <a:t>Kết</a:t>
            </a:r>
            <a:r>
              <a:rPr lang="vi-VN" sz="3200" dirty="0">
                <a:solidFill>
                  <a:schemeClr val="accent4"/>
                </a:solidFill>
              </a:rPr>
              <a:t> </a:t>
            </a:r>
            <a:r>
              <a:rPr lang="vi-VN" sz="3200" dirty="0" err="1">
                <a:solidFill>
                  <a:schemeClr val="accent4"/>
                </a:solidFill>
              </a:rPr>
              <a:t>quả</a:t>
            </a:r>
            <a:endParaRPr lang="vi-VN" sz="3200" dirty="0">
              <a:solidFill>
                <a:schemeClr val="accent4"/>
              </a:solidFill>
            </a:endParaRPr>
          </a:p>
        </p:txBody>
      </p:sp>
      <p:sp>
        <p:nvSpPr>
          <p:cNvPr id="7" name="Hộp Văn bản 6">
            <a:extLst>
              <a:ext uri="{FF2B5EF4-FFF2-40B4-BE49-F238E27FC236}">
                <a16:creationId xmlns:a16="http://schemas.microsoft.com/office/drawing/2014/main" id="{DA883565-B8BE-F320-455A-B91F4D4A094D}"/>
              </a:ext>
            </a:extLst>
          </p:cNvPr>
          <p:cNvSpPr txBox="1"/>
          <p:nvPr/>
        </p:nvSpPr>
        <p:spPr>
          <a:xfrm>
            <a:off x="541611" y="1456723"/>
            <a:ext cx="8895687" cy="1569660"/>
          </a:xfrm>
          <a:prstGeom prst="rect">
            <a:avLst/>
          </a:prstGeom>
          <a:noFill/>
        </p:spPr>
        <p:txBody>
          <a:bodyPr wrap="square" rtlCol="0">
            <a:spAutoFit/>
          </a:bodyPr>
          <a:lstStyle/>
          <a:p>
            <a:pPr algn="l"/>
            <a:r>
              <a:rPr lang="vi-VN" sz="3200" dirty="0" err="1"/>
              <a:t>Cuộc</a:t>
            </a:r>
            <a:r>
              <a:rPr lang="vi-VN" sz="3200" dirty="0"/>
              <a:t> </a:t>
            </a:r>
            <a:r>
              <a:rPr lang="vi-VN" sz="3200" dirty="0" err="1"/>
              <a:t>khởi</a:t>
            </a:r>
            <a:r>
              <a:rPr lang="vi-VN" sz="3200" dirty="0"/>
              <a:t> </a:t>
            </a:r>
            <a:r>
              <a:rPr lang="vi-VN" sz="3200" dirty="0" err="1"/>
              <a:t>nghĩa</a:t>
            </a:r>
            <a:r>
              <a:rPr lang="vi-VN" sz="3200" dirty="0"/>
              <a:t> </a:t>
            </a:r>
            <a:r>
              <a:rPr lang="vi-VN" sz="3200" dirty="0" err="1"/>
              <a:t>giành</a:t>
            </a:r>
            <a:r>
              <a:rPr lang="vi-VN" sz="3200" dirty="0"/>
              <a:t> được </a:t>
            </a:r>
            <a:r>
              <a:rPr lang="vi-VN" sz="3200" dirty="0" err="1"/>
              <a:t>tự</a:t>
            </a:r>
            <a:r>
              <a:rPr lang="vi-VN" sz="3200" dirty="0"/>
              <a:t> </a:t>
            </a:r>
            <a:r>
              <a:rPr lang="vi-VN" sz="3200" dirty="0" err="1"/>
              <a:t>chủ</a:t>
            </a:r>
            <a:r>
              <a:rPr lang="vi-VN" sz="3200" dirty="0"/>
              <a:t> trong ba năm nhưng </a:t>
            </a:r>
            <a:r>
              <a:rPr lang="vi-VN" sz="3200" dirty="0" err="1"/>
              <a:t>cuối</a:t>
            </a:r>
            <a:r>
              <a:rPr lang="vi-VN" sz="3200" dirty="0"/>
              <a:t> </a:t>
            </a:r>
            <a:r>
              <a:rPr lang="vi-VN" sz="3200" dirty="0" err="1"/>
              <a:t>cùng</a:t>
            </a:r>
            <a:r>
              <a:rPr lang="vi-VN" sz="3200" dirty="0"/>
              <a:t> </a:t>
            </a:r>
            <a:r>
              <a:rPr lang="vi-VN" sz="3200" dirty="0" err="1"/>
              <a:t>bị</a:t>
            </a:r>
            <a:r>
              <a:rPr lang="vi-VN" sz="3200" dirty="0"/>
              <a:t> </a:t>
            </a:r>
            <a:r>
              <a:rPr lang="vi-VN" sz="3200" dirty="0" err="1"/>
              <a:t>đàn</a:t>
            </a:r>
            <a:r>
              <a:rPr lang="vi-VN" sz="3200" dirty="0"/>
              <a:t> </a:t>
            </a:r>
            <a:r>
              <a:rPr lang="vi-VN" sz="3200" dirty="0" err="1"/>
              <a:t>áp</a:t>
            </a:r>
            <a:r>
              <a:rPr lang="vi-VN" sz="3200" dirty="0"/>
              <a:t> do tương quan </a:t>
            </a:r>
            <a:r>
              <a:rPr lang="vi-VN" sz="3200" dirty="0" err="1"/>
              <a:t>lực</a:t>
            </a:r>
            <a:r>
              <a:rPr lang="vi-VN" sz="3200" dirty="0"/>
              <a:t> </a:t>
            </a:r>
            <a:r>
              <a:rPr lang="vi-VN" sz="3200" dirty="0" err="1"/>
              <a:t>lượng</a:t>
            </a:r>
            <a:r>
              <a:rPr lang="vi-VN" sz="3200" dirty="0"/>
              <a:t> </a:t>
            </a:r>
            <a:r>
              <a:rPr lang="vi-VN" sz="3200" dirty="0" err="1"/>
              <a:t>chống</a:t>
            </a:r>
            <a:r>
              <a:rPr lang="vi-VN" sz="3200" dirty="0"/>
              <a:t> </a:t>
            </a:r>
            <a:r>
              <a:rPr lang="vi-VN" sz="3200" dirty="0" err="1"/>
              <a:t>lệch</a:t>
            </a:r>
            <a:endParaRPr lang="vi-VN" sz="3200" dirty="0"/>
          </a:p>
        </p:txBody>
      </p:sp>
      <p:pic>
        <p:nvPicPr>
          <p:cNvPr id="11" name="Hình ảnh 10">
            <a:extLst>
              <a:ext uri="{FF2B5EF4-FFF2-40B4-BE49-F238E27FC236}">
                <a16:creationId xmlns:a16="http://schemas.microsoft.com/office/drawing/2014/main" id="{F1222DEC-F65B-2E55-2C42-0431EE20B98F}"/>
              </a:ext>
            </a:extLst>
          </p:cNvPr>
          <p:cNvPicPr>
            <a:picLocks noChangeAspect="1"/>
          </p:cNvPicPr>
          <p:nvPr/>
        </p:nvPicPr>
        <p:blipFill>
          <a:blip r:embed="rId3"/>
          <a:stretch>
            <a:fillRect/>
          </a:stretch>
        </p:blipFill>
        <p:spPr>
          <a:xfrm>
            <a:off x="8157863" y="556415"/>
            <a:ext cx="1035277" cy="1035277"/>
          </a:xfrm>
          <a:prstGeom prst="rect">
            <a:avLst/>
          </a:prstGeom>
        </p:spPr>
      </p:pic>
    </p:spTree>
    <p:extLst>
      <p:ext uri="{BB962C8B-B14F-4D97-AF65-F5344CB8AC3E}">
        <p14:creationId xmlns:p14="http://schemas.microsoft.com/office/powerpoint/2010/main" val="3873769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500" autoRev="1" fill="hold">
                                          <p:stCondLst>
                                            <p:cond delay="0"/>
                                          </p:stCondLst>
                                        </p:cTn>
                                        <p:tgtEl>
                                          <p:spTgt spid="7"/>
                                        </p:tgtEl>
                                        <p:attrNameLst>
                                          <p:attrName>ppt_w</p:attrName>
                                        </p:attrNameLst>
                                      </p:cBhvr>
                                    </p:anim>
                                    <p:anim by="(#ppt_w*0.50)" calcmode="lin" valueType="num">
                                      <p:cBhvr>
                                        <p:cTn id="14" dur="500" decel="50000" autoRev="1" fill="hold">
                                          <p:stCondLst>
                                            <p:cond delay="0"/>
                                          </p:stCondLst>
                                        </p:cTn>
                                        <p:tgtEl>
                                          <p:spTgt spid="7"/>
                                        </p:tgtEl>
                                        <p:attrNameLst>
                                          <p:attrName>ppt_x</p:attrName>
                                        </p:attrNameLst>
                                      </p:cBhvr>
                                    </p:anim>
                                    <p:anim from="(-#ppt_h/2)" to="(#ppt_y)" calcmode="lin" valueType="num">
                                      <p:cBhvr>
                                        <p:cTn id="15" dur="1000" fill="hold">
                                          <p:stCondLst>
                                            <p:cond delay="0"/>
                                          </p:stCondLst>
                                        </p:cTn>
                                        <p:tgtEl>
                                          <p:spTgt spid="7"/>
                                        </p:tgtEl>
                                        <p:attrNameLst>
                                          <p:attrName>ppt_y</p:attrName>
                                        </p:attrNameLst>
                                      </p:cBhvr>
                                    </p:anim>
                                    <p:animRot by="21600000">
                                      <p:cBhvr>
                                        <p:cTn id="16" dur="1000" fill="hold">
                                          <p:stCondLst>
                                            <p:cond delay="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59275C-1466-61F5-66C3-9B89716E2877}"/>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DCF82EEC-4A5A-1BC7-7C91-E25B084788B9}"/>
              </a:ext>
            </a:extLst>
          </p:cNvPr>
          <p:cNvSpPr>
            <a:spLocks noGrp="1"/>
          </p:cNvSpPr>
          <p:nvPr>
            <p:ph sz="half" idx="2"/>
          </p:nvPr>
        </p:nvSpPr>
        <p:spPr/>
        <p:txBody>
          <a:bodyPr/>
          <a:lstStyle/>
          <a:p>
            <a:endParaRPr lang="vi-VN"/>
          </a:p>
        </p:txBody>
      </p:sp>
      <p:pic>
        <p:nvPicPr>
          <p:cNvPr id="6" name="Hình ảnh 5">
            <a:extLst>
              <a:ext uri="{FF2B5EF4-FFF2-40B4-BE49-F238E27FC236}">
                <a16:creationId xmlns:a16="http://schemas.microsoft.com/office/drawing/2014/main" id="{248B096D-D18D-70CC-AAF4-1219407E94ED}"/>
              </a:ext>
            </a:extLst>
          </p:cNvPr>
          <p:cNvPicPr>
            <a:picLocks noChangeAspect="1"/>
          </p:cNvPicPr>
          <p:nvPr/>
        </p:nvPicPr>
        <p:blipFill>
          <a:blip r:embed="rId2"/>
          <a:stretch>
            <a:fillRect/>
          </a:stretch>
        </p:blipFill>
        <p:spPr>
          <a:xfrm>
            <a:off x="0" y="-1"/>
            <a:ext cx="12192000" cy="6858001"/>
          </a:xfrm>
          <a:prstGeom prst="rect">
            <a:avLst/>
          </a:prstGeom>
        </p:spPr>
      </p:pic>
      <p:sp>
        <p:nvSpPr>
          <p:cNvPr id="8" name="Hộp Văn bản 7">
            <a:extLst>
              <a:ext uri="{FF2B5EF4-FFF2-40B4-BE49-F238E27FC236}">
                <a16:creationId xmlns:a16="http://schemas.microsoft.com/office/drawing/2014/main" id="{97AE6F46-0F89-E5F2-A91A-BF9903E85AD3}"/>
              </a:ext>
            </a:extLst>
          </p:cNvPr>
          <p:cNvSpPr txBox="1"/>
          <p:nvPr/>
        </p:nvSpPr>
        <p:spPr>
          <a:xfrm>
            <a:off x="1485040" y="-48067"/>
            <a:ext cx="6154840" cy="707886"/>
          </a:xfrm>
          <a:prstGeom prst="rect">
            <a:avLst/>
          </a:prstGeom>
          <a:noFill/>
        </p:spPr>
        <p:txBody>
          <a:bodyPr wrap="square" rtlCol="0">
            <a:spAutoFit/>
          </a:bodyPr>
          <a:lstStyle/>
          <a:p>
            <a:pPr algn="l"/>
            <a:r>
              <a:rPr lang="vi-VN" sz="4000" dirty="0">
                <a:solidFill>
                  <a:srgbClr val="002060"/>
                </a:solidFill>
              </a:rPr>
              <a:t>2.Khởi </a:t>
            </a:r>
            <a:r>
              <a:rPr lang="vi-VN" sz="4000" dirty="0" err="1">
                <a:solidFill>
                  <a:srgbClr val="002060"/>
                </a:solidFill>
              </a:rPr>
              <a:t>nghĩa</a:t>
            </a:r>
            <a:r>
              <a:rPr lang="vi-VN" sz="4000" dirty="0">
                <a:solidFill>
                  <a:srgbClr val="002060"/>
                </a:solidFill>
              </a:rPr>
              <a:t> </a:t>
            </a:r>
            <a:r>
              <a:rPr lang="vi-VN" sz="4000" dirty="0" err="1">
                <a:solidFill>
                  <a:srgbClr val="002060"/>
                </a:solidFill>
              </a:rPr>
              <a:t>Bà</a:t>
            </a:r>
            <a:r>
              <a:rPr lang="vi-VN" sz="4000" dirty="0">
                <a:solidFill>
                  <a:srgbClr val="002060"/>
                </a:solidFill>
              </a:rPr>
              <a:t> </a:t>
            </a:r>
            <a:r>
              <a:rPr lang="vi-VN" sz="4000" dirty="0" err="1">
                <a:solidFill>
                  <a:srgbClr val="002060"/>
                </a:solidFill>
              </a:rPr>
              <a:t>Triệu</a:t>
            </a:r>
            <a:endParaRPr lang="vi-VN" sz="4000" dirty="0">
              <a:solidFill>
                <a:srgbClr val="002060"/>
              </a:solidFill>
            </a:endParaRPr>
          </a:p>
        </p:txBody>
      </p:sp>
      <p:pic>
        <p:nvPicPr>
          <p:cNvPr id="11" name="Hình ảnh 10">
            <a:extLst>
              <a:ext uri="{FF2B5EF4-FFF2-40B4-BE49-F238E27FC236}">
                <a16:creationId xmlns:a16="http://schemas.microsoft.com/office/drawing/2014/main" id="{828D838C-3303-9EAB-4DB2-E39FA5DE58C5}"/>
              </a:ext>
            </a:extLst>
          </p:cNvPr>
          <p:cNvPicPr>
            <a:picLocks noChangeAspect="1"/>
          </p:cNvPicPr>
          <p:nvPr/>
        </p:nvPicPr>
        <p:blipFill>
          <a:blip r:embed="rId3"/>
          <a:stretch>
            <a:fillRect/>
          </a:stretch>
        </p:blipFill>
        <p:spPr>
          <a:xfrm>
            <a:off x="7639880" y="319086"/>
            <a:ext cx="4213452" cy="5356801"/>
          </a:xfrm>
          <a:prstGeom prst="rect">
            <a:avLst/>
          </a:prstGeom>
        </p:spPr>
      </p:pic>
      <p:sp>
        <p:nvSpPr>
          <p:cNvPr id="13" name="Hộp Văn bản 12">
            <a:extLst>
              <a:ext uri="{FF2B5EF4-FFF2-40B4-BE49-F238E27FC236}">
                <a16:creationId xmlns:a16="http://schemas.microsoft.com/office/drawing/2014/main" id="{A04898A5-C57C-7920-3F99-FE8E53A6CF92}"/>
              </a:ext>
            </a:extLst>
          </p:cNvPr>
          <p:cNvSpPr txBox="1"/>
          <p:nvPr/>
        </p:nvSpPr>
        <p:spPr>
          <a:xfrm>
            <a:off x="1970314" y="479623"/>
            <a:ext cx="3055258" cy="584775"/>
          </a:xfrm>
          <a:prstGeom prst="rect">
            <a:avLst/>
          </a:prstGeom>
          <a:noFill/>
        </p:spPr>
        <p:txBody>
          <a:bodyPr wrap="square" rtlCol="0">
            <a:spAutoFit/>
          </a:bodyPr>
          <a:lstStyle/>
          <a:p>
            <a:pPr algn="l"/>
            <a:r>
              <a:rPr lang="vi-VN" sz="3200" dirty="0">
                <a:solidFill>
                  <a:srgbClr val="00B0F0"/>
                </a:solidFill>
              </a:rPr>
              <a:t>*Nguyên nhân</a:t>
            </a:r>
          </a:p>
        </p:txBody>
      </p:sp>
      <p:sp>
        <p:nvSpPr>
          <p:cNvPr id="4" name="Hộp Văn bản 3">
            <a:extLst>
              <a:ext uri="{FF2B5EF4-FFF2-40B4-BE49-F238E27FC236}">
                <a16:creationId xmlns:a16="http://schemas.microsoft.com/office/drawing/2014/main" id="{A89B9485-EF8B-436C-A17B-C43C2A58638D}"/>
              </a:ext>
            </a:extLst>
          </p:cNvPr>
          <p:cNvSpPr txBox="1"/>
          <p:nvPr/>
        </p:nvSpPr>
        <p:spPr>
          <a:xfrm>
            <a:off x="932402" y="1044186"/>
            <a:ext cx="6668017" cy="1077218"/>
          </a:xfrm>
          <a:prstGeom prst="rect">
            <a:avLst/>
          </a:prstGeom>
          <a:solidFill>
            <a:schemeClr val="bg1"/>
          </a:solidFill>
          <a:ln>
            <a:solidFill>
              <a:schemeClr val="bg1"/>
            </a:solidFill>
          </a:ln>
        </p:spPr>
        <p:txBody>
          <a:bodyPr wrap="square" rtlCol="0">
            <a:spAutoFit/>
          </a:bodyPr>
          <a:lstStyle/>
          <a:p>
            <a:pPr algn="l"/>
            <a:r>
              <a:rPr lang="vi-VN" sz="3200" dirty="0"/>
              <a:t>-</a:t>
            </a:r>
            <a:r>
              <a:rPr lang="vi-VN" sz="3200" dirty="0" err="1"/>
              <a:t>Chống</a:t>
            </a:r>
            <a:r>
              <a:rPr lang="vi-VN" sz="3200" dirty="0"/>
              <a:t> </a:t>
            </a:r>
            <a:r>
              <a:rPr lang="vi-VN" sz="3200" dirty="0" err="1"/>
              <a:t>lại</a:t>
            </a:r>
            <a:r>
              <a:rPr lang="vi-VN" sz="3200" dirty="0"/>
              <a:t> </a:t>
            </a:r>
            <a:r>
              <a:rPr lang="vi-VN" sz="3200" dirty="0" err="1"/>
              <a:t>ách</a:t>
            </a:r>
            <a:r>
              <a:rPr lang="vi-VN" sz="3200" dirty="0"/>
              <a:t> </a:t>
            </a:r>
            <a:r>
              <a:rPr lang="vi-VN" sz="3200" dirty="0" err="1"/>
              <a:t>thống</a:t>
            </a:r>
            <a:r>
              <a:rPr lang="vi-VN" sz="3200" dirty="0"/>
              <a:t> </a:t>
            </a:r>
            <a:r>
              <a:rPr lang="vi-VN" sz="3200" dirty="0" err="1"/>
              <a:t>trị</a:t>
            </a:r>
            <a:r>
              <a:rPr lang="vi-VN" sz="3200" dirty="0"/>
              <a:t> </a:t>
            </a:r>
            <a:r>
              <a:rPr lang="vi-VN" sz="3200" dirty="0" err="1"/>
              <a:t>tàn</a:t>
            </a:r>
            <a:r>
              <a:rPr lang="vi-VN" sz="3200" dirty="0"/>
              <a:t> </a:t>
            </a:r>
            <a:r>
              <a:rPr lang="vi-VN" sz="3200" dirty="0" err="1"/>
              <a:t>bạo</a:t>
            </a:r>
            <a:r>
              <a:rPr lang="vi-VN" sz="3200" dirty="0"/>
              <a:t> </a:t>
            </a:r>
            <a:r>
              <a:rPr lang="vi-VN" sz="3200" dirty="0" err="1"/>
              <a:t>của</a:t>
            </a:r>
            <a:r>
              <a:rPr lang="vi-VN" sz="3200" dirty="0"/>
              <a:t> </a:t>
            </a:r>
            <a:r>
              <a:rPr lang="vi-VN" sz="3200" dirty="0" err="1"/>
              <a:t>nhà</a:t>
            </a:r>
            <a:r>
              <a:rPr lang="vi-VN" sz="3200" dirty="0"/>
              <a:t> Ngô</a:t>
            </a:r>
          </a:p>
        </p:txBody>
      </p:sp>
      <p:pic>
        <p:nvPicPr>
          <p:cNvPr id="9" name="Hình ảnh 8">
            <a:extLst>
              <a:ext uri="{FF2B5EF4-FFF2-40B4-BE49-F238E27FC236}">
                <a16:creationId xmlns:a16="http://schemas.microsoft.com/office/drawing/2014/main" id="{DCAD6473-8259-EDD0-3EBD-D7EAB8054A53}"/>
              </a:ext>
            </a:extLst>
          </p:cNvPr>
          <p:cNvPicPr>
            <a:picLocks noChangeAspect="1"/>
          </p:cNvPicPr>
          <p:nvPr/>
        </p:nvPicPr>
        <p:blipFill>
          <a:blip r:embed="rId4"/>
          <a:stretch>
            <a:fillRect/>
          </a:stretch>
        </p:blipFill>
        <p:spPr>
          <a:xfrm>
            <a:off x="7600419" y="319086"/>
            <a:ext cx="4252913" cy="4817281"/>
          </a:xfrm>
          <a:prstGeom prst="rect">
            <a:avLst/>
          </a:prstGeom>
        </p:spPr>
      </p:pic>
      <p:pic>
        <p:nvPicPr>
          <p:cNvPr id="7" name="Hình ảnh 6">
            <a:extLst>
              <a:ext uri="{FF2B5EF4-FFF2-40B4-BE49-F238E27FC236}">
                <a16:creationId xmlns:a16="http://schemas.microsoft.com/office/drawing/2014/main" id="{8B4B5B3D-2030-09F8-C29F-51848BC1B7C9}"/>
              </a:ext>
            </a:extLst>
          </p:cNvPr>
          <p:cNvPicPr>
            <a:picLocks noChangeAspect="1"/>
          </p:cNvPicPr>
          <p:nvPr/>
        </p:nvPicPr>
        <p:blipFill>
          <a:blip r:embed="rId5"/>
          <a:stretch>
            <a:fillRect/>
          </a:stretch>
        </p:blipFill>
        <p:spPr>
          <a:xfrm>
            <a:off x="5213707" y="3052645"/>
            <a:ext cx="1035277" cy="1035277"/>
          </a:xfrm>
          <a:prstGeom prst="rect">
            <a:avLst/>
          </a:prstGeom>
        </p:spPr>
      </p:pic>
    </p:spTree>
    <p:extLst>
      <p:ext uri="{BB962C8B-B14F-4D97-AF65-F5344CB8AC3E}">
        <p14:creationId xmlns:p14="http://schemas.microsoft.com/office/powerpoint/2010/main" val="332553938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B938CC-2C5F-1DBD-2E83-95103A2608E2}"/>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D85A91BB-3A7E-D8C4-AA25-6DA8E12A413D}"/>
              </a:ext>
            </a:extLst>
          </p:cNvPr>
          <p:cNvSpPr>
            <a:spLocks noGrp="1"/>
          </p:cNvSpPr>
          <p:nvPr>
            <p:ph sz="half" idx="2"/>
          </p:nvPr>
        </p:nvSpPr>
        <p:spPr/>
        <p:txBody>
          <a:bodyPr/>
          <a:lstStyle/>
          <a:p>
            <a:endParaRPr lang="vi-VN"/>
          </a:p>
        </p:txBody>
      </p:sp>
      <p:sp>
        <p:nvSpPr>
          <p:cNvPr id="5" name="Hình chữ nhật 4">
            <a:extLst>
              <a:ext uri="{FF2B5EF4-FFF2-40B4-BE49-F238E27FC236}">
                <a16:creationId xmlns:a16="http://schemas.microsoft.com/office/drawing/2014/main" id="{5A7C487D-1D93-1DAF-4979-BC5ADEE21DF7}"/>
              </a:ext>
            </a:extLst>
          </p:cNvPr>
          <p:cNvSpPr/>
          <p:nvPr/>
        </p:nvSpPr>
        <p:spPr>
          <a:xfrm>
            <a:off x="0" y="0"/>
            <a:ext cx="1219200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07A824CC-2F6D-12C2-8725-73722B40027B}"/>
              </a:ext>
            </a:extLst>
          </p:cNvPr>
          <p:cNvSpPr txBox="1"/>
          <p:nvPr/>
        </p:nvSpPr>
        <p:spPr>
          <a:xfrm>
            <a:off x="0" y="26698"/>
            <a:ext cx="3055258" cy="769441"/>
          </a:xfrm>
          <a:prstGeom prst="rect">
            <a:avLst/>
          </a:prstGeom>
          <a:solidFill>
            <a:schemeClr val="bg1"/>
          </a:solidFill>
          <a:ln>
            <a:solidFill>
              <a:schemeClr val="bg1"/>
            </a:solidFill>
          </a:ln>
        </p:spPr>
        <p:txBody>
          <a:bodyPr wrap="square" rtlCol="0">
            <a:spAutoFit/>
          </a:bodyPr>
          <a:lstStyle/>
          <a:p>
            <a:pPr algn="l"/>
            <a:r>
              <a:rPr lang="vi-VN" sz="4400" dirty="0">
                <a:solidFill>
                  <a:srgbClr val="00B0F0"/>
                </a:solidFill>
              </a:rPr>
              <a:t>*</a:t>
            </a:r>
            <a:r>
              <a:rPr lang="vi-VN" sz="4400" dirty="0" err="1">
                <a:solidFill>
                  <a:srgbClr val="00B0F0"/>
                </a:solidFill>
              </a:rPr>
              <a:t>Diễn</a:t>
            </a:r>
            <a:r>
              <a:rPr lang="vi-VN" sz="4400" dirty="0">
                <a:solidFill>
                  <a:srgbClr val="00B0F0"/>
                </a:solidFill>
              </a:rPr>
              <a:t> </a:t>
            </a:r>
            <a:r>
              <a:rPr lang="vi-VN" sz="4400" dirty="0" err="1">
                <a:solidFill>
                  <a:srgbClr val="00B0F0"/>
                </a:solidFill>
              </a:rPr>
              <a:t>biến</a:t>
            </a:r>
            <a:endParaRPr lang="vi-VN" sz="4400" dirty="0">
              <a:solidFill>
                <a:srgbClr val="00B0F0"/>
              </a:solidFill>
            </a:endParaRPr>
          </a:p>
        </p:txBody>
      </p:sp>
      <p:sp>
        <p:nvSpPr>
          <p:cNvPr id="7" name="Hộp chú thích: Mũi tên Phải 6">
            <a:extLst>
              <a:ext uri="{FF2B5EF4-FFF2-40B4-BE49-F238E27FC236}">
                <a16:creationId xmlns:a16="http://schemas.microsoft.com/office/drawing/2014/main" id="{6E4C4224-0378-11AB-D487-5BBF05416121}"/>
              </a:ext>
            </a:extLst>
          </p:cNvPr>
          <p:cNvSpPr/>
          <p:nvPr/>
        </p:nvSpPr>
        <p:spPr>
          <a:xfrm>
            <a:off x="64677" y="853937"/>
            <a:ext cx="5720496" cy="1387616"/>
          </a:xfrm>
          <a:prstGeom prst="rightArrowCallout">
            <a:avLst>
              <a:gd name="adj1" fmla="val 25000"/>
              <a:gd name="adj2" fmla="val 50000"/>
              <a:gd name="adj3" fmla="val 40009"/>
              <a:gd name="adj4" fmla="val 75084"/>
            </a:avLst>
          </a:prstGeom>
          <a:solidFill>
            <a:srgbClr val="F8CF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a:solidFill>
                  <a:srgbClr val="333333"/>
                </a:solidFill>
                <a:effectLst/>
                <a:latin typeface="OpenSans"/>
              </a:rPr>
              <a:t>- </a:t>
            </a:r>
            <a:r>
              <a:rPr lang="vi-VN" sz="3200" b="0" i="1">
                <a:solidFill>
                  <a:srgbClr val="333333"/>
                </a:solidFill>
                <a:effectLst/>
                <a:latin typeface="OpenSans"/>
              </a:rPr>
              <a:t>Năm 248</a:t>
            </a:r>
            <a:r>
              <a:rPr lang="vi-VN" sz="3200" b="0" i="0">
                <a:solidFill>
                  <a:srgbClr val="333333"/>
                </a:solidFill>
                <a:effectLst/>
                <a:latin typeface="OpenSans"/>
              </a:rPr>
              <a:t>, cuộc khởi nghĩa bùng nổ.</a:t>
            </a:r>
            <a:endParaRPr lang="vi-VN" sz="3200" dirty="0">
              <a:solidFill>
                <a:schemeClr val="tx1"/>
              </a:solidFill>
            </a:endParaRPr>
          </a:p>
        </p:txBody>
      </p:sp>
      <p:sp>
        <p:nvSpPr>
          <p:cNvPr id="12" name="Hộp chú thích: Mũi tên Xuống 11">
            <a:extLst>
              <a:ext uri="{FF2B5EF4-FFF2-40B4-BE49-F238E27FC236}">
                <a16:creationId xmlns:a16="http://schemas.microsoft.com/office/drawing/2014/main" id="{07488AD8-18AF-8D8B-7F19-0A20A437AACE}"/>
              </a:ext>
            </a:extLst>
          </p:cNvPr>
          <p:cNvSpPr/>
          <p:nvPr/>
        </p:nvSpPr>
        <p:spPr>
          <a:xfrm>
            <a:off x="5785173" y="543674"/>
            <a:ext cx="5590398" cy="3574756"/>
          </a:xfrm>
          <a:prstGeom prst="downArrowCallout">
            <a:avLst>
              <a:gd name="adj1" fmla="val 35004"/>
              <a:gd name="adj2" fmla="val 33338"/>
              <a:gd name="adj3" fmla="val 19442"/>
              <a:gd name="adj4" fmla="val 64977"/>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a:solidFill>
                  <a:srgbClr val="333333"/>
                </a:solidFill>
                <a:effectLst/>
                <a:latin typeface="OpenSans"/>
              </a:rPr>
              <a:t>- Từ căn cứ Phú Điền (Hậu Lộc, Thanh Hóa), </a:t>
            </a:r>
            <a:r>
              <a:rPr lang="vi-VN" sz="3200" b="0" i="1">
                <a:solidFill>
                  <a:srgbClr val="333333"/>
                </a:solidFill>
                <a:effectLst/>
                <a:latin typeface="OpenSans"/>
              </a:rPr>
              <a:t>nghĩa quân đánh phá các thành ấp của quan lại nhà Ngô</a:t>
            </a:r>
            <a:r>
              <a:rPr lang="vi-VN" sz="3200" b="0" i="0">
                <a:solidFill>
                  <a:srgbClr val="333333"/>
                </a:solidFill>
                <a:effectLst/>
                <a:latin typeface="OpenSans"/>
              </a:rPr>
              <a:t> ở quận Cửu Chân rồi đánh ra khắp Giao Châu.</a:t>
            </a:r>
            <a:endParaRPr lang="vi-VN" sz="3200" dirty="0">
              <a:solidFill>
                <a:schemeClr val="tx1"/>
              </a:solidFill>
            </a:endParaRPr>
          </a:p>
        </p:txBody>
      </p:sp>
      <p:sp>
        <p:nvSpPr>
          <p:cNvPr id="13" name="Hộp chú thích: Mũi tên Trái 12">
            <a:extLst>
              <a:ext uri="{FF2B5EF4-FFF2-40B4-BE49-F238E27FC236}">
                <a16:creationId xmlns:a16="http://schemas.microsoft.com/office/drawing/2014/main" id="{633E8BFB-AEE7-9E07-2043-4D888ADDF685}"/>
              </a:ext>
            </a:extLst>
          </p:cNvPr>
          <p:cNvSpPr/>
          <p:nvPr/>
        </p:nvSpPr>
        <p:spPr>
          <a:xfrm>
            <a:off x="5262935" y="4138406"/>
            <a:ext cx="6638779" cy="2719594"/>
          </a:xfrm>
          <a:prstGeom prst="leftArrowCallout">
            <a:avLst>
              <a:gd name="adj1" fmla="val 25834"/>
              <a:gd name="adj2" fmla="val 50000"/>
              <a:gd name="adj3" fmla="val 35028"/>
              <a:gd name="adj4" fmla="val 73244"/>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a:solidFill>
                  <a:srgbClr val="333333"/>
                </a:solidFill>
                <a:effectLst/>
                <a:latin typeface="OpenSans"/>
              </a:rPr>
              <a:t>- Được tin, nhà Ngô cử tướng Lục Dận đem 6.000 quân sang Giao Châu, chúng vừa đánh, vừa mua chuộc, tìm cách chia rẽ nghĩa quân.</a:t>
            </a:r>
            <a:endParaRPr lang="vi-VN" sz="3200"/>
          </a:p>
        </p:txBody>
      </p:sp>
      <p:sp>
        <p:nvSpPr>
          <p:cNvPr id="4" name="Hình chữ nhật 3">
            <a:extLst>
              <a:ext uri="{FF2B5EF4-FFF2-40B4-BE49-F238E27FC236}">
                <a16:creationId xmlns:a16="http://schemas.microsoft.com/office/drawing/2014/main" id="{C719C742-C71D-3454-419A-16A9BE34E5AE}"/>
              </a:ext>
            </a:extLst>
          </p:cNvPr>
          <p:cNvSpPr/>
          <p:nvPr/>
        </p:nvSpPr>
        <p:spPr>
          <a:xfrm>
            <a:off x="64676" y="3973287"/>
            <a:ext cx="5198259" cy="2858015"/>
          </a:xfrm>
          <a:prstGeom prst="rect">
            <a:avLst/>
          </a:prstGeom>
          <a:solidFill>
            <a:srgbClr val="F8CAB6"/>
          </a:solidFill>
          <a:ln>
            <a:solidFill>
              <a:srgbClr val="F8C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0"/>
            <a:r>
              <a:rPr lang="vi-VN" sz="3200" b="0" i="0">
                <a:solidFill>
                  <a:srgbClr val="333333"/>
                </a:solidFill>
                <a:effectLst/>
                <a:latin typeface="OpenSans"/>
              </a:rPr>
              <a:t>- Trước thế giặc mạnh, cuộc khởi nghĩa bị đàn áp, </a:t>
            </a:r>
            <a:r>
              <a:rPr lang="vi-VN" sz="3200" b="0" i="1">
                <a:solidFill>
                  <a:srgbClr val="333333"/>
                </a:solidFill>
                <a:effectLst/>
                <a:latin typeface="OpenSans"/>
              </a:rPr>
              <a:t>Bà Triệu anh dũng hi sinh</a:t>
            </a:r>
            <a:r>
              <a:rPr lang="vi-VN" sz="3200" b="0" i="0">
                <a:solidFill>
                  <a:srgbClr val="333333"/>
                </a:solidFill>
                <a:effectLst/>
                <a:latin typeface="OpenSans"/>
              </a:rPr>
              <a:t> trên núi Tùng (Phú Điền, Hậu Lộc, Thanh Hóa).</a:t>
            </a:r>
          </a:p>
          <a:p>
            <a:pPr latinLnBrk="0"/>
            <a:r>
              <a:rPr lang="vi-VN" sz="3200" b="0" i="1">
                <a:solidFill>
                  <a:srgbClr val="333333"/>
                </a:solidFill>
                <a:effectLst/>
                <a:latin typeface="OpenSans"/>
              </a:rPr>
              <a:t>=&gt; Cuộc khởi nghĩa kết thúc.</a:t>
            </a:r>
            <a:endParaRPr lang="vi-VN" sz="3200" b="0" i="0">
              <a:solidFill>
                <a:srgbClr val="333333"/>
              </a:solidFill>
              <a:effectLst/>
              <a:latin typeface="OpenSans"/>
            </a:endParaRPr>
          </a:p>
        </p:txBody>
      </p:sp>
      <p:pic>
        <p:nvPicPr>
          <p:cNvPr id="9" name="Hình ảnh 8">
            <a:extLst>
              <a:ext uri="{FF2B5EF4-FFF2-40B4-BE49-F238E27FC236}">
                <a16:creationId xmlns:a16="http://schemas.microsoft.com/office/drawing/2014/main" id="{A8D3532D-4321-D419-D6FA-56C6D0323DF1}"/>
              </a:ext>
            </a:extLst>
          </p:cNvPr>
          <p:cNvPicPr>
            <a:picLocks noChangeAspect="1"/>
          </p:cNvPicPr>
          <p:nvPr/>
        </p:nvPicPr>
        <p:blipFill>
          <a:blip r:embed="rId2"/>
          <a:stretch>
            <a:fillRect/>
          </a:stretch>
        </p:blipFill>
        <p:spPr>
          <a:xfrm>
            <a:off x="2019981" y="2527873"/>
            <a:ext cx="1035277" cy="1035277"/>
          </a:xfrm>
          <a:prstGeom prst="rect">
            <a:avLst/>
          </a:prstGeom>
        </p:spPr>
      </p:pic>
    </p:spTree>
    <p:extLst>
      <p:ext uri="{BB962C8B-B14F-4D97-AF65-F5344CB8AC3E}">
        <p14:creationId xmlns:p14="http://schemas.microsoft.com/office/powerpoint/2010/main" val="2575891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4" grpId="0" animBg="1"/>
    </p:bldLst>
  </p:timing>
</p:sld>
</file>

<file path=ppt/theme/theme1.xml><?xml version="1.0" encoding="utf-8"?>
<a:theme xmlns:a="http://schemas.openxmlformats.org/drawingml/2006/main" name="Tài_liệu_Chào_mừ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B45"/>
        </a:solidFill>
        <a:ln>
          <a:solidFill>
            <a:srgbClr val="FF9B4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4199371_TF16401157.potx" id="{F3F2E785-3CBB-4B30-BA3D-CD65C0BC70D0}" vid="{972CD089-876A-4714-A329-F1738FB888BE}"/>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TotalTime>
  <Words>1650</Words>
  <Application>Microsoft Office PowerPoint</Application>
  <PresentationFormat>Widescreen</PresentationFormat>
  <Paragraphs>103</Paragraphs>
  <Slides>25</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Arial</vt:lpstr>
      <vt:lpstr>Calibri</vt:lpstr>
      <vt:lpstr>Google Sans</vt:lpstr>
      <vt:lpstr>Nunito SemiBold</vt:lpstr>
      <vt:lpstr>Open Sans</vt:lpstr>
      <vt:lpstr>OpenSans</vt:lpstr>
      <vt:lpstr>Roboto</vt:lpstr>
      <vt:lpstr>Sue Ellen Francisco</vt:lpstr>
      <vt:lpstr>Tahoma</vt:lpstr>
      <vt:lpstr>Tài_liệu_Chào_mừng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Chào mừng bạn đến với PowerPoint  for Android</dc:title>
  <dc:creator>danglinh20112710@gmail.com</dc:creator>
  <cp:keywords/>
  <cp:lastModifiedBy>This MC</cp:lastModifiedBy>
  <cp:revision>32</cp:revision>
  <dcterms:created xsi:type="dcterms:W3CDTF">2023-04-30T04:46:41Z</dcterms:created>
  <dcterms:modified xsi:type="dcterms:W3CDTF">2024-01-02T13:30:15Z</dcterms:modified>
  <cp:version/>
</cp:coreProperties>
</file>