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xmlns="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-10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39816"/>
              </p:ext>
            </p:extLst>
          </p:nvPr>
        </p:nvGraphicFramePr>
        <p:xfrm>
          <a:off x="651403" y="1408996"/>
          <a:ext cx="10526880" cy="13590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56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7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3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habitat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habəˌtat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xmlns="" id="{C3D92046-ABA4-4AD4-69F0-A9265AB34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40343"/>
              </p:ext>
            </p:extLst>
          </p:nvPr>
        </p:nvGraphicFramePr>
        <p:xfrm>
          <a:off x="651403" y="2768028"/>
          <a:ext cx="10537153" cy="14091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xmlns="" val="1865649736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xmlns="" val="2358623960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xmlns="" val="1403388805"/>
                    </a:ext>
                  </a:extLst>
                </a:gridCol>
              </a:tblGrid>
              <a:tr h="7423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Endangered species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inˌdānjərd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spēSHēz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548895296"/>
                  </a:ext>
                </a:extLst>
              </a:tr>
              <a:tr h="66686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carbon footprint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kärbən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fo͝otprint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cacbon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074340123"/>
                  </a:ext>
                </a:extLst>
              </a:tr>
            </a:tbl>
          </a:graphicData>
        </a:graphic>
      </p:graphicFrame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xmlns="" id="{D248FCE9-E788-D955-BD89-CA6C6E69B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48945"/>
              </p:ext>
            </p:extLst>
          </p:nvPr>
        </p:nvGraphicFramePr>
        <p:xfrm>
          <a:off x="651403" y="4188355"/>
          <a:ext cx="10537153" cy="13478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xmlns="" val="1865649736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xmlns="" val="2358623960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xmlns="" val="1403388805"/>
                    </a:ext>
                  </a:extLst>
                </a:gridCol>
              </a:tblGrid>
              <a:tr h="6810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release (v)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rəˈlēs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548895296"/>
                  </a:ext>
                </a:extLst>
              </a:tr>
              <a:tr h="66686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single-use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siNGɡ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(ə)l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yo͞os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074340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89660" y="268956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8701" y="228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1486" y="1253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77800" y="1133621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/>
              <a:t>Nam:</a:t>
            </a:r>
            <a:r>
              <a:rPr lang="en-US" sz="2000" dirty="0"/>
              <a:t> 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/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/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6851A60-98FB-3DC7-A344-96D21D3798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3325" r="2134" b="10861"/>
          <a:stretch/>
        </p:blipFill>
        <p:spPr>
          <a:xfrm>
            <a:off x="8917969" y="1910805"/>
            <a:ext cx="2825394" cy="2766504"/>
          </a:xfrm>
          <a:prstGeom prst="rect">
            <a:avLst/>
          </a:prstGeom>
        </p:spPr>
      </p:pic>
      <p:pic>
        <p:nvPicPr>
          <p:cNvPr id="2" name="Track 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6736" y="1558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 match the two halves in the two columns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80817AE-ECC5-214F-D499-F01348752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0" t="35356" r="50000" b="32584"/>
          <a:stretch/>
        </p:blipFill>
        <p:spPr>
          <a:xfrm>
            <a:off x="1068511" y="2126749"/>
            <a:ext cx="5630239" cy="394608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6AD2EA9-F20B-3306-DD3D-54FB9891C998}"/>
              </a:ext>
            </a:extLst>
          </p:cNvPr>
          <p:cNvSpPr txBox="1"/>
          <p:nvPr/>
        </p:nvSpPr>
        <p:spPr>
          <a:xfrm>
            <a:off x="7643973" y="2661007"/>
            <a:ext cx="2373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C 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 D 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 E 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4. A 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5. B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690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6756428-0DDB-B86B-2192-FB91E1170C1E}"/>
              </a:ext>
            </a:extLst>
          </p:cNvPr>
          <p:cNvSpPr txBox="1"/>
          <p:nvPr/>
        </p:nvSpPr>
        <p:spPr>
          <a:xfrm>
            <a:off x="576198" y="2631162"/>
            <a:ext cx="112904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1. _______________ is a serious problem everywhere.</a:t>
            </a:r>
          </a:p>
          <a:p>
            <a:r>
              <a:rPr lang="en-US" sz="3200" i="1" dirty="0"/>
              <a:t>2. We should avoid dumping waste into lakes and rivers to _________________ water pollution.</a:t>
            </a:r>
          </a:p>
          <a:p>
            <a:r>
              <a:rPr lang="en-US" sz="3200" i="1" dirty="0"/>
              <a:t>3. We shouldn’t throw away ________________ products but recycle them.</a:t>
            </a:r>
          </a:p>
          <a:p>
            <a:r>
              <a:rPr lang="en-US" sz="3200" i="1" dirty="0"/>
              <a:t>4. _____________________ is the amount of carbon dioxide</a:t>
            </a:r>
          </a:p>
          <a:p>
            <a:r>
              <a:rPr lang="en-US" sz="3200" i="1" dirty="0"/>
              <a:t>we release into the environment.</a:t>
            </a:r>
          </a:p>
          <a:p>
            <a:r>
              <a:rPr lang="en-US" sz="3200" i="1" dirty="0"/>
              <a:t>5. We hope a lot more people join our ______________________.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678DF58D-669E-CB2D-36AE-4E98087EC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1" t="35382" r="50908" b="55054"/>
          <a:stretch/>
        </p:blipFill>
        <p:spPr>
          <a:xfrm>
            <a:off x="3821749" y="1631579"/>
            <a:ext cx="4544691" cy="99958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0A33C70-1989-86D5-1E95-4D4705F6E7CF}"/>
              </a:ext>
            </a:extLst>
          </p:cNvPr>
          <p:cNvSpPr txBox="1"/>
          <p:nvPr/>
        </p:nvSpPr>
        <p:spPr>
          <a:xfrm>
            <a:off x="1078804" y="2631162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POLLUTION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041E85D0-7FDA-3A11-564A-9D60C6BAFC53}"/>
              </a:ext>
            </a:extLst>
          </p:cNvPr>
          <p:cNvSpPr txBox="1"/>
          <p:nvPr/>
        </p:nvSpPr>
        <p:spPr>
          <a:xfrm>
            <a:off x="827500" y="3650543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REDUCE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4282281-1F65-76D0-5C45-E7A4F92CC1A2}"/>
              </a:ext>
            </a:extLst>
          </p:cNvPr>
          <p:cNvSpPr txBox="1"/>
          <p:nvPr/>
        </p:nvSpPr>
        <p:spPr>
          <a:xfrm>
            <a:off x="5450871" y="4129680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SINGLE-USE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8751E713-2C64-99B8-3B6A-656D0C98C47B}"/>
              </a:ext>
            </a:extLst>
          </p:cNvPr>
          <p:cNvSpPr txBox="1"/>
          <p:nvPr/>
        </p:nvSpPr>
        <p:spPr>
          <a:xfrm>
            <a:off x="1619727" y="5114907"/>
            <a:ext cx="340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CARBON FOOTPRINT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479C0FC-EC0C-4B29-D553-87A71D5D7A6C}"/>
              </a:ext>
            </a:extLst>
          </p:cNvPr>
          <p:cNvSpPr txBox="1"/>
          <p:nvPr/>
        </p:nvSpPr>
        <p:spPr>
          <a:xfrm>
            <a:off x="6633515" y="6111499"/>
            <a:ext cx="505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ENVIRONMENT PROGRAMME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3D84BABB-C90A-7513-3751-3C7164192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43" t="68641" r="27979" b="14507"/>
          <a:stretch/>
        </p:blipFill>
        <p:spPr>
          <a:xfrm>
            <a:off x="7043210" y="4474182"/>
            <a:ext cx="3124926" cy="228264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AF0DCD-1684-FA14-B607-0177C6CE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13" t="52923" r="20398" b="31687"/>
          <a:stretch/>
        </p:blipFill>
        <p:spPr>
          <a:xfrm>
            <a:off x="1861881" y="4345982"/>
            <a:ext cx="3470407" cy="242468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3F7472B-DE5F-DD57-1959-FA247E1EC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0" t="52022" r="33360" b="30998"/>
          <a:stretch/>
        </p:blipFill>
        <p:spPr>
          <a:xfrm>
            <a:off x="8157155" y="2096743"/>
            <a:ext cx="3533323" cy="220289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63323B8-AE48-CEAC-17DC-D2ADB9A60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0" t="32659" r="19873" b="48824"/>
          <a:stretch/>
        </p:blipFill>
        <p:spPr>
          <a:xfrm>
            <a:off x="476720" y="1605348"/>
            <a:ext cx="6873749" cy="280272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476720" y="3789100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3Rs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714BD-1E6B-4B72-A0ED-AC30B1015964}"/>
              </a:ext>
            </a:extLst>
          </p:cNvPr>
          <p:cNvSpPr txBox="1"/>
          <p:nvPr/>
        </p:nvSpPr>
        <p:spPr>
          <a:xfrm>
            <a:off x="4816729" y="3837976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water pollution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E55988-46A6-48BC-ACEE-9E1AD7694C82}"/>
              </a:ext>
            </a:extLst>
          </p:cNvPr>
          <p:cNvSpPr txBox="1"/>
          <p:nvPr/>
        </p:nvSpPr>
        <p:spPr>
          <a:xfrm>
            <a:off x="8997342" y="3789099"/>
            <a:ext cx="3110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endangered species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61EA4B-30B8-472A-BF91-925631BF0E1A}"/>
              </a:ext>
            </a:extLst>
          </p:cNvPr>
          <p:cNvSpPr txBox="1"/>
          <p:nvPr/>
        </p:nvSpPr>
        <p:spPr>
          <a:xfrm>
            <a:off x="2684421" y="6295164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plastic rubbish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7805294" y="6332693"/>
            <a:ext cx="313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s</a:t>
            </a:r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ingle-use products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07915" y="114276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Environment 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770" y="11932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6230" y="10657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262531" y="1142768"/>
            <a:ext cx="2749764" cy="25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72D0CA1-E867-EFAF-5B64-F9B0F5BD2102}"/>
              </a:ext>
            </a:extLst>
          </p:cNvPr>
          <p:cNvSpPr txBox="1"/>
          <p:nvPr/>
        </p:nvSpPr>
        <p:spPr>
          <a:xfrm>
            <a:off x="214805" y="1873890"/>
            <a:ext cx="866206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Which of the following is the greenest form of transport?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Motorbike. B. Bus. C. Bicycle.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Which of the following is a renewable source?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Coal. B. Oil. C. Wind.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What causes the most pollution?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Factories. B. Animals. C. Hospitals.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The surroundings in which we live are our ______.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habitat B. place C. </a:t>
            </a:r>
            <a:r>
              <a:rPr lang="fr-FR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environment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Which of these will reduce your carbon footprint?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Cutting down a lot of trees.</a:t>
            </a:r>
          </a:p>
          <a:p>
            <a:pPr marL="514350" indent="-514350">
              <a:buAutoNum type="alphaUcPeriod"/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Recycling paper products.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Leaving the TV on all night.</a:t>
            </a:r>
            <a:endParaRPr lang="vi-VN" sz="26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CC43839-5E5B-91E5-4DB6-3C526893EDBA}"/>
              </a:ext>
            </a:extLst>
          </p:cNvPr>
          <p:cNvSpPr txBox="1"/>
          <p:nvPr/>
        </p:nvSpPr>
        <p:spPr>
          <a:xfrm>
            <a:off x="8483693" y="2612553"/>
            <a:ext cx="19445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C 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C 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A 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4. C 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5. B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687723" y="2643224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Go Green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D941623-DA1C-9177-C805-783F965F4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38" y="3219166"/>
            <a:ext cx="4207963" cy="3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 match the two halves in the two columns.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each sentence with one word or phrase from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a phrase from the box under each picture.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Environment Quiz.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7859885" y="1280997"/>
            <a:ext cx="441244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ENVIROMENTAL ISSUES IN OUR CITY?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5215812" y="138070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-30760" y="3701001"/>
            <a:ext cx="4650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ENVIROMENTAL PROTECTION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0CF923F-8768-14E3-8749-BAB1DF66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52" y="3054889"/>
            <a:ext cx="5030036" cy="37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habitat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môi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27696" y="3082608"/>
            <a:ext cx="2344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habəˌtat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6313086-3DFE-2285-D577-E0764DD5E0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b="6217"/>
          <a:stretch/>
        </p:blipFill>
        <p:spPr>
          <a:xfrm>
            <a:off x="5424754" y="1085214"/>
            <a:ext cx="6289589" cy="55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08822" y="1791682"/>
            <a:ext cx="847198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endangered species</a:t>
            </a:r>
            <a:r>
              <a:rPr lang="en-US" sz="6600" b="1" dirty="0"/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sách</a:t>
            </a:r>
            <a:r>
              <a:rPr lang="en-US" sz="3600" dirty="0"/>
              <a:t> </a:t>
            </a:r>
            <a:r>
              <a:rPr lang="en-US" sz="3600" dirty="0" err="1"/>
              <a:t>đỏ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16644" y="3187983"/>
            <a:ext cx="4392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inˌdānjərd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spēSHēz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58919BE-8017-469E-31A9-9030ED5C0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49" y="2930482"/>
            <a:ext cx="5767227" cy="35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4" y="1736858"/>
            <a:ext cx="64964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carbon footprint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chân</a:t>
            </a:r>
            <a:r>
              <a:rPr lang="en-US" sz="3600" dirty="0"/>
              <a:t> </a:t>
            </a:r>
            <a:r>
              <a:rPr lang="en-US" sz="3600" dirty="0" err="1"/>
              <a:t>cac</a:t>
            </a:r>
            <a:r>
              <a:rPr lang="en-US" sz="3600" dirty="0"/>
              <a:t>-bon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3856" y="3071566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kärbən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fo͝otprint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B06539C-B1ED-C31A-2C91-ADAA44E55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3"/>
          <a:stretch/>
        </p:blipFill>
        <p:spPr>
          <a:xfrm rot="20366365">
            <a:off x="5315207" y="2489782"/>
            <a:ext cx="6496413" cy="33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50364" y="2296605"/>
            <a:ext cx="4148767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release </a:t>
            </a:r>
            <a:r>
              <a:rPr lang="en-US" sz="48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7281" y="410937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thải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51830" y="3431565"/>
            <a:ext cx="1641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rəˈlēs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4EF985A-4251-A0DF-1488-477826D2D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63" y="998856"/>
            <a:ext cx="5306056" cy="53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44881" y="2195574"/>
            <a:ext cx="5150436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single-use </a:t>
            </a:r>
            <a:r>
              <a:rPr lang="en-US" sz="4800" b="1" dirty="0">
                <a:solidFill>
                  <a:srgbClr val="AD4F0F"/>
                </a:solidFill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7281" y="410937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lần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19495" y="3431565"/>
            <a:ext cx="3706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siNGɡ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(ə)l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yo͞os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35F9963-0EB4-1CAF-2267-6C25A8C64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39" y="1817635"/>
            <a:ext cx="4381380" cy="37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3436</TotalTime>
  <Words>614</Words>
  <Application>Microsoft Office PowerPoint</Application>
  <PresentationFormat>Custom</PresentationFormat>
  <Paragraphs>147</Paragraphs>
  <Slides>18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206</cp:revision>
  <dcterms:created xsi:type="dcterms:W3CDTF">2020-12-09T02:04:09Z</dcterms:created>
  <dcterms:modified xsi:type="dcterms:W3CDTF">2024-01-15T01:10:09Z</dcterms:modified>
</cp:coreProperties>
</file>