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62" r:id="rId2"/>
    <p:sldId id="256" r:id="rId3"/>
    <p:sldId id="260" r:id="rId4"/>
    <p:sldId id="257" r:id="rId5"/>
    <p:sldId id="261" r:id="rId6"/>
    <p:sldId id="266" r:id="rId7"/>
    <p:sldId id="265" r:id="rId8"/>
    <p:sldId id="263" r:id="rId9"/>
    <p:sldId id="259" r:id="rId10"/>
    <p:sldId id="258" r:id="rId11"/>
    <p:sldId id="311" r:id="rId12"/>
    <p:sldId id="281" r:id="rId13"/>
    <p:sldId id="34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erif Display" panose="020B0604020202020204" charset="0"/>
      <p:regular r:id="rId20"/>
      <p:italic r:id="rId21"/>
    </p:embeddedFont>
    <p:embeddedFont>
      <p:font typeface="Assistant" panose="020B0604020202020204" charset="-79"/>
      <p:regular r:id="rId22"/>
      <p:bold r:id="rId23"/>
    </p:embeddedFont>
    <p:embeddedFont>
      <p:font typeface="Yeseva One" panose="020B0604020202020204" charset="0"/>
      <p:regular r:id="rId24"/>
    </p:embeddedFont>
    <p:embeddedFont>
      <p:font typeface="Assistant ExtraLight" panose="020B0604020202020204" charset="-79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77431F-D640-42B9-96F8-6F705211C3B5}">
  <a:tblStyle styleId="{A477431F-D640-42B9-96F8-6F705211C3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 snapToObjects="1">
      <p:cViewPr varScale="1">
        <p:scale>
          <a:sx n="116" d="100"/>
          <a:sy n="116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371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d35cfb2e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d35cfb2e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317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d35cfb2e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d35cfb2e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15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d35cfb2e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d35cfb2e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91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6" name="Google Shape;4656;gd46efc76fb_0_22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7" name="Google Shape;4657;gd46efc76fb_0_22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1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6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76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d35cfb2e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d35cfb2e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99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d35cfb2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d35cfb2e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02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d46efc76fb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2" name="Google Shape;3122;gd46efc76fb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45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d46efc76fb_0_21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d46efc76fb_0_21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13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gd46efc76fb_0_21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5" name="Google Shape;3465;gd46efc76fb_0_21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97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gd46efc76fb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6" name="Google Shape;3236;gd46efc76fb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01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gd35cfb2e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6" name="Google Shape;2976;gd35cfb2e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63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884266" y="125866"/>
            <a:ext cx="2150208" cy="2229185"/>
          </a:xfrm>
          <a:custGeom>
            <a:avLst/>
            <a:gdLst/>
            <a:ahLst/>
            <a:cxnLst/>
            <a:rect l="l" t="t" r="r" b="b"/>
            <a:pathLst>
              <a:path w="29050" h="30117" extrusionOk="0">
                <a:moveTo>
                  <a:pt x="21" y="30031"/>
                </a:moveTo>
                <a:cubicBezTo>
                  <a:pt x="8" y="30035"/>
                  <a:pt x="1" y="30037"/>
                  <a:pt x="1" y="30037"/>
                </a:cubicBezTo>
                <a:lnTo>
                  <a:pt x="21" y="30037"/>
                </a:lnTo>
                <a:lnTo>
                  <a:pt x="21" y="30031"/>
                </a:lnTo>
                <a:close/>
                <a:moveTo>
                  <a:pt x="21" y="0"/>
                </a:moveTo>
                <a:lnTo>
                  <a:pt x="21" y="30031"/>
                </a:lnTo>
                <a:lnTo>
                  <a:pt x="21" y="30031"/>
                </a:lnTo>
                <a:cubicBezTo>
                  <a:pt x="186" y="29982"/>
                  <a:pt x="1286" y="29656"/>
                  <a:pt x="1511" y="29656"/>
                </a:cubicBezTo>
                <a:cubicBezTo>
                  <a:pt x="1527" y="29656"/>
                  <a:pt x="1539" y="29657"/>
                  <a:pt x="1546" y="29661"/>
                </a:cubicBezTo>
                <a:cubicBezTo>
                  <a:pt x="1552" y="29664"/>
                  <a:pt x="1557" y="29665"/>
                  <a:pt x="1563" y="29665"/>
                </a:cubicBezTo>
                <a:cubicBezTo>
                  <a:pt x="1652" y="29665"/>
                  <a:pt x="1686" y="29298"/>
                  <a:pt x="1751" y="29234"/>
                </a:cubicBezTo>
                <a:cubicBezTo>
                  <a:pt x="1756" y="29228"/>
                  <a:pt x="1765" y="29226"/>
                  <a:pt x="1775" y="29226"/>
                </a:cubicBezTo>
                <a:cubicBezTo>
                  <a:pt x="1893" y="29226"/>
                  <a:pt x="2288" y="29541"/>
                  <a:pt x="2335" y="29541"/>
                </a:cubicBezTo>
                <a:cubicBezTo>
                  <a:pt x="2386" y="29541"/>
                  <a:pt x="2677" y="30109"/>
                  <a:pt x="2820" y="30109"/>
                </a:cubicBezTo>
                <a:cubicBezTo>
                  <a:pt x="2911" y="30109"/>
                  <a:pt x="3216" y="30116"/>
                  <a:pt x="3476" y="30116"/>
                </a:cubicBezTo>
                <a:cubicBezTo>
                  <a:pt x="3605" y="30116"/>
                  <a:pt x="3723" y="30114"/>
                  <a:pt x="3797" y="30109"/>
                </a:cubicBezTo>
                <a:cubicBezTo>
                  <a:pt x="4019" y="30092"/>
                  <a:pt x="4484" y="29524"/>
                  <a:pt x="4672" y="29473"/>
                </a:cubicBezTo>
                <a:cubicBezTo>
                  <a:pt x="4860" y="29422"/>
                  <a:pt x="5496" y="29200"/>
                  <a:pt x="5718" y="29114"/>
                </a:cubicBezTo>
                <a:cubicBezTo>
                  <a:pt x="5899" y="29045"/>
                  <a:pt x="6265" y="28964"/>
                  <a:pt x="6580" y="28964"/>
                </a:cubicBezTo>
                <a:cubicBezTo>
                  <a:pt x="6651" y="28964"/>
                  <a:pt x="6720" y="28968"/>
                  <a:pt x="6784" y="28978"/>
                </a:cubicBezTo>
                <a:cubicBezTo>
                  <a:pt x="7082" y="29022"/>
                  <a:pt x="7395" y="29158"/>
                  <a:pt x="7618" y="29158"/>
                </a:cubicBezTo>
                <a:cubicBezTo>
                  <a:pt x="7651" y="29158"/>
                  <a:pt x="7682" y="29155"/>
                  <a:pt x="7710" y="29148"/>
                </a:cubicBezTo>
                <a:cubicBezTo>
                  <a:pt x="7932" y="29097"/>
                  <a:pt x="8243" y="29032"/>
                  <a:pt x="8363" y="28964"/>
                </a:cubicBezTo>
                <a:cubicBezTo>
                  <a:pt x="8402" y="28941"/>
                  <a:pt x="8539" y="28933"/>
                  <a:pt x="8714" y="28933"/>
                </a:cubicBezTo>
                <a:cubicBezTo>
                  <a:pt x="9064" y="28933"/>
                  <a:pt x="9568" y="28964"/>
                  <a:pt x="9740" y="28964"/>
                </a:cubicBezTo>
                <a:cubicBezTo>
                  <a:pt x="9746" y="28964"/>
                  <a:pt x="9752" y="28964"/>
                  <a:pt x="9757" y="28964"/>
                </a:cubicBezTo>
                <a:cubicBezTo>
                  <a:pt x="9982" y="28961"/>
                  <a:pt x="10375" y="28602"/>
                  <a:pt x="10427" y="28533"/>
                </a:cubicBezTo>
                <a:cubicBezTo>
                  <a:pt x="10478" y="28465"/>
                  <a:pt x="10751" y="28014"/>
                  <a:pt x="10700" y="27775"/>
                </a:cubicBezTo>
                <a:cubicBezTo>
                  <a:pt x="10649" y="27536"/>
                  <a:pt x="10594" y="27037"/>
                  <a:pt x="10707" y="26797"/>
                </a:cubicBezTo>
                <a:cubicBezTo>
                  <a:pt x="10823" y="26558"/>
                  <a:pt x="11045" y="26353"/>
                  <a:pt x="11045" y="26162"/>
                </a:cubicBezTo>
                <a:cubicBezTo>
                  <a:pt x="11045" y="25974"/>
                  <a:pt x="10977" y="25680"/>
                  <a:pt x="11045" y="25509"/>
                </a:cubicBezTo>
                <a:cubicBezTo>
                  <a:pt x="11113" y="25338"/>
                  <a:pt x="11387" y="24853"/>
                  <a:pt x="11510" y="24734"/>
                </a:cubicBezTo>
                <a:cubicBezTo>
                  <a:pt x="11632" y="24618"/>
                  <a:pt x="12213" y="24130"/>
                  <a:pt x="12451" y="24130"/>
                </a:cubicBezTo>
                <a:cubicBezTo>
                  <a:pt x="12459" y="24130"/>
                  <a:pt x="12466" y="24131"/>
                  <a:pt x="12473" y="24132"/>
                </a:cubicBezTo>
                <a:cubicBezTo>
                  <a:pt x="12481" y="24133"/>
                  <a:pt x="12488" y="24134"/>
                  <a:pt x="12496" y="24134"/>
                </a:cubicBezTo>
                <a:cubicBezTo>
                  <a:pt x="12722" y="24134"/>
                  <a:pt x="13112" y="23661"/>
                  <a:pt x="13212" y="23479"/>
                </a:cubicBezTo>
                <a:cubicBezTo>
                  <a:pt x="13314" y="23292"/>
                  <a:pt x="13519" y="23086"/>
                  <a:pt x="13622" y="22895"/>
                </a:cubicBezTo>
                <a:cubicBezTo>
                  <a:pt x="13724" y="22707"/>
                  <a:pt x="13693" y="22427"/>
                  <a:pt x="14018" y="22427"/>
                </a:cubicBezTo>
                <a:cubicBezTo>
                  <a:pt x="14234" y="22427"/>
                  <a:pt x="14474" y="22397"/>
                  <a:pt x="14650" y="22397"/>
                </a:cubicBezTo>
                <a:cubicBezTo>
                  <a:pt x="14737" y="22397"/>
                  <a:pt x="14810" y="22404"/>
                  <a:pt x="14855" y="22427"/>
                </a:cubicBezTo>
                <a:cubicBezTo>
                  <a:pt x="14946" y="22473"/>
                  <a:pt x="15221" y="22548"/>
                  <a:pt x="15445" y="22548"/>
                </a:cubicBezTo>
                <a:cubicBezTo>
                  <a:pt x="15557" y="22548"/>
                  <a:pt x="15656" y="22529"/>
                  <a:pt x="15713" y="22478"/>
                </a:cubicBezTo>
                <a:cubicBezTo>
                  <a:pt x="15884" y="22324"/>
                  <a:pt x="16301" y="21996"/>
                  <a:pt x="16454" y="21860"/>
                </a:cubicBezTo>
                <a:cubicBezTo>
                  <a:pt x="16608" y="21723"/>
                  <a:pt x="16847" y="21655"/>
                  <a:pt x="17022" y="21569"/>
                </a:cubicBezTo>
                <a:cubicBezTo>
                  <a:pt x="17193" y="21484"/>
                  <a:pt x="17726" y="21279"/>
                  <a:pt x="17914" y="21228"/>
                </a:cubicBezTo>
                <a:cubicBezTo>
                  <a:pt x="18101" y="21176"/>
                  <a:pt x="18272" y="20937"/>
                  <a:pt x="18324" y="20783"/>
                </a:cubicBezTo>
                <a:cubicBezTo>
                  <a:pt x="18375" y="20630"/>
                  <a:pt x="18580" y="20373"/>
                  <a:pt x="18648" y="20284"/>
                </a:cubicBezTo>
                <a:cubicBezTo>
                  <a:pt x="18717" y="20199"/>
                  <a:pt x="19164" y="20182"/>
                  <a:pt x="19284" y="20028"/>
                </a:cubicBezTo>
                <a:cubicBezTo>
                  <a:pt x="19403" y="19874"/>
                  <a:pt x="19889" y="19960"/>
                  <a:pt x="19991" y="19772"/>
                </a:cubicBezTo>
                <a:cubicBezTo>
                  <a:pt x="20094" y="19584"/>
                  <a:pt x="20507" y="19188"/>
                  <a:pt x="20473" y="19034"/>
                </a:cubicBezTo>
                <a:cubicBezTo>
                  <a:pt x="20439" y="18880"/>
                  <a:pt x="20370" y="18531"/>
                  <a:pt x="20388" y="18224"/>
                </a:cubicBezTo>
                <a:cubicBezTo>
                  <a:pt x="20405" y="17916"/>
                  <a:pt x="20182" y="16905"/>
                  <a:pt x="20182" y="16765"/>
                </a:cubicBezTo>
                <a:cubicBezTo>
                  <a:pt x="20182" y="16628"/>
                  <a:pt x="20200" y="16163"/>
                  <a:pt x="20319" y="15975"/>
                </a:cubicBezTo>
                <a:cubicBezTo>
                  <a:pt x="20439" y="15788"/>
                  <a:pt x="20746" y="15548"/>
                  <a:pt x="20678" y="15405"/>
                </a:cubicBezTo>
                <a:cubicBezTo>
                  <a:pt x="20610" y="15268"/>
                  <a:pt x="20422" y="14820"/>
                  <a:pt x="20388" y="14701"/>
                </a:cubicBezTo>
                <a:cubicBezTo>
                  <a:pt x="20353" y="14581"/>
                  <a:pt x="20336" y="14117"/>
                  <a:pt x="20353" y="13894"/>
                </a:cubicBezTo>
                <a:cubicBezTo>
                  <a:pt x="20370" y="13672"/>
                  <a:pt x="20712" y="13259"/>
                  <a:pt x="20763" y="12968"/>
                </a:cubicBezTo>
                <a:cubicBezTo>
                  <a:pt x="20815" y="12678"/>
                  <a:pt x="21054" y="12575"/>
                  <a:pt x="20917" y="12329"/>
                </a:cubicBezTo>
                <a:cubicBezTo>
                  <a:pt x="20780" y="12090"/>
                  <a:pt x="20524" y="11988"/>
                  <a:pt x="20661" y="11728"/>
                </a:cubicBezTo>
                <a:cubicBezTo>
                  <a:pt x="20798" y="11472"/>
                  <a:pt x="21860" y="11178"/>
                  <a:pt x="22069" y="11058"/>
                </a:cubicBezTo>
                <a:cubicBezTo>
                  <a:pt x="22274" y="10939"/>
                  <a:pt x="22445" y="10648"/>
                  <a:pt x="22588" y="10337"/>
                </a:cubicBezTo>
                <a:cubicBezTo>
                  <a:pt x="22721" y="10040"/>
                  <a:pt x="22771" y="9764"/>
                  <a:pt x="22935" y="9764"/>
                </a:cubicBezTo>
                <a:cubicBezTo>
                  <a:pt x="22944" y="9764"/>
                  <a:pt x="22954" y="9765"/>
                  <a:pt x="22964" y="9767"/>
                </a:cubicBezTo>
                <a:cubicBezTo>
                  <a:pt x="23120" y="9795"/>
                  <a:pt x="23359" y="9882"/>
                  <a:pt x="23525" y="9882"/>
                </a:cubicBezTo>
                <a:cubicBezTo>
                  <a:pt x="23559" y="9882"/>
                  <a:pt x="23590" y="9878"/>
                  <a:pt x="23617" y="9869"/>
                </a:cubicBezTo>
                <a:cubicBezTo>
                  <a:pt x="23770" y="9818"/>
                  <a:pt x="24406" y="9404"/>
                  <a:pt x="24543" y="9199"/>
                </a:cubicBezTo>
                <a:cubicBezTo>
                  <a:pt x="24679" y="8994"/>
                  <a:pt x="25093" y="8772"/>
                  <a:pt x="25212" y="8581"/>
                </a:cubicBezTo>
                <a:cubicBezTo>
                  <a:pt x="25332" y="8393"/>
                  <a:pt x="25715" y="8393"/>
                  <a:pt x="25937" y="8205"/>
                </a:cubicBezTo>
                <a:cubicBezTo>
                  <a:pt x="26159" y="8017"/>
                  <a:pt x="26330" y="8154"/>
                  <a:pt x="26453" y="7914"/>
                </a:cubicBezTo>
                <a:cubicBezTo>
                  <a:pt x="26573" y="7675"/>
                  <a:pt x="26935" y="7074"/>
                  <a:pt x="26969" y="6869"/>
                </a:cubicBezTo>
                <a:cubicBezTo>
                  <a:pt x="27003" y="6664"/>
                  <a:pt x="26918" y="6647"/>
                  <a:pt x="27157" y="6213"/>
                </a:cubicBezTo>
                <a:cubicBezTo>
                  <a:pt x="27396" y="5786"/>
                  <a:pt x="27707" y="4996"/>
                  <a:pt x="27861" y="4894"/>
                </a:cubicBezTo>
                <a:cubicBezTo>
                  <a:pt x="28015" y="4791"/>
                  <a:pt x="28062" y="4258"/>
                  <a:pt x="28042" y="4053"/>
                </a:cubicBezTo>
                <a:cubicBezTo>
                  <a:pt x="28021" y="3848"/>
                  <a:pt x="27844" y="3571"/>
                  <a:pt x="27936" y="3298"/>
                </a:cubicBezTo>
                <a:cubicBezTo>
                  <a:pt x="28021" y="3025"/>
                  <a:pt x="28520" y="2574"/>
                  <a:pt x="28623" y="2368"/>
                </a:cubicBezTo>
                <a:cubicBezTo>
                  <a:pt x="28725" y="2163"/>
                  <a:pt x="29050" y="2181"/>
                  <a:pt x="28999" y="1870"/>
                </a:cubicBezTo>
                <a:cubicBezTo>
                  <a:pt x="28947" y="1562"/>
                  <a:pt x="28777" y="1131"/>
                  <a:pt x="28691" y="961"/>
                </a:cubicBezTo>
                <a:cubicBezTo>
                  <a:pt x="28606" y="790"/>
                  <a:pt x="28845" y="0"/>
                  <a:pt x="288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958358" y="126384"/>
            <a:ext cx="2076117" cy="2194915"/>
          </a:xfrm>
          <a:custGeom>
            <a:avLst/>
            <a:gdLst/>
            <a:ahLst/>
            <a:cxnLst/>
            <a:rect l="l" t="t" r="r" b="b"/>
            <a:pathLst>
              <a:path w="28049" h="29654" extrusionOk="0">
                <a:moveTo>
                  <a:pt x="1" y="0"/>
                </a:moveTo>
                <a:lnTo>
                  <a:pt x="1" y="29340"/>
                </a:lnTo>
                <a:cubicBezTo>
                  <a:pt x="602" y="29124"/>
                  <a:pt x="1378" y="28834"/>
                  <a:pt x="1559" y="28742"/>
                </a:cubicBezTo>
                <a:cubicBezTo>
                  <a:pt x="1577" y="28733"/>
                  <a:pt x="1599" y="28729"/>
                  <a:pt x="1626" y="28729"/>
                </a:cubicBezTo>
                <a:cubicBezTo>
                  <a:pt x="2028" y="28729"/>
                  <a:pt x="3420" y="29654"/>
                  <a:pt x="3796" y="29654"/>
                </a:cubicBezTo>
                <a:cubicBezTo>
                  <a:pt x="3836" y="29654"/>
                  <a:pt x="3865" y="29643"/>
                  <a:pt x="3879" y="29620"/>
                </a:cubicBezTo>
                <a:cubicBezTo>
                  <a:pt x="4030" y="29364"/>
                  <a:pt x="5321" y="28923"/>
                  <a:pt x="5731" y="28731"/>
                </a:cubicBezTo>
                <a:cubicBezTo>
                  <a:pt x="6142" y="28537"/>
                  <a:pt x="9695" y="28537"/>
                  <a:pt x="10006" y="28280"/>
                </a:cubicBezTo>
                <a:cubicBezTo>
                  <a:pt x="10314" y="28024"/>
                  <a:pt x="10314" y="25451"/>
                  <a:pt x="10731" y="24983"/>
                </a:cubicBezTo>
                <a:cubicBezTo>
                  <a:pt x="11141" y="24518"/>
                  <a:pt x="12224" y="23438"/>
                  <a:pt x="12583" y="23131"/>
                </a:cubicBezTo>
                <a:cubicBezTo>
                  <a:pt x="12942" y="22823"/>
                  <a:pt x="13714" y="22051"/>
                  <a:pt x="13977" y="22000"/>
                </a:cubicBezTo>
                <a:cubicBezTo>
                  <a:pt x="14237" y="21948"/>
                  <a:pt x="15313" y="21897"/>
                  <a:pt x="15829" y="21532"/>
                </a:cubicBezTo>
                <a:cubicBezTo>
                  <a:pt x="16345" y="21169"/>
                  <a:pt x="18043" y="20247"/>
                  <a:pt x="18662" y="19679"/>
                </a:cubicBezTo>
                <a:cubicBezTo>
                  <a:pt x="19280" y="19112"/>
                  <a:pt x="19793" y="18805"/>
                  <a:pt x="19844" y="18131"/>
                </a:cubicBezTo>
                <a:cubicBezTo>
                  <a:pt x="19895" y="17462"/>
                  <a:pt x="19537" y="14936"/>
                  <a:pt x="19844" y="13908"/>
                </a:cubicBezTo>
                <a:cubicBezTo>
                  <a:pt x="20152" y="12879"/>
                  <a:pt x="20152" y="11383"/>
                  <a:pt x="20463" y="11024"/>
                </a:cubicBezTo>
                <a:cubicBezTo>
                  <a:pt x="20770" y="10665"/>
                  <a:pt x="23658" y="8758"/>
                  <a:pt x="24016" y="8400"/>
                </a:cubicBezTo>
                <a:cubicBezTo>
                  <a:pt x="24375" y="8041"/>
                  <a:pt x="25872" y="7573"/>
                  <a:pt x="26285" y="7163"/>
                </a:cubicBezTo>
                <a:cubicBezTo>
                  <a:pt x="26696" y="6752"/>
                  <a:pt x="27160" y="5003"/>
                  <a:pt x="27109" y="3865"/>
                </a:cubicBezTo>
                <a:cubicBezTo>
                  <a:pt x="27058" y="2731"/>
                  <a:pt x="27731" y="1808"/>
                  <a:pt x="27936" y="1394"/>
                </a:cubicBezTo>
                <a:cubicBezTo>
                  <a:pt x="28049" y="1162"/>
                  <a:pt x="28038" y="516"/>
                  <a:pt x="27997" y="0"/>
                </a:cubicBez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34105" y="114304"/>
            <a:ext cx="4477370" cy="4912946"/>
          </a:xfrm>
          <a:custGeom>
            <a:avLst/>
            <a:gdLst/>
            <a:ahLst/>
            <a:cxnLst/>
            <a:rect l="l" t="t" r="r" b="b"/>
            <a:pathLst>
              <a:path w="32450" h="42636" extrusionOk="0">
                <a:moveTo>
                  <a:pt x="1029" y="0"/>
                </a:moveTo>
                <a:cubicBezTo>
                  <a:pt x="1029" y="0"/>
                  <a:pt x="120" y="585"/>
                  <a:pt x="137" y="704"/>
                </a:cubicBezTo>
                <a:cubicBezTo>
                  <a:pt x="155" y="824"/>
                  <a:pt x="240" y="1408"/>
                  <a:pt x="137" y="1579"/>
                </a:cubicBezTo>
                <a:cubicBezTo>
                  <a:pt x="35" y="1750"/>
                  <a:pt x="1" y="2283"/>
                  <a:pt x="1" y="2403"/>
                </a:cubicBezTo>
                <a:cubicBezTo>
                  <a:pt x="1" y="2522"/>
                  <a:pt x="411" y="2761"/>
                  <a:pt x="517" y="2813"/>
                </a:cubicBezTo>
                <a:cubicBezTo>
                  <a:pt x="619" y="2864"/>
                  <a:pt x="1289" y="3086"/>
                  <a:pt x="1426" y="3206"/>
                </a:cubicBezTo>
                <a:cubicBezTo>
                  <a:pt x="1562" y="3325"/>
                  <a:pt x="1699" y="3722"/>
                  <a:pt x="1767" y="3807"/>
                </a:cubicBezTo>
                <a:cubicBezTo>
                  <a:pt x="1836" y="3893"/>
                  <a:pt x="1836" y="4326"/>
                  <a:pt x="1887" y="4429"/>
                </a:cubicBezTo>
                <a:cubicBezTo>
                  <a:pt x="1938" y="4532"/>
                  <a:pt x="1836" y="5235"/>
                  <a:pt x="2007" y="5355"/>
                </a:cubicBezTo>
                <a:cubicBezTo>
                  <a:pt x="2177" y="5475"/>
                  <a:pt x="2492" y="5765"/>
                  <a:pt x="2594" y="5888"/>
                </a:cubicBezTo>
                <a:cubicBezTo>
                  <a:pt x="2697" y="6011"/>
                  <a:pt x="3264" y="6592"/>
                  <a:pt x="3213" y="6763"/>
                </a:cubicBezTo>
                <a:cubicBezTo>
                  <a:pt x="3162" y="6934"/>
                  <a:pt x="3288" y="7436"/>
                  <a:pt x="3216" y="7487"/>
                </a:cubicBezTo>
                <a:cubicBezTo>
                  <a:pt x="3145" y="7539"/>
                  <a:pt x="2338" y="7709"/>
                  <a:pt x="2218" y="8020"/>
                </a:cubicBezTo>
                <a:cubicBezTo>
                  <a:pt x="2099" y="8328"/>
                  <a:pt x="2270" y="8964"/>
                  <a:pt x="2253" y="9220"/>
                </a:cubicBezTo>
                <a:cubicBezTo>
                  <a:pt x="2236" y="9476"/>
                  <a:pt x="1979" y="10060"/>
                  <a:pt x="1945" y="10334"/>
                </a:cubicBezTo>
                <a:cubicBezTo>
                  <a:pt x="1911" y="10607"/>
                  <a:pt x="1979" y="10819"/>
                  <a:pt x="2031" y="10939"/>
                </a:cubicBezTo>
                <a:cubicBezTo>
                  <a:pt x="2082" y="11058"/>
                  <a:pt x="2803" y="11246"/>
                  <a:pt x="2786" y="11711"/>
                </a:cubicBezTo>
                <a:cubicBezTo>
                  <a:pt x="2769" y="12176"/>
                  <a:pt x="2236" y="12927"/>
                  <a:pt x="2253" y="13047"/>
                </a:cubicBezTo>
                <a:cubicBezTo>
                  <a:pt x="2270" y="13167"/>
                  <a:pt x="2509" y="14058"/>
                  <a:pt x="2560" y="14144"/>
                </a:cubicBezTo>
                <a:cubicBezTo>
                  <a:pt x="2611" y="14229"/>
                  <a:pt x="3059" y="14749"/>
                  <a:pt x="2851" y="14971"/>
                </a:cubicBezTo>
                <a:cubicBezTo>
                  <a:pt x="2646" y="15193"/>
                  <a:pt x="2646" y="15261"/>
                  <a:pt x="2782" y="15436"/>
                </a:cubicBezTo>
                <a:cubicBezTo>
                  <a:pt x="2919" y="15606"/>
                  <a:pt x="3725" y="15934"/>
                  <a:pt x="3760" y="16003"/>
                </a:cubicBezTo>
                <a:cubicBezTo>
                  <a:pt x="3794" y="16071"/>
                  <a:pt x="4241" y="16430"/>
                  <a:pt x="4344" y="16553"/>
                </a:cubicBezTo>
                <a:cubicBezTo>
                  <a:pt x="4446" y="16673"/>
                  <a:pt x="4686" y="16895"/>
                  <a:pt x="4634" y="17141"/>
                </a:cubicBezTo>
                <a:cubicBezTo>
                  <a:pt x="4583" y="17380"/>
                  <a:pt x="4481" y="18067"/>
                  <a:pt x="4566" y="18323"/>
                </a:cubicBezTo>
                <a:cubicBezTo>
                  <a:pt x="4651" y="18579"/>
                  <a:pt x="4839" y="18767"/>
                  <a:pt x="4839" y="18959"/>
                </a:cubicBezTo>
                <a:cubicBezTo>
                  <a:pt x="4839" y="19147"/>
                  <a:pt x="4856" y="19632"/>
                  <a:pt x="4839" y="19868"/>
                </a:cubicBezTo>
                <a:cubicBezTo>
                  <a:pt x="4822" y="20107"/>
                  <a:pt x="4891" y="20507"/>
                  <a:pt x="5010" y="20609"/>
                </a:cubicBezTo>
                <a:cubicBezTo>
                  <a:pt x="5130" y="20712"/>
                  <a:pt x="4754" y="21279"/>
                  <a:pt x="4942" y="21347"/>
                </a:cubicBezTo>
                <a:cubicBezTo>
                  <a:pt x="4998" y="21367"/>
                  <a:pt x="5081" y="21373"/>
                  <a:pt x="5176" y="21373"/>
                </a:cubicBezTo>
                <a:cubicBezTo>
                  <a:pt x="5278" y="21373"/>
                  <a:pt x="5392" y="21367"/>
                  <a:pt x="5502" y="21367"/>
                </a:cubicBezTo>
                <a:cubicBezTo>
                  <a:pt x="5638" y="21367"/>
                  <a:pt x="5767" y="21376"/>
                  <a:pt x="5854" y="21415"/>
                </a:cubicBezTo>
                <a:cubicBezTo>
                  <a:pt x="6076" y="21518"/>
                  <a:pt x="6299" y="21467"/>
                  <a:pt x="6404" y="21586"/>
                </a:cubicBezTo>
                <a:cubicBezTo>
                  <a:pt x="6507" y="21706"/>
                  <a:pt x="6609" y="21996"/>
                  <a:pt x="6644" y="22137"/>
                </a:cubicBezTo>
                <a:cubicBezTo>
                  <a:pt x="6678" y="22273"/>
                  <a:pt x="6951" y="22529"/>
                  <a:pt x="7054" y="22601"/>
                </a:cubicBezTo>
                <a:cubicBezTo>
                  <a:pt x="7156" y="22670"/>
                  <a:pt x="6814" y="23360"/>
                  <a:pt x="6985" y="23497"/>
                </a:cubicBezTo>
                <a:cubicBezTo>
                  <a:pt x="7156" y="23633"/>
                  <a:pt x="7536" y="23719"/>
                  <a:pt x="7655" y="23924"/>
                </a:cubicBezTo>
                <a:cubicBezTo>
                  <a:pt x="7775" y="24129"/>
                  <a:pt x="8099" y="24146"/>
                  <a:pt x="8154" y="24317"/>
                </a:cubicBezTo>
                <a:cubicBezTo>
                  <a:pt x="8205" y="24487"/>
                  <a:pt x="8410" y="24761"/>
                  <a:pt x="8444" y="24867"/>
                </a:cubicBezTo>
                <a:cubicBezTo>
                  <a:pt x="8479" y="24969"/>
                  <a:pt x="8496" y="25072"/>
                  <a:pt x="8444" y="25294"/>
                </a:cubicBezTo>
                <a:cubicBezTo>
                  <a:pt x="8393" y="25516"/>
                  <a:pt x="8479" y="25738"/>
                  <a:pt x="8581" y="25861"/>
                </a:cubicBezTo>
                <a:cubicBezTo>
                  <a:pt x="8684" y="25981"/>
                  <a:pt x="8974" y="25981"/>
                  <a:pt x="8940" y="26049"/>
                </a:cubicBezTo>
                <a:cubicBezTo>
                  <a:pt x="8906" y="26117"/>
                  <a:pt x="7997" y="26808"/>
                  <a:pt x="7826" y="26859"/>
                </a:cubicBezTo>
                <a:cubicBezTo>
                  <a:pt x="7655" y="26910"/>
                  <a:pt x="7310" y="27064"/>
                  <a:pt x="7190" y="27358"/>
                </a:cubicBezTo>
                <a:cubicBezTo>
                  <a:pt x="7071" y="27648"/>
                  <a:pt x="7190" y="27665"/>
                  <a:pt x="7037" y="27840"/>
                </a:cubicBezTo>
                <a:cubicBezTo>
                  <a:pt x="6883" y="28011"/>
                  <a:pt x="6678" y="28096"/>
                  <a:pt x="6521" y="28181"/>
                </a:cubicBezTo>
                <a:cubicBezTo>
                  <a:pt x="6367" y="28267"/>
                  <a:pt x="6001" y="28455"/>
                  <a:pt x="5882" y="28523"/>
                </a:cubicBezTo>
                <a:cubicBezTo>
                  <a:pt x="5762" y="28591"/>
                  <a:pt x="5417" y="28609"/>
                  <a:pt x="5246" y="28694"/>
                </a:cubicBezTo>
                <a:cubicBezTo>
                  <a:pt x="5075" y="28779"/>
                  <a:pt x="4679" y="29070"/>
                  <a:pt x="4645" y="29295"/>
                </a:cubicBezTo>
                <a:cubicBezTo>
                  <a:pt x="4610" y="29517"/>
                  <a:pt x="4388" y="29986"/>
                  <a:pt x="4235" y="30037"/>
                </a:cubicBezTo>
                <a:cubicBezTo>
                  <a:pt x="4081" y="30088"/>
                  <a:pt x="4217" y="30655"/>
                  <a:pt x="4337" y="30877"/>
                </a:cubicBezTo>
                <a:cubicBezTo>
                  <a:pt x="4457" y="31100"/>
                  <a:pt x="4730" y="31496"/>
                  <a:pt x="4713" y="31786"/>
                </a:cubicBezTo>
                <a:cubicBezTo>
                  <a:pt x="4696" y="32077"/>
                  <a:pt x="4593" y="32354"/>
                  <a:pt x="4679" y="32712"/>
                </a:cubicBezTo>
                <a:cubicBezTo>
                  <a:pt x="4764" y="33071"/>
                  <a:pt x="4371" y="33608"/>
                  <a:pt x="4354" y="33967"/>
                </a:cubicBezTo>
                <a:cubicBezTo>
                  <a:pt x="4337" y="34325"/>
                  <a:pt x="4423" y="34722"/>
                  <a:pt x="4081" y="35012"/>
                </a:cubicBezTo>
                <a:cubicBezTo>
                  <a:pt x="3739" y="35303"/>
                  <a:pt x="3876" y="35545"/>
                  <a:pt x="3739" y="35750"/>
                </a:cubicBezTo>
                <a:cubicBezTo>
                  <a:pt x="3602" y="35955"/>
                  <a:pt x="3346" y="35921"/>
                  <a:pt x="3329" y="36249"/>
                </a:cubicBezTo>
                <a:cubicBezTo>
                  <a:pt x="3312" y="36574"/>
                  <a:pt x="3295" y="36803"/>
                  <a:pt x="3227" y="36922"/>
                </a:cubicBezTo>
                <a:cubicBezTo>
                  <a:pt x="3158" y="37042"/>
                  <a:pt x="2902" y="37281"/>
                  <a:pt x="2902" y="37387"/>
                </a:cubicBezTo>
                <a:cubicBezTo>
                  <a:pt x="2902" y="37490"/>
                  <a:pt x="2232" y="37473"/>
                  <a:pt x="2078" y="37592"/>
                </a:cubicBezTo>
                <a:cubicBezTo>
                  <a:pt x="1925" y="37712"/>
                  <a:pt x="1771" y="38176"/>
                  <a:pt x="1839" y="38364"/>
                </a:cubicBezTo>
                <a:cubicBezTo>
                  <a:pt x="1908" y="38552"/>
                  <a:pt x="2061" y="38569"/>
                  <a:pt x="2061" y="38740"/>
                </a:cubicBezTo>
                <a:cubicBezTo>
                  <a:pt x="2061" y="38911"/>
                  <a:pt x="2526" y="38774"/>
                  <a:pt x="2266" y="39014"/>
                </a:cubicBezTo>
                <a:cubicBezTo>
                  <a:pt x="2010" y="39253"/>
                  <a:pt x="1747" y="39700"/>
                  <a:pt x="1713" y="39906"/>
                </a:cubicBezTo>
                <a:cubicBezTo>
                  <a:pt x="1679" y="40111"/>
                  <a:pt x="1491" y="40076"/>
                  <a:pt x="1354" y="40264"/>
                </a:cubicBezTo>
                <a:cubicBezTo>
                  <a:pt x="1217" y="40452"/>
                  <a:pt x="1012" y="40298"/>
                  <a:pt x="944" y="40538"/>
                </a:cubicBezTo>
                <a:cubicBezTo>
                  <a:pt x="876" y="40777"/>
                  <a:pt x="722" y="41450"/>
                  <a:pt x="756" y="41621"/>
                </a:cubicBezTo>
                <a:cubicBezTo>
                  <a:pt x="790" y="41792"/>
                  <a:pt x="1149" y="42065"/>
                  <a:pt x="1275" y="42120"/>
                </a:cubicBezTo>
                <a:cubicBezTo>
                  <a:pt x="1395" y="42171"/>
                  <a:pt x="1894" y="42636"/>
                  <a:pt x="1894" y="42636"/>
                </a:cubicBezTo>
                <a:lnTo>
                  <a:pt x="32450" y="42636"/>
                </a:lnTo>
                <a:lnTo>
                  <a:pt x="32450" y="130"/>
                </a:lnTo>
                <a:lnTo>
                  <a:pt x="1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CBE8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134103" y="122139"/>
            <a:ext cx="4335391" cy="4891744"/>
          </a:xfrm>
          <a:custGeom>
            <a:avLst/>
            <a:gdLst/>
            <a:ahLst/>
            <a:cxnLst/>
            <a:rect l="l" t="t" r="r" b="b"/>
            <a:pathLst>
              <a:path w="31421" h="42452" extrusionOk="0">
                <a:moveTo>
                  <a:pt x="1504" y="1"/>
                </a:moveTo>
                <a:cubicBezTo>
                  <a:pt x="848" y="582"/>
                  <a:pt x="0" y="1350"/>
                  <a:pt x="0" y="1446"/>
                </a:cubicBezTo>
                <a:cubicBezTo>
                  <a:pt x="0" y="1600"/>
                  <a:pt x="981" y="3196"/>
                  <a:pt x="1131" y="3503"/>
                </a:cubicBezTo>
                <a:cubicBezTo>
                  <a:pt x="1285" y="3814"/>
                  <a:pt x="1388" y="5102"/>
                  <a:pt x="1753" y="5461"/>
                </a:cubicBezTo>
                <a:cubicBezTo>
                  <a:pt x="2116" y="5820"/>
                  <a:pt x="2679" y="6746"/>
                  <a:pt x="2782" y="7159"/>
                </a:cubicBezTo>
                <a:cubicBezTo>
                  <a:pt x="2884" y="7570"/>
                  <a:pt x="1285" y="9736"/>
                  <a:pt x="1388" y="9941"/>
                </a:cubicBezTo>
                <a:cubicBezTo>
                  <a:pt x="1494" y="10146"/>
                  <a:pt x="2112" y="11277"/>
                  <a:pt x="2215" y="11540"/>
                </a:cubicBezTo>
                <a:cubicBezTo>
                  <a:pt x="2317" y="11800"/>
                  <a:pt x="2061" y="13700"/>
                  <a:pt x="2163" y="13857"/>
                </a:cubicBezTo>
                <a:cubicBezTo>
                  <a:pt x="2266" y="14011"/>
                  <a:pt x="4015" y="16587"/>
                  <a:pt x="4220" y="17001"/>
                </a:cubicBezTo>
                <a:cubicBezTo>
                  <a:pt x="4425" y="17411"/>
                  <a:pt x="4118" y="19885"/>
                  <a:pt x="4220" y="20090"/>
                </a:cubicBezTo>
                <a:cubicBezTo>
                  <a:pt x="4323" y="20295"/>
                  <a:pt x="5768" y="21272"/>
                  <a:pt x="5922" y="21484"/>
                </a:cubicBezTo>
                <a:cubicBezTo>
                  <a:pt x="6076" y="21689"/>
                  <a:pt x="7364" y="23801"/>
                  <a:pt x="7569" y="24057"/>
                </a:cubicBezTo>
                <a:cubicBezTo>
                  <a:pt x="7774" y="24313"/>
                  <a:pt x="8495" y="25554"/>
                  <a:pt x="8290" y="25810"/>
                </a:cubicBezTo>
                <a:cubicBezTo>
                  <a:pt x="8085" y="26066"/>
                  <a:pt x="6079" y="28130"/>
                  <a:pt x="5768" y="28387"/>
                </a:cubicBezTo>
                <a:cubicBezTo>
                  <a:pt x="5461" y="28643"/>
                  <a:pt x="3657" y="29569"/>
                  <a:pt x="3605" y="29931"/>
                </a:cubicBezTo>
                <a:cubicBezTo>
                  <a:pt x="3554" y="30293"/>
                  <a:pt x="4207" y="32251"/>
                  <a:pt x="4166" y="32815"/>
                </a:cubicBezTo>
                <a:cubicBezTo>
                  <a:pt x="4121" y="33382"/>
                  <a:pt x="3349" y="35340"/>
                  <a:pt x="3093" y="36010"/>
                </a:cubicBezTo>
                <a:cubicBezTo>
                  <a:pt x="2837" y="36680"/>
                  <a:pt x="1962" y="37914"/>
                  <a:pt x="1910" y="38330"/>
                </a:cubicBezTo>
                <a:cubicBezTo>
                  <a:pt x="1859" y="38740"/>
                  <a:pt x="1500" y="39359"/>
                  <a:pt x="1087" y="39772"/>
                </a:cubicBezTo>
                <a:cubicBezTo>
                  <a:pt x="677" y="40182"/>
                  <a:pt x="315" y="41320"/>
                  <a:pt x="468" y="41372"/>
                </a:cubicBezTo>
                <a:cubicBezTo>
                  <a:pt x="564" y="41406"/>
                  <a:pt x="1056" y="42021"/>
                  <a:pt x="1388" y="42451"/>
                </a:cubicBezTo>
                <a:lnTo>
                  <a:pt x="31421" y="42451"/>
                </a:lnTo>
                <a:lnTo>
                  <a:pt x="31421" y="14"/>
                </a:lnTo>
                <a:lnTo>
                  <a:pt x="1504" y="14"/>
                </a:lnTo>
                <a:lnTo>
                  <a:pt x="1504" y="1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CBE86"/>
              </a:solidFill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169750" y="1324875"/>
            <a:ext cx="42531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169750" y="3440550"/>
            <a:ext cx="4151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185420" y="2993415"/>
            <a:ext cx="533907" cy="447130"/>
            <a:chOff x="114295" y="3014615"/>
            <a:chExt cx="533907" cy="447130"/>
          </a:xfrm>
        </p:grpSpPr>
        <p:sp>
          <p:nvSpPr>
            <p:cNvPr id="17" name="Google Shape;17;p2"/>
            <p:cNvSpPr/>
            <p:nvPr/>
          </p:nvSpPr>
          <p:spPr>
            <a:xfrm rot="-1018026">
              <a:off x="152133" y="3074345"/>
              <a:ext cx="458231" cy="327670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018026">
              <a:off x="563337" y="3065703"/>
              <a:ext cx="62141" cy="65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664472">
            <a:off x="8279729" y="-80283"/>
            <a:ext cx="839915" cy="582280"/>
            <a:chOff x="3819991" y="4382850"/>
            <a:chExt cx="839876" cy="582253"/>
          </a:xfrm>
        </p:grpSpPr>
        <p:sp>
          <p:nvSpPr>
            <p:cNvPr id="20" name="Google Shape;20;p2"/>
            <p:cNvSpPr/>
            <p:nvPr/>
          </p:nvSpPr>
          <p:spPr>
            <a:xfrm rot="-1535504">
              <a:off x="3879347" y="4679621"/>
              <a:ext cx="782552" cy="84135"/>
            </a:xfrm>
            <a:custGeom>
              <a:avLst/>
              <a:gdLst/>
              <a:ahLst/>
              <a:cxnLst/>
              <a:rect l="l" t="t" r="r" b="b"/>
              <a:pathLst>
                <a:path w="18993" h="2042" extrusionOk="0">
                  <a:moveTo>
                    <a:pt x="6469" y="1"/>
                  </a:moveTo>
                  <a:cubicBezTo>
                    <a:pt x="6407" y="1"/>
                    <a:pt x="6344" y="8"/>
                    <a:pt x="6281" y="24"/>
                  </a:cubicBezTo>
                  <a:cubicBezTo>
                    <a:pt x="6154" y="55"/>
                    <a:pt x="6045" y="123"/>
                    <a:pt x="5939" y="188"/>
                  </a:cubicBezTo>
                  <a:cubicBezTo>
                    <a:pt x="5638" y="370"/>
                    <a:pt x="5307" y="431"/>
                    <a:pt x="4955" y="445"/>
                  </a:cubicBezTo>
                  <a:cubicBezTo>
                    <a:pt x="4946" y="445"/>
                    <a:pt x="4938" y="445"/>
                    <a:pt x="4929" y="445"/>
                  </a:cubicBezTo>
                  <a:cubicBezTo>
                    <a:pt x="4761" y="445"/>
                    <a:pt x="4598" y="383"/>
                    <a:pt x="4439" y="318"/>
                  </a:cubicBezTo>
                  <a:cubicBezTo>
                    <a:pt x="4202" y="222"/>
                    <a:pt x="3958" y="178"/>
                    <a:pt x="3708" y="178"/>
                  </a:cubicBezTo>
                  <a:cubicBezTo>
                    <a:pt x="3666" y="178"/>
                    <a:pt x="3624" y="179"/>
                    <a:pt x="3581" y="182"/>
                  </a:cubicBezTo>
                  <a:cubicBezTo>
                    <a:pt x="3462" y="192"/>
                    <a:pt x="3359" y="247"/>
                    <a:pt x="3260" y="311"/>
                  </a:cubicBezTo>
                  <a:cubicBezTo>
                    <a:pt x="3024" y="462"/>
                    <a:pt x="2771" y="575"/>
                    <a:pt x="2491" y="636"/>
                  </a:cubicBezTo>
                  <a:cubicBezTo>
                    <a:pt x="2418" y="652"/>
                    <a:pt x="2346" y="660"/>
                    <a:pt x="2275" y="660"/>
                  </a:cubicBezTo>
                  <a:cubicBezTo>
                    <a:pt x="2137" y="660"/>
                    <a:pt x="2001" y="630"/>
                    <a:pt x="1866" y="571"/>
                  </a:cubicBezTo>
                  <a:cubicBezTo>
                    <a:pt x="1780" y="534"/>
                    <a:pt x="1692" y="496"/>
                    <a:pt x="1610" y="452"/>
                  </a:cubicBezTo>
                  <a:cubicBezTo>
                    <a:pt x="1468" y="374"/>
                    <a:pt x="1338" y="330"/>
                    <a:pt x="1216" y="330"/>
                  </a:cubicBezTo>
                  <a:cubicBezTo>
                    <a:pt x="1059" y="330"/>
                    <a:pt x="915" y="402"/>
                    <a:pt x="772" y="568"/>
                  </a:cubicBezTo>
                  <a:cubicBezTo>
                    <a:pt x="595" y="780"/>
                    <a:pt x="311" y="872"/>
                    <a:pt x="17" y="875"/>
                  </a:cubicBezTo>
                  <a:cubicBezTo>
                    <a:pt x="21" y="1080"/>
                    <a:pt x="0" y="1292"/>
                    <a:pt x="10" y="1504"/>
                  </a:cubicBezTo>
                  <a:cubicBezTo>
                    <a:pt x="120" y="1477"/>
                    <a:pt x="219" y="1412"/>
                    <a:pt x="308" y="1326"/>
                  </a:cubicBezTo>
                  <a:cubicBezTo>
                    <a:pt x="566" y="1078"/>
                    <a:pt x="873" y="966"/>
                    <a:pt x="1183" y="966"/>
                  </a:cubicBezTo>
                  <a:cubicBezTo>
                    <a:pt x="1420" y="966"/>
                    <a:pt x="1658" y="1031"/>
                    <a:pt x="1879" y="1149"/>
                  </a:cubicBezTo>
                  <a:cubicBezTo>
                    <a:pt x="1924" y="1169"/>
                    <a:pt x="1965" y="1193"/>
                    <a:pt x="2009" y="1217"/>
                  </a:cubicBezTo>
                  <a:cubicBezTo>
                    <a:pt x="2136" y="1300"/>
                    <a:pt x="2260" y="1336"/>
                    <a:pt x="2383" y="1336"/>
                  </a:cubicBezTo>
                  <a:cubicBezTo>
                    <a:pt x="2519" y="1336"/>
                    <a:pt x="2652" y="1292"/>
                    <a:pt x="2785" y="1220"/>
                  </a:cubicBezTo>
                  <a:cubicBezTo>
                    <a:pt x="2853" y="1186"/>
                    <a:pt x="2918" y="1149"/>
                    <a:pt x="2976" y="1101"/>
                  </a:cubicBezTo>
                  <a:cubicBezTo>
                    <a:pt x="3211" y="915"/>
                    <a:pt x="3466" y="838"/>
                    <a:pt x="3734" y="838"/>
                  </a:cubicBezTo>
                  <a:cubicBezTo>
                    <a:pt x="3910" y="838"/>
                    <a:pt x="4092" y="872"/>
                    <a:pt x="4278" y="930"/>
                  </a:cubicBezTo>
                  <a:cubicBezTo>
                    <a:pt x="4405" y="971"/>
                    <a:pt x="4531" y="1009"/>
                    <a:pt x="4647" y="1067"/>
                  </a:cubicBezTo>
                  <a:cubicBezTo>
                    <a:pt x="4814" y="1151"/>
                    <a:pt x="4980" y="1190"/>
                    <a:pt x="5139" y="1190"/>
                  </a:cubicBezTo>
                  <a:cubicBezTo>
                    <a:pt x="5335" y="1190"/>
                    <a:pt x="5523" y="1131"/>
                    <a:pt x="5696" y="1026"/>
                  </a:cubicBezTo>
                  <a:cubicBezTo>
                    <a:pt x="5976" y="858"/>
                    <a:pt x="6256" y="776"/>
                    <a:pt x="6537" y="776"/>
                  </a:cubicBezTo>
                  <a:cubicBezTo>
                    <a:pt x="6834" y="776"/>
                    <a:pt x="7132" y="867"/>
                    <a:pt x="7432" y="1046"/>
                  </a:cubicBezTo>
                  <a:cubicBezTo>
                    <a:pt x="7651" y="1177"/>
                    <a:pt x="7863" y="1237"/>
                    <a:pt x="8072" y="1237"/>
                  </a:cubicBezTo>
                  <a:cubicBezTo>
                    <a:pt x="8278" y="1237"/>
                    <a:pt x="8481" y="1179"/>
                    <a:pt x="8683" y="1070"/>
                  </a:cubicBezTo>
                  <a:cubicBezTo>
                    <a:pt x="8871" y="968"/>
                    <a:pt x="9056" y="921"/>
                    <a:pt x="9240" y="921"/>
                  </a:cubicBezTo>
                  <a:cubicBezTo>
                    <a:pt x="9492" y="921"/>
                    <a:pt x="9743" y="1008"/>
                    <a:pt x="9995" y="1162"/>
                  </a:cubicBezTo>
                  <a:cubicBezTo>
                    <a:pt x="10190" y="1282"/>
                    <a:pt x="10374" y="1412"/>
                    <a:pt x="10593" y="1480"/>
                  </a:cubicBezTo>
                  <a:cubicBezTo>
                    <a:pt x="10684" y="1509"/>
                    <a:pt x="10771" y="1524"/>
                    <a:pt x="10855" y="1524"/>
                  </a:cubicBezTo>
                  <a:cubicBezTo>
                    <a:pt x="10997" y="1524"/>
                    <a:pt x="11130" y="1483"/>
                    <a:pt x="11256" y="1401"/>
                  </a:cubicBezTo>
                  <a:cubicBezTo>
                    <a:pt x="11447" y="1275"/>
                    <a:pt x="11642" y="1162"/>
                    <a:pt x="11871" y="1104"/>
                  </a:cubicBezTo>
                  <a:cubicBezTo>
                    <a:pt x="11988" y="1076"/>
                    <a:pt x="12103" y="1062"/>
                    <a:pt x="12217" y="1062"/>
                  </a:cubicBezTo>
                  <a:cubicBezTo>
                    <a:pt x="12455" y="1062"/>
                    <a:pt x="12687" y="1123"/>
                    <a:pt x="12913" y="1248"/>
                  </a:cubicBezTo>
                  <a:cubicBezTo>
                    <a:pt x="13019" y="1306"/>
                    <a:pt x="13125" y="1371"/>
                    <a:pt x="13224" y="1442"/>
                  </a:cubicBezTo>
                  <a:cubicBezTo>
                    <a:pt x="13356" y="1541"/>
                    <a:pt x="13489" y="1587"/>
                    <a:pt x="13626" y="1587"/>
                  </a:cubicBezTo>
                  <a:cubicBezTo>
                    <a:pt x="13721" y="1587"/>
                    <a:pt x="13817" y="1565"/>
                    <a:pt x="13915" y="1525"/>
                  </a:cubicBezTo>
                  <a:cubicBezTo>
                    <a:pt x="14007" y="1487"/>
                    <a:pt x="14092" y="1446"/>
                    <a:pt x="14181" y="1408"/>
                  </a:cubicBezTo>
                  <a:cubicBezTo>
                    <a:pt x="14362" y="1330"/>
                    <a:pt x="14543" y="1291"/>
                    <a:pt x="14721" y="1291"/>
                  </a:cubicBezTo>
                  <a:cubicBezTo>
                    <a:pt x="14989" y="1291"/>
                    <a:pt x="15251" y="1380"/>
                    <a:pt x="15497" y="1562"/>
                  </a:cubicBezTo>
                  <a:cubicBezTo>
                    <a:pt x="15646" y="1673"/>
                    <a:pt x="15785" y="1725"/>
                    <a:pt x="15924" y="1725"/>
                  </a:cubicBezTo>
                  <a:cubicBezTo>
                    <a:pt x="16041" y="1725"/>
                    <a:pt x="16159" y="1687"/>
                    <a:pt x="16283" y="1617"/>
                  </a:cubicBezTo>
                  <a:cubicBezTo>
                    <a:pt x="16518" y="1483"/>
                    <a:pt x="16773" y="1413"/>
                    <a:pt x="17027" y="1413"/>
                  </a:cubicBezTo>
                  <a:cubicBezTo>
                    <a:pt x="17386" y="1413"/>
                    <a:pt x="17741" y="1554"/>
                    <a:pt x="18032" y="1853"/>
                  </a:cubicBezTo>
                  <a:cubicBezTo>
                    <a:pt x="18163" y="1986"/>
                    <a:pt x="18291" y="2042"/>
                    <a:pt x="18426" y="2042"/>
                  </a:cubicBezTo>
                  <a:cubicBezTo>
                    <a:pt x="18587" y="2042"/>
                    <a:pt x="18758" y="1963"/>
                    <a:pt x="18955" y="1846"/>
                  </a:cubicBezTo>
                  <a:cubicBezTo>
                    <a:pt x="18969" y="1835"/>
                    <a:pt x="18979" y="1829"/>
                    <a:pt x="18992" y="1822"/>
                  </a:cubicBezTo>
                  <a:lnTo>
                    <a:pt x="18992" y="1114"/>
                  </a:lnTo>
                  <a:cubicBezTo>
                    <a:pt x="18910" y="1138"/>
                    <a:pt x="18825" y="1162"/>
                    <a:pt x="18736" y="1173"/>
                  </a:cubicBezTo>
                  <a:cubicBezTo>
                    <a:pt x="18650" y="1186"/>
                    <a:pt x="18565" y="1193"/>
                    <a:pt x="18481" y="1193"/>
                  </a:cubicBezTo>
                  <a:cubicBezTo>
                    <a:pt x="18185" y="1193"/>
                    <a:pt x="17908" y="1104"/>
                    <a:pt x="17660" y="896"/>
                  </a:cubicBezTo>
                  <a:cubicBezTo>
                    <a:pt x="17467" y="738"/>
                    <a:pt x="17270" y="666"/>
                    <a:pt x="17068" y="666"/>
                  </a:cubicBezTo>
                  <a:cubicBezTo>
                    <a:pt x="16923" y="666"/>
                    <a:pt x="16775" y="703"/>
                    <a:pt x="16624" y="773"/>
                  </a:cubicBezTo>
                  <a:cubicBezTo>
                    <a:pt x="16464" y="844"/>
                    <a:pt x="16300" y="913"/>
                    <a:pt x="16122" y="944"/>
                  </a:cubicBezTo>
                  <a:cubicBezTo>
                    <a:pt x="16051" y="956"/>
                    <a:pt x="15980" y="962"/>
                    <a:pt x="15911" y="962"/>
                  </a:cubicBezTo>
                  <a:cubicBezTo>
                    <a:pt x="15686" y="962"/>
                    <a:pt x="15473" y="896"/>
                    <a:pt x="15275" y="752"/>
                  </a:cubicBezTo>
                  <a:cubicBezTo>
                    <a:pt x="15152" y="660"/>
                    <a:pt x="15018" y="581"/>
                    <a:pt x="14865" y="554"/>
                  </a:cubicBezTo>
                  <a:cubicBezTo>
                    <a:pt x="14823" y="547"/>
                    <a:pt x="14782" y="544"/>
                    <a:pt x="14742" y="544"/>
                  </a:cubicBezTo>
                  <a:cubicBezTo>
                    <a:pt x="14639" y="544"/>
                    <a:pt x="14542" y="567"/>
                    <a:pt x="14451" y="619"/>
                  </a:cubicBezTo>
                  <a:cubicBezTo>
                    <a:pt x="14260" y="725"/>
                    <a:pt x="14062" y="810"/>
                    <a:pt x="13839" y="844"/>
                  </a:cubicBezTo>
                  <a:cubicBezTo>
                    <a:pt x="13780" y="854"/>
                    <a:pt x="13721" y="858"/>
                    <a:pt x="13663" y="858"/>
                  </a:cubicBezTo>
                  <a:cubicBezTo>
                    <a:pt x="13398" y="858"/>
                    <a:pt x="13152" y="766"/>
                    <a:pt x="12913" y="622"/>
                  </a:cubicBezTo>
                  <a:cubicBezTo>
                    <a:pt x="12773" y="537"/>
                    <a:pt x="12637" y="445"/>
                    <a:pt x="12476" y="397"/>
                  </a:cubicBezTo>
                  <a:cubicBezTo>
                    <a:pt x="12390" y="370"/>
                    <a:pt x="12307" y="358"/>
                    <a:pt x="12227" y="358"/>
                  </a:cubicBezTo>
                  <a:cubicBezTo>
                    <a:pt x="12023" y="358"/>
                    <a:pt x="11837" y="437"/>
                    <a:pt x="11663" y="551"/>
                  </a:cubicBezTo>
                  <a:cubicBezTo>
                    <a:pt x="11437" y="699"/>
                    <a:pt x="11192" y="781"/>
                    <a:pt x="10928" y="781"/>
                  </a:cubicBezTo>
                  <a:cubicBezTo>
                    <a:pt x="10856" y="781"/>
                    <a:pt x="10784" y="775"/>
                    <a:pt x="10709" y="762"/>
                  </a:cubicBezTo>
                  <a:cubicBezTo>
                    <a:pt x="10439" y="721"/>
                    <a:pt x="10183" y="622"/>
                    <a:pt x="9944" y="482"/>
                  </a:cubicBezTo>
                  <a:cubicBezTo>
                    <a:pt x="9835" y="417"/>
                    <a:pt x="9725" y="352"/>
                    <a:pt x="9616" y="294"/>
                  </a:cubicBezTo>
                  <a:cubicBezTo>
                    <a:pt x="9498" y="229"/>
                    <a:pt x="9383" y="196"/>
                    <a:pt x="9267" y="196"/>
                  </a:cubicBezTo>
                  <a:cubicBezTo>
                    <a:pt x="9163" y="196"/>
                    <a:pt x="9059" y="222"/>
                    <a:pt x="8953" y="277"/>
                  </a:cubicBezTo>
                  <a:cubicBezTo>
                    <a:pt x="8666" y="418"/>
                    <a:pt x="8366" y="518"/>
                    <a:pt x="8045" y="518"/>
                  </a:cubicBezTo>
                  <a:cubicBezTo>
                    <a:pt x="7924" y="518"/>
                    <a:pt x="7799" y="504"/>
                    <a:pt x="7672" y="472"/>
                  </a:cubicBezTo>
                  <a:cubicBezTo>
                    <a:pt x="7446" y="417"/>
                    <a:pt x="7248" y="284"/>
                    <a:pt x="7043" y="175"/>
                  </a:cubicBezTo>
                  <a:cubicBezTo>
                    <a:pt x="6858" y="76"/>
                    <a:pt x="6667" y="1"/>
                    <a:pt x="6469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1535504">
              <a:off x="3902575" y="4730605"/>
              <a:ext cx="780616" cy="69302"/>
            </a:xfrm>
            <a:custGeom>
              <a:avLst/>
              <a:gdLst/>
              <a:ahLst/>
              <a:cxnLst/>
              <a:rect l="l" t="t" r="r" b="b"/>
              <a:pathLst>
                <a:path w="18946" h="1682" extrusionOk="0">
                  <a:moveTo>
                    <a:pt x="6420" y="1"/>
                  </a:moveTo>
                  <a:cubicBezTo>
                    <a:pt x="6358" y="1"/>
                    <a:pt x="6295" y="8"/>
                    <a:pt x="6230" y="24"/>
                  </a:cubicBezTo>
                  <a:cubicBezTo>
                    <a:pt x="6107" y="55"/>
                    <a:pt x="5994" y="123"/>
                    <a:pt x="5888" y="188"/>
                  </a:cubicBezTo>
                  <a:cubicBezTo>
                    <a:pt x="5588" y="369"/>
                    <a:pt x="5256" y="431"/>
                    <a:pt x="4904" y="445"/>
                  </a:cubicBezTo>
                  <a:cubicBezTo>
                    <a:pt x="4896" y="445"/>
                    <a:pt x="4887" y="445"/>
                    <a:pt x="4878" y="445"/>
                  </a:cubicBezTo>
                  <a:cubicBezTo>
                    <a:pt x="4710" y="445"/>
                    <a:pt x="4548" y="383"/>
                    <a:pt x="4388" y="318"/>
                  </a:cubicBezTo>
                  <a:cubicBezTo>
                    <a:pt x="4152" y="222"/>
                    <a:pt x="3907" y="178"/>
                    <a:pt x="3658" y="178"/>
                  </a:cubicBezTo>
                  <a:cubicBezTo>
                    <a:pt x="3615" y="178"/>
                    <a:pt x="3573" y="179"/>
                    <a:pt x="3531" y="181"/>
                  </a:cubicBezTo>
                  <a:cubicBezTo>
                    <a:pt x="3411" y="192"/>
                    <a:pt x="3309" y="246"/>
                    <a:pt x="3209" y="311"/>
                  </a:cubicBezTo>
                  <a:cubicBezTo>
                    <a:pt x="2974" y="462"/>
                    <a:pt x="2724" y="574"/>
                    <a:pt x="2441" y="636"/>
                  </a:cubicBezTo>
                  <a:cubicBezTo>
                    <a:pt x="2369" y="652"/>
                    <a:pt x="2298" y="660"/>
                    <a:pt x="2227" y="660"/>
                  </a:cubicBezTo>
                  <a:cubicBezTo>
                    <a:pt x="2090" y="660"/>
                    <a:pt x="1954" y="630"/>
                    <a:pt x="1819" y="571"/>
                  </a:cubicBezTo>
                  <a:cubicBezTo>
                    <a:pt x="1733" y="533"/>
                    <a:pt x="1641" y="496"/>
                    <a:pt x="1562" y="451"/>
                  </a:cubicBezTo>
                  <a:cubicBezTo>
                    <a:pt x="1420" y="374"/>
                    <a:pt x="1290" y="330"/>
                    <a:pt x="1168" y="330"/>
                  </a:cubicBezTo>
                  <a:cubicBezTo>
                    <a:pt x="1010" y="330"/>
                    <a:pt x="865" y="402"/>
                    <a:pt x="725" y="568"/>
                  </a:cubicBezTo>
                  <a:cubicBezTo>
                    <a:pt x="547" y="773"/>
                    <a:pt x="284" y="861"/>
                    <a:pt x="8" y="875"/>
                  </a:cubicBezTo>
                  <a:cubicBezTo>
                    <a:pt x="8" y="974"/>
                    <a:pt x="1" y="1070"/>
                    <a:pt x="1" y="1172"/>
                  </a:cubicBezTo>
                  <a:cubicBezTo>
                    <a:pt x="8" y="1343"/>
                    <a:pt x="31" y="1511"/>
                    <a:pt x="42" y="1682"/>
                  </a:cubicBezTo>
                  <a:lnTo>
                    <a:pt x="18945" y="1682"/>
                  </a:lnTo>
                  <a:lnTo>
                    <a:pt x="18945" y="1114"/>
                  </a:lnTo>
                  <a:lnTo>
                    <a:pt x="18942" y="1114"/>
                  </a:lnTo>
                  <a:cubicBezTo>
                    <a:pt x="18860" y="1142"/>
                    <a:pt x="18774" y="1162"/>
                    <a:pt x="18686" y="1176"/>
                  </a:cubicBezTo>
                  <a:cubicBezTo>
                    <a:pt x="18602" y="1188"/>
                    <a:pt x="18520" y="1195"/>
                    <a:pt x="18439" y="1195"/>
                  </a:cubicBezTo>
                  <a:cubicBezTo>
                    <a:pt x="18141" y="1195"/>
                    <a:pt x="17862" y="1106"/>
                    <a:pt x="17609" y="896"/>
                  </a:cubicBezTo>
                  <a:cubicBezTo>
                    <a:pt x="17417" y="740"/>
                    <a:pt x="17220" y="667"/>
                    <a:pt x="17017" y="667"/>
                  </a:cubicBezTo>
                  <a:cubicBezTo>
                    <a:pt x="16873" y="667"/>
                    <a:pt x="16725" y="703"/>
                    <a:pt x="16574" y="773"/>
                  </a:cubicBezTo>
                  <a:cubicBezTo>
                    <a:pt x="16413" y="844"/>
                    <a:pt x="16249" y="913"/>
                    <a:pt x="16071" y="943"/>
                  </a:cubicBezTo>
                  <a:cubicBezTo>
                    <a:pt x="16000" y="955"/>
                    <a:pt x="15930" y="962"/>
                    <a:pt x="15861" y="962"/>
                  </a:cubicBezTo>
                  <a:cubicBezTo>
                    <a:pt x="15637" y="962"/>
                    <a:pt x="15425" y="896"/>
                    <a:pt x="15224" y="752"/>
                  </a:cubicBezTo>
                  <a:cubicBezTo>
                    <a:pt x="15101" y="663"/>
                    <a:pt x="14968" y="581"/>
                    <a:pt x="14814" y="554"/>
                  </a:cubicBezTo>
                  <a:cubicBezTo>
                    <a:pt x="14773" y="547"/>
                    <a:pt x="14733" y="544"/>
                    <a:pt x="14693" y="544"/>
                  </a:cubicBezTo>
                  <a:cubicBezTo>
                    <a:pt x="14591" y="544"/>
                    <a:pt x="14494" y="567"/>
                    <a:pt x="14400" y="619"/>
                  </a:cubicBezTo>
                  <a:cubicBezTo>
                    <a:pt x="14209" y="725"/>
                    <a:pt x="14011" y="810"/>
                    <a:pt x="13789" y="844"/>
                  </a:cubicBezTo>
                  <a:cubicBezTo>
                    <a:pt x="13729" y="854"/>
                    <a:pt x="13669" y="858"/>
                    <a:pt x="13611" y="858"/>
                  </a:cubicBezTo>
                  <a:cubicBezTo>
                    <a:pt x="13347" y="858"/>
                    <a:pt x="13100" y="768"/>
                    <a:pt x="12863" y="622"/>
                  </a:cubicBezTo>
                  <a:cubicBezTo>
                    <a:pt x="12723" y="537"/>
                    <a:pt x="12586" y="445"/>
                    <a:pt x="12429" y="397"/>
                  </a:cubicBezTo>
                  <a:cubicBezTo>
                    <a:pt x="12343" y="371"/>
                    <a:pt x="12260" y="359"/>
                    <a:pt x="12181" y="359"/>
                  </a:cubicBezTo>
                  <a:cubicBezTo>
                    <a:pt x="11974" y="359"/>
                    <a:pt x="11787" y="437"/>
                    <a:pt x="11612" y="550"/>
                  </a:cubicBezTo>
                  <a:cubicBezTo>
                    <a:pt x="11384" y="700"/>
                    <a:pt x="11138" y="782"/>
                    <a:pt x="10870" y="782"/>
                  </a:cubicBezTo>
                  <a:cubicBezTo>
                    <a:pt x="10801" y="782"/>
                    <a:pt x="10731" y="777"/>
                    <a:pt x="10659" y="766"/>
                  </a:cubicBezTo>
                  <a:cubicBezTo>
                    <a:pt x="10389" y="721"/>
                    <a:pt x="10133" y="622"/>
                    <a:pt x="9893" y="482"/>
                  </a:cubicBezTo>
                  <a:cubicBezTo>
                    <a:pt x="9784" y="417"/>
                    <a:pt x="9678" y="356"/>
                    <a:pt x="9565" y="294"/>
                  </a:cubicBezTo>
                  <a:cubicBezTo>
                    <a:pt x="9448" y="229"/>
                    <a:pt x="9333" y="196"/>
                    <a:pt x="9218" y="196"/>
                  </a:cubicBezTo>
                  <a:cubicBezTo>
                    <a:pt x="9114" y="196"/>
                    <a:pt x="9010" y="222"/>
                    <a:pt x="8902" y="277"/>
                  </a:cubicBezTo>
                  <a:cubicBezTo>
                    <a:pt x="8615" y="418"/>
                    <a:pt x="8317" y="518"/>
                    <a:pt x="7996" y="518"/>
                  </a:cubicBezTo>
                  <a:cubicBezTo>
                    <a:pt x="7875" y="518"/>
                    <a:pt x="7750" y="504"/>
                    <a:pt x="7621" y="472"/>
                  </a:cubicBezTo>
                  <a:cubicBezTo>
                    <a:pt x="7395" y="417"/>
                    <a:pt x="7201" y="284"/>
                    <a:pt x="6996" y="175"/>
                  </a:cubicBezTo>
                  <a:cubicBezTo>
                    <a:pt x="6808" y="76"/>
                    <a:pt x="6619" y="1"/>
                    <a:pt x="6420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1535504">
              <a:off x="3819245" y="4582006"/>
              <a:ext cx="786219" cy="83640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1535504">
              <a:off x="3797862" y="4545724"/>
              <a:ext cx="770604" cy="72557"/>
            </a:xfrm>
            <a:custGeom>
              <a:avLst/>
              <a:gdLst/>
              <a:ahLst/>
              <a:cxnLst/>
              <a:rect l="l" t="t" r="r" b="b"/>
              <a:pathLst>
                <a:path w="18703" h="1761" extrusionOk="0">
                  <a:moveTo>
                    <a:pt x="1" y="0"/>
                  </a:moveTo>
                  <a:lnTo>
                    <a:pt x="1" y="1190"/>
                  </a:lnTo>
                  <a:cubicBezTo>
                    <a:pt x="78" y="1225"/>
                    <a:pt x="151" y="1242"/>
                    <a:pt x="220" y="1242"/>
                  </a:cubicBezTo>
                  <a:cubicBezTo>
                    <a:pt x="368" y="1242"/>
                    <a:pt x="498" y="1167"/>
                    <a:pt x="613" y="1053"/>
                  </a:cubicBezTo>
                  <a:cubicBezTo>
                    <a:pt x="867" y="800"/>
                    <a:pt x="1173" y="689"/>
                    <a:pt x="1485" y="689"/>
                  </a:cubicBezTo>
                  <a:cubicBezTo>
                    <a:pt x="1722" y="689"/>
                    <a:pt x="1962" y="753"/>
                    <a:pt x="2184" y="868"/>
                  </a:cubicBezTo>
                  <a:cubicBezTo>
                    <a:pt x="2229" y="892"/>
                    <a:pt x="2270" y="913"/>
                    <a:pt x="2314" y="937"/>
                  </a:cubicBezTo>
                  <a:cubicBezTo>
                    <a:pt x="2442" y="1022"/>
                    <a:pt x="2567" y="1058"/>
                    <a:pt x="2691" y="1058"/>
                  </a:cubicBezTo>
                  <a:cubicBezTo>
                    <a:pt x="2825" y="1058"/>
                    <a:pt x="2958" y="1015"/>
                    <a:pt x="3090" y="944"/>
                  </a:cubicBezTo>
                  <a:cubicBezTo>
                    <a:pt x="3158" y="909"/>
                    <a:pt x="3223" y="868"/>
                    <a:pt x="3281" y="824"/>
                  </a:cubicBezTo>
                  <a:cubicBezTo>
                    <a:pt x="3517" y="638"/>
                    <a:pt x="3772" y="560"/>
                    <a:pt x="4041" y="560"/>
                  </a:cubicBezTo>
                  <a:cubicBezTo>
                    <a:pt x="4217" y="560"/>
                    <a:pt x="4400" y="594"/>
                    <a:pt x="4587" y="653"/>
                  </a:cubicBezTo>
                  <a:cubicBezTo>
                    <a:pt x="4710" y="691"/>
                    <a:pt x="4836" y="728"/>
                    <a:pt x="4952" y="790"/>
                  </a:cubicBezTo>
                  <a:cubicBezTo>
                    <a:pt x="5118" y="873"/>
                    <a:pt x="5281" y="912"/>
                    <a:pt x="5440" y="912"/>
                  </a:cubicBezTo>
                  <a:cubicBezTo>
                    <a:pt x="5638" y="912"/>
                    <a:pt x="5828" y="852"/>
                    <a:pt x="6005" y="745"/>
                  </a:cubicBezTo>
                  <a:cubicBezTo>
                    <a:pt x="6282" y="578"/>
                    <a:pt x="6562" y="495"/>
                    <a:pt x="6842" y="495"/>
                  </a:cubicBezTo>
                  <a:cubicBezTo>
                    <a:pt x="7139" y="495"/>
                    <a:pt x="7437" y="587"/>
                    <a:pt x="7737" y="766"/>
                  </a:cubicBezTo>
                  <a:cubicBezTo>
                    <a:pt x="7957" y="899"/>
                    <a:pt x="8171" y="960"/>
                    <a:pt x="8381" y="960"/>
                  </a:cubicBezTo>
                  <a:cubicBezTo>
                    <a:pt x="8587" y="960"/>
                    <a:pt x="8789" y="901"/>
                    <a:pt x="8988" y="793"/>
                  </a:cubicBezTo>
                  <a:cubicBezTo>
                    <a:pt x="9176" y="689"/>
                    <a:pt x="9362" y="642"/>
                    <a:pt x="9546" y="642"/>
                  </a:cubicBezTo>
                  <a:cubicBezTo>
                    <a:pt x="9799" y="642"/>
                    <a:pt x="10050" y="730"/>
                    <a:pt x="10300" y="882"/>
                  </a:cubicBezTo>
                  <a:cubicBezTo>
                    <a:pt x="10495" y="1002"/>
                    <a:pt x="10679" y="1135"/>
                    <a:pt x="10898" y="1203"/>
                  </a:cubicBezTo>
                  <a:cubicBezTo>
                    <a:pt x="10988" y="1231"/>
                    <a:pt x="11075" y="1246"/>
                    <a:pt x="11159" y="1246"/>
                  </a:cubicBezTo>
                  <a:cubicBezTo>
                    <a:pt x="11301" y="1246"/>
                    <a:pt x="11434" y="1205"/>
                    <a:pt x="11561" y="1121"/>
                  </a:cubicBezTo>
                  <a:cubicBezTo>
                    <a:pt x="11752" y="998"/>
                    <a:pt x="11947" y="882"/>
                    <a:pt x="12176" y="827"/>
                  </a:cubicBezTo>
                  <a:cubicBezTo>
                    <a:pt x="12295" y="799"/>
                    <a:pt x="12412" y="785"/>
                    <a:pt x="12528" y="785"/>
                  </a:cubicBezTo>
                  <a:cubicBezTo>
                    <a:pt x="12764" y="785"/>
                    <a:pt x="12994" y="844"/>
                    <a:pt x="13218" y="968"/>
                  </a:cubicBezTo>
                  <a:cubicBezTo>
                    <a:pt x="13324" y="1026"/>
                    <a:pt x="13430" y="1091"/>
                    <a:pt x="13529" y="1162"/>
                  </a:cubicBezTo>
                  <a:cubicBezTo>
                    <a:pt x="13661" y="1261"/>
                    <a:pt x="13795" y="1306"/>
                    <a:pt x="13933" y="1306"/>
                  </a:cubicBezTo>
                  <a:cubicBezTo>
                    <a:pt x="14028" y="1306"/>
                    <a:pt x="14125" y="1285"/>
                    <a:pt x="14223" y="1244"/>
                  </a:cubicBezTo>
                  <a:cubicBezTo>
                    <a:pt x="14312" y="1207"/>
                    <a:pt x="14397" y="1169"/>
                    <a:pt x="14486" y="1128"/>
                  </a:cubicBezTo>
                  <a:cubicBezTo>
                    <a:pt x="14666" y="1051"/>
                    <a:pt x="14846" y="1011"/>
                    <a:pt x="15023" y="1011"/>
                  </a:cubicBezTo>
                  <a:cubicBezTo>
                    <a:pt x="15292" y="1011"/>
                    <a:pt x="15555" y="1101"/>
                    <a:pt x="15802" y="1282"/>
                  </a:cubicBezTo>
                  <a:cubicBezTo>
                    <a:pt x="15953" y="1394"/>
                    <a:pt x="16092" y="1447"/>
                    <a:pt x="16232" y="1447"/>
                  </a:cubicBezTo>
                  <a:cubicBezTo>
                    <a:pt x="16349" y="1447"/>
                    <a:pt x="16465" y="1410"/>
                    <a:pt x="16588" y="1340"/>
                  </a:cubicBezTo>
                  <a:cubicBezTo>
                    <a:pt x="16825" y="1206"/>
                    <a:pt x="17082" y="1136"/>
                    <a:pt x="17336" y="1136"/>
                  </a:cubicBezTo>
                  <a:cubicBezTo>
                    <a:pt x="17695" y="1136"/>
                    <a:pt x="18050" y="1276"/>
                    <a:pt x="18341" y="1572"/>
                  </a:cubicBezTo>
                  <a:cubicBezTo>
                    <a:pt x="18460" y="1699"/>
                    <a:pt x="18580" y="1753"/>
                    <a:pt x="18703" y="1760"/>
                  </a:cubicBezTo>
                  <a:cubicBezTo>
                    <a:pt x="18676" y="1586"/>
                    <a:pt x="18635" y="1408"/>
                    <a:pt x="18614" y="1231"/>
                  </a:cubicBezTo>
                  <a:cubicBezTo>
                    <a:pt x="18597" y="1186"/>
                    <a:pt x="18597" y="1138"/>
                    <a:pt x="18614" y="1094"/>
                  </a:cubicBezTo>
                  <a:cubicBezTo>
                    <a:pt x="18635" y="1091"/>
                    <a:pt x="18641" y="1077"/>
                    <a:pt x="18648" y="1056"/>
                  </a:cubicBezTo>
                  <a:cubicBezTo>
                    <a:pt x="18648" y="991"/>
                    <a:pt x="18556" y="872"/>
                    <a:pt x="18532" y="827"/>
                  </a:cubicBezTo>
                  <a:cubicBezTo>
                    <a:pt x="18453" y="694"/>
                    <a:pt x="18378" y="564"/>
                    <a:pt x="18375" y="407"/>
                  </a:cubicBezTo>
                  <a:cubicBezTo>
                    <a:pt x="18368" y="305"/>
                    <a:pt x="18368" y="185"/>
                    <a:pt x="18378" y="82"/>
                  </a:cubicBezTo>
                  <a:cubicBezTo>
                    <a:pt x="18378" y="59"/>
                    <a:pt x="18382" y="28"/>
                    <a:pt x="18385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1535504">
              <a:off x="3848629" y="4630027"/>
              <a:ext cx="789186" cy="84258"/>
            </a:xfrm>
            <a:custGeom>
              <a:avLst/>
              <a:gdLst/>
              <a:ahLst/>
              <a:cxnLst/>
              <a:rect l="l" t="t" r="r" b="b"/>
              <a:pathLst>
                <a:path w="19154" h="2045" extrusionOk="0">
                  <a:moveTo>
                    <a:pt x="6631" y="0"/>
                  </a:moveTo>
                  <a:cubicBezTo>
                    <a:pt x="6568" y="0"/>
                    <a:pt x="6505" y="7"/>
                    <a:pt x="6442" y="24"/>
                  </a:cubicBezTo>
                  <a:cubicBezTo>
                    <a:pt x="6315" y="51"/>
                    <a:pt x="6206" y="119"/>
                    <a:pt x="6100" y="184"/>
                  </a:cubicBezTo>
                  <a:cubicBezTo>
                    <a:pt x="5799" y="369"/>
                    <a:pt x="5468" y="427"/>
                    <a:pt x="5116" y="441"/>
                  </a:cubicBezTo>
                  <a:cubicBezTo>
                    <a:pt x="5103" y="441"/>
                    <a:pt x="5091" y="442"/>
                    <a:pt x="5078" y="442"/>
                  </a:cubicBezTo>
                  <a:cubicBezTo>
                    <a:pt x="4914" y="442"/>
                    <a:pt x="4756" y="381"/>
                    <a:pt x="4600" y="318"/>
                  </a:cubicBezTo>
                  <a:cubicBezTo>
                    <a:pt x="4365" y="219"/>
                    <a:pt x="4123" y="177"/>
                    <a:pt x="3875" y="177"/>
                  </a:cubicBezTo>
                  <a:cubicBezTo>
                    <a:pt x="3831" y="177"/>
                    <a:pt x="3787" y="178"/>
                    <a:pt x="3742" y="181"/>
                  </a:cubicBezTo>
                  <a:cubicBezTo>
                    <a:pt x="3623" y="188"/>
                    <a:pt x="3520" y="246"/>
                    <a:pt x="3421" y="307"/>
                  </a:cubicBezTo>
                  <a:cubicBezTo>
                    <a:pt x="3185" y="458"/>
                    <a:pt x="2932" y="574"/>
                    <a:pt x="2652" y="632"/>
                  </a:cubicBezTo>
                  <a:cubicBezTo>
                    <a:pt x="2577" y="649"/>
                    <a:pt x="2503" y="657"/>
                    <a:pt x="2429" y="657"/>
                  </a:cubicBezTo>
                  <a:cubicBezTo>
                    <a:pt x="2293" y="657"/>
                    <a:pt x="2160" y="628"/>
                    <a:pt x="2027" y="570"/>
                  </a:cubicBezTo>
                  <a:cubicBezTo>
                    <a:pt x="1941" y="529"/>
                    <a:pt x="1853" y="492"/>
                    <a:pt x="1771" y="451"/>
                  </a:cubicBezTo>
                  <a:cubicBezTo>
                    <a:pt x="1628" y="371"/>
                    <a:pt x="1498" y="327"/>
                    <a:pt x="1375" y="327"/>
                  </a:cubicBezTo>
                  <a:cubicBezTo>
                    <a:pt x="1219" y="327"/>
                    <a:pt x="1075" y="399"/>
                    <a:pt x="933" y="564"/>
                  </a:cubicBezTo>
                  <a:cubicBezTo>
                    <a:pt x="749" y="783"/>
                    <a:pt x="453" y="872"/>
                    <a:pt x="153" y="872"/>
                  </a:cubicBezTo>
                  <a:cubicBezTo>
                    <a:pt x="102" y="872"/>
                    <a:pt x="51" y="869"/>
                    <a:pt x="0" y="864"/>
                  </a:cubicBezTo>
                  <a:lnTo>
                    <a:pt x="0" y="864"/>
                  </a:lnTo>
                  <a:cubicBezTo>
                    <a:pt x="41" y="950"/>
                    <a:pt x="79" y="1035"/>
                    <a:pt x="106" y="1124"/>
                  </a:cubicBezTo>
                  <a:cubicBezTo>
                    <a:pt x="141" y="1254"/>
                    <a:pt x="141" y="1377"/>
                    <a:pt x="137" y="1503"/>
                  </a:cubicBezTo>
                  <a:cubicBezTo>
                    <a:pt x="260" y="1486"/>
                    <a:pt x="370" y="1418"/>
                    <a:pt x="469" y="1322"/>
                  </a:cubicBezTo>
                  <a:cubicBezTo>
                    <a:pt x="726" y="1078"/>
                    <a:pt x="1032" y="968"/>
                    <a:pt x="1341" y="968"/>
                  </a:cubicBezTo>
                  <a:cubicBezTo>
                    <a:pt x="1579" y="968"/>
                    <a:pt x="1818" y="1033"/>
                    <a:pt x="2040" y="1151"/>
                  </a:cubicBezTo>
                  <a:cubicBezTo>
                    <a:pt x="2085" y="1172"/>
                    <a:pt x="2126" y="1192"/>
                    <a:pt x="2170" y="1220"/>
                  </a:cubicBezTo>
                  <a:cubicBezTo>
                    <a:pt x="2297" y="1303"/>
                    <a:pt x="2421" y="1338"/>
                    <a:pt x="2544" y="1338"/>
                  </a:cubicBezTo>
                  <a:cubicBezTo>
                    <a:pt x="2680" y="1338"/>
                    <a:pt x="2813" y="1295"/>
                    <a:pt x="2946" y="1223"/>
                  </a:cubicBezTo>
                  <a:cubicBezTo>
                    <a:pt x="3014" y="1189"/>
                    <a:pt x="3079" y="1151"/>
                    <a:pt x="3137" y="1104"/>
                  </a:cubicBezTo>
                  <a:cubicBezTo>
                    <a:pt x="3373" y="918"/>
                    <a:pt x="3628" y="839"/>
                    <a:pt x="3896" y="839"/>
                  </a:cubicBezTo>
                  <a:cubicBezTo>
                    <a:pt x="4072" y="839"/>
                    <a:pt x="4254" y="873"/>
                    <a:pt x="4439" y="933"/>
                  </a:cubicBezTo>
                  <a:cubicBezTo>
                    <a:pt x="4566" y="970"/>
                    <a:pt x="4692" y="1011"/>
                    <a:pt x="4808" y="1069"/>
                  </a:cubicBezTo>
                  <a:cubicBezTo>
                    <a:pt x="4975" y="1154"/>
                    <a:pt x="5141" y="1193"/>
                    <a:pt x="5300" y="1193"/>
                  </a:cubicBezTo>
                  <a:cubicBezTo>
                    <a:pt x="5496" y="1193"/>
                    <a:pt x="5684" y="1134"/>
                    <a:pt x="5857" y="1028"/>
                  </a:cubicBezTo>
                  <a:cubicBezTo>
                    <a:pt x="6137" y="859"/>
                    <a:pt x="6417" y="776"/>
                    <a:pt x="6698" y="776"/>
                  </a:cubicBezTo>
                  <a:cubicBezTo>
                    <a:pt x="6995" y="776"/>
                    <a:pt x="7293" y="868"/>
                    <a:pt x="7593" y="1049"/>
                  </a:cubicBezTo>
                  <a:cubicBezTo>
                    <a:pt x="7812" y="1180"/>
                    <a:pt x="8024" y="1240"/>
                    <a:pt x="8233" y="1240"/>
                  </a:cubicBezTo>
                  <a:cubicBezTo>
                    <a:pt x="8439" y="1240"/>
                    <a:pt x="8642" y="1181"/>
                    <a:pt x="8844" y="1073"/>
                  </a:cubicBezTo>
                  <a:cubicBezTo>
                    <a:pt x="9032" y="970"/>
                    <a:pt x="9218" y="923"/>
                    <a:pt x="9403" y="923"/>
                  </a:cubicBezTo>
                  <a:cubicBezTo>
                    <a:pt x="9654" y="923"/>
                    <a:pt x="9904" y="1010"/>
                    <a:pt x="10156" y="1162"/>
                  </a:cubicBezTo>
                  <a:cubicBezTo>
                    <a:pt x="10351" y="1281"/>
                    <a:pt x="10535" y="1414"/>
                    <a:pt x="10754" y="1483"/>
                  </a:cubicBezTo>
                  <a:cubicBezTo>
                    <a:pt x="10844" y="1512"/>
                    <a:pt x="10931" y="1527"/>
                    <a:pt x="11015" y="1527"/>
                  </a:cubicBezTo>
                  <a:cubicBezTo>
                    <a:pt x="11157" y="1527"/>
                    <a:pt x="11290" y="1485"/>
                    <a:pt x="11417" y="1401"/>
                  </a:cubicBezTo>
                  <a:cubicBezTo>
                    <a:pt x="11608" y="1278"/>
                    <a:pt x="11803" y="1162"/>
                    <a:pt x="12032" y="1107"/>
                  </a:cubicBezTo>
                  <a:cubicBezTo>
                    <a:pt x="12149" y="1079"/>
                    <a:pt x="12265" y="1065"/>
                    <a:pt x="12380" y="1065"/>
                  </a:cubicBezTo>
                  <a:cubicBezTo>
                    <a:pt x="12617" y="1065"/>
                    <a:pt x="12849" y="1125"/>
                    <a:pt x="13074" y="1247"/>
                  </a:cubicBezTo>
                  <a:cubicBezTo>
                    <a:pt x="13180" y="1309"/>
                    <a:pt x="13286" y="1373"/>
                    <a:pt x="13385" y="1445"/>
                  </a:cubicBezTo>
                  <a:cubicBezTo>
                    <a:pt x="13516" y="1544"/>
                    <a:pt x="13649" y="1588"/>
                    <a:pt x="13786" y="1588"/>
                  </a:cubicBezTo>
                  <a:cubicBezTo>
                    <a:pt x="13881" y="1588"/>
                    <a:pt x="13977" y="1567"/>
                    <a:pt x="14076" y="1527"/>
                  </a:cubicBezTo>
                  <a:cubicBezTo>
                    <a:pt x="14168" y="1486"/>
                    <a:pt x="14253" y="1449"/>
                    <a:pt x="14342" y="1411"/>
                  </a:cubicBezTo>
                  <a:cubicBezTo>
                    <a:pt x="14522" y="1332"/>
                    <a:pt x="14703" y="1292"/>
                    <a:pt x="14881" y="1292"/>
                  </a:cubicBezTo>
                  <a:cubicBezTo>
                    <a:pt x="15149" y="1292"/>
                    <a:pt x="15411" y="1382"/>
                    <a:pt x="15658" y="1565"/>
                  </a:cubicBezTo>
                  <a:cubicBezTo>
                    <a:pt x="15807" y="1676"/>
                    <a:pt x="15946" y="1728"/>
                    <a:pt x="16085" y="1728"/>
                  </a:cubicBezTo>
                  <a:cubicBezTo>
                    <a:pt x="16202" y="1728"/>
                    <a:pt x="16320" y="1690"/>
                    <a:pt x="16444" y="1620"/>
                  </a:cubicBezTo>
                  <a:cubicBezTo>
                    <a:pt x="16679" y="1485"/>
                    <a:pt x="16934" y="1415"/>
                    <a:pt x="17188" y="1415"/>
                  </a:cubicBezTo>
                  <a:cubicBezTo>
                    <a:pt x="17547" y="1415"/>
                    <a:pt x="17902" y="1557"/>
                    <a:pt x="18193" y="1855"/>
                  </a:cubicBezTo>
                  <a:cubicBezTo>
                    <a:pt x="18324" y="1989"/>
                    <a:pt x="18451" y="2044"/>
                    <a:pt x="18586" y="2044"/>
                  </a:cubicBezTo>
                  <a:cubicBezTo>
                    <a:pt x="18747" y="2044"/>
                    <a:pt x="18918" y="1964"/>
                    <a:pt x="19116" y="1845"/>
                  </a:cubicBezTo>
                  <a:cubicBezTo>
                    <a:pt x="19130" y="1838"/>
                    <a:pt x="19140" y="1828"/>
                    <a:pt x="19153" y="1825"/>
                  </a:cubicBezTo>
                  <a:lnTo>
                    <a:pt x="19153" y="1114"/>
                  </a:lnTo>
                  <a:cubicBezTo>
                    <a:pt x="19071" y="1138"/>
                    <a:pt x="18986" y="1158"/>
                    <a:pt x="18897" y="1172"/>
                  </a:cubicBezTo>
                  <a:cubicBezTo>
                    <a:pt x="18812" y="1185"/>
                    <a:pt x="18728" y="1192"/>
                    <a:pt x="18646" y="1192"/>
                  </a:cubicBezTo>
                  <a:cubicBezTo>
                    <a:pt x="18348" y="1192"/>
                    <a:pt x="18070" y="1101"/>
                    <a:pt x="17821" y="895"/>
                  </a:cubicBezTo>
                  <a:cubicBezTo>
                    <a:pt x="17628" y="738"/>
                    <a:pt x="17431" y="665"/>
                    <a:pt x="17229" y="665"/>
                  </a:cubicBezTo>
                  <a:cubicBezTo>
                    <a:pt x="17084" y="665"/>
                    <a:pt x="16936" y="702"/>
                    <a:pt x="16785" y="772"/>
                  </a:cubicBezTo>
                  <a:cubicBezTo>
                    <a:pt x="16625" y="844"/>
                    <a:pt x="16461" y="912"/>
                    <a:pt x="16283" y="943"/>
                  </a:cubicBezTo>
                  <a:cubicBezTo>
                    <a:pt x="16213" y="955"/>
                    <a:pt x="16145" y="961"/>
                    <a:pt x="16077" y="961"/>
                  </a:cubicBezTo>
                  <a:cubicBezTo>
                    <a:pt x="15850" y="961"/>
                    <a:pt x="15636" y="893"/>
                    <a:pt x="15436" y="748"/>
                  </a:cubicBezTo>
                  <a:cubicBezTo>
                    <a:pt x="15313" y="659"/>
                    <a:pt x="15179" y="577"/>
                    <a:pt x="15026" y="553"/>
                  </a:cubicBezTo>
                  <a:cubicBezTo>
                    <a:pt x="14981" y="545"/>
                    <a:pt x="14938" y="541"/>
                    <a:pt x="14896" y="541"/>
                  </a:cubicBezTo>
                  <a:cubicBezTo>
                    <a:pt x="14796" y="541"/>
                    <a:pt x="14701" y="565"/>
                    <a:pt x="14612" y="618"/>
                  </a:cubicBezTo>
                  <a:cubicBezTo>
                    <a:pt x="14421" y="724"/>
                    <a:pt x="14223" y="810"/>
                    <a:pt x="14000" y="844"/>
                  </a:cubicBezTo>
                  <a:cubicBezTo>
                    <a:pt x="13941" y="853"/>
                    <a:pt x="13882" y="857"/>
                    <a:pt x="13824" y="857"/>
                  </a:cubicBezTo>
                  <a:cubicBezTo>
                    <a:pt x="13559" y="857"/>
                    <a:pt x="13313" y="765"/>
                    <a:pt x="13074" y="622"/>
                  </a:cubicBezTo>
                  <a:cubicBezTo>
                    <a:pt x="12934" y="536"/>
                    <a:pt x="12798" y="441"/>
                    <a:pt x="12637" y="396"/>
                  </a:cubicBezTo>
                  <a:cubicBezTo>
                    <a:pt x="12550" y="369"/>
                    <a:pt x="12466" y="357"/>
                    <a:pt x="12385" y="357"/>
                  </a:cubicBezTo>
                  <a:cubicBezTo>
                    <a:pt x="12182" y="357"/>
                    <a:pt x="11997" y="435"/>
                    <a:pt x="11824" y="550"/>
                  </a:cubicBezTo>
                  <a:cubicBezTo>
                    <a:pt x="11597" y="699"/>
                    <a:pt x="11350" y="779"/>
                    <a:pt x="11085" y="779"/>
                  </a:cubicBezTo>
                  <a:cubicBezTo>
                    <a:pt x="11015" y="779"/>
                    <a:pt x="10943" y="773"/>
                    <a:pt x="10870" y="762"/>
                  </a:cubicBezTo>
                  <a:cubicBezTo>
                    <a:pt x="10600" y="721"/>
                    <a:pt x="10344" y="622"/>
                    <a:pt x="10105" y="482"/>
                  </a:cubicBezTo>
                  <a:cubicBezTo>
                    <a:pt x="9996" y="417"/>
                    <a:pt x="9886" y="352"/>
                    <a:pt x="9777" y="294"/>
                  </a:cubicBezTo>
                  <a:cubicBezTo>
                    <a:pt x="9660" y="227"/>
                    <a:pt x="9546" y="194"/>
                    <a:pt x="9430" y="194"/>
                  </a:cubicBezTo>
                  <a:cubicBezTo>
                    <a:pt x="9326" y="194"/>
                    <a:pt x="9221" y="221"/>
                    <a:pt x="9114" y="277"/>
                  </a:cubicBezTo>
                  <a:cubicBezTo>
                    <a:pt x="8827" y="418"/>
                    <a:pt x="8527" y="518"/>
                    <a:pt x="8206" y="518"/>
                  </a:cubicBezTo>
                  <a:cubicBezTo>
                    <a:pt x="8085" y="518"/>
                    <a:pt x="7960" y="503"/>
                    <a:pt x="7833" y="471"/>
                  </a:cubicBezTo>
                  <a:cubicBezTo>
                    <a:pt x="7607" y="417"/>
                    <a:pt x="7409" y="283"/>
                    <a:pt x="7204" y="171"/>
                  </a:cubicBezTo>
                  <a:cubicBezTo>
                    <a:pt x="7019" y="74"/>
                    <a:pt x="6829" y="0"/>
                    <a:pt x="6631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1535504">
              <a:off x="3807210" y="4563364"/>
              <a:ext cx="773282" cy="74370"/>
            </a:xfrm>
            <a:custGeom>
              <a:avLst/>
              <a:gdLst/>
              <a:ahLst/>
              <a:cxnLst/>
              <a:rect l="l" t="t" r="r" b="b"/>
              <a:pathLst>
                <a:path w="18768" h="1805" extrusionOk="0">
                  <a:moveTo>
                    <a:pt x="6841" y="1"/>
                  </a:moveTo>
                  <a:cubicBezTo>
                    <a:pt x="6559" y="1"/>
                    <a:pt x="6280" y="83"/>
                    <a:pt x="6001" y="249"/>
                  </a:cubicBezTo>
                  <a:cubicBezTo>
                    <a:pt x="5823" y="356"/>
                    <a:pt x="5633" y="416"/>
                    <a:pt x="5435" y="416"/>
                  </a:cubicBezTo>
                  <a:cubicBezTo>
                    <a:pt x="5277" y="416"/>
                    <a:pt x="5114" y="377"/>
                    <a:pt x="4949" y="294"/>
                  </a:cubicBezTo>
                  <a:cubicBezTo>
                    <a:pt x="4836" y="232"/>
                    <a:pt x="4706" y="195"/>
                    <a:pt x="4583" y="157"/>
                  </a:cubicBezTo>
                  <a:cubicBezTo>
                    <a:pt x="4396" y="99"/>
                    <a:pt x="4213" y="65"/>
                    <a:pt x="4036" y="65"/>
                  </a:cubicBezTo>
                  <a:cubicBezTo>
                    <a:pt x="3768" y="65"/>
                    <a:pt x="3514" y="143"/>
                    <a:pt x="3281" y="328"/>
                  </a:cubicBezTo>
                  <a:cubicBezTo>
                    <a:pt x="3220" y="372"/>
                    <a:pt x="3155" y="413"/>
                    <a:pt x="3086" y="448"/>
                  </a:cubicBezTo>
                  <a:cubicBezTo>
                    <a:pt x="2956" y="519"/>
                    <a:pt x="2824" y="562"/>
                    <a:pt x="2690" y="562"/>
                  </a:cubicBezTo>
                  <a:cubicBezTo>
                    <a:pt x="2566" y="562"/>
                    <a:pt x="2440" y="526"/>
                    <a:pt x="2311" y="441"/>
                  </a:cubicBezTo>
                  <a:cubicBezTo>
                    <a:pt x="2273" y="417"/>
                    <a:pt x="2225" y="396"/>
                    <a:pt x="2181" y="372"/>
                  </a:cubicBezTo>
                  <a:cubicBezTo>
                    <a:pt x="1961" y="255"/>
                    <a:pt x="1723" y="190"/>
                    <a:pt x="1488" y="190"/>
                  </a:cubicBezTo>
                  <a:cubicBezTo>
                    <a:pt x="1176" y="190"/>
                    <a:pt x="868" y="304"/>
                    <a:pt x="609" y="557"/>
                  </a:cubicBezTo>
                  <a:cubicBezTo>
                    <a:pt x="497" y="671"/>
                    <a:pt x="366" y="746"/>
                    <a:pt x="218" y="746"/>
                  </a:cubicBezTo>
                  <a:cubicBezTo>
                    <a:pt x="149" y="746"/>
                    <a:pt x="77" y="729"/>
                    <a:pt x="1" y="694"/>
                  </a:cubicBezTo>
                  <a:lnTo>
                    <a:pt x="1" y="1456"/>
                  </a:lnTo>
                  <a:cubicBezTo>
                    <a:pt x="96" y="1473"/>
                    <a:pt x="195" y="1483"/>
                    <a:pt x="293" y="1483"/>
                  </a:cubicBezTo>
                  <a:cubicBezTo>
                    <a:pt x="592" y="1483"/>
                    <a:pt x="885" y="1394"/>
                    <a:pt x="1070" y="1175"/>
                  </a:cubicBezTo>
                  <a:cubicBezTo>
                    <a:pt x="1212" y="1009"/>
                    <a:pt x="1355" y="936"/>
                    <a:pt x="1511" y="936"/>
                  </a:cubicBezTo>
                  <a:cubicBezTo>
                    <a:pt x="1634" y="936"/>
                    <a:pt x="1764" y="981"/>
                    <a:pt x="1908" y="1063"/>
                  </a:cubicBezTo>
                  <a:cubicBezTo>
                    <a:pt x="1990" y="1107"/>
                    <a:pt x="2078" y="1141"/>
                    <a:pt x="2164" y="1182"/>
                  </a:cubicBezTo>
                  <a:cubicBezTo>
                    <a:pt x="2295" y="1241"/>
                    <a:pt x="2426" y="1270"/>
                    <a:pt x="2560" y="1270"/>
                  </a:cubicBezTo>
                  <a:cubicBezTo>
                    <a:pt x="2635" y="1270"/>
                    <a:pt x="2711" y="1261"/>
                    <a:pt x="2789" y="1244"/>
                  </a:cubicBezTo>
                  <a:cubicBezTo>
                    <a:pt x="3069" y="1186"/>
                    <a:pt x="3319" y="1070"/>
                    <a:pt x="3558" y="919"/>
                  </a:cubicBezTo>
                  <a:cubicBezTo>
                    <a:pt x="3654" y="858"/>
                    <a:pt x="3756" y="800"/>
                    <a:pt x="3876" y="793"/>
                  </a:cubicBezTo>
                  <a:cubicBezTo>
                    <a:pt x="3922" y="790"/>
                    <a:pt x="3968" y="789"/>
                    <a:pt x="4013" y="789"/>
                  </a:cubicBezTo>
                  <a:cubicBezTo>
                    <a:pt x="4257" y="789"/>
                    <a:pt x="4498" y="829"/>
                    <a:pt x="4737" y="929"/>
                  </a:cubicBezTo>
                  <a:cubicBezTo>
                    <a:pt x="4889" y="993"/>
                    <a:pt x="5048" y="1053"/>
                    <a:pt x="5215" y="1053"/>
                  </a:cubicBezTo>
                  <a:cubicBezTo>
                    <a:pt x="5227" y="1053"/>
                    <a:pt x="5240" y="1053"/>
                    <a:pt x="5253" y="1052"/>
                  </a:cubicBezTo>
                  <a:cubicBezTo>
                    <a:pt x="5601" y="1035"/>
                    <a:pt x="5936" y="981"/>
                    <a:pt x="6234" y="796"/>
                  </a:cubicBezTo>
                  <a:cubicBezTo>
                    <a:pt x="6343" y="728"/>
                    <a:pt x="6452" y="663"/>
                    <a:pt x="6575" y="636"/>
                  </a:cubicBezTo>
                  <a:cubicBezTo>
                    <a:pt x="6641" y="619"/>
                    <a:pt x="6706" y="611"/>
                    <a:pt x="6769" y="611"/>
                  </a:cubicBezTo>
                  <a:cubicBezTo>
                    <a:pt x="6968" y="611"/>
                    <a:pt x="7157" y="684"/>
                    <a:pt x="7341" y="782"/>
                  </a:cubicBezTo>
                  <a:cubicBezTo>
                    <a:pt x="7546" y="895"/>
                    <a:pt x="7744" y="1028"/>
                    <a:pt x="7970" y="1083"/>
                  </a:cubicBezTo>
                  <a:cubicBezTo>
                    <a:pt x="8097" y="1115"/>
                    <a:pt x="8221" y="1129"/>
                    <a:pt x="8342" y="1129"/>
                  </a:cubicBezTo>
                  <a:cubicBezTo>
                    <a:pt x="8663" y="1129"/>
                    <a:pt x="8963" y="1029"/>
                    <a:pt x="9251" y="885"/>
                  </a:cubicBezTo>
                  <a:cubicBezTo>
                    <a:pt x="9358" y="831"/>
                    <a:pt x="9463" y="805"/>
                    <a:pt x="9567" y="805"/>
                  </a:cubicBezTo>
                  <a:cubicBezTo>
                    <a:pt x="9682" y="805"/>
                    <a:pt x="9797" y="837"/>
                    <a:pt x="9914" y="902"/>
                  </a:cubicBezTo>
                  <a:cubicBezTo>
                    <a:pt x="10023" y="964"/>
                    <a:pt x="10136" y="1028"/>
                    <a:pt x="10242" y="1090"/>
                  </a:cubicBezTo>
                  <a:cubicBezTo>
                    <a:pt x="10481" y="1234"/>
                    <a:pt x="10737" y="1329"/>
                    <a:pt x="11007" y="1374"/>
                  </a:cubicBezTo>
                  <a:cubicBezTo>
                    <a:pt x="11076" y="1384"/>
                    <a:pt x="11143" y="1389"/>
                    <a:pt x="11209" y="1389"/>
                  </a:cubicBezTo>
                  <a:cubicBezTo>
                    <a:pt x="11480" y="1389"/>
                    <a:pt x="11729" y="1307"/>
                    <a:pt x="11957" y="1158"/>
                  </a:cubicBezTo>
                  <a:cubicBezTo>
                    <a:pt x="12135" y="1045"/>
                    <a:pt x="12321" y="967"/>
                    <a:pt x="12526" y="967"/>
                  </a:cubicBezTo>
                  <a:cubicBezTo>
                    <a:pt x="12606" y="967"/>
                    <a:pt x="12688" y="979"/>
                    <a:pt x="12774" y="1005"/>
                  </a:cubicBezTo>
                  <a:cubicBezTo>
                    <a:pt x="12931" y="1052"/>
                    <a:pt x="13068" y="1148"/>
                    <a:pt x="13211" y="1234"/>
                  </a:cubicBezTo>
                  <a:cubicBezTo>
                    <a:pt x="13450" y="1377"/>
                    <a:pt x="13696" y="1469"/>
                    <a:pt x="13961" y="1469"/>
                  </a:cubicBezTo>
                  <a:cubicBezTo>
                    <a:pt x="14019" y="1469"/>
                    <a:pt x="14078" y="1465"/>
                    <a:pt x="14137" y="1456"/>
                  </a:cubicBezTo>
                  <a:cubicBezTo>
                    <a:pt x="14360" y="1421"/>
                    <a:pt x="14561" y="1336"/>
                    <a:pt x="14749" y="1227"/>
                  </a:cubicBezTo>
                  <a:cubicBezTo>
                    <a:pt x="14841" y="1176"/>
                    <a:pt x="14934" y="1154"/>
                    <a:pt x="15034" y="1154"/>
                  </a:cubicBezTo>
                  <a:cubicBezTo>
                    <a:pt x="15075" y="1154"/>
                    <a:pt x="15118" y="1158"/>
                    <a:pt x="15163" y="1165"/>
                  </a:cubicBezTo>
                  <a:cubicBezTo>
                    <a:pt x="15316" y="1189"/>
                    <a:pt x="15450" y="1268"/>
                    <a:pt x="15573" y="1360"/>
                  </a:cubicBezTo>
                  <a:cubicBezTo>
                    <a:pt x="15771" y="1504"/>
                    <a:pt x="15984" y="1570"/>
                    <a:pt x="16208" y="1570"/>
                  </a:cubicBezTo>
                  <a:cubicBezTo>
                    <a:pt x="16276" y="1570"/>
                    <a:pt x="16346" y="1563"/>
                    <a:pt x="16417" y="1551"/>
                  </a:cubicBezTo>
                  <a:cubicBezTo>
                    <a:pt x="16598" y="1524"/>
                    <a:pt x="16758" y="1456"/>
                    <a:pt x="16922" y="1380"/>
                  </a:cubicBezTo>
                  <a:cubicBezTo>
                    <a:pt x="17071" y="1313"/>
                    <a:pt x="17217" y="1276"/>
                    <a:pt x="17360" y="1276"/>
                  </a:cubicBezTo>
                  <a:cubicBezTo>
                    <a:pt x="17563" y="1276"/>
                    <a:pt x="17760" y="1349"/>
                    <a:pt x="17954" y="1507"/>
                  </a:cubicBezTo>
                  <a:cubicBezTo>
                    <a:pt x="18204" y="1712"/>
                    <a:pt x="18477" y="1801"/>
                    <a:pt x="18768" y="1804"/>
                  </a:cubicBezTo>
                  <a:cubicBezTo>
                    <a:pt x="18764" y="1787"/>
                    <a:pt x="18757" y="1767"/>
                    <a:pt x="18754" y="1750"/>
                  </a:cubicBezTo>
                  <a:cubicBezTo>
                    <a:pt x="18730" y="1650"/>
                    <a:pt x="18713" y="1592"/>
                    <a:pt x="18713" y="1497"/>
                  </a:cubicBezTo>
                  <a:cubicBezTo>
                    <a:pt x="18713" y="1425"/>
                    <a:pt x="18706" y="1353"/>
                    <a:pt x="18696" y="1278"/>
                  </a:cubicBezTo>
                  <a:cubicBezTo>
                    <a:pt x="18569" y="1271"/>
                    <a:pt x="18457" y="1216"/>
                    <a:pt x="18330" y="1090"/>
                  </a:cubicBezTo>
                  <a:cubicBezTo>
                    <a:pt x="18042" y="784"/>
                    <a:pt x="17688" y="641"/>
                    <a:pt x="17328" y="641"/>
                  </a:cubicBezTo>
                  <a:cubicBezTo>
                    <a:pt x="17076" y="641"/>
                    <a:pt x="16821" y="711"/>
                    <a:pt x="16584" y="844"/>
                  </a:cubicBezTo>
                  <a:cubicBezTo>
                    <a:pt x="16460" y="914"/>
                    <a:pt x="16343" y="950"/>
                    <a:pt x="16227" y="950"/>
                  </a:cubicBezTo>
                  <a:cubicBezTo>
                    <a:pt x="16087" y="950"/>
                    <a:pt x="15947" y="898"/>
                    <a:pt x="15798" y="789"/>
                  </a:cubicBezTo>
                  <a:cubicBezTo>
                    <a:pt x="15552" y="607"/>
                    <a:pt x="15292" y="516"/>
                    <a:pt x="15025" y="516"/>
                  </a:cubicBezTo>
                  <a:cubicBezTo>
                    <a:pt x="14847" y="516"/>
                    <a:pt x="14665" y="556"/>
                    <a:pt x="14483" y="636"/>
                  </a:cubicBezTo>
                  <a:cubicBezTo>
                    <a:pt x="14394" y="673"/>
                    <a:pt x="14308" y="711"/>
                    <a:pt x="14219" y="748"/>
                  </a:cubicBezTo>
                  <a:cubicBezTo>
                    <a:pt x="14121" y="789"/>
                    <a:pt x="14025" y="811"/>
                    <a:pt x="13930" y="811"/>
                  </a:cubicBezTo>
                  <a:cubicBezTo>
                    <a:pt x="13794" y="811"/>
                    <a:pt x="13661" y="766"/>
                    <a:pt x="13526" y="670"/>
                  </a:cubicBezTo>
                  <a:cubicBezTo>
                    <a:pt x="13430" y="595"/>
                    <a:pt x="13321" y="533"/>
                    <a:pt x="13215" y="472"/>
                  </a:cubicBezTo>
                  <a:cubicBezTo>
                    <a:pt x="12988" y="348"/>
                    <a:pt x="12759" y="289"/>
                    <a:pt x="12524" y="289"/>
                  </a:cubicBezTo>
                  <a:cubicBezTo>
                    <a:pt x="12408" y="289"/>
                    <a:pt x="12291" y="303"/>
                    <a:pt x="12173" y="331"/>
                  </a:cubicBezTo>
                  <a:cubicBezTo>
                    <a:pt x="11947" y="386"/>
                    <a:pt x="11749" y="499"/>
                    <a:pt x="11557" y="625"/>
                  </a:cubicBezTo>
                  <a:cubicBezTo>
                    <a:pt x="11430" y="709"/>
                    <a:pt x="11295" y="753"/>
                    <a:pt x="11153" y="753"/>
                  </a:cubicBezTo>
                  <a:cubicBezTo>
                    <a:pt x="11069" y="753"/>
                    <a:pt x="10983" y="738"/>
                    <a:pt x="10895" y="707"/>
                  </a:cubicBezTo>
                  <a:cubicBezTo>
                    <a:pt x="10679" y="636"/>
                    <a:pt x="10488" y="502"/>
                    <a:pt x="10297" y="386"/>
                  </a:cubicBezTo>
                  <a:cubicBezTo>
                    <a:pt x="10047" y="235"/>
                    <a:pt x="9797" y="149"/>
                    <a:pt x="9546" y="149"/>
                  </a:cubicBezTo>
                  <a:cubicBezTo>
                    <a:pt x="9361" y="149"/>
                    <a:pt x="9175" y="196"/>
                    <a:pt x="8988" y="297"/>
                  </a:cubicBezTo>
                  <a:cubicBezTo>
                    <a:pt x="8787" y="405"/>
                    <a:pt x="8585" y="464"/>
                    <a:pt x="8379" y="464"/>
                  </a:cubicBezTo>
                  <a:cubicBezTo>
                    <a:pt x="8169" y="464"/>
                    <a:pt x="7955" y="403"/>
                    <a:pt x="7734" y="270"/>
                  </a:cubicBezTo>
                  <a:cubicBezTo>
                    <a:pt x="7434" y="91"/>
                    <a:pt x="7137" y="1"/>
                    <a:pt x="6841" y="1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1535504">
              <a:off x="4599315" y="4498478"/>
              <a:ext cx="41" cy="6922"/>
            </a:xfrm>
            <a:custGeom>
              <a:avLst/>
              <a:gdLst/>
              <a:ahLst/>
              <a:cxnLst/>
              <a:rect l="l" t="t" r="r" b="b"/>
              <a:pathLst>
                <a:path w="1" h="168" extrusionOk="0">
                  <a:moveTo>
                    <a:pt x="1" y="168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1535504">
              <a:off x="3830348" y="4610144"/>
              <a:ext cx="794995" cy="73834"/>
            </a:xfrm>
            <a:custGeom>
              <a:avLst/>
              <a:gdLst/>
              <a:ahLst/>
              <a:cxnLst/>
              <a:rect l="l" t="t" r="r" b="b"/>
              <a:pathLst>
                <a:path w="19295" h="1792" extrusionOk="0">
                  <a:moveTo>
                    <a:pt x="6844" y="0"/>
                  </a:moveTo>
                  <a:cubicBezTo>
                    <a:pt x="6562" y="0"/>
                    <a:pt x="6281" y="82"/>
                    <a:pt x="6001" y="249"/>
                  </a:cubicBezTo>
                  <a:cubicBezTo>
                    <a:pt x="5826" y="354"/>
                    <a:pt x="5639" y="413"/>
                    <a:pt x="5443" y="413"/>
                  </a:cubicBezTo>
                  <a:cubicBezTo>
                    <a:pt x="5284" y="413"/>
                    <a:pt x="5119" y="374"/>
                    <a:pt x="4952" y="290"/>
                  </a:cubicBezTo>
                  <a:cubicBezTo>
                    <a:pt x="4836" y="232"/>
                    <a:pt x="4710" y="194"/>
                    <a:pt x="4583" y="153"/>
                  </a:cubicBezTo>
                  <a:cubicBezTo>
                    <a:pt x="4397" y="96"/>
                    <a:pt x="4214" y="63"/>
                    <a:pt x="4038" y="63"/>
                  </a:cubicBezTo>
                  <a:cubicBezTo>
                    <a:pt x="3770" y="63"/>
                    <a:pt x="3516" y="139"/>
                    <a:pt x="3281" y="324"/>
                  </a:cubicBezTo>
                  <a:cubicBezTo>
                    <a:pt x="3223" y="372"/>
                    <a:pt x="3158" y="410"/>
                    <a:pt x="3090" y="444"/>
                  </a:cubicBezTo>
                  <a:cubicBezTo>
                    <a:pt x="2957" y="515"/>
                    <a:pt x="2824" y="559"/>
                    <a:pt x="2688" y="559"/>
                  </a:cubicBezTo>
                  <a:cubicBezTo>
                    <a:pt x="2565" y="559"/>
                    <a:pt x="2439" y="523"/>
                    <a:pt x="2311" y="440"/>
                  </a:cubicBezTo>
                  <a:cubicBezTo>
                    <a:pt x="2273" y="416"/>
                    <a:pt x="2225" y="392"/>
                    <a:pt x="2184" y="372"/>
                  </a:cubicBezTo>
                  <a:cubicBezTo>
                    <a:pt x="1964" y="254"/>
                    <a:pt x="1726" y="190"/>
                    <a:pt x="1490" y="190"/>
                  </a:cubicBezTo>
                  <a:cubicBezTo>
                    <a:pt x="1178" y="190"/>
                    <a:pt x="870" y="303"/>
                    <a:pt x="613" y="556"/>
                  </a:cubicBezTo>
                  <a:cubicBezTo>
                    <a:pt x="498" y="671"/>
                    <a:pt x="367" y="744"/>
                    <a:pt x="218" y="744"/>
                  </a:cubicBezTo>
                  <a:cubicBezTo>
                    <a:pt x="149" y="744"/>
                    <a:pt x="77" y="728"/>
                    <a:pt x="1" y="693"/>
                  </a:cubicBezTo>
                  <a:lnTo>
                    <a:pt x="1" y="1178"/>
                  </a:lnTo>
                  <a:cubicBezTo>
                    <a:pt x="28" y="1226"/>
                    <a:pt x="49" y="1274"/>
                    <a:pt x="69" y="1322"/>
                  </a:cubicBezTo>
                  <a:cubicBezTo>
                    <a:pt x="90" y="1373"/>
                    <a:pt x="117" y="1418"/>
                    <a:pt x="138" y="1469"/>
                  </a:cubicBezTo>
                  <a:cubicBezTo>
                    <a:pt x="182" y="1472"/>
                    <a:pt x="226" y="1474"/>
                    <a:pt x="270" y="1474"/>
                  </a:cubicBezTo>
                  <a:cubicBezTo>
                    <a:pt x="581" y="1474"/>
                    <a:pt x="883" y="1386"/>
                    <a:pt x="1077" y="1161"/>
                  </a:cubicBezTo>
                  <a:cubicBezTo>
                    <a:pt x="1219" y="995"/>
                    <a:pt x="1362" y="922"/>
                    <a:pt x="1518" y="922"/>
                  </a:cubicBezTo>
                  <a:cubicBezTo>
                    <a:pt x="1641" y="922"/>
                    <a:pt x="1771" y="967"/>
                    <a:pt x="1915" y="1049"/>
                  </a:cubicBezTo>
                  <a:cubicBezTo>
                    <a:pt x="1997" y="1093"/>
                    <a:pt x="2085" y="1127"/>
                    <a:pt x="2171" y="1168"/>
                  </a:cubicBezTo>
                  <a:cubicBezTo>
                    <a:pt x="2302" y="1227"/>
                    <a:pt x="2433" y="1256"/>
                    <a:pt x="2567" y="1256"/>
                  </a:cubicBezTo>
                  <a:cubicBezTo>
                    <a:pt x="2642" y="1256"/>
                    <a:pt x="2718" y="1247"/>
                    <a:pt x="2796" y="1230"/>
                  </a:cubicBezTo>
                  <a:cubicBezTo>
                    <a:pt x="3076" y="1172"/>
                    <a:pt x="3326" y="1055"/>
                    <a:pt x="3565" y="905"/>
                  </a:cubicBezTo>
                  <a:cubicBezTo>
                    <a:pt x="3661" y="843"/>
                    <a:pt x="3763" y="785"/>
                    <a:pt x="3883" y="779"/>
                  </a:cubicBezTo>
                  <a:cubicBezTo>
                    <a:pt x="3929" y="776"/>
                    <a:pt x="3975" y="774"/>
                    <a:pt x="4020" y="774"/>
                  </a:cubicBezTo>
                  <a:cubicBezTo>
                    <a:pt x="4264" y="774"/>
                    <a:pt x="4505" y="815"/>
                    <a:pt x="4744" y="915"/>
                  </a:cubicBezTo>
                  <a:cubicBezTo>
                    <a:pt x="4896" y="979"/>
                    <a:pt x="5055" y="1039"/>
                    <a:pt x="5222" y="1039"/>
                  </a:cubicBezTo>
                  <a:cubicBezTo>
                    <a:pt x="5234" y="1039"/>
                    <a:pt x="5247" y="1039"/>
                    <a:pt x="5260" y="1038"/>
                  </a:cubicBezTo>
                  <a:cubicBezTo>
                    <a:pt x="5608" y="1021"/>
                    <a:pt x="5943" y="967"/>
                    <a:pt x="6241" y="782"/>
                  </a:cubicBezTo>
                  <a:cubicBezTo>
                    <a:pt x="6350" y="714"/>
                    <a:pt x="6459" y="649"/>
                    <a:pt x="6582" y="621"/>
                  </a:cubicBezTo>
                  <a:cubicBezTo>
                    <a:pt x="6648" y="605"/>
                    <a:pt x="6713" y="597"/>
                    <a:pt x="6776" y="597"/>
                  </a:cubicBezTo>
                  <a:cubicBezTo>
                    <a:pt x="6975" y="597"/>
                    <a:pt x="7164" y="670"/>
                    <a:pt x="7348" y="768"/>
                  </a:cubicBezTo>
                  <a:cubicBezTo>
                    <a:pt x="7553" y="881"/>
                    <a:pt x="7751" y="1014"/>
                    <a:pt x="7977" y="1069"/>
                  </a:cubicBezTo>
                  <a:cubicBezTo>
                    <a:pt x="8104" y="1101"/>
                    <a:pt x="8228" y="1115"/>
                    <a:pt x="8349" y="1115"/>
                  </a:cubicBezTo>
                  <a:cubicBezTo>
                    <a:pt x="8670" y="1115"/>
                    <a:pt x="8970" y="1015"/>
                    <a:pt x="9258" y="871"/>
                  </a:cubicBezTo>
                  <a:cubicBezTo>
                    <a:pt x="9365" y="817"/>
                    <a:pt x="9470" y="791"/>
                    <a:pt x="9574" y="791"/>
                  </a:cubicBezTo>
                  <a:cubicBezTo>
                    <a:pt x="9689" y="791"/>
                    <a:pt x="9804" y="823"/>
                    <a:pt x="9921" y="888"/>
                  </a:cubicBezTo>
                  <a:cubicBezTo>
                    <a:pt x="10030" y="949"/>
                    <a:pt x="10143" y="1014"/>
                    <a:pt x="10249" y="1076"/>
                  </a:cubicBezTo>
                  <a:cubicBezTo>
                    <a:pt x="10488" y="1219"/>
                    <a:pt x="10744" y="1315"/>
                    <a:pt x="11014" y="1359"/>
                  </a:cubicBezTo>
                  <a:cubicBezTo>
                    <a:pt x="11083" y="1370"/>
                    <a:pt x="11150" y="1374"/>
                    <a:pt x="11216" y="1374"/>
                  </a:cubicBezTo>
                  <a:cubicBezTo>
                    <a:pt x="11487" y="1374"/>
                    <a:pt x="11736" y="1292"/>
                    <a:pt x="11964" y="1144"/>
                  </a:cubicBezTo>
                  <a:cubicBezTo>
                    <a:pt x="12142" y="1031"/>
                    <a:pt x="12328" y="953"/>
                    <a:pt x="12533" y="953"/>
                  </a:cubicBezTo>
                  <a:cubicBezTo>
                    <a:pt x="12613" y="953"/>
                    <a:pt x="12695" y="965"/>
                    <a:pt x="12781" y="990"/>
                  </a:cubicBezTo>
                  <a:cubicBezTo>
                    <a:pt x="12938" y="1038"/>
                    <a:pt x="13075" y="1134"/>
                    <a:pt x="13218" y="1219"/>
                  </a:cubicBezTo>
                  <a:cubicBezTo>
                    <a:pt x="13457" y="1363"/>
                    <a:pt x="13703" y="1455"/>
                    <a:pt x="13968" y="1455"/>
                  </a:cubicBezTo>
                  <a:cubicBezTo>
                    <a:pt x="14026" y="1455"/>
                    <a:pt x="14085" y="1451"/>
                    <a:pt x="14144" y="1441"/>
                  </a:cubicBezTo>
                  <a:cubicBezTo>
                    <a:pt x="14367" y="1407"/>
                    <a:pt x="14568" y="1322"/>
                    <a:pt x="14756" y="1213"/>
                  </a:cubicBezTo>
                  <a:cubicBezTo>
                    <a:pt x="14848" y="1162"/>
                    <a:pt x="14941" y="1140"/>
                    <a:pt x="15041" y="1140"/>
                  </a:cubicBezTo>
                  <a:cubicBezTo>
                    <a:pt x="15082" y="1140"/>
                    <a:pt x="15125" y="1144"/>
                    <a:pt x="15170" y="1151"/>
                  </a:cubicBezTo>
                  <a:cubicBezTo>
                    <a:pt x="15323" y="1175"/>
                    <a:pt x="15457" y="1254"/>
                    <a:pt x="15580" y="1346"/>
                  </a:cubicBezTo>
                  <a:cubicBezTo>
                    <a:pt x="15778" y="1490"/>
                    <a:pt x="15991" y="1555"/>
                    <a:pt x="16215" y="1555"/>
                  </a:cubicBezTo>
                  <a:cubicBezTo>
                    <a:pt x="16283" y="1555"/>
                    <a:pt x="16353" y="1549"/>
                    <a:pt x="16424" y="1537"/>
                  </a:cubicBezTo>
                  <a:cubicBezTo>
                    <a:pt x="16605" y="1510"/>
                    <a:pt x="16765" y="1441"/>
                    <a:pt x="16929" y="1366"/>
                  </a:cubicBezTo>
                  <a:cubicBezTo>
                    <a:pt x="17078" y="1298"/>
                    <a:pt x="17224" y="1262"/>
                    <a:pt x="17367" y="1262"/>
                  </a:cubicBezTo>
                  <a:cubicBezTo>
                    <a:pt x="17570" y="1262"/>
                    <a:pt x="17767" y="1335"/>
                    <a:pt x="17961" y="1493"/>
                  </a:cubicBezTo>
                  <a:cubicBezTo>
                    <a:pt x="18212" y="1698"/>
                    <a:pt x="18488" y="1791"/>
                    <a:pt x="18784" y="1791"/>
                  </a:cubicBezTo>
                  <a:cubicBezTo>
                    <a:pt x="18867" y="1791"/>
                    <a:pt x="18952" y="1784"/>
                    <a:pt x="19038" y="1770"/>
                  </a:cubicBezTo>
                  <a:cubicBezTo>
                    <a:pt x="19130" y="1756"/>
                    <a:pt x="19215" y="1735"/>
                    <a:pt x="19294" y="1708"/>
                  </a:cubicBezTo>
                  <a:lnTo>
                    <a:pt x="19294" y="1537"/>
                  </a:lnTo>
                  <a:cubicBezTo>
                    <a:pt x="19291" y="1530"/>
                    <a:pt x="19291" y="1517"/>
                    <a:pt x="19287" y="1510"/>
                  </a:cubicBezTo>
                  <a:cubicBezTo>
                    <a:pt x="19243" y="1383"/>
                    <a:pt x="19164" y="1274"/>
                    <a:pt x="19082" y="1168"/>
                  </a:cubicBezTo>
                  <a:cubicBezTo>
                    <a:pt x="18959" y="1229"/>
                    <a:pt x="18846" y="1265"/>
                    <a:pt x="18736" y="1265"/>
                  </a:cubicBezTo>
                  <a:cubicBezTo>
                    <a:pt x="18600" y="1265"/>
                    <a:pt x="18470" y="1209"/>
                    <a:pt x="18337" y="1076"/>
                  </a:cubicBezTo>
                  <a:cubicBezTo>
                    <a:pt x="18046" y="781"/>
                    <a:pt x="17691" y="642"/>
                    <a:pt x="17332" y="642"/>
                  </a:cubicBezTo>
                  <a:cubicBezTo>
                    <a:pt x="17078" y="642"/>
                    <a:pt x="16823" y="711"/>
                    <a:pt x="16588" y="843"/>
                  </a:cubicBezTo>
                  <a:cubicBezTo>
                    <a:pt x="16464" y="913"/>
                    <a:pt x="16348" y="949"/>
                    <a:pt x="16232" y="949"/>
                  </a:cubicBezTo>
                  <a:cubicBezTo>
                    <a:pt x="16091" y="949"/>
                    <a:pt x="15952" y="896"/>
                    <a:pt x="15802" y="785"/>
                  </a:cubicBezTo>
                  <a:cubicBezTo>
                    <a:pt x="15555" y="604"/>
                    <a:pt x="15294" y="515"/>
                    <a:pt x="15026" y="515"/>
                  </a:cubicBezTo>
                  <a:cubicBezTo>
                    <a:pt x="14849" y="515"/>
                    <a:pt x="14668" y="554"/>
                    <a:pt x="14486" y="632"/>
                  </a:cubicBezTo>
                  <a:cubicBezTo>
                    <a:pt x="14397" y="673"/>
                    <a:pt x="14312" y="710"/>
                    <a:pt x="14220" y="748"/>
                  </a:cubicBezTo>
                  <a:cubicBezTo>
                    <a:pt x="14122" y="788"/>
                    <a:pt x="14026" y="810"/>
                    <a:pt x="13932" y="810"/>
                  </a:cubicBezTo>
                  <a:cubicBezTo>
                    <a:pt x="13796" y="810"/>
                    <a:pt x="13663" y="765"/>
                    <a:pt x="13529" y="666"/>
                  </a:cubicBezTo>
                  <a:cubicBezTo>
                    <a:pt x="13430" y="594"/>
                    <a:pt x="13324" y="529"/>
                    <a:pt x="13218" y="471"/>
                  </a:cubicBezTo>
                  <a:cubicBezTo>
                    <a:pt x="12992" y="347"/>
                    <a:pt x="12762" y="288"/>
                    <a:pt x="12528" y="288"/>
                  </a:cubicBezTo>
                  <a:cubicBezTo>
                    <a:pt x="12412" y="288"/>
                    <a:pt x="12295" y="303"/>
                    <a:pt x="12176" y="331"/>
                  </a:cubicBezTo>
                  <a:cubicBezTo>
                    <a:pt x="11947" y="386"/>
                    <a:pt x="11752" y="495"/>
                    <a:pt x="11561" y="625"/>
                  </a:cubicBezTo>
                  <a:cubicBezTo>
                    <a:pt x="11434" y="709"/>
                    <a:pt x="11299" y="751"/>
                    <a:pt x="11157" y="751"/>
                  </a:cubicBezTo>
                  <a:cubicBezTo>
                    <a:pt x="11073" y="751"/>
                    <a:pt x="10987" y="736"/>
                    <a:pt x="10898" y="707"/>
                  </a:cubicBezTo>
                  <a:cubicBezTo>
                    <a:pt x="10679" y="632"/>
                    <a:pt x="10492" y="502"/>
                    <a:pt x="10300" y="386"/>
                  </a:cubicBezTo>
                  <a:cubicBezTo>
                    <a:pt x="10049" y="233"/>
                    <a:pt x="9801" y="147"/>
                    <a:pt x="9551" y="147"/>
                  </a:cubicBezTo>
                  <a:cubicBezTo>
                    <a:pt x="9365" y="147"/>
                    <a:pt x="9178" y="195"/>
                    <a:pt x="8988" y="297"/>
                  </a:cubicBezTo>
                  <a:cubicBezTo>
                    <a:pt x="8787" y="403"/>
                    <a:pt x="8585" y="461"/>
                    <a:pt x="8380" y="461"/>
                  </a:cubicBezTo>
                  <a:cubicBezTo>
                    <a:pt x="8170" y="461"/>
                    <a:pt x="7957" y="401"/>
                    <a:pt x="7737" y="269"/>
                  </a:cubicBezTo>
                  <a:cubicBezTo>
                    <a:pt x="7438" y="91"/>
                    <a:pt x="7140" y="0"/>
                    <a:pt x="6844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1535504">
              <a:off x="4619302" y="4529991"/>
              <a:ext cx="41" cy="27358"/>
            </a:xfrm>
            <a:custGeom>
              <a:avLst/>
              <a:gdLst/>
              <a:ahLst/>
              <a:cxnLst/>
              <a:rect l="l" t="t" r="r" b="b"/>
              <a:pathLst>
                <a:path w="1" h="664" extrusionOk="0">
                  <a:moveTo>
                    <a:pt x="1" y="663"/>
                  </a:moveTo>
                  <a:lnTo>
                    <a:pt x="1" y="66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1535504">
              <a:off x="3865584" y="4658589"/>
              <a:ext cx="783582" cy="73834"/>
            </a:xfrm>
            <a:custGeom>
              <a:avLst/>
              <a:gdLst/>
              <a:ahLst/>
              <a:cxnLst/>
              <a:rect l="l" t="t" r="r" b="b"/>
              <a:pathLst>
                <a:path w="19018" h="1792" extrusionOk="0">
                  <a:moveTo>
                    <a:pt x="6567" y="0"/>
                  </a:moveTo>
                  <a:cubicBezTo>
                    <a:pt x="6285" y="0"/>
                    <a:pt x="6004" y="83"/>
                    <a:pt x="5724" y="249"/>
                  </a:cubicBezTo>
                  <a:cubicBezTo>
                    <a:pt x="5548" y="356"/>
                    <a:pt x="5359" y="415"/>
                    <a:pt x="5161" y="415"/>
                  </a:cubicBezTo>
                  <a:cubicBezTo>
                    <a:pt x="5004" y="415"/>
                    <a:pt x="4841" y="377"/>
                    <a:pt x="4675" y="294"/>
                  </a:cubicBezTo>
                  <a:cubicBezTo>
                    <a:pt x="4559" y="232"/>
                    <a:pt x="4433" y="195"/>
                    <a:pt x="4306" y="157"/>
                  </a:cubicBezTo>
                  <a:cubicBezTo>
                    <a:pt x="4120" y="99"/>
                    <a:pt x="3938" y="65"/>
                    <a:pt x="3762" y="65"/>
                  </a:cubicBezTo>
                  <a:cubicBezTo>
                    <a:pt x="3494" y="65"/>
                    <a:pt x="3239" y="142"/>
                    <a:pt x="3004" y="328"/>
                  </a:cubicBezTo>
                  <a:cubicBezTo>
                    <a:pt x="2946" y="372"/>
                    <a:pt x="2881" y="413"/>
                    <a:pt x="2813" y="447"/>
                  </a:cubicBezTo>
                  <a:cubicBezTo>
                    <a:pt x="2681" y="519"/>
                    <a:pt x="2548" y="562"/>
                    <a:pt x="2413" y="562"/>
                  </a:cubicBezTo>
                  <a:cubicBezTo>
                    <a:pt x="2289" y="562"/>
                    <a:pt x="2163" y="526"/>
                    <a:pt x="2034" y="441"/>
                  </a:cubicBezTo>
                  <a:cubicBezTo>
                    <a:pt x="1996" y="417"/>
                    <a:pt x="1948" y="396"/>
                    <a:pt x="1907" y="372"/>
                  </a:cubicBezTo>
                  <a:cubicBezTo>
                    <a:pt x="1687" y="255"/>
                    <a:pt x="1449" y="190"/>
                    <a:pt x="1213" y="190"/>
                  </a:cubicBezTo>
                  <a:cubicBezTo>
                    <a:pt x="901" y="190"/>
                    <a:pt x="593" y="303"/>
                    <a:pt x="336" y="557"/>
                  </a:cubicBezTo>
                  <a:cubicBezTo>
                    <a:pt x="237" y="656"/>
                    <a:pt x="127" y="724"/>
                    <a:pt x="1" y="741"/>
                  </a:cubicBezTo>
                  <a:lnTo>
                    <a:pt x="1" y="834"/>
                  </a:lnTo>
                  <a:cubicBezTo>
                    <a:pt x="8" y="1045"/>
                    <a:pt x="35" y="1257"/>
                    <a:pt x="45" y="1466"/>
                  </a:cubicBezTo>
                  <a:lnTo>
                    <a:pt x="45" y="1479"/>
                  </a:lnTo>
                  <a:cubicBezTo>
                    <a:pt x="336" y="1466"/>
                    <a:pt x="619" y="1377"/>
                    <a:pt x="800" y="1165"/>
                  </a:cubicBezTo>
                  <a:cubicBezTo>
                    <a:pt x="942" y="996"/>
                    <a:pt x="1086" y="922"/>
                    <a:pt x="1242" y="922"/>
                  </a:cubicBezTo>
                  <a:cubicBezTo>
                    <a:pt x="1365" y="922"/>
                    <a:pt x="1495" y="968"/>
                    <a:pt x="1638" y="1049"/>
                  </a:cubicBezTo>
                  <a:cubicBezTo>
                    <a:pt x="1720" y="1093"/>
                    <a:pt x="1808" y="1131"/>
                    <a:pt x="1894" y="1168"/>
                  </a:cubicBezTo>
                  <a:cubicBezTo>
                    <a:pt x="2027" y="1226"/>
                    <a:pt x="2159" y="1255"/>
                    <a:pt x="2295" y="1255"/>
                  </a:cubicBezTo>
                  <a:cubicBezTo>
                    <a:pt x="2368" y="1255"/>
                    <a:pt x="2443" y="1247"/>
                    <a:pt x="2519" y="1230"/>
                  </a:cubicBezTo>
                  <a:cubicBezTo>
                    <a:pt x="2799" y="1172"/>
                    <a:pt x="3049" y="1056"/>
                    <a:pt x="3288" y="909"/>
                  </a:cubicBezTo>
                  <a:cubicBezTo>
                    <a:pt x="3384" y="844"/>
                    <a:pt x="3486" y="789"/>
                    <a:pt x="3606" y="779"/>
                  </a:cubicBezTo>
                  <a:cubicBezTo>
                    <a:pt x="3652" y="776"/>
                    <a:pt x="3698" y="775"/>
                    <a:pt x="3743" y="775"/>
                  </a:cubicBezTo>
                  <a:cubicBezTo>
                    <a:pt x="3987" y="775"/>
                    <a:pt x="4228" y="815"/>
                    <a:pt x="4467" y="916"/>
                  </a:cubicBezTo>
                  <a:cubicBezTo>
                    <a:pt x="4619" y="979"/>
                    <a:pt x="4778" y="1040"/>
                    <a:pt x="4945" y="1040"/>
                  </a:cubicBezTo>
                  <a:cubicBezTo>
                    <a:pt x="4957" y="1040"/>
                    <a:pt x="4970" y="1039"/>
                    <a:pt x="4983" y="1039"/>
                  </a:cubicBezTo>
                  <a:cubicBezTo>
                    <a:pt x="5331" y="1021"/>
                    <a:pt x="5666" y="967"/>
                    <a:pt x="5964" y="782"/>
                  </a:cubicBezTo>
                  <a:cubicBezTo>
                    <a:pt x="6073" y="714"/>
                    <a:pt x="6182" y="652"/>
                    <a:pt x="6305" y="622"/>
                  </a:cubicBezTo>
                  <a:cubicBezTo>
                    <a:pt x="6371" y="605"/>
                    <a:pt x="6435" y="598"/>
                    <a:pt x="6499" y="598"/>
                  </a:cubicBezTo>
                  <a:cubicBezTo>
                    <a:pt x="6697" y="598"/>
                    <a:pt x="6887" y="671"/>
                    <a:pt x="7071" y="772"/>
                  </a:cubicBezTo>
                  <a:cubicBezTo>
                    <a:pt x="7276" y="881"/>
                    <a:pt x="7474" y="1015"/>
                    <a:pt x="7700" y="1069"/>
                  </a:cubicBezTo>
                  <a:cubicBezTo>
                    <a:pt x="7827" y="1101"/>
                    <a:pt x="7952" y="1116"/>
                    <a:pt x="8073" y="1116"/>
                  </a:cubicBezTo>
                  <a:cubicBezTo>
                    <a:pt x="8394" y="1116"/>
                    <a:pt x="8694" y="1016"/>
                    <a:pt x="8981" y="875"/>
                  </a:cubicBezTo>
                  <a:cubicBezTo>
                    <a:pt x="9088" y="819"/>
                    <a:pt x="9193" y="792"/>
                    <a:pt x="9297" y="792"/>
                  </a:cubicBezTo>
                  <a:cubicBezTo>
                    <a:pt x="9413" y="792"/>
                    <a:pt x="9527" y="825"/>
                    <a:pt x="9644" y="892"/>
                  </a:cubicBezTo>
                  <a:cubicBezTo>
                    <a:pt x="9753" y="950"/>
                    <a:pt x="9866" y="1015"/>
                    <a:pt x="9972" y="1080"/>
                  </a:cubicBezTo>
                  <a:cubicBezTo>
                    <a:pt x="10211" y="1220"/>
                    <a:pt x="10467" y="1319"/>
                    <a:pt x="10737" y="1360"/>
                  </a:cubicBezTo>
                  <a:cubicBezTo>
                    <a:pt x="10806" y="1370"/>
                    <a:pt x="10874" y="1375"/>
                    <a:pt x="10940" y="1375"/>
                  </a:cubicBezTo>
                  <a:cubicBezTo>
                    <a:pt x="11210" y="1375"/>
                    <a:pt x="11460" y="1293"/>
                    <a:pt x="11687" y="1148"/>
                  </a:cubicBezTo>
                  <a:cubicBezTo>
                    <a:pt x="11863" y="1033"/>
                    <a:pt x="12048" y="955"/>
                    <a:pt x="12252" y="955"/>
                  </a:cubicBezTo>
                  <a:cubicBezTo>
                    <a:pt x="12333" y="955"/>
                    <a:pt x="12417" y="967"/>
                    <a:pt x="12504" y="994"/>
                  </a:cubicBezTo>
                  <a:cubicBezTo>
                    <a:pt x="12661" y="1039"/>
                    <a:pt x="12798" y="1134"/>
                    <a:pt x="12941" y="1220"/>
                  </a:cubicBezTo>
                  <a:cubicBezTo>
                    <a:pt x="13180" y="1363"/>
                    <a:pt x="13426" y="1455"/>
                    <a:pt x="13691" y="1455"/>
                  </a:cubicBezTo>
                  <a:cubicBezTo>
                    <a:pt x="13749" y="1455"/>
                    <a:pt x="13808" y="1451"/>
                    <a:pt x="13867" y="1442"/>
                  </a:cubicBezTo>
                  <a:cubicBezTo>
                    <a:pt x="14090" y="1408"/>
                    <a:pt x="14291" y="1322"/>
                    <a:pt x="14479" y="1216"/>
                  </a:cubicBezTo>
                  <a:cubicBezTo>
                    <a:pt x="14572" y="1163"/>
                    <a:pt x="14666" y="1142"/>
                    <a:pt x="14767" y="1142"/>
                  </a:cubicBezTo>
                  <a:cubicBezTo>
                    <a:pt x="14808" y="1142"/>
                    <a:pt x="14849" y="1145"/>
                    <a:pt x="14893" y="1151"/>
                  </a:cubicBezTo>
                  <a:cubicBezTo>
                    <a:pt x="15046" y="1175"/>
                    <a:pt x="15180" y="1254"/>
                    <a:pt x="15303" y="1346"/>
                  </a:cubicBezTo>
                  <a:cubicBezTo>
                    <a:pt x="15503" y="1491"/>
                    <a:pt x="15717" y="1559"/>
                    <a:pt x="15942" y="1559"/>
                  </a:cubicBezTo>
                  <a:cubicBezTo>
                    <a:pt x="16010" y="1559"/>
                    <a:pt x="16078" y="1553"/>
                    <a:pt x="16147" y="1541"/>
                  </a:cubicBezTo>
                  <a:cubicBezTo>
                    <a:pt x="16328" y="1510"/>
                    <a:pt x="16488" y="1442"/>
                    <a:pt x="16652" y="1370"/>
                  </a:cubicBezTo>
                  <a:cubicBezTo>
                    <a:pt x="16802" y="1300"/>
                    <a:pt x="16949" y="1263"/>
                    <a:pt x="17093" y="1263"/>
                  </a:cubicBezTo>
                  <a:cubicBezTo>
                    <a:pt x="17294" y="1263"/>
                    <a:pt x="17491" y="1336"/>
                    <a:pt x="17684" y="1493"/>
                  </a:cubicBezTo>
                  <a:cubicBezTo>
                    <a:pt x="17935" y="1698"/>
                    <a:pt x="18211" y="1791"/>
                    <a:pt x="18507" y="1791"/>
                  </a:cubicBezTo>
                  <a:cubicBezTo>
                    <a:pt x="18590" y="1791"/>
                    <a:pt x="18675" y="1784"/>
                    <a:pt x="18761" y="1770"/>
                  </a:cubicBezTo>
                  <a:cubicBezTo>
                    <a:pt x="18853" y="1756"/>
                    <a:pt x="18938" y="1736"/>
                    <a:pt x="19017" y="1712"/>
                  </a:cubicBezTo>
                  <a:lnTo>
                    <a:pt x="19017" y="1049"/>
                  </a:lnTo>
                  <a:cubicBezTo>
                    <a:pt x="19007" y="1056"/>
                    <a:pt x="18997" y="1066"/>
                    <a:pt x="18983" y="1069"/>
                  </a:cubicBezTo>
                  <a:cubicBezTo>
                    <a:pt x="18785" y="1187"/>
                    <a:pt x="18614" y="1266"/>
                    <a:pt x="18452" y="1266"/>
                  </a:cubicBezTo>
                  <a:cubicBezTo>
                    <a:pt x="18318" y="1266"/>
                    <a:pt x="18190" y="1211"/>
                    <a:pt x="18060" y="1080"/>
                  </a:cubicBezTo>
                  <a:cubicBezTo>
                    <a:pt x="17769" y="782"/>
                    <a:pt x="17413" y="642"/>
                    <a:pt x="17053" y="642"/>
                  </a:cubicBezTo>
                  <a:cubicBezTo>
                    <a:pt x="16801" y="642"/>
                    <a:pt x="16546" y="711"/>
                    <a:pt x="16311" y="844"/>
                  </a:cubicBezTo>
                  <a:cubicBezTo>
                    <a:pt x="16187" y="914"/>
                    <a:pt x="16070" y="950"/>
                    <a:pt x="15953" y="950"/>
                  </a:cubicBezTo>
                  <a:cubicBezTo>
                    <a:pt x="15813" y="950"/>
                    <a:pt x="15674" y="897"/>
                    <a:pt x="15525" y="789"/>
                  </a:cubicBezTo>
                  <a:cubicBezTo>
                    <a:pt x="15278" y="606"/>
                    <a:pt x="15019" y="516"/>
                    <a:pt x="14751" y="516"/>
                  </a:cubicBezTo>
                  <a:cubicBezTo>
                    <a:pt x="14573" y="516"/>
                    <a:pt x="14392" y="556"/>
                    <a:pt x="14209" y="635"/>
                  </a:cubicBezTo>
                  <a:cubicBezTo>
                    <a:pt x="14120" y="673"/>
                    <a:pt x="14035" y="710"/>
                    <a:pt x="13943" y="748"/>
                  </a:cubicBezTo>
                  <a:cubicBezTo>
                    <a:pt x="13844" y="789"/>
                    <a:pt x="13748" y="811"/>
                    <a:pt x="13653" y="811"/>
                  </a:cubicBezTo>
                  <a:cubicBezTo>
                    <a:pt x="13518" y="811"/>
                    <a:pt x="13385" y="766"/>
                    <a:pt x="13252" y="669"/>
                  </a:cubicBezTo>
                  <a:cubicBezTo>
                    <a:pt x="13153" y="594"/>
                    <a:pt x="13047" y="533"/>
                    <a:pt x="12941" y="471"/>
                  </a:cubicBezTo>
                  <a:cubicBezTo>
                    <a:pt x="12715" y="348"/>
                    <a:pt x="12485" y="289"/>
                    <a:pt x="12251" y="289"/>
                  </a:cubicBezTo>
                  <a:cubicBezTo>
                    <a:pt x="12135" y="289"/>
                    <a:pt x="12018" y="303"/>
                    <a:pt x="11899" y="331"/>
                  </a:cubicBezTo>
                  <a:cubicBezTo>
                    <a:pt x="11670" y="386"/>
                    <a:pt x="11475" y="499"/>
                    <a:pt x="11284" y="625"/>
                  </a:cubicBezTo>
                  <a:cubicBezTo>
                    <a:pt x="11157" y="709"/>
                    <a:pt x="11022" y="752"/>
                    <a:pt x="10879" y="752"/>
                  </a:cubicBezTo>
                  <a:cubicBezTo>
                    <a:pt x="10796" y="752"/>
                    <a:pt x="10710" y="737"/>
                    <a:pt x="10621" y="707"/>
                  </a:cubicBezTo>
                  <a:cubicBezTo>
                    <a:pt x="10402" y="635"/>
                    <a:pt x="10215" y="502"/>
                    <a:pt x="10023" y="386"/>
                  </a:cubicBezTo>
                  <a:cubicBezTo>
                    <a:pt x="9771" y="234"/>
                    <a:pt x="9522" y="149"/>
                    <a:pt x="9271" y="149"/>
                  </a:cubicBezTo>
                  <a:cubicBezTo>
                    <a:pt x="9086" y="149"/>
                    <a:pt x="8900" y="195"/>
                    <a:pt x="8711" y="297"/>
                  </a:cubicBezTo>
                  <a:cubicBezTo>
                    <a:pt x="8510" y="405"/>
                    <a:pt x="8308" y="464"/>
                    <a:pt x="8103" y="464"/>
                  </a:cubicBezTo>
                  <a:cubicBezTo>
                    <a:pt x="7893" y="464"/>
                    <a:pt x="7680" y="403"/>
                    <a:pt x="7460" y="270"/>
                  </a:cubicBezTo>
                  <a:cubicBezTo>
                    <a:pt x="7161" y="91"/>
                    <a:pt x="6863" y="0"/>
                    <a:pt x="6567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1535504">
              <a:off x="4643685" y="4580902"/>
              <a:ext cx="41" cy="27358"/>
            </a:xfrm>
            <a:custGeom>
              <a:avLst/>
              <a:gdLst/>
              <a:ahLst/>
              <a:cxnLst/>
              <a:rect l="l" t="t" r="r" b="b"/>
              <a:pathLst>
                <a:path w="1" h="664" extrusionOk="0">
                  <a:moveTo>
                    <a:pt x="1" y="663"/>
                  </a:moveTo>
                  <a:lnTo>
                    <a:pt x="1" y="66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1535504">
              <a:off x="3891317" y="4709234"/>
              <a:ext cx="782181" cy="73834"/>
            </a:xfrm>
            <a:custGeom>
              <a:avLst/>
              <a:gdLst/>
              <a:ahLst/>
              <a:cxnLst/>
              <a:rect l="l" t="t" r="r" b="b"/>
              <a:pathLst>
                <a:path w="18984" h="1792" extrusionOk="0">
                  <a:moveTo>
                    <a:pt x="6531" y="0"/>
                  </a:moveTo>
                  <a:cubicBezTo>
                    <a:pt x="6250" y="0"/>
                    <a:pt x="5970" y="82"/>
                    <a:pt x="5690" y="248"/>
                  </a:cubicBezTo>
                  <a:cubicBezTo>
                    <a:pt x="5515" y="356"/>
                    <a:pt x="5326" y="416"/>
                    <a:pt x="5130" y="416"/>
                  </a:cubicBezTo>
                  <a:cubicBezTo>
                    <a:pt x="4972" y="416"/>
                    <a:pt x="4808" y="377"/>
                    <a:pt x="4641" y="293"/>
                  </a:cubicBezTo>
                  <a:cubicBezTo>
                    <a:pt x="4525" y="231"/>
                    <a:pt x="4399" y="194"/>
                    <a:pt x="4272" y="156"/>
                  </a:cubicBezTo>
                  <a:cubicBezTo>
                    <a:pt x="4086" y="98"/>
                    <a:pt x="3904" y="64"/>
                    <a:pt x="3728" y="64"/>
                  </a:cubicBezTo>
                  <a:cubicBezTo>
                    <a:pt x="3460" y="64"/>
                    <a:pt x="3205" y="142"/>
                    <a:pt x="2970" y="327"/>
                  </a:cubicBezTo>
                  <a:cubicBezTo>
                    <a:pt x="2912" y="375"/>
                    <a:pt x="2847" y="412"/>
                    <a:pt x="2779" y="447"/>
                  </a:cubicBezTo>
                  <a:cubicBezTo>
                    <a:pt x="2646" y="518"/>
                    <a:pt x="2513" y="562"/>
                    <a:pt x="2377" y="562"/>
                  </a:cubicBezTo>
                  <a:cubicBezTo>
                    <a:pt x="2254" y="562"/>
                    <a:pt x="2128" y="526"/>
                    <a:pt x="2000" y="443"/>
                  </a:cubicBezTo>
                  <a:cubicBezTo>
                    <a:pt x="1962" y="416"/>
                    <a:pt x="1914" y="395"/>
                    <a:pt x="1873" y="375"/>
                  </a:cubicBezTo>
                  <a:cubicBezTo>
                    <a:pt x="1652" y="257"/>
                    <a:pt x="1412" y="191"/>
                    <a:pt x="1175" y="191"/>
                  </a:cubicBezTo>
                  <a:cubicBezTo>
                    <a:pt x="864" y="191"/>
                    <a:pt x="558" y="304"/>
                    <a:pt x="302" y="556"/>
                  </a:cubicBezTo>
                  <a:cubicBezTo>
                    <a:pt x="213" y="648"/>
                    <a:pt x="114" y="710"/>
                    <a:pt x="1" y="734"/>
                  </a:cubicBezTo>
                  <a:cubicBezTo>
                    <a:pt x="1" y="754"/>
                    <a:pt x="1" y="775"/>
                    <a:pt x="8" y="795"/>
                  </a:cubicBezTo>
                  <a:cubicBezTo>
                    <a:pt x="15" y="908"/>
                    <a:pt x="45" y="1000"/>
                    <a:pt x="49" y="1116"/>
                  </a:cubicBezTo>
                  <a:cubicBezTo>
                    <a:pt x="52" y="1236"/>
                    <a:pt x="49" y="1356"/>
                    <a:pt x="49" y="1475"/>
                  </a:cubicBezTo>
                  <a:cubicBezTo>
                    <a:pt x="329" y="1458"/>
                    <a:pt x="592" y="1369"/>
                    <a:pt x="766" y="1164"/>
                  </a:cubicBezTo>
                  <a:cubicBezTo>
                    <a:pt x="908" y="996"/>
                    <a:pt x="1052" y="922"/>
                    <a:pt x="1208" y="922"/>
                  </a:cubicBezTo>
                  <a:cubicBezTo>
                    <a:pt x="1331" y="922"/>
                    <a:pt x="1461" y="967"/>
                    <a:pt x="1604" y="1048"/>
                  </a:cubicBezTo>
                  <a:cubicBezTo>
                    <a:pt x="1686" y="1096"/>
                    <a:pt x="1774" y="1130"/>
                    <a:pt x="1860" y="1168"/>
                  </a:cubicBezTo>
                  <a:cubicBezTo>
                    <a:pt x="1995" y="1226"/>
                    <a:pt x="2129" y="1257"/>
                    <a:pt x="2268" y="1257"/>
                  </a:cubicBezTo>
                  <a:cubicBezTo>
                    <a:pt x="2339" y="1257"/>
                    <a:pt x="2411" y="1249"/>
                    <a:pt x="2485" y="1233"/>
                  </a:cubicBezTo>
                  <a:cubicBezTo>
                    <a:pt x="2765" y="1171"/>
                    <a:pt x="3015" y="1058"/>
                    <a:pt x="3254" y="908"/>
                  </a:cubicBezTo>
                  <a:cubicBezTo>
                    <a:pt x="3350" y="843"/>
                    <a:pt x="3452" y="788"/>
                    <a:pt x="3572" y="778"/>
                  </a:cubicBezTo>
                  <a:cubicBezTo>
                    <a:pt x="3618" y="775"/>
                    <a:pt x="3664" y="774"/>
                    <a:pt x="3709" y="774"/>
                  </a:cubicBezTo>
                  <a:cubicBezTo>
                    <a:pt x="3953" y="774"/>
                    <a:pt x="4194" y="814"/>
                    <a:pt x="4433" y="915"/>
                  </a:cubicBezTo>
                  <a:cubicBezTo>
                    <a:pt x="4589" y="980"/>
                    <a:pt x="4751" y="1042"/>
                    <a:pt x="4922" y="1042"/>
                  </a:cubicBezTo>
                  <a:cubicBezTo>
                    <a:pt x="4931" y="1042"/>
                    <a:pt x="4940" y="1042"/>
                    <a:pt x="4949" y="1041"/>
                  </a:cubicBezTo>
                  <a:cubicBezTo>
                    <a:pt x="5297" y="1024"/>
                    <a:pt x="5632" y="966"/>
                    <a:pt x="5930" y="785"/>
                  </a:cubicBezTo>
                  <a:cubicBezTo>
                    <a:pt x="6039" y="717"/>
                    <a:pt x="6148" y="652"/>
                    <a:pt x="6271" y="621"/>
                  </a:cubicBezTo>
                  <a:cubicBezTo>
                    <a:pt x="6337" y="604"/>
                    <a:pt x="6401" y="597"/>
                    <a:pt x="6465" y="597"/>
                  </a:cubicBezTo>
                  <a:cubicBezTo>
                    <a:pt x="6663" y="597"/>
                    <a:pt x="6853" y="670"/>
                    <a:pt x="7037" y="771"/>
                  </a:cubicBezTo>
                  <a:cubicBezTo>
                    <a:pt x="7242" y="881"/>
                    <a:pt x="7440" y="1014"/>
                    <a:pt x="7666" y="1069"/>
                  </a:cubicBezTo>
                  <a:cubicBezTo>
                    <a:pt x="7793" y="1101"/>
                    <a:pt x="7918" y="1115"/>
                    <a:pt x="8039" y="1115"/>
                  </a:cubicBezTo>
                  <a:cubicBezTo>
                    <a:pt x="8360" y="1115"/>
                    <a:pt x="8660" y="1015"/>
                    <a:pt x="8947" y="874"/>
                  </a:cubicBezTo>
                  <a:cubicBezTo>
                    <a:pt x="9053" y="819"/>
                    <a:pt x="9157" y="792"/>
                    <a:pt x="9261" y="792"/>
                  </a:cubicBezTo>
                  <a:cubicBezTo>
                    <a:pt x="9377" y="792"/>
                    <a:pt x="9492" y="826"/>
                    <a:pt x="9610" y="891"/>
                  </a:cubicBezTo>
                  <a:cubicBezTo>
                    <a:pt x="9719" y="949"/>
                    <a:pt x="9832" y="1014"/>
                    <a:pt x="9938" y="1079"/>
                  </a:cubicBezTo>
                  <a:cubicBezTo>
                    <a:pt x="10177" y="1219"/>
                    <a:pt x="10433" y="1318"/>
                    <a:pt x="10703" y="1359"/>
                  </a:cubicBezTo>
                  <a:cubicBezTo>
                    <a:pt x="10773" y="1369"/>
                    <a:pt x="10842" y="1374"/>
                    <a:pt x="10910" y="1374"/>
                  </a:cubicBezTo>
                  <a:cubicBezTo>
                    <a:pt x="11178" y="1374"/>
                    <a:pt x="11427" y="1295"/>
                    <a:pt x="11653" y="1147"/>
                  </a:cubicBezTo>
                  <a:cubicBezTo>
                    <a:pt x="11830" y="1034"/>
                    <a:pt x="12016" y="955"/>
                    <a:pt x="12221" y="955"/>
                  </a:cubicBezTo>
                  <a:cubicBezTo>
                    <a:pt x="12301" y="955"/>
                    <a:pt x="12384" y="967"/>
                    <a:pt x="12470" y="993"/>
                  </a:cubicBezTo>
                  <a:cubicBezTo>
                    <a:pt x="12627" y="1041"/>
                    <a:pt x="12764" y="1133"/>
                    <a:pt x="12907" y="1219"/>
                  </a:cubicBezTo>
                  <a:cubicBezTo>
                    <a:pt x="13146" y="1362"/>
                    <a:pt x="13392" y="1455"/>
                    <a:pt x="13657" y="1455"/>
                  </a:cubicBezTo>
                  <a:cubicBezTo>
                    <a:pt x="13715" y="1455"/>
                    <a:pt x="13774" y="1450"/>
                    <a:pt x="13833" y="1441"/>
                  </a:cubicBezTo>
                  <a:cubicBezTo>
                    <a:pt x="14056" y="1407"/>
                    <a:pt x="14257" y="1321"/>
                    <a:pt x="14445" y="1215"/>
                  </a:cubicBezTo>
                  <a:cubicBezTo>
                    <a:pt x="14539" y="1163"/>
                    <a:pt x="14635" y="1142"/>
                    <a:pt x="14739" y="1142"/>
                  </a:cubicBezTo>
                  <a:cubicBezTo>
                    <a:pt x="14778" y="1142"/>
                    <a:pt x="14817" y="1145"/>
                    <a:pt x="14859" y="1151"/>
                  </a:cubicBezTo>
                  <a:cubicBezTo>
                    <a:pt x="15012" y="1178"/>
                    <a:pt x="15146" y="1253"/>
                    <a:pt x="15269" y="1349"/>
                  </a:cubicBezTo>
                  <a:cubicBezTo>
                    <a:pt x="15467" y="1493"/>
                    <a:pt x="15680" y="1558"/>
                    <a:pt x="15904" y="1558"/>
                  </a:cubicBezTo>
                  <a:cubicBezTo>
                    <a:pt x="15972" y="1558"/>
                    <a:pt x="16042" y="1552"/>
                    <a:pt x="16113" y="1540"/>
                  </a:cubicBezTo>
                  <a:cubicBezTo>
                    <a:pt x="16294" y="1509"/>
                    <a:pt x="16454" y="1441"/>
                    <a:pt x="16618" y="1369"/>
                  </a:cubicBezTo>
                  <a:cubicBezTo>
                    <a:pt x="16768" y="1299"/>
                    <a:pt x="16915" y="1262"/>
                    <a:pt x="17059" y="1262"/>
                  </a:cubicBezTo>
                  <a:cubicBezTo>
                    <a:pt x="17260" y="1262"/>
                    <a:pt x="17457" y="1335"/>
                    <a:pt x="17650" y="1492"/>
                  </a:cubicBezTo>
                  <a:cubicBezTo>
                    <a:pt x="17900" y="1699"/>
                    <a:pt x="18175" y="1791"/>
                    <a:pt x="18469" y="1791"/>
                  </a:cubicBezTo>
                  <a:cubicBezTo>
                    <a:pt x="18553" y="1791"/>
                    <a:pt x="18639" y="1784"/>
                    <a:pt x="18727" y="1769"/>
                  </a:cubicBezTo>
                  <a:cubicBezTo>
                    <a:pt x="18819" y="1759"/>
                    <a:pt x="18904" y="1735"/>
                    <a:pt x="18983" y="1711"/>
                  </a:cubicBezTo>
                  <a:lnTo>
                    <a:pt x="18983" y="1048"/>
                  </a:lnTo>
                  <a:cubicBezTo>
                    <a:pt x="18973" y="1058"/>
                    <a:pt x="18963" y="1065"/>
                    <a:pt x="18949" y="1069"/>
                  </a:cubicBezTo>
                  <a:cubicBezTo>
                    <a:pt x="18751" y="1186"/>
                    <a:pt x="18580" y="1265"/>
                    <a:pt x="18418" y="1265"/>
                  </a:cubicBezTo>
                  <a:cubicBezTo>
                    <a:pt x="18284" y="1265"/>
                    <a:pt x="18156" y="1211"/>
                    <a:pt x="18026" y="1079"/>
                  </a:cubicBezTo>
                  <a:cubicBezTo>
                    <a:pt x="17735" y="782"/>
                    <a:pt x="17379" y="641"/>
                    <a:pt x="17019" y="641"/>
                  </a:cubicBezTo>
                  <a:cubicBezTo>
                    <a:pt x="16767" y="641"/>
                    <a:pt x="16512" y="711"/>
                    <a:pt x="16277" y="843"/>
                  </a:cubicBezTo>
                  <a:cubicBezTo>
                    <a:pt x="16152" y="913"/>
                    <a:pt x="16034" y="950"/>
                    <a:pt x="15917" y="950"/>
                  </a:cubicBezTo>
                  <a:cubicBezTo>
                    <a:pt x="15778" y="950"/>
                    <a:pt x="15639" y="898"/>
                    <a:pt x="15491" y="788"/>
                  </a:cubicBezTo>
                  <a:cubicBezTo>
                    <a:pt x="15244" y="606"/>
                    <a:pt x="14985" y="515"/>
                    <a:pt x="14717" y="515"/>
                  </a:cubicBezTo>
                  <a:cubicBezTo>
                    <a:pt x="14539" y="515"/>
                    <a:pt x="14358" y="555"/>
                    <a:pt x="14175" y="635"/>
                  </a:cubicBezTo>
                  <a:cubicBezTo>
                    <a:pt x="14086" y="672"/>
                    <a:pt x="14001" y="710"/>
                    <a:pt x="13909" y="751"/>
                  </a:cubicBezTo>
                  <a:cubicBezTo>
                    <a:pt x="13810" y="790"/>
                    <a:pt x="13714" y="811"/>
                    <a:pt x="13620" y="811"/>
                  </a:cubicBezTo>
                  <a:cubicBezTo>
                    <a:pt x="13484" y="811"/>
                    <a:pt x="13351" y="767"/>
                    <a:pt x="13218" y="669"/>
                  </a:cubicBezTo>
                  <a:cubicBezTo>
                    <a:pt x="13119" y="597"/>
                    <a:pt x="13013" y="532"/>
                    <a:pt x="12907" y="471"/>
                  </a:cubicBezTo>
                  <a:cubicBezTo>
                    <a:pt x="12679" y="349"/>
                    <a:pt x="12448" y="289"/>
                    <a:pt x="12212" y="289"/>
                  </a:cubicBezTo>
                  <a:cubicBezTo>
                    <a:pt x="12098" y="289"/>
                    <a:pt x="11982" y="303"/>
                    <a:pt x="11865" y="330"/>
                  </a:cubicBezTo>
                  <a:cubicBezTo>
                    <a:pt x="11636" y="385"/>
                    <a:pt x="11441" y="498"/>
                    <a:pt x="11250" y="624"/>
                  </a:cubicBezTo>
                  <a:cubicBezTo>
                    <a:pt x="11123" y="708"/>
                    <a:pt x="10988" y="752"/>
                    <a:pt x="10845" y="752"/>
                  </a:cubicBezTo>
                  <a:cubicBezTo>
                    <a:pt x="10762" y="752"/>
                    <a:pt x="10676" y="737"/>
                    <a:pt x="10587" y="706"/>
                  </a:cubicBezTo>
                  <a:cubicBezTo>
                    <a:pt x="10368" y="635"/>
                    <a:pt x="10181" y="501"/>
                    <a:pt x="9989" y="385"/>
                  </a:cubicBezTo>
                  <a:cubicBezTo>
                    <a:pt x="9737" y="234"/>
                    <a:pt x="9488" y="148"/>
                    <a:pt x="9237" y="148"/>
                  </a:cubicBezTo>
                  <a:cubicBezTo>
                    <a:pt x="9052" y="148"/>
                    <a:pt x="8866" y="195"/>
                    <a:pt x="8677" y="296"/>
                  </a:cubicBezTo>
                  <a:cubicBezTo>
                    <a:pt x="8475" y="405"/>
                    <a:pt x="8272" y="464"/>
                    <a:pt x="8066" y="464"/>
                  </a:cubicBezTo>
                  <a:cubicBezTo>
                    <a:pt x="7857" y="464"/>
                    <a:pt x="7645" y="403"/>
                    <a:pt x="7426" y="272"/>
                  </a:cubicBezTo>
                  <a:cubicBezTo>
                    <a:pt x="7126" y="92"/>
                    <a:pt x="6828" y="0"/>
                    <a:pt x="6531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65474" y="4419845"/>
            <a:ext cx="585342" cy="597392"/>
            <a:chOff x="8465474" y="4419845"/>
            <a:chExt cx="585342" cy="597392"/>
          </a:xfrm>
        </p:grpSpPr>
        <p:sp>
          <p:nvSpPr>
            <p:cNvPr id="33" name="Google Shape;33;p2"/>
            <p:cNvSpPr/>
            <p:nvPr/>
          </p:nvSpPr>
          <p:spPr>
            <a:xfrm rot="1739996">
              <a:off x="8548368" y="4493307"/>
              <a:ext cx="419555" cy="450468"/>
            </a:xfrm>
            <a:custGeom>
              <a:avLst/>
              <a:gdLst/>
              <a:ahLst/>
              <a:cxnLst/>
              <a:rect l="l" t="t" r="r" b="b"/>
              <a:pathLst>
                <a:path w="11862" h="12736" extrusionOk="0">
                  <a:moveTo>
                    <a:pt x="1231" y="0"/>
                  </a:moveTo>
                  <a:lnTo>
                    <a:pt x="1" y="12736"/>
                  </a:lnTo>
                  <a:lnTo>
                    <a:pt x="11861" y="12650"/>
                  </a:lnTo>
                  <a:lnTo>
                    <a:pt x="11332" y="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1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739996">
              <a:off x="8575410" y="4539045"/>
              <a:ext cx="355111" cy="367455"/>
            </a:xfrm>
            <a:custGeom>
              <a:avLst/>
              <a:gdLst/>
              <a:ahLst/>
              <a:cxnLst/>
              <a:rect l="l" t="t" r="r" b="b"/>
              <a:pathLst>
                <a:path w="10040" h="10389" extrusionOk="0">
                  <a:moveTo>
                    <a:pt x="3803" y="2752"/>
                  </a:moveTo>
                  <a:lnTo>
                    <a:pt x="5085" y="6610"/>
                  </a:lnTo>
                  <a:lnTo>
                    <a:pt x="2420" y="6610"/>
                  </a:lnTo>
                  <a:lnTo>
                    <a:pt x="3803" y="2752"/>
                  </a:lnTo>
                  <a:close/>
                  <a:moveTo>
                    <a:pt x="4446" y="1"/>
                  </a:moveTo>
                  <a:lnTo>
                    <a:pt x="694" y="10112"/>
                  </a:lnTo>
                  <a:lnTo>
                    <a:pt x="0" y="10112"/>
                  </a:lnTo>
                  <a:lnTo>
                    <a:pt x="0" y="10389"/>
                  </a:lnTo>
                  <a:lnTo>
                    <a:pt x="2252" y="10389"/>
                  </a:lnTo>
                  <a:lnTo>
                    <a:pt x="2252" y="10112"/>
                  </a:lnTo>
                  <a:lnTo>
                    <a:pt x="1148" y="10112"/>
                  </a:lnTo>
                  <a:lnTo>
                    <a:pt x="2283" y="6934"/>
                  </a:lnTo>
                  <a:lnTo>
                    <a:pt x="5194" y="6934"/>
                  </a:lnTo>
                  <a:lnTo>
                    <a:pt x="6271" y="10112"/>
                  </a:lnTo>
                  <a:lnTo>
                    <a:pt x="5225" y="10112"/>
                  </a:lnTo>
                  <a:lnTo>
                    <a:pt x="5225" y="10389"/>
                  </a:lnTo>
                  <a:lnTo>
                    <a:pt x="10040" y="10389"/>
                  </a:lnTo>
                  <a:lnTo>
                    <a:pt x="10040" y="10112"/>
                  </a:lnTo>
                  <a:lnTo>
                    <a:pt x="9363" y="10112"/>
                  </a:lnTo>
                  <a:lnTo>
                    <a:pt x="5656" y="1"/>
                  </a:ln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816538" y="4240912"/>
            <a:ext cx="250137" cy="252072"/>
            <a:chOff x="8816538" y="4240912"/>
            <a:chExt cx="250137" cy="252072"/>
          </a:xfrm>
        </p:grpSpPr>
        <p:sp>
          <p:nvSpPr>
            <p:cNvPr id="36" name="Google Shape;36;p2"/>
            <p:cNvSpPr/>
            <p:nvPr/>
          </p:nvSpPr>
          <p:spPr>
            <a:xfrm>
              <a:off x="8816538" y="424091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02468" y="433748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127417" y="746535"/>
            <a:ext cx="953712" cy="954614"/>
            <a:chOff x="8075979" y="873522"/>
            <a:chExt cx="953712" cy="954614"/>
          </a:xfrm>
        </p:grpSpPr>
        <p:sp>
          <p:nvSpPr>
            <p:cNvPr id="39" name="Google Shape;39;p2"/>
            <p:cNvSpPr/>
            <p:nvPr/>
          </p:nvSpPr>
          <p:spPr>
            <a:xfrm rot="2860051">
              <a:off x="8211694" y="1016544"/>
              <a:ext cx="682283" cy="668571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2860051">
              <a:off x="8452318" y="1148585"/>
              <a:ext cx="96054" cy="170930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860051">
              <a:off x="8519383" y="1279939"/>
              <a:ext cx="103448" cy="95982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2860051">
              <a:off x="8589237" y="1336690"/>
              <a:ext cx="116155" cy="107684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860051">
              <a:off x="8774087" y="1386750"/>
              <a:ext cx="50324" cy="38694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2860051">
              <a:off x="8736844" y="1446447"/>
              <a:ext cx="40776" cy="21393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2860051">
              <a:off x="8676453" y="1499448"/>
              <a:ext cx="37833" cy="24121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2860051">
              <a:off x="8416819" y="1169086"/>
              <a:ext cx="52621" cy="19455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2860051">
              <a:off x="8357487" y="1226943"/>
              <a:ext cx="44725" cy="29721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2860051">
              <a:off x="8312915" y="1269778"/>
              <a:ext cx="46232" cy="50396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2860051">
              <a:off x="8557395" y="1535370"/>
              <a:ext cx="160448" cy="148388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2860051">
              <a:off x="8770419" y="1583310"/>
              <a:ext cx="20388" cy="33310"/>
            </a:xfrm>
            <a:custGeom>
              <a:avLst/>
              <a:gdLst/>
              <a:ahLst/>
              <a:cxnLst/>
              <a:rect l="l" t="t" r="r" b="b"/>
              <a:pathLst>
                <a:path w="284" h="464" extrusionOk="0">
                  <a:moveTo>
                    <a:pt x="188" y="1"/>
                  </a:moveTo>
                  <a:cubicBezTo>
                    <a:pt x="151" y="1"/>
                    <a:pt x="118" y="23"/>
                    <a:pt x="106" y="61"/>
                  </a:cubicBezTo>
                  <a:cubicBezTo>
                    <a:pt x="79" y="160"/>
                    <a:pt x="45" y="259"/>
                    <a:pt x="14" y="358"/>
                  </a:cubicBezTo>
                  <a:cubicBezTo>
                    <a:pt x="0" y="399"/>
                    <a:pt x="31" y="451"/>
                    <a:pt x="72" y="461"/>
                  </a:cubicBezTo>
                  <a:cubicBezTo>
                    <a:pt x="79" y="462"/>
                    <a:pt x="86" y="463"/>
                    <a:pt x="94" y="463"/>
                  </a:cubicBezTo>
                  <a:cubicBezTo>
                    <a:pt x="133" y="463"/>
                    <a:pt x="166" y="440"/>
                    <a:pt x="174" y="399"/>
                  </a:cubicBezTo>
                  <a:cubicBezTo>
                    <a:pt x="205" y="300"/>
                    <a:pt x="239" y="205"/>
                    <a:pt x="270" y="105"/>
                  </a:cubicBezTo>
                  <a:cubicBezTo>
                    <a:pt x="284" y="61"/>
                    <a:pt x="253" y="10"/>
                    <a:pt x="209" y="3"/>
                  </a:cubicBezTo>
                  <a:cubicBezTo>
                    <a:pt x="202" y="1"/>
                    <a:pt x="195" y="1"/>
                    <a:pt x="188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2860051">
              <a:off x="8242355" y="1037043"/>
              <a:ext cx="42427" cy="245160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2860051">
              <a:off x="8377304" y="1041834"/>
              <a:ext cx="32018" cy="45514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653850" y="1618637"/>
            <a:ext cx="250137" cy="252072"/>
            <a:chOff x="8546663" y="1431762"/>
            <a:chExt cx="250137" cy="252072"/>
          </a:xfrm>
        </p:grpSpPr>
        <p:sp>
          <p:nvSpPr>
            <p:cNvPr id="54" name="Google Shape;54;p2"/>
            <p:cNvSpPr/>
            <p:nvPr/>
          </p:nvSpPr>
          <p:spPr>
            <a:xfrm>
              <a:off x="8546663" y="143176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632593" y="152833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038950" y="450687"/>
            <a:ext cx="250137" cy="252072"/>
            <a:chOff x="7651800" y="411962"/>
            <a:chExt cx="250137" cy="252072"/>
          </a:xfrm>
        </p:grpSpPr>
        <p:sp>
          <p:nvSpPr>
            <p:cNvPr id="57" name="Google Shape;57;p2"/>
            <p:cNvSpPr/>
            <p:nvPr/>
          </p:nvSpPr>
          <p:spPr>
            <a:xfrm>
              <a:off x="7651800" y="41196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37730" y="50853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906714">
            <a:off x="8418157" y="339514"/>
            <a:ext cx="563061" cy="573473"/>
            <a:chOff x="8366535" y="197323"/>
            <a:chExt cx="563072" cy="573484"/>
          </a:xfrm>
        </p:grpSpPr>
        <p:sp>
          <p:nvSpPr>
            <p:cNvPr id="60" name="Google Shape;60;p2"/>
            <p:cNvSpPr/>
            <p:nvPr/>
          </p:nvSpPr>
          <p:spPr>
            <a:xfrm rot="2111813">
              <a:off x="8454977" y="269371"/>
              <a:ext cx="386189" cy="429388"/>
            </a:xfrm>
            <a:custGeom>
              <a:avLst/>
              <a:gdLst/>
              <a:ahLst/>
              <a:cxnLst/>
              <a:rect l="l" t="t" r="r" b="b"/>
              <a:pathLst>
                <a:path w="4453" h="4951" extrusionOk="0">
                  <a:moveTo>
                    <a:pt x="2174" y="1521"/>
                  </a:moveTo>
                  <a:cubicBezTo>
                    <a:pt x="2276" y="1743"/>
                    <a:pt x="2328" y="1948"/>
                    <a:pt x="2290" y="2170"/>
                  </a:cubicBezTo>
                  <a:cubicBezTo>
                    <a:pt x="2276" y="2232"/>
                    <a:pt x="2259" y="2311"/>
                    <a:pt x="2174" y="2311"/>
                  </a:cubicBezTo>
                  <a:cubicBezTo>
                    <a:pt x="2085" y="2311"/>
                    <a:pt x="2071" y="2239"/>
                    <a:pt x="2061" y="2174"/>
                  </a:cubicBezTo>
                  <a:cubicBezTo>
                    <a:pt x="2003" y="1945"/>
                    <a:pt x="2082" y="1743"/>
                    <a:pt x="2174" y="1521"/>
                  </a:cubicBezTo>
                  <a:close/>
                  <a:moveTo>
                    <a:pt x="2489" y="1194"/>
                  </a:moveTo>
                  <a:cubicBezTo>
                    <a:pt x="2549" y="1194"/>
                    <a:pt x="2610" y="1216"/>
                    <a:pt x="2659" y="1262"/>
                  </a:cubicBezTo>
                  <a:cubicBezTo>
                    <a:pt x="2785" y="1381"/>
                    <a:pt x="2823" y="1538"/>
                    <a:pt x="2850" y="1699"/>
                  </a:cubicBezTo>
                  <a:cubicBezTo>
                    <a:pt x="2871" y="1842"/>
                    <a:pt x="2885" y="1983"/>
                    <a:pt x="2881" y="2092"/>
                  </a:cubicBezTo>
                  <a:cubicBezTo>
                    <a:pt x="2885" y="2622"/>
                    <a:pt x="2731" y="3083"/>
                    <a:pt x="2533" y="3537"/>
                  </a:cubicBezTo>
                  <a:cubicBezTo>
                    <a:pt x="2515" y="3578"/>
                    <a:pt x="2522" y="3654"/>
                    <a:pt x="2464" y="3660"/>
                  </a:cubicBezTo>
                  <a:cubicBezTo>
                    <a:pt x="2390" y="3673"/>
                    <a:pt x="2314" y="3682"/>
                    <a:pt x="2239" y="3682"/>
                  </a:cubicBezTo>
                  <a:cubicBezTo>
                    <a:pt x="2210" y="3682"/>
                    <a:pt x="2181" y="3680"/>
                    <a:pt x="2153" y="3677"/>
                  </a:cubicBezTo>
                  <a:cubicBezTo>
                    <a:pt x="2123" y="3674"/>
                    <a:pt x="2099" y="3609"/>
                    <a:pt x="2071" y="3568"/>
                  </a:cubicBezTo>
                  <a:cubicBezTo>
                    <a:pt x="1798" y="3079"/>
                    <a:pt x="1586" y="2570"/>
                    <a:pt x="1586" y="2000"/>
                  </a:cubicBezTo>
                  <a:cubicBezTo>
                    <a:pt x="1586" y="1819"/>
                    <a:pt x="1627" y="1641"/>
                    <a:pt x="1712" y="1473"/>
                  </a:cubicBezTo>
                  <a:cubicBezTo>
                    <a:pt x="1754" y="1398"/>
                    <a:pt x="1817" y="1357"/>
                    <a:pt x="1887" y="1357"/>
                  </a:cubicBezTo>
                  <a:cubicBezTo>
                    <a:pt x="1928" y="1357"/>
                    <a:pt x="1971" y="1371"/>
                    <a:pt x="2013" y="1398"/>
                  </a:cubicBezTo>
                  <a:cubicBezTo>
                    <a:pt x="2071" y="1439"/>
                    <a:pt x="2034" y="1473"/>
                    <a:pt x="2020" y="1497"/>
                  </a:cubicBezTo>
                  <a:cubicBezTo>
                    <a:pt x="1952" y="1658"/>
                    <a:pt x="1900" y="1819"/>
                    <a:pt x="1894" y="1989"/>
                  </a:cubicBezTo>
                  <a:cubicBezTo>
                    <a:pt x="1890" y="2102"/>
                    <a:pt x="1894" y="2212"/>
                    <a:pt x="1941" y="2314"/>
                  </a:cubicBezTo>
                  <a:cubicBezTo>
                    <a:pt x="1982" y="2413"/>
                    <a:pt x="2061" y="2471"/>
                    <a:pt x="2157" y="2478"/>
                  </a:cubicBezTo>
                  <a:cubicBezTo>
                    <a:pt x="2163" y="2478"/>
                    <a:pt x="2169" y="2479"/>
                    <a:pt x="2175" y="2479"/>
                  </a:cubicBezTo>
                  <a:cubicBezTo>
                    <a:pt x="2279" y="2479"/>
                    <a:pt x="2361" y="2424"/>
                    <a:pt x="2406" y="2324"/>
                  </a:cubicBezTo>
                  <a:cubicBezTo>
                    <a:pt x="2495" y="2133"/>
                    <a:pt x="2464" y="1931"/>
                    <a:pt x="2420" y="1733"/>
                  </a:cubicBezTo>
                  <a:cubicBezTo>
                    <a:pt x="2389" y="1614"/>
                    <a:pt x="2358" y="1494"/>
                    <a:pt x="2269" y="1405"/>
                  </a:cubicBezTo>
                  <a:cubicBezTo>
                    <a:pt x="2242" y="1381"/>
                    <a:pt x="2252" y="1354"/>
                    <a:pt x="2269" y="1323"/>
                  </a:cubicBezTo>
                  <a:cubicBezTo>
                    <a:pt x="2314" y="1240"/>
                    <a:pt x="2401" y="1194"/>
                    <a:pt x="2489" y="1194"/>
                  </a:cubicBezTo>
                  <a:close/>
                  <a:moveTo>
                    <a:pt x="2093" y="151"/>
                  </a:moveTo>
                  <a:cubicBezTo>
                    <a:pt x="2722" y="151"/>
                    <a:pt x="3378" y="404"/>
                    <a:pt x="3793" y="934"/>
                  </a:cubicBezTo>
                  <a:cubicBezTo>
                    <a:pt x="4145" y="1388"/>
                    <a:pt x="4275" y="1914"/>
                    <a:pt x="4012" y="2468"/>
                  </a:cubicBezTo>
                  <a:cubicBezTo>
                    <a:pt x="3930" y="2635"/>
                    <a:pt x="3780" y="2741"/>
                    <a:pt x="3664" y="2885"/>
                  </a:cubicBezTo>
                  <a:cubicBezTo>
                    <a:pt x="3588" y="2977"/>
                    <a:pt x="3489" y="3056"/>
                    <a:pt x="3387" y="3117"/>
                  </a:cubicBezTo>
                  <a:cubicBezTo>
                    <a:pt x="3298" y="3179"/>
                    <a:pt x="3254" y="3250"/>
                    <a:pt x="3260" y="3356"/>
                  </a:cubicBezTo>
                  <a:cubicBezTo>
                    <a:pt x="3264" y="3455"/>
                    <a:pt x="3254" y="3548"/>
                    <a:pt x="3260" y="3647"/>
                  </a:cubicBezTo>
                  <a:cubicBezTo>
                    <a:pt x="3260" y="3700"/>
                    <a:pt x="3248" y="3720"/>
                    <a:pt x="3204" y="3720"/>
                  </a:cubicBezTo>
                  <a:cubicBezTo>
                    <a:pt x="3198" y="3720"/>
                    <a:pt x="3190" y="3719"/>
                    <a:pt x="3182" y="3718"/>
                  </a:cubicBezTo>
                  <a:cubicBezTo>
                    <a:pt x="3011" y="3708"/>
                    <a:pt x="2840" y="3695"/>
                    <a:pt x="2662" y="3681"/>
                  </a:cubicBezTo>
                  <a:cubicBezTo>
                    <a:pt x="2758" y="3455"/>
                    <a:pt x="2844" y="3233"/>
                    <a:pt x="2912" y="3001"/>
                  </a:cubicBezTo>
                  <a:cubicBezTo>
                    <a:pt x="3059" y="2522"/>
                    <a:pt x="3096" y="2041"/>
                    <a:pt x="2990" y="1555"/>
                  </a:cubicBezTo>
                  <a:cubicBezTo>
                    <a:pt x="2963" y="1439"/>
                    <a:pt x="2919" y="1326"/>
                    <a:pt x="2844" y="1234"/>
                  </a:cubicBezTo>
                  <a:cubicBezTo>
                    <a:pt x="2749" y="1112"/>
                    <a:pt x="2627" y="1049"/>
                    <a:pt x="2503" y="1049"/>
                  </a:cubicBezTo>
                  <a:cubicBezTo>
                    <a:pt x="2385" y="1049"/>
                    <a:pt x="2267" y="1106"/>
                    <a:pt x="2170" y="1221"/>
                  </a:cubicBezTo>
                  <a:cubicBezTo>
                    <a:pt x="2149" y="1244"/>
                    <a:pt x="2138" y="1273"/>
                    <a:pt x="2107" y="1273"/>
                  </a:cubicBezTo>
                  <a:cubicBezTo>
                    <a:pt x="2098" y="1273"/>
                    <a:pt x="2088" y="1270"/>
                    <a:pt x="2075" y="1265"/>
                  </a:cubicBezTo>
                  <a:cubicBezTo>
                    <a:pt x="1994" y="1233"/>
                    <a:pt x="1926" y="1218"/>
                    <a:pt x="1866" y="1218"/>
                  </a:cubicBezTo>
                  <a:cubicBezTo>
                    <a:pt x="1685" y="1218"/>
                    <a:pt x="1590" y="1359"/>
                    <a:pt x="1518" y="1593"/>
                  </a:cubicBezTo>
                  <a:cubicBezTo>
                    <a:pt x="1402" y="1959"/>
                    <a:pt x="1419" y="2328"/>
                    <a:pt x="1542" y="2693"/>
                  </a:cubicBezTo>
                  <a:cubicBezTo>
                    <a:pt x="1658" y="3035"/>
                    <a:pt x="1764" y="3384"/>
                    <a:pt x="1979" y="3708"/>
                  </a:cubicBezTo>
                  <a:lnTo>
                    <a:pt x="1316" y="3708"/>
                  </a:lnTo>
                  <a:cubicBezTo>
                    <a:pt x="1261" y="3708"/>
                    <a:pt x="1248" y="3691"/>
                    <a:pt x="1244" y="3640"/>
                  </a:cubicBezTo>
                  <a:cubicBezTo>
                    <a:pt x="1231" y="3459"/>
                    <a:pt x="1210" y="3284"/>
                    <a:pt x="1166" y="3110"/>
                  </a:cubicBezTo>
                  <a:cubicBezTo>
                    <a:pt x="1149" y="3042"/>
                    <a:pt x="1114" y="2997"/>
                    <a:pt x="1046" y="2977"/>
                  </a:cubicBezTo>
                  <a:cubicBezTo>
                    <a:pt x="510" y="2806"/>
                    <a:pt x="270" y="2417"/>
                    <a:pt x="195" y="1870"/>
                  </a:cubicBezTo>
                  <a:cubicBezTo>
                    <a:pt x="134" y="1361"/>
                    <a:pt x="390" y="1029"/>
                    <a:pt x="701" y="694"/>
                  </a:cubicBezTo>
                  <a:cubicBezTo>
                    <a:pt x="1032" y="338"/>
                    <a:pt x="1553" y="151"/>
                    <a:pt x="2093" y="151"/>
                  </a:cubicBezTo>
                  <a:close/>
                  <a:moveTo>
                    <a:pt x="2369" y="3827"/>
                  </a:moveTo>
                  <a:cubicBezTo>
                    <a:pt x="2665" y="3827"/>
                    <a:pt x="2959" y="3870"/>
                    <a:pt x="3255" y="3870"/>
                  </a:cubicBezTo>
                  <a:cubicBezTo>
                    <a:pt x="3278" y="3870"/>
                    <a:pt x="3302" y="3869"/>
                    <a:pt x="3325" y="3869"/>
                  </a:cubicBezTo>
                  <a:cubicBezTo>
                    <a:pt x="3370" y="3869"/>
                    <a:pt x="3394" y="3882"/>
                    <a:pt x="3387" y="3930"/>
                  </a:cubicBezTo>
                  <a:cubicBezTo>
                    <a:pt x="3387" y="3988"/>
                    <a:pt x="3394" y="4050"/>
                    <a:pt x="3383" y="4108"/>
                  </a:cubicBezTo>
                  <a:cubicBezTo>
                    <a:pt x="3363" y="4286"/>
                    <a:pt x="3363" y="4293"/>
                    <a:pt x="3182" y="4293"/>
                  </a:cubicBezTo>
                  <a:cubicBezTo>
                    <a:pt x="2830" y="4293"/>
                    <a:pt x="2471" y="4279"/>
                    <a:pt x="2116" y="4275"/>
                  </a:cubicBezTo>
                  <a:cubicBezTo>
                    <a:pt x="1876" y="4275"/>
                    <a:pt x="1634" y="4286"/>
                    <a:pt x="1395" y="4286"/>
                  </a:cubicBezTo>
                  <a:cubicBezTo>
                    <a:pt x="1190" y="4286"/>
                    <a:pt x="1183" y="4275"/>
                    <a:pt x="1149" y="4067"/>
                  </a:cubicBezTo>
                  <a:cubicBezTo>
                    <a:pt x="1138" y="3999"/>
                    <a:pt x="1132" y="3927"/>
                    <a:pt x="1121" y="3848"/>
                  </a:cubicBezTo>
                  <a:lnTo>
                    <a:pt x="1121" y="3848"/>
                  </a:lnTo>
                  <a:cubicBezTo>
                    <a:pt x="1297" y="3856"/>
                    <a:pt x="1471" y="3863"/>
                    <a:pt x="1644" y="3863"/>
                  </a:cubicBezTo>
                  <a:cubicBezTo>
                    <a:pt x="1795" y="3863"/>
                    <a:pt x="1946" y="3857"/>
                    <a:pt x="2095" y="3841"/>
                  </a:cubicBezTo>
                  <a:cubicBezTo>
                    <a:pt x="2187" y="3831"/>
                    <a:pt x="2278" y="3827"/>
                    <a:pt x="2369" y="3827"/>
                  </a:cubicBezTo>
                  <a:close/>
                  <a:moveTo>
                    <a:pt x="2170" y="4442"/>
                  </a:moveTo>
                  <a:cubicBezTo>
                    <a:pt x="2440" y="4442"/>
                    <a:pt x="2709" y="4446"/>
                    <a:pt x="2977" y="4463"/>
                  </a:cubicBezTo>
                  <a:cubicBezTo>
                    <a:pt x="2990" y="4463"/>
                    <a:pt x="3005" y="4463"/>
                    <a:pt x="3019" y="4463"/>
                  </a:cubicBezTo>
                  <a:cubicBezTo>
                    <a:pt x="3032" y="4463"/>
                    <a:pt x="3045" y="4463"/>
                    <a:pt x="3055" y="4467"/>
                  </a:cubicBezTo>
                  <a:cubicBezTo>
                    <a:pt x="3061" y="4468"/>
                    <a:pt x="3067" y="4469"/>
                    <a:pt x="3074" y="4469"/>
                  </a:cubicBezTo>
                  <a:cubicBezTo>
                    <a:pt x="3100" y="4469"/>
                    <a:pt x="3130" y="4458"/>
                    <a:pt x="3156" y="4458"/>
                  </a:cubicBezTo>
                  <a:cubicBezTo>
                    <a:pt x="3178" y="4458"/>
                    <a:pt x="3198" y="4466"/>
                    <a:pt x="3209" y="4498"/>
                  </a:cubicBezTo>
                  <a:cubicBezTo>
                    <a:pt x="3240" y="4597"/>
                    <a:pt x="3172" y="4703"/>
                    <a:pt x="3076" y="4730"/>
                  </a:cubicBezTo>
                  <a:cubicBezTo>
                    <a:pt x="2923" y="4773"/>
                    <a:pt x="2767" y="4784"/>
                    <a:pt x="2609" y="4784"/>
                  </a:cubicBezTo>
                  <a:cubicBezTo>
                    <a:pt x="2555" y="4784"/>
                    <a:pt x="2501" y="4783"/>
                    <a:pt x="2447" y="4781"/>
                  </a:cubicBezTo>
                  <a:cubicBezTo>
                    <a:pt x="2431" y="4781"/>
                    <a:pt x="2415" y="4781"/>
                    <a:pt x="2399" y="4781"/>
                  </a:cubicBezTo>
                  <a:cubicBezTo>
                    <a:pt x="2242" y="4781"/>
                    <a:pt x="2084" y="4799"/>
                    <a:pt x="1926" y="4799"/>
                  </a:cubicBezTo>
                  <a:cubicBezTo>
                    <a:pt x="1848" y="4799"/>
                    <a:pt x="1770" y="4795"/>
                    <a:pt x="1692" y="4781"/>
                  </a:cubicBezTo>
                  <a:cubicBezTo>
                    <a:pt x="1429" y="4733"/>
                    <a:pt x="1384" y="4740"/>
                    <a:pt x="1381" y="4511"/>
                  </a:cubicBezTo>
                  <a:cubicBezTo>
                    <a:pt x="1381" y="4494"/>
                    <a:pt x="1367" y="4477"/>
                    <a:pt x="1354" y="4446"/>
                  </a:cubicBezTo>
                  <a:cubicBezTo>
                    <a:pt x="1629" y="4446"/>
                    <a:pt x="1900" y="4442"/>
                    <a:pt x="2170" y="4442"/>
                  </a:cubicBezTo>
                  <a:close/>
                  <a:moveTo>
                    <a:pt x="2044" y="0"/>
                  </a:moveTo>
                  <a:cubicBezTo>
                    <a:pt x="1514" y="0"/>
                    <a:pt x="1024" y="164"/>
                    <a:pt x="598" y="585"/>
                  </a:cubicBezTo>
                  <a:cubicBezTo>
                    <a:pt x="267" y="920"/>
                    <a:pt x="0" y="1279"/>
                    <a:pt x="45" y="1791"/>
                  </a:cubicBezTo>
                  <a:cubicBezTo>
                    <a:pt x="96" y="2365"/>
                    <a:pt x="291" y="2840"/>
                    <a:pt x="875" y="3062"/>
                  </a:cubicBezTo>
                  <a:cubicBezTo>
                    <a:pt x="978" y="3100"/>
                    <a:pt x="1046" y="3165"/>
                    <a:pt x="1043" y="3281"/>
                  </a:cubicBezTo>
                  <a:cubicBezTo>
                    <a:pt x="1036" y="3449"/>
                    <a:pt x="1176" y="3626"/>
                    <a:pt x="1002" y="3780"/>
                  </a:cubicBezTo>
                  <a:cubicBezTo>
                    <a:pt x="995" y="3783"/>
                    <a:pt x="1002" y="3800"/>
                    <a:pt x="995" y="3811"/>
                  </a:cubicBezTo>
                  <a:cubicBezTo>
                    <a:pt x="964" y="3913"/>
                    <a:pt x="974" y="4016"/>
                    <a:pt x="991" y="4118"/>
                  </a:cubicBezTo>
                  <a:cubicBezTo>
                    <a:pt x="1015" y="4241"/>
                    <a:pt x="1026" y="4392"/>
                    <a:pt x="1196" y="4426"/>
                  </a:cubicBezTo>
                  <a:cubicBezTo>
                    <a:pt x="1244" y="4433"/>
                    <a:pt x="1214" y="4470"/>
                    <a:pt x="1214" y="4498"/>
                  </a:cubicBezTo>
                  <a:cubicBezTo>
                    <a:pt x="1193" y="4720"/>
                    <a:pt x="1289" y="4856"/>
                    <a:pt x="1507" y="4908"/>
                  </a:cubicBezTo>
                  <a:lnTo>
                    <a:pt x="1648" y="4932"/>
                  </a:lnTo>
                  <a:cubicBezTo>
                    <a:pt x="1727" y="4946"/>
                    <a:pt x="1808" y="4951"/>
                    <a:pt x="1887" y="4951"/>
                  </a:cubicBezTo>
                  <a:cubicBezTo>
                    <a:pt x="2051" y="4951"/>
                    <a:pt x="2212" y="4930"/>
                    <a:pt x="2362" y="4930"/>
                  </a:cubicBezTo>
                  <a:cubicBezTo>
                    <a:pt x="2383" y="4930"/>
                    <a:pt x="2403" y="4931"/>
                    <a:pt x="2423" y="4932"/>
                  </a:cubicBezTo>
                  <a:cubicBezTo>
                    <a:pt x="2471" y="4933"/>
                    <a:pt x="2519" y="4934"/>
                    <a:pt x="2565" y="4934"/>
                  </a:cubicBezTo>
                  <a:cubicBezTo>
                    <a:pt x="2776" y="4934"/>
                    <a:pt x="2971" y="4917"/>
                    <a:pt x="3161" y="4853"/>
                  </a:cubicBezTo>
                  <a:cubicBezTo>
                    <a:pt x="3250" y="4822"/>
                    <a:pt x="3305" y="4768"/>
                    <a:pt x="3319" y="4672"/>
                  </a:cubicBezTo>
                  <a:lnTo>
                    <a:pt x="3346" y="4504"/>
                  </a:lnTo>
                  <a:cubicBezTo>
                    <a:pt x="3349" y="4467"/>
                    <a:pt x="3356" y="4436"/>
                    <a:pt x="3401" y="4419"/>
                  </a:cubicBezTo>
                  <a:cubicBezTo>
                    <a:pt x="3483" y="4395"/>
                    <a:pt x="3506" y="4327"/>
                    <a:pt x="3520" y="4248"/>
                  </a:cubicBezTo>
                  <a:cubicBezTo>
                    <a:pt x="3541" y="4122"/>
                    <a:pt x="3541" y="3988"/>
                    <a:pt x="3547" y="3862"/>
                  </a:cubicBezTo>
                  <a:cubicBezTo>
                    <a:pt x="3551" y="3787"/>
                    <a:pt x="3534" y="3725"/>
                    <a:pt x="3452" y="3708"/>
                  </a:cubicBezTo>
                  <a:cubicBezTo>
                    <a:pt x="3411" y="3698"/>
                    <a:pt x="3414" y="3674"/>
                    <a:pt x="3414" y="3643"/>
                  </a:cubicBezTo>
                  <a:cubicBezTo>
                    <a:pt x="3414" y="3544"/>
                    <a:pt x="3418" y="3442"/>
                    <a:pt x="3418" y="3343"/>
                  </a:cubicBezTo>
                  <a:cubicBezTo>
                    <a:pt x="3418" y="3288"/>
                    <a:pt x="3438" y="3247"/>
                    <a:pt x="3489" y="3216"/>
                  </a:cubicBezTo>
                  <a:cubicBezTo>
                    <a:pt x="3599" y="3151"/>
                    <a:pt x="3694" y="3069"/>
                    <a:pt x="3776" y="2974"/>
                  </a:cubicBezTo>
                  <a:cubicBezTo>
                    <a:pt x="3899" y="2827"/>
                    <a:pt x="4060" y="2707"/>
                    <a:pt x="4149" y="2533"/>
                  </a:cubicBezTo>
                  <a:cubicBezTo>
                    <a:pt x="4453" y="1938"/>
                    <a:pt x="4306" y="1374"/>
                    <a:pt x="3947" y="869"/>
                  </a:cubicBezTo>
                  <a:cubicBezTo>
                    <a:pt x="3643" y="441"/>
                    <a:pt x="3199" y="175"/>
                    <a:pt x="2680" y="69"/>
                  </a:cubicBezTo>
                  <a:cubicBezTo>
                    <a:pt x="2462" y="25"/>
                    <a:pt x="2250" y="0"/>
                    <a:pt x="204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2111813">
              <a:off x="8557643" y="286518"/>
              <a:ext cx="46398" cy="108149"/>
            </a:xfrm>
            <a:custGeom>
              <a:avLst/>
              <a:gdLst/>
              <a:ahLst/>
              <a:cxnLst/>
              <a:rect l="l" t="t" r="r" b="b"/>
              <a:pathLst>
                <a:path w="535" h="1247" extrusionOk="0">
                  <a:moveTo>
                    <a:pt x="462" y="0"/>
                  </a:moveTo>
                  <a:cubicBezTo>
                    <a:pt x="397" y="0"/>
                    <a:pt x="349" y="34"/>
                    <a:pt x="308" y="79"/>
                  </a:cubicBezTo>
                  <a:cubicBezTo>
                    <a:pt x="100" y="291"/>
                    <a:pt x="18" y="554"/>
                    <a:pt x="4" y="844"/>
                  </a:cubicBezTo>
                  <a:cubicBezTo>
                    <a:pt x="1" y="947"/>
                    <a:pt x="11" y="1042"/>
                    <a:pt x="42" y="1138"/>
                  </a:cubicBezTo>
                  <a:cubicBezTo>
                    <a:pt x="57" y="1184"/>
                    <a:pt x="67" y="1247"/>
                    <a:pt x="121" y="1247"/>
                  </a:cubicBezTo>
                  <a:cubicBezTo>
                    <a:pt x="127" y="1247"/>
                    <a:pt x="134" y="1246"/>
                    <a:pt x="141" y="1244"/>
                  </a:cubicBezTo>
                  <a:cubicBezTo>
                    <a:pt x="223" y="1223"/>
                    <a:pt x="189" y="1152"/>
                    <a:pt x="182" y="1094"/>
                  </a:cubicBezTo>
                  <a:cubicBezTo>
                    <a:pt x="182" y="1087"/>
                    <a:pt x="179" y="1083"/>
                    <a:pt x="179" y="1073"/>
                  </a:cubicBezTo>
                  <a:cubicBezTo>
                    <a:pt x="107" y="800"/>
                    <a:pt x="162" y="543"/>
                    <a:pt x="302" y="308"/>
                  </a:cubicBezTo>
                  <a:cubicBezTo>
                    <a:pt x="353" y="222"/>
                    <a:pt x="432" y="161"/>
                    <a:pt x="500" y="82"/>
                  </a:cubicBezTo>
                  <a:cubicBezTo>
                    <a:pt x="514" y="65"/>
                    <a:pt x="534" y="48"/>
                    <a:pt x="517" y="28"/>
                  </a:cubicBezTo>
                  <a:cubicBezTo>
                    <a:pt x="503" y="7"/>
                    <a:pt x="486" y="0"/>
                    <a:pt x="462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2111813">
              <a:off x="8760802" y="485920"/>
              <a:ext cx="36251" cy="79182"/>
            </a:xfrm>
            <a:custGeom>
              <a:avLst/>
              <a:gdLst/>
              <a:ahLst/>
              <a:cxnLst/>
              <a:rect l="l" t="t" r="r" b="b"/>
              <a:pathLst>
                <a:path w="418" h="913" extrusionOk="0">
                  <a:moveTo>
                    <a:pt x="301" y="1"/>
                  </a:moveTo>
                  <a:cubicBezTo>
                    <a:pt x="299" y="1"/>
                    <a:pt x="297" y="1"/>
                    <a:pt x="295" y="2"/>
                  </a:cubicBezTo>
                  <a:cubicBezTo>
                    <a:pt x="247" y="12"/>
                    <a:pt x="257" y="63"/>
                    <a:pt x="264" y="91"/>
                  </a:cubicBezTo>
                  <a:cubicBezTo>
                    <a:pt x="305" y="357"/>
                    <a:pt x="237" y="586"/>
                    <a:pt x="59" y="788"/>
                  </a:cubicBezTo>
                  <a:cubicBezTo>
                    <a:pt x="32" y="818"/>
                    <a:pt x="1" y="856"/>
                    <a:pt x="49" y="894"/>
                  </a:cubicBezTo>
                  <a:cubicBezTo>
                    <a:pt x="65" y="906"/>
                    <a:pt x="81" y="912"/>
                    <a:pt x="96" y="912"/>
                  </a:cubicBezTo>
                  <a:cubicBezTo>
                    <a:pt x="121" y="912"/>
                    <a:pt x="144" y="897"/>
                    <a:pt x="165" y="873"/>
                  </a:cubicBezTo>
                  <a:cubicBezTo>
                    <a:pt x="308" y="699"/>
                    <a:pt x="408" y="507"/>
                    <a:pt x="414" y="279"/>
                  </a:cubicBezTo>
                  <a:cubicBezTo>
                    <a:pt x="408" y="200"/>
                    <a:pt x="418" y="125"/>
                    <a:pt x="367" y="63"/>
                  </a:cubicBezTo>
                  <a:cubicBezTo>
                    <a:pt x="344" y="38"/>
                    <a:pt x="325" y="1"/>
                    <a:pt x="30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9">
    <p:bg>
      <p:bgPr>
        <a:solidFill>
          <a:schemeClr val="lt1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19"/>
          <p:cNvGrpSpPr/>
          <p:nvPr/>
        </p:nvGrpSpPr>
        <p:grpSpPr>
          <a:xfrm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1302" name="Google Shape;1302;p19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5" name="Google Shape;130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9"/>
          <p:cNvSpPr txBox="1">
            <a:spLocks noGrp="1"/>
          </p:cNvSpPr>
          <p:nvPr>
            <p:ph type="title"/>
          </p:nvPr>
        </p:nvSpPr>
        <p:spPr>
          <a:xfrm>
            <a:off x="1204950" y="538000"/>
            <a:ext cx="6734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19"/>
          <p:cNvSpPr/>
          <p:nvPr/>
        </p:nvSpPr>
        <p:spPr>
          <a:xfrm rot="5400000">
            <a:off x="-257170" y="3872537"/>
            <a:ext cx="986170" cy="20192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9"/>
          <p:cNvSpPr/>
          <p:nvPr/>
        </p:nvSpPr>
        <p:spPr>
          <a:xfrm rot="1622037">
            <a:off x="5476874" y="114885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9"/>
          <p:cNvSpPr/>
          <p:nvPr/>
        </p:nvSpPr>
        <p:spPr>
          <a:xfrm rot="-1110008">
            <a:off x="8813249" y="1495629"/>
            <a:ext cx="230979" cy="2706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9"/>
          <p:cNvSpPr/>
          <p:nvPr/>
        </p:nvSpPr>
        <p:spPr>
          <a:xfrm rot="1622037">
            <a:off x="114799" y="1197873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9"/>
          <p:cNvSpPr/>
          <p:nvPr/>
        </p:nvSpPr>
        <p:spPr>
          <a:xfrm rot="-1621900" flipH="1">
            <a:off x="1953328" y="4799788"/>
            <a:ext cx="172094" cy="201652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9"/>
          <p:cNvSpPr/>
          <p:nvPr/>
        </p:nvSpPr>
        <p:spPr>
          <a:xfrm>
            <a:off x="428635" y="374437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9"/>
          <p:cNvSpPr/>
          <p:nvPr/>
        </p:nvSpPr>
        <p:spPr>
          <a:xfrm>
            <a:off x="7841310" y="216250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19"/>
          <p:cNvGrpSpPr/>
          <p:nvPr/>
        </p:nvGrpSpPr>
        <p:grpSpPr>
          <a:xfrm>
            <a:off x="482363" y="4785375"/>
            <a:ext cx="644818" cy="230477"/>
            <a:chOff x="482363" y="4785375"/>
            <a:chExt cx="644818" cy="230477"/>
          </a:xfrm>
        </p:grpSpPr>
        <p:sp>
          <p:nvSpPr>
            <p:cNvPr id="1315" name="Google Shape;1315;p19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19"/>
          <p:cNvSpPr/>
          <p:nvPr/>
        </p:nvSpPr>
        <p:spPr>
          <a:xfrm>
            <a:off x="8179685" y="481772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3" name="Google Shape;1343;p19"/>
          <p:cNvGrpSpPr/>
          <p:nvPr/>
        </p:nvGrpSpPr>
        <p:grpSpPr>
          <a:xfrm>
            <a:off x="78625" y="62544"/>
            <a:ext cx="778749" cy="634816"/>
            <a:chOff x="78625" y="62544"/>
            <a:chExt cx="778749" cy="634816"/>
          </a:xfrm>
        </p:grpSpPr>
        <p:sp>
          <p:nvSpPr>
            <p:cNvPr id="1344" name="Google Shape;1344;p19"/>
            <p:cNvSpPr/>
            <p:nvPr/>
          </p:nvSpPr>
          <p:spPr>
            <a:xfrm rot="-809720">
              <a:off x="126222" y="135555"/>
              <a:ext cx="683555" cy="488793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9"/>
            <p:cNvSpPr/>
            <p:nvPr/>
          </p:nvSpPr>
          <p:spPr>
            <a:xfrm rot="-809720">
              <a:off x="751715" y="142285"/>
              <a:ext cx="92697" cy="97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6" name="Google Shape;1346;p19"/>
          <p:cNvSpPr/>
          <p:nvPr/>
        </p:nvSpPr>
        <p:spPr>
          <a:xfrm rot="-1165136">
            <a:off x="8707002" y="4598397"/>
            <a:ext cx="326915" cy="340430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19"/>
          <p:cNvGrpSpPr/>
          <p:nvPr/>
        </p:nvGrpSpPr>
        <p:grpSpPr>
          <a:xfrm>
            <a:off x="8313925" y="3809706"/>
            <a:ext cx="644795" cy="795789"/>
            <a:chOff x="8313925" y="3809706"/>
            <a:chExt cx="644795" cy="795789"/>
          </a:xfrm>
        </p:grpSpPr>
        <p:sp>
          <p:nvSpPr>
            <p:cNvPr id="1348" name="Google Shape;1348;p19"/>
            <p:cNvSpPr/>
            <p:nvPr/>
          </p:nvSpPr>
          <p:spPr>
            <a:xfrm rot="3618024">
              <a:off x="8230980" y="4160165"/>
              <a:ext cx="677074" cy="202300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9"/>
            <p:cNvSpPr/>
            <p:nvPr/>
          </p:nvSpPr>
          <p:spPr>
            <a:xfrm rot="3618024">
              <a:off x="8420668" y="3829092"/>
              <a:ext cx="94158" cy="8525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9"/>
            <p:cNvSpPr/>
            <p:nvPr/>
          </p:nvSpPr>
          <p:spPr>
            <a:xfrm rot="3618024">
              <a:off x="8743746" y="4247893"/>
              <a:ext cx="188655" cy="170180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bg>
      <p:bgPr>
        <a:solidFill>
          <a:schemeClr val="lt1"/>
        </a:solidFill>
        <a:effectLst/>
      </p:bgPr>
    </p:bg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4"/>
          <p:cNvSpPr/>
          <p:nvPr/>
        </p:nvSpPr>
        <p:spPr>
          <a:xfrm rot="5400000">
            <a:off x="5236181" y="1218937"/>
            <a:ext cx="4881431" cy="2705607"/>
          </a:xfrm>
          <a:custGeom>
            <a:avLst/>
            <a:gdLst/>
            <a:ahLst/>
            <a:cxnLst/>
            <a:rect l="l" t="t" r="r" b="b"/>
            <a:pathLst>
              <a:path w="16642" h="9224" extrusionOk="0">
                <a:moveTo>
                  <a:pt x="127" y="250"/>
                </a:moveTo>
                <a:cubicBezTo>
                  <a:pt x="31" y="315"/>
                  <a:pt x="76" y="2563"/>
                  <a:pt x="76" y="2823"/>
                </a:cubicBezTo>
                <a:cubicBezTo>
                  <a:pt x="76" y="3086"/>
                  <a:pt x="66" y="4073"/>
                  <a:pt x="66" y="4186"/>
                </a:cubicBezTo>
                <a:cubicBezTo>
                  <a:pt x="66" y="4302"/>
                  <a:pt x="124" y="5826"/>
                  <a:pt x="93" y="6008"/>
                </a:cubicBezTo>
                <a:cubicBezTo>
                  <a:pt x="66" y="6185"/>
                  <a:pt x="1" y="7415"/>
                  <a:pt x="1" y="7549"/>
                </a:cubicBezTo>
                <a:cubicBezTo>
                  <a:pt x="1" y="7682"/>
                  <a:pt x="25" y="9073"/>
                  <a:pt x="25" y="9073"/>
                </a:cubicBezTo>
                <a:cubicBezTo>
                  <a:pt x="25" y="9073"/>
                  <a:pt x="568" y="9189"/>
                  <a:pt x="646" y="9189"/>
                </a:cubicBezTo>
                <a:cubicBezTo>
                  <a:pt x="722" y="9189"/>
                  <a:pt x="1091" y="9039"/>
                  <a:pt x="1166" y="9039"/>
                </a:cubicBezTo>
                <a:cubicBezTo>
                  <a:pt x="1241" y="9039"/>
                  <a:pt x="1624" y="8967"/>
                  <a:pt x="1685" y="8926"/>
                </a:cubicBezTo>
                <a:cubicBezTo>
                  <a:pt x="1747" y="8881"/>
                  <a:pt x="1760" y="8762"/>
                  <a:pt x="1836" y="8710"/>
                </a:cubicBezTo>
                <a:cubicBezTo>
                  <a:pt x="1907" y="8659"/>
                  <a:pt x="2307" y="8516"/>
                  <a:pt x="2358" y="8550"/>
                </a:cubicBezTo>
                <a:cubicBezTo>
                  <a:pt x="2410" y="8584"/>
                  <a:pt x="2676" y="8611"/>
                  <a:pt x="2755" y="8697"/>
                </a:cubicBezTo>
                <a:cubicBezTo>
                  <a:pt x="2827" y="8779"/>
                  <a:pt x="3076" y="8796"/>
                  <a:pt x="3151" y="8796"/>
                </a:cubicBezTo>
                <a:cubicBezTo>
                  <a:pt x="3223" y="8796"/>
                  <a:pt x="3647" y="8745"/>
                  <a:pt x="3722" y="8796"/>
                </a:cubicBezTo>
                <a:cubicBezTo>
                  <a:pt x="3794" y="8847"/>
                  <a:pt x="4091" y="8929"/>
                  <a:pt x="4166" y="8977"/>
                </a:cubicBezTo>
                <a:cubicBezTo>
                  <a:pt x="4238" y="9028"/>
                  <a:pt x="4935" y="8895"/>
                  <a:pt x="4935" y="8895"/>
                </a:cubicBezTo>
                <a:cubicBezTo>
                  <a:pt x="4935" y="8895"/>
                  <a:pt x="5181" y="9028"/>
                  <a:pt x="5331" y="8994"/>
                </a:cubicBezTo>
                <a:cubicBezTo>
                  <a:pt x="5482" y="8960"/>
                  <a:pt x="5878" y="8731"/>
                  <a:pt x="6049" y="8731"/>
                </a:cubicBezTo>
                <a:cubicBezTo>
                  <a:pt x="6223" y="8731"/>
                  <a:pt x="6667" y="8748"/>
                  <a:pt x="6739" y="8748"/>
                </a:cubicBezTo>
                <a:cubicBezTo>
                  <a:pt x="6814" y="8748"/>
                  <a:pt x="7013" y="9011"/>
                  <a:pt x="7112" y="9028"/>
                </a:cubicBezTo>
                <a:cubicBezTo>
                  <a:pt x="7211" y="9045"/>
                  <a:pt x="7607" y="8912"/>
                  <a:pt x="7706" y="8977"/>
                </a:cubicBezTo>
                <a:cubicBezTo>
                  <a:pt x="7805" y="9039"/>
                  <a:pt x="8051" y="9056"/>
                  <a:pt x="8130" y="9107"/>
                </a:cubicBezTo>
                <a:cubicBezTo>
                  <a:pt x="8205" y="9158"/>
                  <a:pt x="8550" y="8946"/>
                  <a:pt x="8598" y="8977"/>
                </a:cubicBezTo>
                <a:cubicBezTo>
                  <a:pt x="8649" y="9008"/>
                  <a:pt x="9217" y="9107"/>
                  <a:pt x="9415" y="9107"/>
                </a:cubicBezTo>
                <a:cubicBezTo>
                  <a:pt x="9610" y="9107"/>
                  <a:pt x="9712" y="8878"/>
                  <a:pt x="9787" y="8830"/>
                </a:cubicBezTo>
                <a:cubicBezTo>
                  <a:pt x="9859" y="8779"/>
                  <a:pt x="10307" y="8830"/>
                  <a:pt x="10354" y="8765"/>
                </a:cubicBezTo>
                <a:cubicBezTo>
                  <a:pt x="10406" y="8704"/>
                  <a:pt x="10785" y="8792"/>
                  <a:pt x="10874" y="8847"/>
                </a:cubicBezTo>
                <a:cubicBezTo>
                  <a:pt x="10959" y="8902"/>
                  <a:pt x="11123" y="8998"/>
                  <a:pt x="11468" y="8998"/>
                </a:cubicBezTo>
                <a:cubicBezTo>
                  <a:pt x="11814" y="8998"/>
                  <a:pt x="12237" y="8898"/>
                  <a:pt x="12408" y="8898"/>
                </a:cubicBezTo>
                <a:cubicBezTo>
                  <a:pt x="12582" y="8898"/>
                  <a:pt x="13204" y="9080"/>
                  <a:pt x="13447" y="9062"/>
                </a:cubicBezTo>
                <a:cubicBezTo>
                  <a:pt x="13693" y="9045"/>
                  <a:pt x="14633" y="8929"/>
                  <a:pt x="14633" y="8929"/>
                </a:cubicBezTo>
                <a:cubicBezTo>
                  <a:pt x="14633" y="8929"/>
                  <a:pt x="15056" y="9223"/>
                  <a:pt x="15279" y="9141"/>
                </a:cubicBezTo>
                <a:cubicBezTo>
                  <a:pt x="15501" y="9062"/>
                  <a:pt x="15873" y="9175"/>
                  <a:pt x="16119" y="9175"/>
                </a:cubicBezTo>
                <a:cubicBezTo>
                  <a:pt x="16369" y="9175"/>
                  <a:pt x="16642" y="9158"/>
                  <a:pt x="16642" y="9076"/>
                </a:cubicBezTo>
                <a:lnTo>
                  <a:pt x="16642" y="4747"/>
                </a:lnTo>
                <a:cubicBezTo>
                  <a:pt x="16642" y="3745"/>
                  <a:pt x="16492" y="2450"/>
                  <a:pt x="16519" y="1709"/>
                </a:cubicBezTo>
                <a:cubicBezTo>
                  <a:pt x="16543" y="971"/>
                  <a:pt x="16642" y="151"/>
                  <a:pt x="16642" y="151"/>
                </a:cubicBezTo>
                <a:cubicBezTo>
                  <a:pt x="16642" y="151"/>
                  <a:pt x="15156" y="0"/>
                  <a:pt x="14660" y="52"/>
                </a:cubicBezTo>
                <a:cubicBezTo>
                  <a:pt x="14165" y="103"/>
                  <a:pt x="11516" y="134"/>
                  <a:pt x="10573" y="168"/>
                </a:cubicBezTo>
                <a:cubicBezTo>
                  <a:pt x="9633" y="202"/>
                  <a:pt x="9456" y="233"/>
                  <a:pt x="8369" y="202"/>
                </a:cubicBezTo>
                <a:cubicBezTo>
                  <a:pt x="7279" y="168"/>
                  <a:pt x="4552" y="202"/>
                  <a:pt x="4108" y="168"/>
                </a:cubicBezTo>
                <a:cubicBezTo>
                  <a:pt x="3671" y="134"/>
                  <a:pt x="127" y="250"/>
                  <a:pt x="127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4"/>
          <p:cNvSpPr/>
          <p:nvPr/>
        </p:nvSpPr>
        <p:spPr>
          <a:xfrm rot="-5400000">
            <a:off x="-973619" y="1218937"/>
            <a:ext cx="4881431" cy="2705607"/>
          </a:xfrm>
          <a:custGeom>
            <a:avLst/>
            <a:gdLst/>
            <a:ahLst/>
            <a:cxnLst/>
            <a:rect l="l" t="t" r="r" b="b"/>
            <a:pathLst>
              <a:path w="16642" h="9224" extrusionOk="0">
                <a:moveTo>
                  <a:pt x="127" y="250"/>
                </a:moveTo>
                <a:cubicBezTo>
                  <a:pt x="31" y="315"/>
                  <a:pt x="76" y="2563"/>
                  <a:pt x="76" y="2823"/>
                </a:cubicBezTo>
                <a:cubicBezTo>
                  <a:pt x="76" y="3086"/>
                  <a:pt x="66" y="4073"/>
                  <a:pt x="66" y="4186"/>
                </a:cubicBezTo>
                <a:cubicBezTo>
                  <a:pt x="66" y="4302"/>
                  <a:pt x="124" y="5826"/>
                  <a:pt x="93" y="6008"/>
                </a:cubicBezTo>
                <a:cubicBezTo>
                  <a:pt x="66" y="6185"/>
                  <a:pt x="1" y="7415"/>
                  <a:pt x="1" y="7549"/>
                </a:cubicBezTo>
                <a:cubicBezTo>
                  <a:pt x="1" y="7682"/>
                  <a:pt x="25" y="9073"/>
                  <a:pt x="25" y="9073"/>
                </a:cubicBezTo>
                <a:cubicBezTo>
                  <a:pt x="25" y="9073"/>
                  <a:pt x="568" y="9189"/>
                  <a:pt x="646" y="9189"/>
                </a:cubicBezTo>
                <a:cubicBezTo>
                  <a:pt x="722" y="9189"/>
                  <a:pt x="1091" y="9039"/>
                  <a:pt x="1166" y="9039"/>
                </a:cubicBezTo>
                <a:cubicBezTo>
                  <a:pt x="1241" y="9039"/>
                  <a:pt x="1624" y="8967"/>
                  <a:pt x="1685" y="8926"/>
                </a:cubicBezTo>
                <a:cubicBezTo>
                  <a:pt x="1747" y="8881"/>
                  <a:pt x="1760" y="8762"/>
                  <a:pt x="1836" y="8710"/>
                </a:cubicBezTo>
                <a:cubicBezTo>
                  <a:pt x="1907" y="8659"/>
                  <a:pt x="2307" y="8516"/>
                  <a:pt x="2358" y="8550"/>
                </a:cubicBezTo>
                <a:cubicBezTo>
                  <a:pt x="2410" y="8584"/>
                  <a:pt x="2676" y="8611"/>
                  <a:pt x="2755" y="8697"/>
                </a:cubicBezTo>
                <a:cubicBezTo>
                  <a:pt x="2827" y="8779"/>
                  <a:pt x="3076" y="8796"/>
                  <a:pt x="3151" y="8796"/>
                </a:cubicBezTo>
                <a:cubicBezTo>
                  <a:pt x="3223" y="8796"/>
                  <a:pt x="3647" y="8745"/>
                  <a:pt x="3722" y="8796"/>
                </a:cubicBezTo>
                <a:cubicBezTo>
                  <a:pt x="3794" y="8847"/>
                  <a:pt x="4091" y="8929"/>
                  <a:pt x="4166" y="8977"/>
                </a:cubicBezTo>
                <a:cubicBezTo>
                  <a:pt x="4238" y="9028"/>
                  <a:pt x="4935" y="8895"/>
                  <a:pt x="4935" y="8895"/>
                </a:cubicBezTo>
                <a:cubicBezTo>
                  <a:pt x="4935" y="8895"/>
                  <a:pt x="5181" y="9028"/>
                  <a:pt x="5331" y="8994"/>
                </a:cubicBezTo>
                <a:cubicBezTo>
                  <a:pt x="5482" y="8960"/>
                  <a:pt x="5878" y="8731"/>
                  <a:pt x="6049" y="8731"/>
                </a:cubicBezTo>
                <a:cubicBezTo>
                  <a:pt x="6223" y="8731"/>
                  <a:pt x="6667" y="8748"/>
                  <a:pt x="6739" y="8748"/>
                </a:cubicBezTo>
                <a:cubicBezTo>
                  <a:pt x="6814" y="8748"/>
                  <a:pt x="7013" y="9011"/>
                  <a:pt x="7112" y="9028"/>
                </a:cubicBezTo>
                <a:cubicBezTo>
                  <a:pt x="7211" y="9045"/>
                  <a:pt x="7607" y="8912"/>
                  <a:pt x="7706" y="8977"/>
                </a:cubicBezTo>
                <a:cubicBezTo>
                  <a:pt x="7805" y="9039"/>
                  <a:pt x="8051" y="9056"/>
                  <a:pt x="8130" y="9107"/>
                </a:cubicBezTo>
                <a:cubicBezTo>
                  <a:pt x="8205" y="9158"/>
                  <a:pt x="8550" y="8946"/>
                  <a:pt x="8598" y="8977"/>
                </a:cubicBezTo>
                <a:cubicBezTo>
                  <a:pt x="8649" y="9008"/>
                  <a:pt x="9217" y="9107"/>
                  <a:pt x="9415" y="9107"/>
                </a:cubicBezTo>
                <a:cubicBezTo>
                  <a:pt x="9610" y="9107"/>
                  <a:pt x="9712" y="8878"/>
                  <a:pt x="9787" y="8830"/>
                </a:cubicBezTo>
                <a:cubicBezTo>
                  <a:pt x="9859" y="8779"/>
                  <a:pt x="10307" y="8830"/>
                  <a:pt x="10354" y="8765"/>
                </a:cubicBezTo>
                <a:cubicBezTo>
                  <a:pt x="10406" y="8704"/>
                  <a:pt x="10785" y="8792"/>
                  <a:pt x="10874" y="8847"/>
                </a:cubicBezTo>
                <a:cubicBezTo>
                  <a:pt x="10959" y="8902"/>
                  <a:pt x="11123" y="8998"/>
                  <a:pt x="11468" y="8998"/>
                </a:cubicBezTo>
                <a:cubicBezTo>
                  <a:pt x="11814" y="8998"/>
                  <a:pt x="12237" y="8898"/>
                  <a:pt x="12408" y="8898"/>
                </a:cubicBezTo>
                <a:cubicBezTo>
                  <a:pt x="12582" y="8898"/>
                  <a:pt x="13204" y="9080"/>
                  <a:pt x="13447" y="9062"/>
                </a:cubicBezTo>
                <a:cubicBezTo>
                  <a:pt x="13693" y="9045"/>
                  <a:pt x="14633" y="8929"/>
                  <a:pt x="14633" y="8929"/>
                </a:cubicBezTo>
                <a:cubicBezTo>
                  <a:pt x="14633" y="8929"/>
                  <a:pt x="15056" y="9223"/>
                  <a:pt x="15279" y="9141"/>
                </a:cubicBezTo>
                <a:cubicBezTo>
                  <a:pt x="15501" y="9062"/>
                  <a:pt x="15873" y="9175"/>
                  <a:pt x="16119" y="9175"/>
                </a:cubicBezTo>
                <a:cubicBezTo>
                  <a:pt x="16369" y="9175"/>
                  <a:pt x="16642" y="9158"/>
                  <a:pt x="16642" y="9076"/>
                </a:cubicBezTo>
                <a:lnTo>
                  <a:pt x="16642" y="4747"/>
                </a:lnTo>
                <a:cubicBezTo>
                  <a:pt x="16642" y="3745"/>
                  <a:pt x="16492" y="2450"/>
                  <a:pt x="16519" y="1709"/>
                </a:cubicBezTo>
                <a:cubicBezTo>
                  <a:pt x="16543" y="971"/>
                  <a:pt x="16642" y="151"/>
                  <a:pt x="16642" y="151"/>
                </a:cubicBezTo>
                <a:cubicBezTo>
                  <a:pt x="16642" y="151"/>
                  <a:pt x="15156" y="0"/>
                  <a:pt x="14660" y="52"/>
                </a:cubicBezTo>
                <a:cubicBezTo>
                  <a:pt x="14165" y="103"/>
                  <a:pt x="11516" y="134"/>
                  <a:pt x="10573" y="168"/>
                </a:cubicBezTo>
                <a:cubicBezTo>
                  <a:pt x="9633" y="202"/>
                  <a:pt x="9456" y="233"/>
                  <a:pt x="8369" y="202"/>
                </a:cubicBezTo>
                <a:cubicBezTo>
                  <a:pt x="7279" y="168"/>
                  <a:pt x="4552" y="202"/>
                  <a:pt x="4108" y="168"/>
                </a:cubicBezTo>
                <a:cubicBezTo>
                  <a:pt x="3671" y="134"/>
                  <a:pt x="127" y="250"/>
                  <a:pt x="127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9" name="Google Shape;1919;p24"/>
          <p:cNvGrpSpPr/>
          <p:nvPr/>
        </p:nvGrpSpPr>
        <p:grpSpPr>
          <a:xfrm>
            <a:off x="1091737" y="619049"/>
            <a:ext cx="6960527" cy="3905402"/>
            <a:chOff x="1100599" y="700099"/>
            <a:chExt cx="6960527" cy="3905402"/>
          </a:xfrm>
        </p:grpSpPr>
        <p:sp>
          <p:nvSpPr>
            <p:cNvPr id="1920" name="Google Shape;1920;p24"/>
            <p:cNvSpPr/>
            <p:nvPr/>
          </p:nvSpPr>
          <p:spPr>
            <a:xfrm rot="5400000">
              <a:off x="4115212" y="659587"/>
              <a:ext cx="3905402" cy="3986427"/>
            </a:xfrm>
            <a:custGeom>
              <a:avLst/>
              <a:gdLst/>
              <a:ahLst/>
              <a:cxnLst/>
              <a:rect l="l" t="t" r="r" b="b"/>
              <a:pathLst>
                <a:path w="15665" h="15990" extrusionOk="0">
                  <a:moveTo>
                    <a:pt x="15511" y="14315"/>
                  </a:moveTo>
                  <a:cubicBezTo>
                    <a:pt x="15460" y="13724"/>
                    <a:pt x="15562" y="13581"/>
                    <a:pt x="15511" y="13160"/>
                  </a:cubicBezTo>
                  <a:cubicBezTo>
                    <a:pt x="15460" y="12743"/>
                    <a:pt x="15433" y="12624"/>
                    <a:pt x="15357" y="11934"/>
                  </a:cubicBezTo>
                  <a:cubicBezTo>
                    <a:pt x="15279" y="11247"/>
                    <a:pt x="15330" y="11028"/>
                    <a:pt x="15330" y="10317"/>
                  </a:cubicBezTo>
                  <a:cubicBezTo>
                    <a:pt x="15330" y="9606"/>
                    <a:pt x="15460" y="4993"/>
                    <a:pt x="15460" y="4354"/>
                  </a:cubicBezTo>
                  <a:cubicBezTo>
                    <a:pt x="15460" y="3715"/>
                    <a:pt x="15586" y="3049"/>
                    <a:pt x="15586" y="2191"/>
                  </a:cubicBezTo>
                  <a:cubicBezTo>
                    <a:pt x="15586" y="1334"/>
                    <a:pt x="15535" y="278"/>
                    <a:pt x="15409" y="230"/>
                  </a:cubicBezTo>
                  <a:cubicBezTo>
                    <a:pt x="15330" y="203"/>
                    <a:pt x="15101" y="189"/>
                    <a:pt x="14896" y="186"/>
                  </a:cubicBezTo>
                  <a:cubicBezTo>
                    <a:pt x="14886" y="363"/>
                    <a:pt x="14862" y="674"/>
                    <a:pt x="14838" y="708"/>
                  </a:cubicBezTo>
                  <a:cubicBezTo>
                    <a:pt x="14828" y="725"/>
                    <a:pt x="14828" y="742"/>
                    <a:pt x="14828" y="760"/>
                  </a:cubicBezTo>
                  <a:cubicBezTo>
                    <a:pt x="14937" y="807"/>
                    <a:pt x="15009" y="913"/>
                    <a:pt x="15009" y="1040"/>
                  </a:cubicBezTo>
                  <a:cubicBezTo>
                    <a:pt x="15009" y="1204"/>
                    <a:pt x="14869" y="1340"/>
                    <a:pt x="14698" y="1340"/>
                  </a:cubicBezTo>
                  <a:cubicBezTo>
                    <a:pt x="14524" y="1340"/>
                    <a:pt x="14387" y="1204"/>
                    <a:pt x="14387" y="1040"/>
                  </a:cubicBezTo>
                  <a:cubicBezTo>
                    <a:pt x="14387" y="937"/>
                    <a:pt x="14438" y="852"/>
                    <a:pt x="14513" y="794"/>
                  </a:cubicBezTo>
                  <a:cubicBezTo>
                    <a:pt x="14530" y="667"/>
                    <a:pt x="14547" y="520"/>
                    <a:pt x="14547" y="452"/>
                  </a:cubicBezTo>
                  <a:cubicBezTo>
                    <a:pt x="14547" y="408"/>
                    <a:pt x="14541" y="295"/>
                    <a:pt x="14527" y="186"/>
                  </a:cubicBezTo>
                  <a:cubicBezTo>
                    <a:pt x="14339" y="203"/>
                    <a:pt x="13891" y="288"/>
                    <a:pt x="13621" y="315"/>
                  </a:cubicBezTo>
                  <a:cubicBezTo>
                    <a:pt x="13615" y="486"/>
                    <a:pt x="13598" y="684"/>
                    <a:pt x="13580" y="708"/>
                  </a:cubicBezTo>
                  <a:cubicBezTo>
                    <a:pt x="13570" y="725"/>
                    <a:pt x="13567" y="739"/>
                    <a:pt x="13567" y="756"/>
                  </a:cubicBezTo>
                  <a:cubicBezTo>
                    <a:pt x="13686" y="801"/>
                    <a:pt x="13768" y="910"/>
                    <a:pt x="13768" y="1040"/>
                  </a:cubicBezTo>
                  <a:cubicBezTo>
                    <a:pt x="13768" y="1204"/>
                    <a:pt x="13625" y="1340"/>
                    <a:pt x="13454" y="1340"/>
                  </a:cubicBezTo>
                  <a:cubicBezTo>
                    <a:pt x="13280" y="1340"/>
                    <a:pt x="13143" y="1204"/>
                    <a:pt x="13143" y="1040"/>
                  </a:cubicBezTo>
                  <a:cubicBezTo>
                    <a:pt x="13143" y="927"/>
                    <a:pt x="13208" y="828"/>
                    <a:pt x="13300" y="777"/>
                  </a:cubicBezTo>
                  <a:cubicBezTo>
                    <a:pt x="13314" y="654"/>
                    <a:pt x="13331" y="517"/>
                    <a:pt x="13331" y="452"/>
                  </a:cubicBezTo>
                  <a:cubicBezTo>
                    <a:pt x="13331" y="428"/>
                    <a:pt x="13328" y="380"/>
                    <a:pt x="13324" y="326"/>
                  </a:cubicBezTo>
                  <a:cubicBezTo>
                    <a:pt x="13071" y="312"/>
                    <a:pt x="12709" y="281"/>
                    <a:pt x="12545" y="281"/>
                  </a:cubicBezTo>
                  <a:lnTo>
                    <a:pt x="12388" y="281"/>
                  </a:lnTo>
                  <a:cubicBezTo>
                    <a:pt x="12378" y="462"/>
                    <a:pt x="12361" y="688"/>
                    <a:pt x="12343" y="715"/>
                  </a:cubicBezTo>
                  <a:cubicBezTo>
                    <a:pt x="12337" y="732"/>
                    <a:pt x="12333" y="742"/>
                    <a:pt x="12333" y="760"/>
                  </a:cubicBezTo>
                  <a:cubicBezTo>
                    <a:pt x="12453" y="804"/>
                    <a:pt x="12538" y="913"/>
                    <a:pt x="12538" y="1043"/>
                  </a:cubicBezTo>
                  <a:cubicBezTo>
                    <a:pt x="12538" y="1211"/>
                    <a:pt x="12395" y="1347"/>
                    <a:pt x="12224" y="1347"/>
                  </a:cubicBezTo>
                  <a:cubicBezTo>
                    <a:pt x="12053" y="1347"/>
                    <a:pt x="11913" y="1211"/>
                    <a:pt x="11913" y="1043"/>
                  </a:cubicBezTo>
                  <a:cubicBezTo>
                    <a:pt x="11913" y="930"/>
                    <a:pt x="11978" y="835"/>
                    <a:pt x="12070" y="783"/>
                  </a:cubicBezTo>
                  <a:cubicBezTo>
                    <a:pt x="12084" y="657"/>
                    <a:pt x="12101" y="520"/>
                    <a:pt x="12101" y="459"/>
                  </a:cubicBezTo>
                  <a:cubicBezTo>
                    <a:pt x="12101" y="425"/>
                    <a:pt x="12097" y="350"/>
                    <a:pt x="12087" y="274"/>
                  </a:cubicBezTo>
                  <a:cubicBezTo>
                    <a:pt x="11838" y="264"/>
                    <a:pt x="11575" y="244"/>
                    <a:pt x="11537" y="209"/>
                  </a:cubicBezTo>
                  <a:cubicBezTo>
                    <a:pt x="11506" y="179"/>
                    <a:pt x="11301" y="162"/>
                    <a:pt x="11093" y="151"/>
                  </a:cubicBezTo>
                  <a:cubicBezTo>
                    <a:pt x="11093" y="162"/>
                    <a:pt x="11096" y="172"/>
                    <a:pt x="11106" y="186"/>
                  </a:cubicBezTo>
                  <a:cubicBezTo>
                    <a:pt x="11130" y="223"/>
                    <a:pt x="11158" y="688"/>
                    <a:pt x="11158" y="736"/>
                  </a:cubicBezTo>
                  <a:cubicBezTo>
                    <a:pt x="11158" y="749"/>
                    <a:pt x="11154" y="766"/>
                    <a:pt x="11147" y="783"/>
                  </a:cubicBezTo>
                  <a:cubicBezTo>
                    <a:pt x="11240" y="835"/>
                    <a:pt x="11298" y="930"/>
                    <a:pt x="11298" y="1040"/>
                  </a:cubicBezTo>
                  <a:cubicBezTo>
                    <a:pt x="11298" y="1204"/>
                    <a:pt x="11158" y="1340"/>
                    <a:pt x="10987" y="1340"/>
                  </a:cubicBezTo>
                  <a:cubicBezTo>
                    <a:pt x="10816" y="1340"/>
                    <a:pt x="10676" y="1204"/>
                    <a:pt x="10676" y="1040"/>
                  </a:cubicBezTo>
                  <a:cubicBezTo>
                    <a:pt x="10676" y="927"/>
                    <a:pt x="10737" y="835"/>
                    <a:pt x="10830" y="777"/>
                  </a:cubicBezTo>
                  <a:cubicBezTo>
                    <a:pt x="10840" y="654"/>
                    <a:pt x="10864" y="462"/>
                    <a:pt x="10864" y="401"/>
                  </a:cubicBezTo>
                  <a:cubicBezTo>
                    <a:pt x="10864" y="350"/>
                    <a:pt x="10850" y="240"/>
                    <a:pt x="10836" y="138"/>
                  </a:cubicBezTo>
                  <a:cubicBezTo>
                    <a:pt x="10734" y="134"/>
                    <a:pt x="10652" y="134"/>
                    <a:pt x="10628" y="134"/>
                  </a:cubicBezTo>
                  <a:cubicBezTo>
                    <a:pt x="10560" y="134"/>
                    <a:pt x="10184" y="144"/>
                    <a:pt x="9917" y="168"/>
                  </a:cubicBezTo>
                  <a:cubicBezTo>
                    <a:pt x="9910" y="343"/>
                    <a:pt x="9890" y="674"/>
                    <a:pt x="9873" y="708"/>
                  </a:cubicBezTo>
                  <a:cubicBezTo>
                    <a:pt x="9863" y="725"/>
                    <a:pt x="9859" y="739"/>
                    <a:pt x="9859" y="753"/>
                  </a:cubicBezTo>
                  <a:cubicBezTo>
                    <a:pt x="9979" y="794"/>
                    <a:pt x="10068" y="907"/>
                    <a:pt x="10068" y="1033"/>
                  </a:cubicBezTo>
                  <a:cubicBezTo>
                    <a:pt x="10068" y="1200"/>
                    <a:pt x="9928" y="1337"/>
                    <a:pt x="9757" y="1337"/>
                  </a:cubicBezTo>
                  <a:cubicBezTo>
                    <a:pt x="9586" y="1337"/>
                    <a:pt x="9446" y="1200"/>
                    <a:pt x="9446" y="1033"/>
                  </a:cubicBezTo>
                  <a:cubicBezTo>
                    <a:pt x="9446" y="920"/>
                    <a:pt x="9514" y="821"/>
                    <a:pt x="9610" y="770"/>
                  </a:cubicBezTo>
                  <a:cubicBezTo>
                    <a:pt x="9623" y="650"/>
                    <a:pt x="9637" y="514"/>
                    <a:pt x="9637" y="449"/>
                  </a:cubicBezTo>
                  <a:cubicBezTo>
                    <a:pt x="9637" y="408"/>
                    <a:pt x="9627" y="315"/>
                    <a:pt x="9623" y="220"/>
                  </a:cubicBezTo>
                  <a:cubicBezTo>
                    <a:pt x="9435" y="278"/>
                    <a:pt x="8919" y="397"/>
                    <a:pt x="8755" y="397"/>
                  </a:cubicBezTo>
                  <a:lnTo>
                    <a:pt x="8718" y="397"/>
                  </a:lnTo>
                  <a:cubicBezTo>
                    <a:pt x="8704" y="544"/>
                    <a:pt x="8687" y="684"/>
                    <a:pt x="8670" y="705"/>
                  </a:cubicBezTo>
                  <a:cubicBezTo>
                    <a:pt x="8653" y="725"/>
                    <a:pt x="8653" y="742"/>
                    <a:pt x="8660" y="766"/>
                  </a:cubicBezTo>
                  <a:cubicBezTo>
                    <a:pt x="8762" y="818"/>
                    <a:pt x="8834" y="913"/>
                    <a:pt x="8834" y="1033"/>
                  </a:cubicBezTo>
                  <a:cubicBezTo>
                    <a:pt x="8834" y="1200"/>
                    <a:pt x="8694" y="1337"/>
                    <a:pt x="8523" y="1337"/>
                  </a:cubicBezTo>
                  <a:cubicBezTo>
                    <a:pt x="8345" y="1337"/>
                    <a:pt x="8209" y="1200"/>
                    <a:pt x="8209" y="1033"/>
                  </a:cubicBezTo>
                  <a:cubicBezTo>
                    <a:pt x="8209" y="941"/>
                    <a:pt x="8253" y="859"/>
                    <a:pt x="8321" y="804"/>
                  </a:cubicBezTo>
                  <a:cubicBezTo>
                    <a:pt x="8339" y="674"/>
                    <a:pt x="8359" y="517"/>
                    <a:pt x="8359" y="449"/>
                  </a:cubicBezTo>
                  <a:cubicBezTo>
                    <a:pt x="8359" y="428"/>
                    <a:pt x="8359" y="397"/>
                    <a:pt x="8356" y="363"/>
                  </a:cubicBezTo>
                  <a:cubicBezTo>
                    <a:pt x="8089" y="332"/>
                    <a:pt x="7761" y="298"/>
                    <a:pt x="7491" y="298"/>
                  </a:cubicBezTo>
                  <a:lnTo>
                    <a:pt x="7423" y="298"/>
                  </a:lnTo>
                  <a:cubicBezTo>
                    <a:pt x="7416" y="476"/>
                    <a:pt x="7399" y="681"/>
                    <a:pt x="7382" y="705"/>
                  </a:cubicBezTo>
                  <a:cubicBezTo>
                    <a:pt x="7372" y="719"/>
                    <a:pt x="7368" y="732"/>
                    <a:pt x="7368" y="742"/>
                  </a:cubicBezTo>
                  <a:cubicBezTo>
                    <a:pt x="7501" y="777"/>
                    <a:pt x="7594" y="893"/>
                    <a:pt x="7594" y="1033"/>
                  </a:cubicBezTo>
                  <a:cubicBezTo>
                    <a:pt x="7594" y="1200"/>
                    <a:pt x="7454" y="1337"/>
                    <a:pt x="7283" y="1337"/>
                  </a:cubicBezTo>
                  <a:cubicBezTo>
                    <a:pt x="7108" y="1337"/>
                    <a:pt x="6972" y="1200"/>
                    <a:pt x="6972" y="1033"/>
                  </a:cubicBezTo>
                  <a:cubicBezTo>
                    <a:pt x="6972" y="927"/>
                    <a:pt x="7026" y="838"/>
                    <a:pt x="7112" y="783"/>
                  </a:cubicBezTo>
                  <a:cubicBezTo>
                    <a:pt x="7125" y="657"/>
                    <a:pt x="7143" y="514"/>
                    <a:pt x="7143" y="449"/>
                  </a:cubicBezTo>
                  <a:cubicBezTo>
                    <a:pt x="7143" y="414"/>
                    <a:pt x="7139" y="356"/>
                    <a:pt x="7132" y="288"/>
                  </a:cubicBezTo>
                  <a:cubicBezTo>
                    <a:pt x="6859" y="271"/>
                    <a:pt x="6551" y="244"/>
                    <a:pt x="6305" y="227"/>
                  </a:cubicBezTo>
                  <a:cubicBezTo>
                    <a:pt x="6292" y="411"/>
                    <a:pt x="6271" y="674"/>
                    <a:pt x="6251" y="708"/>
                  </a:cubicBezTo>
                  <a:cubicBezTo>
                    <a:pt x="6227" y="742"/>
                    <a:pt x="6234" y="770"/>
                    <a:pt x="6240" y="804"/>
                  </a:cubicBezTo>
                  <a:cubicBezTo>
                    <a:pt x="6312" y="859"/>
                    <a:pt x="6360" y="944"/>
                    <a:pt x="6360" y="1040"/>
                  </a:cubicBezTo>
                  <a:cubicBezTo>
                    <a:pt x="6360" y="1204"/>
                    <a:pt x="6220" y="1340"/>
                    <a:pt x="6049" y="1340"/>
                  </a:cubicBezTo>
                  <a:cubicBezTo>
                    <a:pt x="5875" y="1340"/>
                    <a:pt x="5738" y="1204"/>
                    <a:pt x="5738" y="1040"/>
                  </a:cubicBezTo>
                  <a:cubicBezTo>
                    <a:pt x="5738" y="913"/>
                    <a:pt x="5813" y="807"/>
                    <a:pt x="5926" y="760"/>
                  </a:cubicBezTo>
                  <a:cubicBezTo>
                    <a:pt x="5943" y="640"/>
                    <a:pt x="5953" y="514"/>
                    <a:pt x="5953" y="452"/>
                  </a:cubicBezTo>
                  <a:cubicBezTo>
                    <a:pt x="5953" y="411"/>
                    <a:pt x="5947" y="309"/>
                    <a:pt x="5933" y="206"/>
                  </a:cubicBezTo>
                  <a:lnTo>
                    <a:pt x="5919" y="206"/>
                  </a:lnTo>
                  <a:cubicBezTo>
                    <a:pt x="5755" y="206"/>
                    <a:pt x="5294" y="90"/>
                    <a:pt x="5003" y="25"/>
                  </a:cubicBezTo>
                  <a:cubicBezTo>
                    <a:pt x="5007" y="39"/>
                    <a:pt x="5010" y="56"/>
                    <a:pt x="5010" y="66"/>
                  </a:cubicBezTo>
                  <a:cubicBezTo>
                    <a:pt x="5010" y="121"/>
                    <a:pt x="4976" y="667"/>
                    <a:pt x="4945" y="708"/>
                  </a:cubicBezTo>
                  <a:cubicBezTo>
                    <a:pt x="4935" y="725"/>
                    <a:pt x="4935" y="742"/>
                    <a:pt x="4935" y="760"/>
                  </a:cubicBezTo>
                  <a:cubicBezTo>
                    <a:pt x="5044" y="807"/>
                    <a:pt x="5116" y="913"/>
                    <a:pt x="5116" y="1040"/>
                  </a:cubicBezTo>
                  <a:cubicBezTo>
                    <a:pt x="5116" y="1204"/>
                    <a:pt x="4976" y="1340"/>
                    <a:pt x="4805" y="1340"/>
                  </a:cubicBezTo>
                  <a:cubicBezTo>
                    <a:pt x="4631" y="1340"/>
                    <a:pt x="4494" y="1204"/>
                    <a:pt x="4494" y="1040"/>
                  </a:cubicBezTo>
                  <a:cubicBezTo>
                    <a:pt x="4494" y="937"/>
                    <a:pt x="4546" y="852"/>
                    <a:pt x="4621" y="794"/>
                  </a:cubicBezTo>
                  <a:cubicBezTo>
                    <a:pt x="4638" y="667"/>
                    <a:pt x="4655" y="520"/>
                    <a:pt x="4655" y="452"/>
                  </a:cubicBezTo>
                  <a:cubicBezTo>
                    <a:pt x="4655" y="377"/>
                    <a:pt x="4631" y="144"/>
                    <a:pt x="4614" y="1"/>
                  </a:cubicBezTo>
                  <a:cubicBezTo>
                    <a:pt x="4433" y="21"/>
                    <a:pt x="4153" y="59"/>
                    <a:pt x="3790" y="59"/>
                  </a:cubicBezTo>
                  <a:lnTo>
                    <a:pt x="3715" y="59"/>
                  </a:lnTo>
                  <a:lnTo>
                    <a:pt x="3715" y="66"/>
                  </a:lnTo>
                  <a:cubicBezTo>
                    <a:pt x="3715" y="121"/>
                    <a:pt x="3691" y="667"/>
                    <a:pt x="3671" y="708"/>
                  </a:cubicBezTo>
                  <a:cubicBezTo>
                    <a:pt x="3661" y="722"/>
                    <a:pt x="3661" y="736"/>
                    <a:pt x="3661" y="749"/>
                  </a:cubicBezTo>
                  <a:cubicBezTo>
                    <a:pt x="3790" y="787"/>
                    <a:pt x="3879" y="903"/>
                    <a:pt x="3879" y="1033"/>
                  </a:cubicBezTo>
                  <a:cubicBezTo>
                    <a:pt x="3879" y="1200"/>
                    <a:pt x="3739" y="1337"/>
                    <a:pt x="3568" y="1337"/>
                  </a:cubicBezTo>
                  <a:cubicBezTo>
                    <a:pt x="3397" y="1337"/>
                    <a:pt x="3254" y="1200"/>
                    <a:pt x="3254" y="1033"/>
                  </a:cubicBezTo>
                  <a:cubicBezTo>
                    <a:pt x="3254" y="913"/>
                    <a:pt x="3329" y="807"/>
                    <a:pt x="3435" y="760"/>
                  </a:cubicBezTo>
                  <a:cubicBezTo>
                    <a:pt x="3449" y="640"/>
                    <a:pt x="3456" y="510"/>
                    <a:pt x="3456" y="449"/>
                  </a:cubicBezTo>
                  <a:cubicBezTo>
                    <a:pt x="3456" y="384"/>
                    <a:pt x="3442" y="206"/>
                    <a:pt x="3432" y="66"/>
                  </a:cubicBezTo>
                  <a:cubicBezTo>
                    <a:pt x="3063" y="86"/>
                    <a:pt x="2738" y="127"/>
                    <a:pt x="2547" y="127"/>
                  </a:cubicBezTo>
                  <a:cubicBezTo>
                    <a:pt x="2516" y="127"/>
                    <a:pt x="2485" y="134"/>
                    <a:pt x="2451" y="134"/>
                  </a:cubicBezTo>
                  <a:cubicBezTo>
                    <a:pt x="2444" y="237"/>
                    <a:pt x="2434" y="343"/>
                    <a:pt x="2434" y="394"/>
                  </a:cubicBezTo>
                  <a:cubicBezTo>
                    <a:pt x="2434" y="459"/>
                    <a:pt x="2447" y="623"/>
                    <a:pt x="2461" y="760"/>
                  </a:cubicBezTo>
                  <a:cubicBezTo>
                    <a:pt x="2567" y="807"/>
                    <a:pt x="2639" y="913"/>
                    <a:pt x="2639" y="1033"/>
                  </a:cubicBezTo>
                  <a:cubicBezTo>
                    <a:pt x="2639" y="1200"/>
                    <a:pt x="2499" y="1337"/>
                    <a:pt x="2328" y="1337"/>
                  </a:cubicBezTo>
                  <a:cubicBezTo>
                    <a:pt x="2157" y="1337"/>
                    <a:pt x="2017" y="1200"/>
                    <a:pt x="2017" y="1033"/>
                  </a:cubicBezTo>
                  <a:cubicBezTo>
                    <a:pt x="2017" y="920"/>
                    <a:pt x="2085" y="821"/>
                    <a:pt x="2178" y="770"/>
                  </a:cubicBezTo>
                  <a:cubicBezTo>
                    <a:pt x="2178" y="688"/>
                    <a:pt x="2195" y="309"/>
                    <a:pt x="2219" y="175"/>
                  </a:cubicBezTo>
                  <a:cubicBezTo>
                    <a:pt x="2034" y="220"/>
                    <a:pt x="1853" y="274"/>
                    <a:pt x="1764" y="274"/>
                  </a:cubicBezTo>
                  <a:cubicBezTo>
                    <a:pt x="1641" y="274"/>
                    <a:pt x="1405" y="363"/>
                    <a:pt x="1231" y="309"/>
                  </a:cubicBezTo>
                  <a:cubicBezTo>
                    <a:pt x="1221" y="479"/>
                    <a:pt x="1210" y="681"/>
                    <a:pt x="1197" y="705"/>
                  </a:cubicBezTo>
                  <a:cubicBezTo>
                    <a:pt x="1187" y="719"/>
                    <a:pt x="1187" y="732"/>
                    <a:pt x="1187" y="742"/>
                  </a:cubicBezTo>
                  <a:cubicBezTo>
                    <a:pt x="1316" y="783"/>
                    <a:pt x="1405" y="896"/>
                    <a:pt x="1405" y="1030"/>
                  </a:cubicBezTo>
                  <a:cubicBezTo>
                    <a:pt x="1405" y="1197"/>
                    <a:pt x="1265" y="1334"/>
                    <a:pt x="1094" y="1334"/>
                  </a:cubicBezTo>
                  <a:cubicBezTo>
                    <a:pt x="920" y="1334"/>
                    <a:pt x="783" y="1197"/>
                    <a:pt x="783" y="1030"/>
                  </a:cubicBezTo>
                  <a:cubicBezTo>
                    <a:pt x="783" y="910"/>
                    <a:pt x="855" y="804"/>
                    <a:pt x="961" y="756"/>
                  </a:cubicBezTo>
                  <a:cubicBezTo>
                    <a:pt x="975" y="637"/>
                    <a:pt x="982" y="503"/>
                    <a:pt x="982" y="445"/>
                  </a:cubicBezTo>
                  <a:cubicBezTo>
                    <a:pt x="982" y="394"/>
                    <a:pt x="975" y="278"/>
                    <a:pt x="964" y="158"/>
                  </a:cubicBezTo>
                  <a:cubicBezTo>
                    <a:pt x="725" y="83"/>
                    <a:pt x="366" y="73"/>
                    <a:pt x="366" y="73"/>
                  </a:cubicBezTo>
                  <a:cubicBezTo>
                    <a:pt x="240" y="73"/>
                    <a:pt x="38" y="466"/>
                    <a:pt x="38" y="589"/>
                  </a:cubicBezTo>
                  <a:lnTo>
                    <a:pt x="38" y="2649"/>
                  </a:lnTo>
                  <a:cubicBezTo>
                    <a:pt x="38" y="2772"/>
                    <a:pt x="90" y="6699"/>
                    <a:pt x="90" y="7946"/>
                  </a:cubicBezTo>
                  <a:cubicBezTo>
                    <a:pt x="90" y="9196"/>
                    <a:pt x="38" y="12607"/>
                    <a:pt x="38" y="13464"/>
                  </a:cubicBezTo>
                  <a:cubicBezTo>
                    <a:pt x="38" y="14322"/>
                    <a:pt x="1" y="15607"/>
                    <a:pt x="90" y="15692"/>
                  </a:cubicBezTo>
                  <a:cubicBezTo>
                    <a:pt x="178" y="15778"/>
                    <a:pt x="366" y="15720"/>
                    <a:pt x="445" y="15648"/>
                  </a:cubicBezTo>
                  <a:cubicBezTo>
                    <a:pt x="520" y="15573"/>
                    <a:pt x="599" y="15450"/>
                    <a:pt x="722" y="15450"/>
                  </a:cubicBezTo>
                  <a:cubicBezTo>
                    <a:pt x="845" y="15450"/>
                    <a:pt x="1026" y="15843"/>
                    <a:pt x="1180" y="15843"/>
                  </a:cubicBezTo>
                  <a:cubicBezTo>
                    <a:pt x="1333" y="15843"/>
                    <a:pt x="1456" y="15990"/>
                    <a:pt x="1689" y="15843"/>
                  </a:cubicBezTo>
                  <a:cubicBezTo>
                    <a:pt x="1914" y="15699"/>
                    <a:pt x="2171" y="15600"/>
                    <a:pt x="2321" y="15549"/>
                  </a:cubicBezTo>
                  <a:cubicBezTo>
                    <a:pt x="2475" y="15501"/>
                    <a:pt x="2570" y="15692"/>
                    <a:pt x="2854" y="15672"/>
                  </a:cubicBezTo>
                  <a:cubicBezTo>
                    <a:pt x="3131" y="15648"/>
                    <a:pt x="3510" y="15720"/>
                    <a:pt x="3743" y="15648"/>
                  </a:cubicBezTo>
                  <a:cubicBezTo>
                    <a:pt x="3968" y="15573"/>
                    <a:pt x="4173" y="15522"/>
                    <a:pt x="4450" y="15426"/>
                  </a:cubicBezTo>
                  <a:cubicBezTo>
                    <a:pt x="4730" y="15327"/>
                    <a:pt x="5567" y="15204"/>
                    <a:pt x="5721" y="15204"/>
                  </a:cubicBezTo>
                  <a:cubicBezTo>
                    <a:pt x="5875" y="15204"/>
                    <a:pt x="6100" y="15692"/>
                    <a:pt x="6305" y="15692"/>
                  </a:cubicBezTo>
                  <a:cubicBezTo>
                    <a:pt x="6510" y="15692"/>
                    <a:pt x="7091" y="15819"/>
                    <a:pt x="7218" y="15692"/>
                  </a:cubicBezTo>
                  <a:cubicBezTo>
                    <a:pt x="7348" y="15569"/>
                    <a:pt x="7877" y="15399"/>
                    <a:pt x="7952" y="15399"/>
                  </a:cubicBezTo>
                  <a:cubicBezTo>
                    <a:pt x="8031" y="15399"/>
                    <a:pt x="8157" y="15692"/>
                    <a:pt x="8335" y="15692"/>
                  </a:cubicBezTo>
                  <a:cubicBezTo>
                    <a:pt x="8513" y="15692"/>
                    <a:pt x="9654" y="15768"/>
                    <a:pt x="9805" y="15692"/>
                  </a:cubicBezTo>
                  <a:cubicBezTo>
                    <a:pt x="9958" y="15621"/>
                    <a:pt x="10512" y="15597"/>
                    <a:pt x="10795" y="15522"/>
                  </a:cubicBezTo>
                  <a:cubicBezTo>
                    <a:pt x="11072" y="15450"/>
                    <a:pt x="11124" y="15327"/>
                    <a:pt x="11428" y="15327"/>
                  </a:cubicBezTo>
                  <a:cubicBezTo>
                    <a:pt x="11728" y="15327"/>
                    <a:pt x="11985" y="15450"/>
                    <a:pt x="12084" y="15450"/>
                  </a:cubicBezTo>
                  <a:cubicBezTo>
                    <a:pt x="12186" y="15450"/>
                    <a:pt x="12668" y="15692"/>
                    <a:pt x="12668" y="15692"/>
                  </a:cubicBezTo>
                  <a:cubicBezTo>
                    <a:pt x="12668" y="15692"/>
                    <a:pt x="12948" y="15764"/>
                    <a:pt x="13023" y="15764"/>
                  </a:cubicBezTo>
                  <a:cubicBezTo>
                    <a:pt x="13102" y="15764"/>
                    <a:pt x="13290" y="15826"/>
                    <a:pt x="13430" y="15692"/>
                  </a:cubicBezTo>
                  <a:cubicBezTo>
                    <a:pt x="13570" y="15556"/>
                    <a:pt x="13693" y="15498"/>
                    <a:pt x="13809" y="15450"/>
                  </a:cubicBezTo>
                  <a:cubicBezTo>
                    <a:pt x="14114" y="15327"/>
                    <a:pt x="14342" y="15402"/>
                    <a:pt x="14571" y="15450"/>
                  </a:cubicBezTo>
                  <a:cubicBezTo>
                    <a:pt x="14797" y="15498"/>
                    <a:pt x="15446" y="15805"/>
                    <a:pt x="15511" y="15744"/>
                  </a:cubicBezTo>
                  <a:cubicBezTo>
                    <a:pt x="15573" y="15686"/>
                    <a:pt x="15665" y="15378"/>
                    <a:pt x="15665" y="15207"/>
                  </a:cubicBezTo>
                  <a:cubicBezTo>
                    <a:pt x="15638" y="15050"/>
                    <a:pt x="15562" y="14903"/>
                    <a:pt x="15511" y="14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4"/>
            <p:cNvSpPr/>
            <p:nvPr/>
          </p:nvSpPr>
          <p:spPr>
            <a:xfrm rot="5400000">
              <a:off x="1141112" y="659587"/>
              <a:ext cx="3905402" cy="3986427"/>
            </a:xfrm>
            <a:custGeom>
              <a:avLst/>
              <a:gdLst/>
              <a:ahLst/>
              <a:cxnLst/>
              <a:rect l="l" t="t" r="r" b="b"/>
              <a:pathLst>
                <a:path w="15665" h="15990" extrusionOk="0">
                  <a:moveTo>
                    <a:pt x="15511" y="14315"/>
                  </a:moveTo>
                  <a:cubicBezTo>
                    <a:pt x="15460" y="13724"/>
                    <a:pt x="15562" y="13581"/>
                    <a:pt x="15511" y="13160"/>
                  </a:cubicBezTo>
                  <a:cubicBezTo>
                    <a:pt x="15460" y="12743"/>
                    <a:pt x="15433" y="12624"/>
                    <a:pt x="15357" y="11934"/>
                  </a:cubicBezTo>
                  <a:cubicBezTo>
                    <a:pt x="15279" y="11247"/>
                    <a:pt x="15330" y="11028"/>
                    <a:pt x="15330" y="10317"/>
                  </a:cubicBezTo>
                  <a:cubicBezTo>
                    <a:pt x="15330" y="9606"/>
                    <a:pt x="15460" y="4993"/>
                    <a:pt x="15460" y="4354"/>
                  </a:cubicBezTo>
                  <a:cubicBezTo>
                    <a:pt x="15460" y="3715"/>
                    <a:pt x="15586" y="3049"/>
                    <a:pt x="15586" y="2191"/>
                  </a:cubicBezTo>
                  <a:cubicBezTo>
                    <a:pt x="15586" y="1334"/>
                    <a:pt x="15535" y="278"/>
                    <a:pt x="15409" y="230"/>
                  </a:cubicBezTo>
                  <a:cubicBezTo>
                    <a:pt x="15330" y="203"/>
                    <a:pt x="15101" y="189"/>
                    <a:pt x="14896" y="186"/>
                  </a:cubicBezTo>
                  <a:cubicBezTo>
                    <a:pt x="14886" y="363"/>
                    <a:pt x="14862" y="674"/>
                    <a:pt x="14838" y="708"/>
                  </a:cubicBezTo>
                  <a:cubicBezTo>
                    <a:pt x="14828" y="725"/>
                    <a:pt x="14828" y="742"/>
                    <a:pt x="14828" y="760"/>
                  </a:cubicBezTo>
                  <a:cubicBezTo>
                    <a:pt x="14937" y="807"/>
                    <a:pt x="15009" y="913"/>
                    <a:pt x="15009" y="1040"/>
                  </a:cubicBezTo>
                  <a:cubicBezTo>
                    <a:pt x="15009" y="1204"/>
                    <a:pt x="14869" y="1340"/>
                    <a:pt x="14698" y="1340"/>
                  </a:cubicBezTo>
                  <a:cubicBezTo>
                    <a:pt x="14524" y="1340"/>
                    <a:pt x="14387" y="1204"/>
                    <a:pt x="14387" y="1040"/>
                  </a:cubicBezTo>
                  <a:cubicBezTo>
                    <a:pt x="14387" y="937"/>
                    <a:pt x="14438" y="852"/>
                    <a:pt x="14513" y="794"/>
                  </a:cubicBezTo>
                  <a:cubicBezTo>
                    <a:pt x="14530" y="667"/>
                    <a:pt x="14547" y="520"/>
                    <a:pt x="14547" y="452"/>
                  </a:cubicBezTo>
                  <a:cubicBezTo>
                    <a:pt x="14547" y="408"/>
                    <a:pt x="14541" y="295"/>
                    <a:pt x="14527" y="186"/>
                  </a:cubicBezTo>
                  <a:cubicBezTo>
                    <a:pt x="14339" y="203"/>
                    <a:pt x="13891" y="288"/>
                    <a:pt x="13621" y="315"/>
                  </a:cubicBezTo>
                  <a:cubicBezTo>
                    <a:pt x="13615" y="486"/>
                    <a:pt x="13598" y="684"/>
                    <a:pt x="13580" y="708"/>
                  </a:cubicBezTo>
                  <a:cubicBezTo>
                    <a:pt x="13570" y="725"/>
                    <a:pt x="13567" y="739"/>
                    <a:pt x="13567" y="756"/>
                  </a:cubicBezTo>
                  <a:cubicBezTo>
                    <a:pt x="13686" y="801"/>
                    <a:pt x="13768" y="910"/>
                    <a:pt x="13768" y="1040"/>
                  </a:cubicBezTo>
                  <a:cubicBezTo>
                    <a:pt x="13768" y="1204"/>
                    <a:pt x="13625" y="1340"/>
                    <a:pt x="13454" y="1340"/>
                  </a:cubicBezTo>
                  <a:cubicBezTo>
                    <a:pt x="13280" y="1340"/>
                    <a:pt x="13143" y="1204"/>
                    <a:pt x="13143" y="1040"/>
                  </a:cubicBezTo>
                  <a:cubicBezTo>
                    <a:pt x="13143" y="927"/>
                    <a:pt x="13208" y="828"/>
                    <a:pt x="13300" y="777"/>
                  </a:cubicBezTo>
                  <a:cubicBezTo>
                    <a:pt x="13314" y="654"/>
                    <a:pt x="13331" y="517"/>
                    <a:pt x="13331" y="452"/>
                  </a:cubicBezTo>
                  <a:cubicBezTo>
                    <a:pt x="13331" y="428"/>
                    <a:pt x="13328" y="380"/>
                    <a:pt x="13324" y="326"/>
                  </a:cubicBezTo>
                  <a:cubicBezTo>
                    <a:pt x="13071" y="312"/>
                    <a:pt x="12709" y="281"/>
                    <a:pt x="12545" y="281"/>
                  </a:cubicBezTo>
                  <a:lnTo>
                    <a:pt x="12388" y="281"/>
                  </a:lnTo>
                  <a:cubicBezTo>
                    <a:pt x="12378" y="462"/>
                    <a:pt x="12361" y="688"/>
                    <a:pt x="12343" y="715"/>
                  </a:cubicBezTo>
                  <a:cubicBezTo>
                    <a:pt x="12337" y="732"/>
                    <a:pt x="12333" y="742"/>
                    <a:pt x="12333" y="760"/>
                  </a:cubicBezTo>
                  <a:cubicBezTo>
                    <a:pt x="12453" y="804"/>
                    <a:pt x="12538" y="913"/>
                    <a:pt x="12538" y="1043"/>
                  </a:cubicBezTo>
                  <a:cubicBezTo>
                    <a:pt x="12538" y="1211"/>
                    <a:pt x="12395" y="1347"/>
                    <a:pt x="12224" y="1347"/>
                  </a:cubicBezTo>
                  <a:cubicBezTo>
                    <a:pt x="12053" y="1347"/>
                    <a:pt x="11913" y="1211"/>
                    <a:pt x="11913" y="1043"/>
                  </a:cubicBezTo>
                  <a:cubicBezTo>
                    <a:pt x="11913" y="930"/>
                    <a:pt x="11978" y="835"/>
                    <a:pt x="12070" y="783"/>
                  </a:cubicBezTo>
                  <a:cubicBezTo>
                    <a:pt x="12084" y="657"/>
                    <a:pt x="12101" y="520"/>
                    <a:pt x="12101" y="459"/>
                  </a:cubicBezTo>
                  <a:cubicBezTo>
                    <a:pt x="12101" y="425"/>
                    <a:pt x="12097" y="350"/>
                    <a:pt x="12087" y="274"/>
                  </a:cubicBezTo>
                  <a:cubicBezTo>
                    <a:pt x="11838" y="264"/>
                    <a:pt x="11575" y="244"/>
                    <a:pt x="11537" y="209"/>
                  </a:cubicBezTo>
                  <a:cubicBezTo>
                    <a:pt x="11506" y="179"/>
                    <a:pt x="11301" y="162"/>
                    <a:pt x="11093" y="151"/>
                  </a:cubicBezTo>
                  <a:cubicBezTo>
                    <a:pt x="11093" y="162"/>
                    <a:pt x="11096" y="172"/>
                    <a:pt x="11106" y="186"/>
                  </a:cubicBezTo>
                  <a:cubicBezTo>
                    <a:pt x="11130" y="223"/>
                    <a:pt x="11158" y="688"/>
                    <a:pt x="11158" y="736"/>
                  </a:cubicBezTo>
                  <a:cubicBezTo>
                    <a:pt x="11158" y="749"/>
                    <a:pt x="11154" y="766"/>
                    <a:pt x="11147" y="783"/>
                  </a:cubicBezTo>
                  <a:cubicBezTo>
                    <a:pt x="11240" y="835"/>
                    <a:pt x="11298" y="930"/>
                    <a:pt x="11298" y="1040"/>
                  </a:cubicBezTo>
                  <a:cubicBezTo>
                    <a:pt x="11298" y="1204"/>
                    <a:pt x="11158" y="1340"/>
                    <a:pt x="10987" y="1340"/>
                  </a:cubicBezTo>
                  <a:cubicBezTo>
                    <a:pt x="10816" y="1340"/>
                    <a:pt x="10676" y="1204"/>
                    <a:pt x="10676" y="1040"/>
                  </a:cubicBezTo>
                  <a:cubicBezTo>
                    <a:pt x="10676" y="927"/>
                    <a:pt x="10737" y="835"/>
                    <a:pt x="10830" y="777"/>
                  </a:cubicBezTo>
                  <a:cubicBezTo>
                    <a:pt x="10840" y="654"/>
                    <a:pt x="10864" y="462"/>
                    <a:pt x="10864" y="401"/>
                  </a:cubicBezTo>
                  <a:cubicBezTo>
                    <a:pt x="10864" y="350"/>
                    <a:pt x="10850" y="240"/>
                    <a:pt x="10836" y="138"/>
                  </a:cubicBezTo>
                  <a:cubicBezTo>
                    <a:pt x="10734" y="134"/>
                    <a:pt x="10652" y="134"/>
                    <a:pt x="10628" y="134"/>
                  </a:cubicBezTo>
                  <a:cubicBezTo>
                    <a:pt x="10560" y="134"/>
                    <a:pt x="10184" y="144"/>
                    <a:pt x="9917" y="168"/>
                  </a:cubicBezTo>
                  <a:cubicBezTo>
                    <a:pt x="9910" y="343"/>
                    <a:pt x="9890" y="674"/>
                    <a:pt x="9873" y="708"/>
                  </a:cubicBezTo>
                  <a:cubicBezTo>
                    <a:pt x="9863" y="725"/>
                    <a:pt x="9859" y="739"/>
                    <a:pt x="9859" y="753"/>
                  </a:cubicBezTo>
                  <a:cubicBezTo>
                    <a:pt x="9979" y="794"/>
                    <a:pt x="10068" y="907"/>
                    <a:pt x="10068" y="1033"/>
                  </a:cubicBezTo>
                  <a:cubicBezTo>
                    <a:pt x="10068" y="1200"/>
                    <a:pt x="9928" y="1337"/>
                    <a:pt x="9757" y="1337"/>
                  </a:cubicBezTo>
                  <a:cubicBezTo>
                    <a:pt x="9586" y="1337"/>
                    <a:pt x="9446" y="1200"/>
                    <a:pt x="9446" y="1033"/>
                  </a:cubicBezTo>
                  <a:cubicBezTo>
                    <a:pt x="9446" y="920"/>
                    <a:pt x="9514" y="821"/>
                    <a:pt x="9610" y="770"/>
                  </a:cubicBezTo>
                  <a:cubicBezTo>
                    <a:pt x="9623" y="650"/>
                    <a:pt x="9637" y="514"/>
                    <a:pt x="9637" y="449"/>
                  </a:cubicBezTo>
                  <a:cubicBezTo>
                    <a:pt x="9637" y="408"/>
                    <a:pt x="9627" y="315"/>
                    <a:pt x="9623" y="220"/>
                  </a:cubicBezTo>
                  <a:cubicBezTo>
                    <a:pt x="9435" y="278"/>
                    <a:pt x="8919" y="397"/>
                    <a:pt x="8755" y="397"/>
                  </a:cubicBezTo>
                  <a:lnTo>
                    <a:pt x="8718" y="397"/>
                  </a:lnTo>
                  <a:cubicBezTo>
                    <a:pt x="8704" y="544"/>
                    <a:pt x="8687" y="684"/>
                    <a:pt x="8670" y="705"/>
                  </a:cubicBezTo>
                  <a:cubicBezTo>
                    <a:pt x="8653" y="725"/>
                    <a:pt x="8653" y="742"/>
                    <a:pt x="8660" y="766"/>
                  </a:cubicBezTo>
                  <a:cubicBezTo>
                    <a:pt x="8762" y="818"/>
                    <a:pt x="8834" y="913"/>
                    <a:pt x="8834" y="1033"/>
                  </a:cubicBezTo>
                  <a:cubicBezTo>
                    <a:pt x="8834" y="1200"/>
                    <a:pt x="8694" y="1337"/>
                    <a:pt x="8523" y="1337"/>
                  </a:cubicBezTo>
                  <a:cubicBezTo>
                    <a:pt x="8345" y="1337"/>
                    <a:pt x="8209" y="1200"/>
                    <a:pt x="8209" y="1033"/>
                  </a:cubicBezTo>
                  <a:cubicBezTo>
                    <a:pt x="8209" y="941"/>
                    <a:pt x="8253" y="859"/>
                    <a:pt x="8321" y="804"/>
                  </a:cubicBezTo>
                  <a:cubicBezTo>
                    <a:pt x="8339" y="674"/>
                    <a:pt x="8359" y="517"/>
                    <a:pt x="8359" y="449"/>
                  </a:cubicBezTo>
                  <a:cubicBezTo>
                    <a:pt x="8359" y="428"/>
                    <a:pt x="8359" y="397"/>
                    <a:pt x="8356" y="363"/>
                  </a:cubicBezTo>
                  <a:cubicBezTo>
                    <a:pt x="8089" y="332"/>
                    <a:pt x="7761" y="298"/>
                    <a:pt x="7491" y="298"/>
                  </a:cubicBezTo>
                  <a:lnTo>
                    <a:pt x="7423" y="298"/>
                  </a:lnTo>
                  <a:cubicBezTo>
                    <a:pt x="7416" y="476"/>
                    <a:pt x="7399" y="681"/>
                    <a:pt x="7382" y="705"/>
                  </a:cubicBezTo>
                  <a:cubicBezTo>
                    <a:pt x="7372" y="719"/>
                    <a:pt x="7368" y="732"/>
                    <a:pt x="7368" y="742"/>
                  </a:cubicBezTo>
                  <a:cubicBezTo>
                    <a:pt x="7501" y="777"/>
                    <a:pt x="7594" y="893"/>
                    <a:pt x="7594" y="1033"/>
                  </a:cubicBezTo>
                  <a:cubicBezTo>
                    <a:pt x="7594" y="1200"/>
                    <a:pt x="7454" y="1337"/>
                    <a:pt x="7283" y="1337"/>
                  </a:cubicBezTo>
                  <a:cubicBezTo>
                    <a:pt x="7108" y="1337"/>
                    <a:pt x="6972" y="1200"/>
                    <a:pt x="6972" y="1033"/>
                  </a:cubicBezTo>
                  <a:cubicBezTo>
                    <a:pt x="6972" y="927"/>
                    <a:pt x="7026" y="838"/>
                    <a:pt x="7112" y="783"/>
                  </a:cubicBezTo>
                  <a:cubicBezTo>
                    <a:pt x="7125" y="657"/>
                    <a:pt x="7143" y="514"/>
                    <a:pt x="7143" y="449"/>
                  </a:cubicBezTo>
                  <a:cubicBezTo>
                    <a:pt x="7143" y="414"/>
                    <a:pt x="7139" y="356"/>
                    <a:pt x="7132" y="288"/>
                  </a:cubicBezTo>
                  <a:cubicBezTo>
                    <a:pt x="6859" y="271"/>
                    <a:pt x="6551" y="244"/>
                    <a:pt x="6305" y="227"/>
                  </a:cubicBezTo>
                  <a:cubicBezTo>
                    <a:pt x="6292" y="411"/>
                    <a:pt x="6271" y="674"/>
                    <a:pt x="6251" y="708"/>
                  </a:cubicBezTo>
                  <a:cubicBezTo>
                    <a:pt x="6227" y="742"/>
                    <a:pt x="6234" y="770"/>
                    <a:pt x="6240" y="804"/>
                  </a:cubicBezTo>
                  <a:cubicBezTo>
                    <a:pt x="6312" y="859"/>
                    <a:pt x="6360" y="944"/>
                    <a:pt x="6360" y="1040"/>
                  </a:cubicBezTo>
                  <a:cubicBezTo>
                    <a:pt x="6360" y="1204"/>
                    <a:pt x="6220" y="1340"/>
                    <a:pt x="6049" y="1340"/>
                  </a:cubicBezTo>
                  <a:cubicBezTo>
                    <a:pt x="5875" y="1340"/>
                    <a:pt x="5738" y="1204"/>
                    <a:pt x="5738" y="1040"/>
                  </a:cubicBezTo>
                  <a:cubicBezTo>
                    <a:pt x="5738" y="913"/>
                    <a:pt x="5813" y="807"/>
                    <a:pt x="5926" y="760"/>
                  </a:cubicBezTo>
                  <a:cubicBezTo>
                    <a:pt x="5943" y="640"/>
                    <a:pt x="5953" y="514"/>
                    <a:pt x="5953" y="452"/>
                  </a:cubicBezTo>
                  <a:cubicBezTo>
                    <a:pt x="5953" y="411"/>
                    <a:pt x="5947" y="309"/>
                    <a:pt x="5933" y="206"/>
                  </a:cubicBezTo>
                  <a:lnTo>
                    <a:pt x="5919" y="206"/>
                  </a:lnTo>
                  <a:cubicBezTo>
                    <a:pt x="5755" y="206"/>
                    <a:pt x="5294" y="90"/>
                    <a:pt x="5003" y="25"/>
                  </a:cubicBezTo>
                  <a:cubicBezTo>
                    <a:pt x="5007" y="39"/>
                    <a:pt x="5010" y="56"/>
                    <a:pt x="5010" y="66"/>
                  </a:cubicBezTo>
                  <a:cubicBezTo>
                    <a:pt x="5010" y="121"/>
                    <a:pt x="4976" y="667"/>
                    <a:pt x="4945" y="708"/>
                  </a:cubicBezTo>
                  <a:cubicBezTo>
                    <a:pt x="4935" y="725"/>
                    <a:pt x="4935" y="742"/>
                    <a:pt x="4935" y="760"/>
                  </a:cubicBezTo>
                  <a:cubicBezTo>
                    <a:pt x="5044" y="807"/>
                    <a:pt x="5116" y="913"/>
                    <a:pt x="5116" y="1040"/>
                  </a:cubicBezTo>
                  <a:cubicBezTo>
                    <a:pt x="5116" y="1204"/>
                    <a:pt x="4976" y="1340"/>
                    <a:pt x="4805" y="1340"/>
                  </a:cubicBezTo>
                  <a:cubicBezTo>
                    <a:pt x="4631" y="1340"/>
                    <a:pt x="4494" y="1204"/>
                    <a:pt x="4494" y="1040"/>
                  </a:cubicBezTo>
                  <a:cubicBezTo>
                    <a:pt x="4494" y="937"/>
                    <a:pt x="4546" y="852"/>
                    <a:pt x="4621" y="794"/>
                  </a:cubicBezTo>
                  <a:cubicBezTo>
                    <a:pt x="4638" y="667"/>
                    <a:pt x="4655" y="520"/>
                    <a:pt x="4655" y="452"/>
                  </a:cubicBezTo>
                  <a:cubicBezTo>
                    <a:pt x="4655" y="377"/>
                    <a:pt x="4631" y="144"/>
                    <a:pt x="4614" y="1"/>
                  </a:cubicBezTo>
                  <a:cubicBezTo>
                    <a:pt x="4433" y="21"/>
                    <a:pt x="4153" y="59"/>
                    <a:pt x="3790" y="59"/>
                  </a:cubicBezTo>
                  <a:lnTo>
                    <a:pt x="3715" y="59"/>
                  </a:lnTo>
                  <a:lnTo>
                    <a:pt x="3715" y="66"/>
                  </a:lnTo>
                  <a:cubicBezTo>
                    <a:pt x="3715" y="121"/>
                    <a:pt x="3691" y="667"/>
                    <a:pt x="3671" y="708"/>
                  </a:cubicBezTo>
                  <a:cubicBezTo>
                    <a:pt x="3661" y="722"/>
                    <a:pt x="3661" y="736"/>
                    <a:pt x="3661" y="749"/>
                  </a:cubicBezTo>
                  <a:cubicBezTo>
                    <a:pt x="3790" y="787"/>
                    <a:pt x="3879" y="903"/>
                    <a:pt x="3879" y="1033"/>
                  </a:cubicBezTo>
                  <a:cubicBezTo>
                    <a:pt x="3879" y="1200"/>
                    <a:pt x="3739" y="1337"/>
                    <a:pt x="3568" y="1337"/>
                  </a:cubicBezTo>
                  <a:cubicBezTo>
                    <a:pt x="3397" y="1337"/>
                    <a:pt x="3254" y="1200"/>
                    <a:pt x="3254" y="1033"/>
                  </a:cubicBezTo>
                  <a:cubicBezTo>
                    <a:pt x="3254" y="913"/>
                    <a:pt x="3329" y="807"/>
                    <a:pt x="3435" y="760"/>
                  </a:cubicBezTo>
                  <a:cubicBezTo>
                    <a:pt x="3449" y="640"/>
                    <a:pt x="3456" y="510"/>
                    <a:pt x="3456" y="449"/>
                  </a:cubicBezTo>
                  <a:cubicBezTo>
                    <a:pt x="3456" y="384"/>
                    <a:pt x="3442" y="206"/>
                    <a:pt x="3432" y="66"/>
                  </a:cubicBezTo>
                  <a:cubicBezTo>
                    <a:pt x="3063" y="86"/>
                    <a:pt x="2738" y="127"/>
                    <a:pt x="2547" y="127"/>
                  </a:cubicBezTo>
                  <a:cubicBezTo>
                    <a:pt x="2516" y="127"/>
                    <a:pt x="2485" y="134"/>
                    <a:pt x="2451" y="134"/>
                  </a:cubicBezTo>
                  <a:cubicBezTo>
                    <a:pt x="2444" y="237"/>
                    <a:pt x="2434" y="343"/>
                    <a:pt x="2434" y="394"/>
                  </a:cubicBezTo>
                  <a:cubicBezTo>
                    <a:pt x="2434" y="459"/>
                    <a:pt x="2447" y="623"/>
                    <a:pt x="2461" y="760"/>
                  </a:cubicBezTo>
                  <a:cubicBezTo>
                    <a:pt x="2567" y="807"/>
                    <a:pt x="2639" y="913"/>
                    <a:pt x="2639" y="1033"/>
                  </a:cubicBezTo>
                  <a:cubicBezTo>
                    <a:pt x="2639" y="1200"/>
                    <a:pt x="2499" y="1337"/>
                    <a:pt x="2328" y="1337"/>
                  </a:cubicBezTo>
                  <a:cubicBezTo>
                    <a:pt x="2157" y="1337"/>
                    <a:pt x="2017" y="1200"/>
                    <a:pt x="2017" y="1033"/>
                  </a:cubicBezTo>
                  <a:cubicBezTo>
                    <a:pt x="2017" y="920"/>
                    <a:pt x="2085" y="821"/>
                    <a:pt x="2178" y="770"/>
                  </a:cubicBezTo>
                  <a:cubicBezTo>
                    <a:pt x="2178" y="688"/>
                    <a:pt x="2195" y="309"/>
                    <a:pt x="2219" y="175"/>
                  </a:cubicBezTo>
                  <a:cubicBezTo>
                    <a:pt x="2034" y="220"/>
                    <a:pt x="1853" y="274"/>
                    <a:pt x="1764" y="274"/>
                  </a:cubicBezTo>
                  <a:cubicBezTo>
                    <a:pt x="1641" y="274"/>
                    <a:pt x="1405" y="363"/>
                    <a:pt x="1231" y="309"/>
                  </a:cubicBezTo>
                  <a:cubicBezTo>
                    <a:pt x="1221" y="479"/>
                    <a:pt x="1210" y="681"/>
                    <a:pt x="1197" y="705"/>
                  </a:cubicBezTo>
                  <a:cubicBezTo>
                    <a:pt x="1187" y="719"/>
                    <a:pt x="1187" y="732"/>
                    <a:pt x="1187" y="742"/>
                  </a:cubicBezTo>
                  <a:cubicBezTo>
                    <a:pt x="1316" y="783"/>
                    <a:pt x="1405" y="896"/>
                    <a:pt x="1405" y="1030"/>
                  </a:cubicBezTo>
                  <a:cubicBezTo>
                    <a:pt x="1405" y="1197"/>
                    <a:pt x="1265" y="1334"/>
                    <a:pt x="1094" y="1334"/>
                  </a:cubicBezTo>
                  <a:cubicBezTo>
                    <a:pt x="920" y="1334"/>
                    <a:pt x="783" y="1197"/>
                    <a:pt x="783" y="1030"/>
                  </a:cubicBezTo>
                  <a:cubicBezTo>
                    <a:pt x="783" y="910"/>
                    <a:pt x="855" y="804"/>
                    <a:pt x="961" y="756"/>
                  </a:cubicBezTo>
                  <a:cubicBezTo>
                    <a:pt x="975" y="637"/>
                    <a:pt x="982" y="503"/>
                    <a:pt x="982" y="445"/>
                  </a:cubicBezTo>
                  <a:cubicBezTo>
                    <a:pt x="982" y="394"/>
                    <a:pt x="975" y="278"/>
                    <a:pt x="964" y="158"/>
                  </a:cubicBezTo>
                  <a:cubicBezTo>
                    <a:pt x="725" y="83"/>
                    <a:pt x="366" y="73"/>
                    <a:pt x="366" y="73"/>
                  </a:cubicBezTo>
                  <a:cubicBezTo>
                    <a:pt x="240" y="73"/>
                    <a:pt x="38" y="466"/>
                    <a:pt x="38" y="589"/>
                  </a:cubicBezTo>
                  <a:lnTo>
                    <a:pt x="38" y="2649"/>
                  </a:lnTo>
                  <a:cubicBezTo>
                    <a:pt x="38" y="2772"/>
                    <a:pt x="90" y="6699"/>
                    <a:pt x="90" y="7946"/>
                  </a:cubicBezTo>
                  <a:cubicBezTo>
                    <a:pt x="90" y="9196"/>
                    <a:pt x="38" y="12607"/>
                    <a:pt x="38" y="13464"/>
                  </a:cubicBezTo>
                  <a:cubicBezTo>
                    <a:pt x="38" y="14322"/>
                    <a:pt x="1" y="15607"/>
                    <a:pt x="90" y="15692"/>
                  </a:cubicBezTo>
                  <a:cubicBezTo>
                    <a:pt x="178" y="15778"/>
                    <a:pt x="366" y="15720"/>
                    <a:pt x="445" y="15648"/>
                  </a:cubicBezTo>
                  <a:cubicBezTo>
                    <a:pt x="520" y="15573"/>
                    <a:pt x="599" y="15450"/>
                    <a:pt x="722" y="15450"/>
                  </a:cubicBezTo>
                  <a:cubicBezTo>
                    <a:pt x="845" y="15450"/>
                    <a:pt x="1026" y="15843"/>
                    <a:pt x="1180" y="15843"/>
                  </a:cubicBezTo>
                  <a:cubicBezTo>
                    <a:pt x="1333" y="15843"/>
                    <a:pt x="1456" y="15990"/>
                    <a:pt x="1689" y="15843"/>
                  </a:cubicBezTo>
                  <a:cubicBezTo>
                    <a:pt x="1914" y="15699"/>
                    <a:pt x="2171" y="15600"/>
                    <a:pt x="2321" y="15549"/>
                  </a:cubicBezTo>
                  <a:cubicBezTo>
                    <a:pt x="2475" y="15501"/>
                    <a:pt x="2570" y="15692"/>
                    <a:pt x="2854" y="15672"/>
                  </a:cubicBezTo>
                  <a:cubicBezTo>
                    <a:pt x="3131" y="15648"/>
                    <a:pt x="3510" y="15720"/>
                    <a:pt x="3743" y="15648"/>
                  </a:cubicBezTo>
                  <a:cubicBezTo>
                    <a:pt x="3968" y="15573"/>
                    <a:pt x="4173" y="15522"/>
                    <a:pt x="4450" y="15426"/>
                  </a:cubicBezTo>
                  <a:cubicBezTo>
                    <a:pt x="4730" y="15327"/>
                    <a:pt x="5567" y="15204"/>
                    <a:pt x="5721" y="15204"/>
                  </a:cubicBezTo>
                  <a:cubicBezTo>
                    <a:pt x="5875" y="15204"/>
                    <a:pt x="6100" y="15692"/>
                    <a:pt x="6305" y="15692"/>
                  </a:cubicBezTo>
                  <a:cubicBezTo>
                    <a:pt x="6510" y="15692"/>
                    <a:pt x="7091" y="15819"/>
                    <a:pt x="7218" y="15692"/>
                  </a:cubicBezTo>
                  <a:cubicBezTo>
                    <a:pt x="7348" y="15569"/>
                    <a:pt x="7877" y="15399"/>
                    <a:pt x="7952" y="15399"/>
                  </a:cubicBezTo>
                  <a:cubicBezTo>
                    <a:pt x="8031" y="15399"/>
                    <a:pt x="8157" y="15692"/>
                    <a:pt x="8335" y="15692"/>
                  </a:cubicBezTo>
                  <a:cubicBezTo>
                    <a:pt x="8513" y="15692"/>
                    <a:pt x="9654" y="15768"/>
                    <a:pt x="9805" y="15692"/>
                  </a:cubicBezTo>
                  <a:cubicBezTo>
                    <a:pt x="9958" y="15621"/>
                    <a:pt x="10512" y="15597"/>
                    <a:pt x="10795" y="15522"/>
                  </a:cubicBezTo>
                  <a:cubicBezTo>
                    <a:pt x="11072" y="15450"/>
                    <a:pt x="11124" y="15327"/>
                    <a:pt x="11428" y="15327"/>
                  </a:cubicBezTo>
                  <a:cubicBezTo>
                    <a:pt x="11728" y="15327"/>
                    <a:pt x="11985" y="15450"/>
                    <a:pt x="12084" y="15450"/>
                  </a:cubicBezTo>
                  <a:cubicBezTo>
                    <a:pt x="12186" y="15450"/>
                    <a:pt x="12668" y="15692"/>
                    <a:pt x="12668" y="15692"/>
                  </a:cubicBezTo>
                  <a:cubicBezTo>
                    <a:pt x="12668" y="15692"/>
                    <a:pt x="12948" y="15764"/>
                    <a:pt x="13023" y="15764"/>
                  </a:cubicBezTo>
                  <a:cubicBezTo>
                    <a:pt x="13102" y="15764"/>
                    <a:pt x="13290" y="15826"/>
                    <a:pt x="13430" y="15692"/>
                  </a:cubicBezTo>
                  <a:cubicBezTo>
                    <a:pt x="13570" y="15556"/>
                    <a:pt x="13693" y="15498"/>
                    <a:pt x="13809" y="15450"/>
                  </a:cubicBezTo>
                  <a:cubicBezTo>
                    <a:pt x="14114" y="15327"/>
                    <a:pt x="14342" y="15402"/>
                    <a:pt x="14571" y="15450"/>
                  </a:cubicBezTo>
                  <a:cubicBezTo>
                    <a:pt x="14797" y="15498"/>
                    <a:pt x="15446" y="15805"/>
                    <a:pt x="15511" y="15744"/>
                  </a:cubicBezTo>
                  <a:cubicBezTo>
                    <a:pt x="15573" y="15686"/>
                    <a:pt x="15665" y="15378"/>
                    <a:pt x="15665" y="15207"/>
                  </a:cubicBezTo>
                  <a:cubicBezTo>
                    <a:pt x="15638" y="15050"/>
                    <a:pt x="15562" y="14903"/>
                    <a:pt x="15511" y="14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24"/>
          <p:cNvSpPr txBox="1">
            <a:spLocks noGrp="1"/>
          </p:cNvSpPr>
          <p:nvPr>
            <p:ph type="ctrTitle"/>
          </p:nvPr>
        </p:nvSpPr>
        <p:spPr>
          <a:xfrm>
            <a:off x="2112900" y="1236800"/>
            <a:ext cx="4918200" cy="1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3" name="Google Shape;1923;p24"/>
          <p:cNvSpPr txBox="1">
            <a:spLocks noGrp="1"/>
          </p:cNvSpPr>
          <p:nvPr>
            <p:ph type="subTitle" idx="1"/>
          </p:nvPr>
        </p:nvSpPr>
        <p:spPr>
          <a:xfrm>
            <a:off x="2486300" y="2767925"/>
            <a:ext cx="42141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924" name="Google Shape;192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5" name="Google Shape;1925;p24"/>
          <p:cNvGrpSpPr/>
          <p:nvPr/>
        </p:nvGrpSpPr>
        <p:grpSpPr>
          <a:xfrm>
            <a:off x="8083328" y="1023681"/>
            <a:ext cx="760496" cy="866087"/>
            <a:chOff x="8219399" y="1023675"/>
            <a:chExt cx="626129" cy="713063"/>
          </a:xfrm>
        </p:grpSpPr>
        <p:sp>
          <p:nvSpPr>
            <p:cNvPr id="1926" name="Google Shape;1926;p24"/>
            <p:cNvSpPr/>
            <p:nvPr/>
          </p:nvSpPr>
          <p:spPr>
            <a:xfrm rot="2134697">
              <a:off x="8265484" y="1303377"/>
              <a:ext cx="497978" cy="318197"/>
            </a:xfrm>
            <a:custGeom>
              <a:avLst/>
              <a:gdLst/>
              <a:ahLst/>
              <a:cxnLst/>
              <a:rect l="l" t="t" r="r" b="b"/>
              <a:pathLst>
                <a:path w="3479" h="2223" extrusionOk="0">
                  <a:moveTo>
                    <a:pt x="1606" y="288"/>
                  </a:moveTo>
                  <a:cubicBezTo>
                    <a:pt x="1736" y="630"/>
                    <a:pt x="1862" y="965"/>
                    <a:pt x="1992" y="1303"/>
                  </a:cubicBezTo>
                  <a:cubicBezTo>
                    <a:pt x="2006" y="1334"/>
                    <a:pt x="2013" y="1368"/>
                    <a:pt x="2027" y="1398"/>
                  </a:cubicBezTo>
                  <a:cubicBezTo>
                    <a:pt x="2052" y="1448"/>
                    <a:pt x="2081" y="1474"/>
                    <a:pt x="2112" y="1474"/>
                  </a:cubicBezTo>
                  <a:cubicBezTo>
                    <a:pt x="2139" y="1474"/>
                    <a:pt x="2167" y="1455"/>
                    <a:pt x="2197" y="1416"/>
                  </a:cubicBezTo>
                  <a:cubicBezTo>
                    <a:pt x="2423" y="1129"/>
                    <a:pt x="2648" y="842"/>
                    <a:pt x="2871" y="561"/>
                  </a:cubicBezTo>
                  <a:cubicBezTo>
                    <a:pt x="2898" y="527"/>
                    <a:pt x="2929" y="493"/>
                    <a:pt x="2966" y="442"/>
                  </a:cubicBezTo>
                  <a:cubicBezTo>
                    <a:pt x="3000" y="595"/>
                    <a:pt x="3031" y="725"/>
                    <a:pt x="3055" y="862"/>
                  </a:cubicBezTo>
                  <a:cubicBezTo>
                    <a:pt x="3127" y="1217"/>
                    <a:pt x="3195" y="1576"/>
                    <a:pt x="3270" y="1932"/>
                  </a:cubicBezTo>
                  <a:cubicBezTo>
                    <a:pt x="3294" y="2065"/>
                    <a:pt x="3294" y="2065"/>
                    <a:pt x="3158" y="2065"/>
                  </a:cubicBezTo>
                  <a:cubicBezTo>
                    <a:pt x="2471" y="2058"/>
                    <a:pt x="1787" y="2055"/>
                    <a:pt x="1100" y="2051"/>
                  </a:cubicBezTo>
                  <a:cubicBezTo>
                    <a:pt x="914" y="2051"/>
                    <a:pt x="728" y="2050"/>
                    <a:pt x="544" y="2050"/>
                  </a:cubicBezTo>
                  <a:cubicBezTo>
                    <a:pt x="451" y="2050"/>
                    <a:pt x="359" y="2050"/>
                    <a:pt x="267" y="2051"/>
                  </a:cubicBezTo>
                  <a:cubicBezTo>
                    <a:pt x="202" y="2048"/>
                    <a:pt x="171" y="2037"/>
                    <a:pt x="181" y="1962"/>
                  </a:cubicBezTo>
                  <a:cubicBezTo>
                    <a:pt x="233" y="1569"/>
                    <a:pt x="274" y="1176"/>
                    <a:pt x="321" y="783"/>
                  </a:cubicBezTo>
                  <a:cubicBezTo>
                    <a:pt x="321" y="773"/>
                    <a:pt x="332" y="766"/>
                    <a:pt x="342" y="742"/>
                  </a:cubicBezTo>
                  <a:cubicBezTo>
                    <a:pt x="496" y="992"/>
                    <a:pt x="646" y="1231"/>
                    <a:pt x="796" y="1474"/>
                  </a:cubicBezTo>
                  <a:cubicBezTo>
                    <a:pt x="810" y="1491"/>
                    <a:pt x="817" y="1511"/>
                    <a:pt x="831" y="1528"/>
                  </a:cubicBezTo>
                  <a:cubicBezTo>
                    <a:pt x="852" y="1566"/>
                    <a:pt x="877" y="1598"/>
                    <a:pt x="920" y="1598"/>
                  </a:cubicBezTo>
                  <a:cubicBezTo>
                    <a:pt x="924" y="1598"/>
                    <a:pt x="929" y="1597"/>
                    <a:pt x="933" y="1597"/>
                  </a:cubicBezTo>
                  <a:cubicBezTo>
                    <a:pt x="984" y="1593"/>
                    <a:pt x="998" y="1556"/>
                    <a:pt x="1015" y="1522"/>
                  </a:cubicBezTo>
                  <a:cubicBezTo>
                    <a:pt x="1193" y="1132"/>
                    <a:pt x="1374" y="742"/>
                    <a:pt x="1555" y="356"/>
                  </a:cubicBezTo>
                  <a:cubicBezTo>
                    <a:pt x="1565" y="332"/>
                    <a:pt x="1569" y="302"/>
                    <a:pt x="1606" y="288"/>
                  </a:cubicBezTo>
                  <a:close/>
                  <a:moveTo>
                    <a:pt x="1616" y="1"/>
                  </a:moveTo>
                  <a:cubicBezTo>
                    <a:pt x="1565" y="1"/>
                    <a:pt x="1534" y="38"/>
                    <a:pt x="1514" y="86"/>
                  </a:cubicBezTo>
                  <a:cubicBezTo>
                    <a:pt x="1398" y="346"/>
                    <a:pt x="1275" y="602"/>
                    <a:pt x="1155" y="862"/>
                  </a:cubicBezTo>
                  <a:cubicBezTo>
                    <a:pt x="1077" y="1029"/>
                    <a:pt x="998" y="1200"/>
                    <a:pt x="916" y="1375"/>
                  </a:cubicBezTo>
                  <a:cubicBezTo>
                    <a:pt x="728" y="1070"/>
                    <a:pt x="554" y="787"/>
                    <a:pt x="373" y="503"/>
                  </a:cubicBezTo>
                  <a:cubicBezTo>
                    <a:pt x="353" y="468"/>
                    <a:pt x="337" y="421"/>
                    <a:pt x="290" y="421"/>
                  </a:cubicBezTo>
                  <a:cubicBezTo>
                    <a:pt x="287" y="421"/>
                    <a:pt x="284" y="421"/>
                    <a:pt x="280" y="421"/>
                  </a:cubicBezTo>
                  <a:cubicBezTo>
                    <a:pt x="222" y="435"/>
                    <a:pt x="205" y="483"/>
                    <a:pt x="198" y="537"/>
                  </a:cubicBezTo>
                  <a:cubicBezTo>
                    <a:pt x="144" y="1043"/>
                    <a:pt x="79" y="1545"/>
                    <a:pt x="17" y="2051"/>
                  </a:cubicBezTo>
                  <a:cubicBezTo>
                    <a:pt x="0" y="2178"/>
                    <a:pt x="31" y="2212"/>
                    <a:pt x="161" y="2212"/>
                  </a:cubicBezTo>
                  <a:cubicBezTo>
                    <a:pt x="1203" y="2219"/>
                    <a:pt x="2249" y="2219"/>
                    <a:pt x="3291" y="2222"/>
                  </a:cubicBezTo>
                  <a:cubicBezTo>
                    <a:pt x="3431" y="2222"/>
                    <a:pt x="3479" y="2171"/>
                    <a:pt x="3451" y="2034"/>
                  </a:cubicBezTo>
                  <a:cubicBezTo>
                    <a:pt x="3339" y="1453"/>
                    <a:pt x="3219" y="872"/>
                    <a:pt x="3103" y="291"/>
                  </a:cubicBezTo>
                  <a:cubicBezTo>
                    <a:pt x="3093" y="250"/>
                    <a:pt x="3086" y="206"/>
                    <a:pt x="3038" y="192"/>
                  </a:cubicBezTo>
                  <a:cubicBezTo>
                    <a:pt x="3030" y="190"/>
                    <a:pt x="3022" y="189"/>
                    <a:pt x="3015" y="189"/>
                  </a:cubicBezTo>
                  <a:cubicBezTo>
                    <a:pt x="2978" y="189"/>
                    <a:pt x="2947" y="216"/>
                    <a:pt x="2922" y="247"/>
                  </a:cubicBezTo>
                  <a:cubicBezTo>
                    <a:pt x="2864" y="326"/>
                    <a:pt x="2802" y="408"/>
                    <a:pt x="2741" y="486"/>
                  </a:cubicBezTo>
                  <a:cubicBezTo>
                    <a:pt x="2539" y="739"/>
                    <a:pt x="2337" y="992"/>
                    <a:pt x="2132" y="1255"/>
                  </a:cubicBezTo>
                  <a:cubicBezTo>
                    <a:pt x="1982" y="859"/>
                    <a:pt x="1839" y="472"/>
                    <a:pt x="1698" y="93"/>
                  </a:cubicBezTo>
                  <a:cubicBezTo>
                    <a:pt x="1681" y="52"/>
                    <a:pt x="1668" y="1"/>
                    <a:pt x="1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4"/>
            <p:cNvSpPr/>
            <p:nvPr/>
          </p:nvSpPr>
          <p:spPr>
            <a:xfrm rot="9334673">
              <a:off x="8578723" y="1161192"/>
              <a:ext cx="244072" cy="143145"/>
            </a:xfrm>
            <a:custGeom>
              <a:avLst/>
              <a:gdLst/>
              <a:ahLst/>
              <a:cxnLst/>
              <a:rect l="l" t="t" r="r" b="b"/>
              <a:pathLst>
                <a:path w="1990" h="1167" extrusionOk="0">
                  <a:moveTo>
                    <a:pt x="1327" y="1"/>
                  </a:moveTo>
                  <a:cubicBezTo>
                    <a:pt x="1068" y="1"/>
                    <a:pt x="801" y="104"/>
                    <a:pt x="589" y="263"/>
                  </a:cubicBezTo>
                  <a:cubicBezTo>
                    <a:pt x="479" y="342"/>
                    <a:pt x="291" y="495"/>
                    <a:pt x="172" y="663"/>
                  </a:cubicBezTo>
                  <a:cubicBezTo>
                    <a:pt x="52" y="830"/>
                    <a:pt x="1" y="1001"/>
                    <a:pt x="127" y="1117"/>
                  </a:cubicBezTo>
                  <a:cubicBezTo>
                    <a:pt x="169" y="1153"/>
                    <a:pt x="237" y="1167"/>
                    <a:pt x="321" y="1167"/>
                  </a:cubicBezTo>
                  <a:cubicBezTo>
                    <a:pt x="438" y="1167"/>
                    <a:pt x="585" y="1140"/>
                    <a:pt x="732" y="1110"/>
                  </a:cubicBezTo>
                  <a:cubicBezTo>
                    <a:pt x="982" y="1056"/>
                    <a:pt x="1238" y="987"/>
                    <a:pt x="1347" y="963"/>
                  </a:cubicBezTo>
                  <a:cubicBezTo>
                    <a:pt x="1501" y="929"/>
                    <a:pt x="1655" y="888"/>
                    <a:pt x="1778" y="796"/>
                  </a:cubicBezTo>
                  <a:cubicBezTo>
                    <a:pt x="1901" y="707"/>
                    <a:pt x="1990" y="543"/>
                    <a:pt x="1962" y="383"/>
                  </a:cubicBezTo>
                  <a:cubicBezTo>
                    <a:pt x="1932" y="246"/>
                    <a:pt x="1815" y="136"/>
                    <a:pt x="1689" y="78"/>
                  </a:cubicBezTo>
                  <a:cubicBezTo>
                    <a:pt x="1575" y="25"/>
                    <a:pt x="1452" y="1"/>
                    <a:pt x="1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 rot="9334673">
              <a:off x="8727417" y="1337119"/>
              <a:ext cx="109894" cy="63538"/>
            </a:xfrm>
            <a:custGeom>
              <a:avLst/>
              <a:gdLst/>
              <a:ahLst/>
              <a:cxnLst/>
              <a:rect l="l" t="t" r="r" b="b"/>
              <a:pathLst>
                <a:path w="896" h="518" extrusionOk="0">
                  <a:moveTo>
                    <a:pt x="429" y="0"/>
                  </a:moveTo>
                  <a:cubicBezTo>
                    <a:pt x="423" y="0"/>
                    <a:pt x="417" y="0"/>
                    <a:pt x="411" y="1"/>
                  </a:cubicBezTo>
                  <a:cubicBezTo>
                    <a:pt x="349" y="1"/>
                    <a:pt x="233" y="14"/>
                    <a:pt x="148" y="48"/>
                  </a:cubicBezTo>
                  <a:cubicBezTo>
                    <a:pt x="62" y="83"/>
                    <a:pt x="1" y="137"/>
                    <a:pt x="28" y="216"/>
                  </a:cubicBezTo>
                  <a:cubicBezTo>
                    <a:pt x="42" y="271"/>
                    <a:pt x="144" y="312"/>
                    <a:pt x="247" y="356"/>
                  </a:cubicBezTo>
                  <a:cubicBezTo>
                    <a:pt x="349" y="397"/>
                    <a:pt x="452" y="441"/>
                    <a:pt x="493" y="458"/>
                  </a:cubicBezTo>
                  <a:cubicBezTo>
                    <a:pt x="554" y="489"/>
                    <a:pt x="612" y="517"/>
                    <a:pt x="677" y="517"/>
                  </a:cubicBezTo>
                  <a:cubicBezTo>
                    <a:pt x="684" y="517"/>
                    <a:pt x="690" y="518"/>
                    <a:pt x="697" y="518"/>
                  </a:cubicBezTo>
                  <a:cubicBezTo>
                    <a:pt x="757" y="518"/>
                    <a:pt x="822" y="490"/>
                    <a:pt x="862" y="431"/>
                  </a:cubicBezTo>
                  <a:cubicBezTo>
                    <a:pt x="896" y="380"/>
                    <a:pt x="889" y="308"/>
                    <a:pt x="865" y="250"/>
                  </a:cubicBezTo>
                  <a:cubicBezTo>
                    <a:pt x="799" y="95"/>
                    <a:pt x="609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 rot="9334673">
              <a:off x="8460594" y="1035690"/>
              <a:ext cx="96893" cy="179207"/>
            </a:xfrm>
            <a:custGeom>
              <a:avLst/>
              <a:gdLst/>
              <a:ahLst/>
              <a:cxnLst/>
              <a:rect l="l" t="t" r="r" b="b"/>
              <a:pathLst>
                <a:path w="790" h="1461" extrusionOk="0">
                  <a:moveTo>
                    <a:pt x="500" y="1"/>
                  </a:moveTo>
                  <a:cubicBezTo>
                    <a:pt x="404" y="1"/>
                    <a:pt x="315" y="57"/>
                    <a:pt x="250" y="128"/>
                  </a:cubicBezTo>
                  <a:cubicBezTo>
                    <a:pt x="62" y="316"/>
                    <a:pt x="1" y="575"/>
                    <a:pt x="14" y="828"/>
                  </a:cubicBezTo>
                  <a:cubicBezTo>
                    <a:pt x="18" y="917"/>
                    <a:pt x="31" y="1074"/>
                    <a:pt x="62" y="1211"/>
                  </a:cubicBezTo>
                  <a:cubicBezTo>
                    <a:pt x="89" y="1346"/>
                    <a:pt x="146" y="1460"/>
                    <a:pt x="269" y="1460"/>
                  </a:cubicBezTo>
                  <a:cubicBezTo>
                    <a:pt x="270" y="1460"/>
                    <a:pt x="272" y="1460"/>
                    <a:pt x="274" y="1460"/>
                  </a:cubicBezTo>
                  <a:cubicBezTo>
                    <a:pt x="370" y="1454"/>
                    <a:pt x="489" y="1296"/>
                    <a:pt x="575" y="1108"/>
                  </a:cubicBezTo>
                  <a:cubicBezTo>
                    <a:pt x="663" y="921"/>
                    <a:pt x="715" y="705"/>
                    <a:pt x="735" y="620"/>
                  </a:cubicBezTo>
                  <a:cubicBezTo>
                    <a:pt x="769" y="497"/>
                    <a:pt x="790" y="364"/>
                    <a:pt x="763" y="241"/>
                  </a:cubicBezTo>
                  <a:cubicBezTo>
                    <a:pt x="732" y="121"/>
                    <a:pt x="633" y="12"/>
                    <a:pt x="517" y="1"/>
                  </a:cubicBezTo>
                  <a:cubicBezTo>
                    <a:pt x="511" y="1"/>
                    <a:pt x="50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930" name="Google Shape;1930;p24"/>
          <p:cNvGrpSpPr/>
          <p:nvPr/>
        </p:nvGrpSpPr>
        <p:grpSpPr>
          <a:xfrm>
            <a:off x="8219407" y="41500"/>
            <a:ext cx="890234" cy="803120"/>
            <a:chOff x="276032" y="4267550"/>
            <a:chExt cx="890234" cy="803120"/>
          </a:xfrm>
        </p:grpSpPr>
        <p:sp>
          <p:nvSpPr>
            <p:cNvPr id="1931" name="Google Shape;1931;p24"/>
            <p:cNvSpPr/>
            <p:nvPr/>
          </p:nvSpPr>
          <p:spPr>
            <a:xfrm rot="2328056">
              <a:off x="277455" y="4510592"/>
              <a:ext cx="887388" cy="317035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4"/>
            <p:cNvSpPr/>
            <p:nvPr/>
          </p:nvSpPr>
          <p:spPr>
            <a:xfrm rot="2328056">
              <a:off x="914978" y="4719907"/>
              <a:ext cx="74194" cy="33142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4"/>
            <p:cNvSpPr/>
            <p:nvPr/>
          </p:nvSpPr>
          <p:spPr>
            <a:xfrm rot="2328056">
              <a:off x="461095" y="4388912"/>
              <a:ext cx="71068" cy="33142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4"/>
            <p:cNvSpPr/>
            <p:nvPr/>
          </p:nvSpPr>
          <p:spPr>
            <a:xfrm rot="2328056">
              <a:off x="987649" y="5010721"/>
              <a:ext cx="13837" cy="30200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4"/>
            <p:cNvSpPr/>
            <p:nvPr/>
          </p:nvSpPr>
          <p:spPr>
            <a:xfrm rot="2328056">
              <a:off x="532167" y="4738816"/>
              <a:ext cx="46061" cy="46"/>
            </a:xfrm>
            <a:custGeom>
              <a:avLst/>
              <a:gdLst/>
              <a:ahLst/>
              <a:cxnLst/>
              <a:rect l="l" t="t" r="r" b="b"/>
              <a:pathLst>
                <a:path w="1002" h="1" extrusionOk="0">
                  <a:moveTo>
                    <a:pt x="1" y="1"/>
                  </a:moveTo>
                  <a:lnTo>
                    <a:pt x="1" y="1"/>
                  </a:lnTo>
                  <a:lnTo>
                    <a:pt x="1002" y="1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4"/>
            <p:cNvSpPr/>
            <p:nvPr/>
          </p:nvSpPr>
          <p:spPr>
            <a:xfrm rot="2328056">
              <a:off x="533723" y="4719004"/>
              <a:ext cx="77780" cy="29511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4"/>
            <p:cNvSpPr/>
            <p:nvPr/>
          </p:nvSpPr>
          <p:spPr>
            <a:xfrm rot="2328056">
              <a:off x="803626" y="4692182"/>
              <a:ext cx="71666" cy="34843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4"/>
            <p:cNvSpPr/>
            <p:nvPr/>
          </p:nvSpPr>
          <p:spPr>
            <a:xfrm rot="2328056">
              <a:off x="664219" y="4719715"/>
              <a:ext cx="71068" cy="31993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4"/>
            <p:cNvSpPr/>
            <p:nvPr/>
          </p:nvSpPr>
          <p:spPr>
            <a:xfrm rot="2328056">
              <a:off x="994342" y="4918124"/>
              <a:ext cx="71344" cy="3603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4"/>
            <p:cNvSpPr/>
            <p:nvPr/>
          </p:nvSpPr>
          <p:spPr>
            <a:xfrm rot="2328056">
              <a:off x="503630" y="4552949"/>
              <a:ext cx="71988" cy="3682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4"/>
            <p:cNvSpPr/>
            <p:nvPr/>
          </p:nvSpPr>
          <p:spPr>
            <a:xfrm rot="2328056">
              <a:off x="435587" y="4311376"/>
              <a:ext cx="71206" cy="36176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4"/>
            <p:cNvSpPr/>
            <p:nvPr/>
          </p:nvSpPr>
          <p:spPr>
            <a:xfrm rot="2328056">
              <a:off x="715904" y="4584424"/>
              <a:ext cx="70746" cy="34521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4"/>
            <p:cNvSpPr/>
            <p:nvPr/>
          </p:nvSpPr>
          <p:spPr>
            <a:xfrm rot="2328056">
              <a:off x="864517" y="4654704"/>
              <a:ext cx="55163" cy="3029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4"/>
            <p:cNvSpPr/>
            <p:nvPr/>
          </p:nvSpPr>
          <p:spPr>
            <a:xfrm rot="2328056">
              <a:off x="677415" y="4462779"/>
              <a:ext cx="72585" cy="22800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4"/>
            <p:cNvSpPr/>
            <p:nvPr/>
          </p:nvSpPr>
          <p:spPr>
            <a:xfrm rot="2328056">
              <a:off x="1015515" y="4733930"/>
              <a:ext cx="69781" cy="25788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4"/>
            <p:cNvSpPr/>
            <p:nvPr/>
          </p:nvSpPr>
          <p:spPr>
            <a:xfrm rot="2328056">
              <a:off x="383352" y="4603876"/>
              <a:ext cx="8045" cy="46"/>
            </a:xfrm>
            <a:custGeom>
              <a:avLst/>
              <a:gdLst/>
              <a:ahLst/>
              <a:cxnLst/>
              <a:rect l="l" t="t" r="r" b="b"/>
              <a:pathLst>
                <a:path w="175" h="1" extrusionOk="0">
                  <a:moveTo>
                    <a:pt x="0" y="1"/>
                  </a:moveTo>
                  <a:lnTo>
                    <a:pt x="0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4"/>
            <p:cNvSpPr/>
            <p:nvPr/>
          </p:nvSpPr>
          <p:spPr>
            <a:xfrm rot="2328056">
              <a:off x="383468" y="4603549"/>
              <a:ext cx="8045" cy="414"/>
            </a:xfrm>
            <a:custGeom>
              <a:avLst/>
              <a:gdLst/>
              <a:ahLst/>
              <a:cxnLst/>
              <a:rect l="l" t="t" r="r" b="b"/>
              <a:pathLst>
                <a:path w="175" h="9" extrusionOk="0">
                  <a:moveTo>
                    <a:pt x="76" y="1"/>
                  </a:moveTo>
                  <a:cubicBezTo>
                    <a:pt x="50" y="1"/>
                    <a:pt x="25" y="3"/>
                    <a:pt x="0" y="9"/>
                  </a:cubicBezTo>
                  <a:lnTo>
                    <a:pt x="175" y="9"/>
                  </a:lnTo>
                  <a:cubicBezTo>
                    <a:pt x="161" y="9"/>
                    <a:pt x="154" y="5"/>
                    <a:pt x="140" y="5"/>
                  </a:cubicBezTo>
                  <a:cubicBezTo>
                    <a:pt x="119" y="2"/>
                    <a:pt x="9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4"/>
            <p:cNvSpPr/>
            <p:nvPr/>
          </p:nvSpPr>
          <p:spPr>
            <a:xfrm rot="2328056">
              <a:off x="319145" y="4504789"/>
              <a:ext cx="74332" cy="3530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 rot="2328056">
              <a:off x="436902" y="4587088"/>
              <a:ext cx="75435" cy="38015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4"/>
            <p:cNvSpPr/>
            <p:nvPr/>
          </p:nvSpPr>
          <p:spPr>
            <a:xfrm rot="2328056">
              <a:off x="1075804" y="4848997"/>
              <a:ext cx="29558" cy="29143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4"/>
            <p:cNvSpPr/>
            <p:nvPr/>
          </p:nvSpPr>
          <p:spPr>
            <a:xfrm rot="2328056">
              <a:off x="737376" y="4831167"/>
              <a:ext cx="69000" cy="32958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4"/>
            <p:cNvSpPr/>
            <p:nvPr/>
          </p:nvSpPr>
          <p:spPr>
            <a:xfrm rot="2328056">
              <a:off x="635241" y="4834207"/>
              <a:ext cx="77182" cy="46"/>
            </a:xfrm>
            <a:custGeom>
              <a:avLst/>
              <a:gdLst/>
              <a:ahLst/>
              <a:cxnLst/>
              <a:rect l="l" t="t" r="r" b="b"/>
              <a:pathLst>
                <a:path w="1679" h="1" extrusionOk="0">
                  <a:moveTo>
                    <a:pt x="1" y="1"/>
                  </a:moveTo>
                  <a:lnTo>
                    <a:pt x="1" y="1"/>
                  </a:lnTo>
                  <a:lnTo>
                    <a:pt x="1679" y="1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4"/>
            <p:cNvSpPr/>
            <p:nvPr/>
          </p:nvSpPr>
          <p:spPr>
            <a:xfrm rot="2328056">
              <a:off x="640781" y="4817310"/>
              <a:ext cx="77642" cy="18755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4"/>
            <p:cNvSpPr/>
            <p:nvPr/>
          </p:nvSpPr>
          <p:spPr>
            <a:xfrm rot="2328056">
              <a:off x="961903" y="4827509"/>
              <a:ext cx="81733" cy="37371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4"/>
            <p:cNvSpPr/>
            <p:nvPr/>
          </p:nvSpPr>
          <p:spPr>
            <a:xfrm rot="2328056">
              <a:off x="423726" y="4451293"/>
              <a:ext cx="79527" cy="42014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4"/>
            <p:cNvSpPr/>
            <p:nvPr/>
          </p:nvSpPr>
          <p:spPr>
            <a:xfrm rot="2328056">
              <a:off x="797948" y="4557503"/>
              <a:ext cx="65506" cy="2491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4"/>
            <p:cNvSpPr/>
            <p:nvPr/>
          </p:nvSpPr>
          <p:spPr>
            <a:xfrm rot="2328056">
              <a:off x="592152" y="4457466"/>
              <a:ext cx="71666" cy="35073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4"/>
            <p:cNvSpPr/>
            <p:nvPr/>
          </p:nvSpPr>
          <p:spPr>
            <a:xfrm rot="2328056">
              <a:off x="596035" y="4582127"/>
              <a:ext cx="78285" cy="35625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4"/>
            <p:cNvSpPr/>
            <p:nvPr/>
          </p:nvSpPr>
          <p:spPr>
            <a:xfrm rot="2328056">
              <a:off x="865662" y="4972098"/>
              <a:ext cx="78607" cy="32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4"/>
            <p:cNvSpPr/>
            <p:nvPr/>
          </p:nvSpPr>
          <p:spPr>
            <a:xfrm rot="2328056">
              <a:off x="831484" y="4795236"/>
              <a:ext cx="82009" cy="3686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4"/>
            <p:cNvSpPr/>
            <p:nvPr/>
          </p:nvSpPr>
          <p:spPr>
            <a:xfrm rot="2328056">
              <a:off x="872032" y="4890972"/>
              <a:ext cx="67253" cy="3263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24"/>
          <p:cNvGrpSpPr/>
          <p:nvPr/>
        </p:nvGrpSpPr>
        <p:grpSpPr>
          <a:xfrm>
            <a:off x="275975" y="72825"/>
            <a:ext cx="890252" cy="318211"/>
            <a:chOff x="275975" y="72825"/>
            <a:chExt cx="890252" cy="318211"/>
          </a:xfrm>
        </p:grpSpPr>
        <p:sp>
          <p:nvSpPr>
            <p:cNvPr id="1963" name="Google Shape;1963;p24"/>
            <p:cNvSpPr/>
            <p:nvPr/>
          </p:nvSpPr>
          <p:spPr>
            <a:xfrm>
              <a:off x="275975" y="72963"/>
              <a:ext cx="890252" cy="31807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906765" y="122861"/>
              <a:ext cx="74434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344182" y="150393"/>
              <a:ext cx="71298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1152154" y="323837"/>
              <a:ext cx="13881" cy="30299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606589" y="361099"/>
              <a:ext cx="78031" cy="29607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803094" y="171791"/>
              <a:ext cx="71897" cy="3495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710583" y="281456"/>
              <a:ext cx="71298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1094646" y="228514"/>
              <a:ext cx="71574" cy="36156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481611" y="251203"/>
              <a:ext cx="72220" cy="3694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276436" y="105429"/>
              <a:ext cx="71436" cy="3629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666772" y="143014"/>
              <a:ext cx="70975" cy="34634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827536" y="109903"/>
              <a:ext cx="55341" cy="30391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556321" y="72825"/>
              <a:ext cx="72820" cy="22874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992359" y="72825"/>
              <a:ext cx="70006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306366" y="328956"/>
              <a:ext cx="74572" cy="35418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450897" y="318626"/>
              <a:ext cx="75679" cy="381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1117336" y="137157"/>
              <a:ext cx="29654" cy="29238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838373" y="323145"/>
              <a:ext cx="69222" cy="3306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748722" y="371890"/>
              <a:ext cx="77892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1011589" y="174650"/>
              <a:ext cx="81997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356034" y="219014"/>
              <a:ext cx="79783" cy="42151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711551" y="73102"/>
              <a:ext cx="65717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490281" y="121201"/>
              <a:ext cx="71897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571125" y="214080"/>
              <a:ext cx="78538" cy="35741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1026070" y="349708"/>
              <a:ext cx="78861" cy="32651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889148" y="231373"/>
              <a:ext cx="82274" cy="3698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981337" y="285837"/>
              <a:ext cx="67470" cy="32743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4"/>
          <p:cNvGrpSpPr/>
          <p:nvPr/>
        </p:nvGrpSpPr>
        <p:grpSpPr>
          <a:xfrm>
            <a:off x="232480" y="2767921"/>
            <a:ext cx="814426" cy="980409"/>
            <a:chOff x="300807" y="3005561"/>
            <a:chExt cx="677785" cy="815920"/>
          </a:xfrm>
        </p:grpSpPr>
        <p:sp>
          <p:nvSpPr>
            <p:cNvPr id="1991" name="Google Shape;1991;p24"/>
            <p:cNvSpPr/>
            <p:nvPr/>
          </p:nvSpPr>
          <p:spPr>
            <a:xfrm rot="-6913607">
              <a:off x="286906" y="3205118"/>
              <a:ext cx="705587" cy="416806"/>
            </a:xfrm>
            <a:custGeom>
              <a:avLst/>
              <a:gdLst/>
              <a:ahLst/>
              <a:cxnLst/>
              <a:rect l="l" t="t" r="r" b="b"/>
              <a:pathLst>
                <a:path w="9497" h="5610" extrusionOk="0">
                  <a:moveTo>
                    <a:pt x="4626" y="174"/>
                  </a:moveTo>
                  <a:cubicBezTo>
                    <a:pt x="4641" y="174"/>
                    <a:pt x="4656" y="175"/>
                    <a:pt x="4672" y="176"/>
                  </a:cubicBezTo>
                  <a:cubicBezTo>
                    <a:pt x="5041" y="211"/>
                    <a:pt x="5201" y="354"/>
                    <a:pt x="5266" y="723"/>
                  </a:cubicBezTo>
                  <a:cubicBezTo>
                    <a:pt x="5280" y="802"/>
                    <a:pt x="5263" y="908"/>
                    <a:pt x="5348" y="938"/>
                  </a:cubicBezTo>
                  <a:cubicBezTo>
                    <a:pt x="5361" y="943"/>
                    <a:pt x="5372" y="945"/>
                    <a:pt x="5383" y="945"/>
                  </a:cubicBezTo>
                  <a:cubicBezTo>
                    <a:pt x="5450" y="945"/>
                    <a:pt x="5483" y="859"/>
                    <a:pt x="5536" y="809"/>
                  </a:cubicBezTo>
                  <a:cubicBezTo>
                    <a:pt x="5762" y="603"/>
                    <a:pt x="6028" y="467"/>
                    <a:pt x="6329" y="422"/>
                  </a:cubicBezTo>
                  <a:cubicBezTo>
                    <a:pt x="6428" y="405"/>
                    <a:pt x="6531" y="395"/>
                    <a:pt x="6630" y="392"/>
                  </a:cubicBezTo>
                  <a:cubicBezTo>
                    <a:pt x="6632" y="392"/>
                    <a:pt x="6634" y="392"/>
                    <a:pt x="6635" y="392"/>
                  </a:cubicBezTo>
                  <a:cubicBezTo>
                    <a:pt x="6928" y="392"/>
                    <a:pt x="7231" y="657"/>
                    <a:pt x="7262" y="942"/>
                  </a:cubicBezTo>
                  <a:cubicBezTo>
                    <a:pt x="7265" y="986"/>
                    <a:pt x="7252" y="1031"/>
                    <a:pt x="7259" y="1075"/>
                  </a:cubicBezTo>
                  <a:cubicBezTo>
                    <a:pt x="7261" y="1140"/>
                    <a:pt x="7291" y="1177"/>
                    <a:pt x="7334" y="1177"/>
                  </a:cubicBezTo>
                  <a:cubicBezTo>
                    <a:pt x="7350" y="1177"/>
                    <a:pt x="7369" y="1172"/>
                    <a:pt x="7388" y="1160"/>
                  </a:cubicBezTo>
                  <a:cubicBezTo>
                    <a:pt x="7541" y="1070"/>
                    <a:pt x="7695" y="1032"/>
                    <a:pt x="7849" y="1032"/>
                  </a:cubicBezTo>
                  <a:cubicBezTo>
                    <a:pt x="8017" y="1032"/>
                    <a:pt x="8183" y="1077"/>
                    <a:pt x="8345" y="1150"/>
                  </a:cubicBezTo>
                  <a:cubicBezTo>
                    <a:pt x="8643" y="1283"/>
                    <a:pt x="8885" y="1482"/>
                    <a:pt x="8988" y="1806"/>
                  </a:cubicBezTo>
                  <a:cubicBezTo>
                    <a:pt x="9035" y="1960"/>
                    <a:pt x="9012" y="2097"/>
                    <a:pt x="8919" y="2223"/>
                  </a:cubicBezTo>
                  <a:cubicBezTo>
                    <a:pt x="8834" y="2339"/>
                    <a:pt x="8728" y="2428"/>
                    <a:pt x="8619" y="2524"/>
                  </a:cubicBezTo>
                  <a:cubicBezTo>
                    <a:pt x="8496" y="2633"/>
                    <a:pt x="8499" y="2715"/>
                    <a:pt x="8649" y="2784"/>
                  </a:cubicBezTo>
                  <a:cubicBezTo>
                    <a:pt x="9073" y="2975"/>
                    <a:pt x="9234" y="3320"/>
                    <a:pt x="9213" y="3754"/>
                  </a:cubicBezTo>
                  <a:cubicBezTo>
                    <a:pt x="9191" y="4299"/>
                    <a:pt x="8644" y="4764"/>
                    <a:pt x="8093" y="4764"/>
                  </a:cubicBezTo>
                  <a:cubicBezTo>
                    <a:pt x="8049" y="4764"/>
                    <a:pt x="8006" y="4761"/>
                    <a:pt x="7962" y="4755"/>
                  </a:cubicBezTo>
                  <a:cubicBezTo>
                    <a:pt x="7699" y="4718"/>
                    <a:pt x="7467" y="4615"/>
                    <a:pt x="7245" y="4472"/>
                  </a:cubicBezTo>
                  <a:cubicBezTo>
                    <a:pt x="7221" y="4454"/>
                    <a:pt x="7195" y="4439"/>
                    <a:pt x="7168" y="4439"/>
                  </a:cubicBezTo>
                  <a:cubicBezTo>
                    <a:pt x="7153" y="4439"/>
                    <a:pt x="7138" y="4444"/>
                    <a:pt x="7122" y="4455"/>
                  </a:cubicBezTo>
                  <a:cubicBezTo>
                    <a:pt x="7088" y="4475"/>
                    <a:pt x="7077" y="4506"/>
                    <a:pt x="7091" y="4543"/>
                  </a:cubicBezTo>
                  <a:cubicBezTo>
                    <a:pt x="7187" y="4824"/>
                    <a:pt x="7040" y="5015"/>
                    <a:pt x="6831" y="5165"/>
                  </a:cubicBezTo>
                  <a:cubicBezTo>
                    <a:pt x="6714" y="5248"/>
                    <a:pt x="6560" y="5288"/>
                    <a:pt x="6403" y="5288"/>
                  </a:cubicBezTo>
                  <a:cubicBezTo>
                    <a:pt x="6185" y="5288"/>
                    <a:pt x="5961" y="5212"/>
                    <a:pt x="5820" y="5073"/>
                  </a:cubicBezTo>
                  <a:cubicBezTo>
                    <a:pt x="5762" y="5015"/>
                    <a:pt x="5724" y="4947"/>
                    <a:pt x="5690" y="4878"/>
                  </a:cubicBezTo>
                  <a:cubicBezTo>
                    <a:pt x="5674" y="4846"/>
                    <a:pt x="5647" y="4822"/>
                    <a:pt x="5609" y="4822"/>
                  </a:cubicBezTo>
                  <a:cubicBezTo>
                    <a:pt x="5599" y="4822"/>
                    <a:pt x="5589" y="4824"/>
                    <a:pt x="5577" y="4827"/>
                  </a:cubicBezTo>
                  <a:cubicBezTo>
                    <a:pt x="5533" y="4844"/>
                    <a:pt x="5523" y="4878"/>
                    <a:pt x="5526" y="4926"/>
                  </a:cubicBezTo>
                  <a:cubicBezTo>
                    <a:pt x="5533" y="5141"/>
                    <a:pt x="5413" y="5282"/>
                    <a:pt x="5232" y="5370"/>
                  </a:cubicBezTo>
                  <a:cubicBezTo>
                    <a:pt x="5118" y="5424"/>
                    <a:pt x="4994" y="5447"/>
                    <a:pt x="4867" y="5447"/>
                  </a:cubicBezTo>
                  <a:cubicBezTo>
                    <a:pt x="4823" y="5447"/>
                    <a:pt x="4778" y="5444"/>
                    <a:pt x="4733" y="5439"/>
                  </a:cubicBezTo>
                  <a:cubicBezTo>
                    <a:pt x="4708" y="5435"/>
                    <a:pt x="4683" y="5434"/>
                    <a:pt x="4658" y="5434"/>
                  </a:cubicBezTo>
                  <a:cubicBezTo>
                    <a:pt x="4588" y="5434"/>
                    <a:pt x="4518" y="5444"/>
                    <a:pt x="4449" y="5444"/>
                  </a:cubicBezTo>
                  <a:cubicBezTo>
                    <a:pt x="4416" y="5444"/>
                    <a:pt x="4383" y="5441"/>
                    <a:pt x="4351" y="5435"/>
                  </a:cubicBezTo>
                  <a:cubicBezTo>
                    <a:pt x="4169" y="5401"/>
                    <a:pt x="4019" y="5333"/>
                    <a:pt x="3917" y="5176"/>
                  </a:cubicBezTo>
                  <a:cubicBezTo>
                    <a:pt x="3869" y="5100"/>
                    <a:pt x="3838" y="5025"/>
                    <a:pt x="3848" y="4936"/>
                  </a:cubicBezTo>
                  <a:cubicBezTo>
                    <a:pt x="3855" y="4885"/>
                    <a:pt x="3845" y="4848"/>
                    <a:pt x="3790" y="4834"/>
                  </a:cubicBezTo>
                  <a:cubicBezTo>
                    <a:pt x="3781" y="4831"/>
                    <a:pt x="3772" y="4830"/>
                    <a:pt x="3764" y="4830"/>
                  </a:cubicBezTo>
                  <a:cubicBezTo>
                    <a:pt x="3731" y="4830"/>
                    <a:pt x="3707" y="4852"/>
                    <a:pt x="3688" y="4885"/>
                  </a:cubicBezTo>
                  <a:cubicBezTo>
                    <a:pt x="3504" y="5159"/>
                    <a:pt x="3277" y="5298"/>
                    <a:pt x="2994" y="5298"/>
                  </a:cubicBezTo>
                  <a:cubicBezTo>
                    <a:pt x="2913" y="5298"/>
                    <a:pt x="2828" y="5287"/>
                    <a:pt x="2738" y="5264"/>
                  </a:cubicBezTo>
                  <a:cubicBezTo>
                    <a:pt x="2488" y="5200"/>
                    <a:pt x="2334" y="5029"/>
                    <a:pt x="2259" y="4783"/>
                  </a:cubicBezTo>
                  <a:cubicBezTo>
                    <a:pt x="2242" y="4718"/>
                    <a:pt x="2242" y="4649"/>
                    <a:pt x="2270" y="4584"/>
                  </a:cubicBezTo>
                  <a:cubicBezTo>
                    <a:pt x="2287" y="4540"/>
                    <a:pt x="2300" y="4496"/>
                    <a:pt x="2256" y="4465"/>
                  </a:cubicBezTo>
                  <a:cubicBezTo>
                    <a:pt x="2240" y="4453"/>
                    <a:pt x="2224" y="4449"/>
                    <a:pt x="2209" y="4449"/>
                  </a:cubicBezTo>
                  <a:cubicBezTo>
                    <a:pt x="2180" y="4449"/>
                    <a:pt x="2152" y="4466"/>
                    <a:pt x="2123" y="4482"/>
                  </a:cubicBezTo>
                  <a:cubicBezTo>
                    <a:pt x="1931" y="4608"/>
                    <a:pt x="1730" y="4711"/>
                    <a:pt x="1504" y="4748"/>
                  </a:cubicBezTo>
                  <a:cubicBezTo>
                    <a:pt x="1421" y="4762"/>
                    <a:pt x="1342" y="4769"/>
                    <a:pt x="1266" y="4769"/>
                  </a:cubicBezTo>
                  <a:cubicBezTo>
                    <a:pt x="863" y="4769"/>
                    <a:pt x="560" y="4577"/>
                    <a:pt x="301" y="4188"/>
                  </a:cubicBezTo>
                  <a:cubicBezTo>
                    <a:pt x="45" y="3812"/>
                    <a:pt x="175" y="3262"/>
                    <a:pt x="387" y="3023"/>
                  </a:cubicBezTo>
                  <a:cubicBezTo>
                    <a:pt x="482" y="2910"/>
                    <a:pt x="616" y="2849"/>
                    <a:pt x="739" y="2780"/>
                  </a:cubicBezTo>
                  <a:cubicBezTo>
                    <a:pt x="865" y="2712"/>
                    <a:pt x="872" y="2633"/>
                    <a:pt x="766" y="2534"/>
                  </a:cubicBezTo>
                  <a:cubicBezTo>
                    <a:pt x="694" y="2466"/>
                    <a:pt x="616" y="2404"/>
                    <a:pt x="544" y="2329"/>
                  </a:cubicBezTo>
                  <a:cubicBezTo>
                    <a:pt x="322" y="2100"/>
                    <a:pt x="277" y="1902"/>
                    <a:pt x="496" y="1571"/>
                  </a:cubicBezTo>
                  <a:cubicBezTo>
                    <a:pt x="700" y="1253"/>
                    <a:pt x="1122" y="1041"/>
                    <a:pt x="1508" y="1041"/>
                  </a:cubicBezTo>
                  <a:cubicBezTo>
                    <a:pt x="1517" y="1041"/>
                    <a:pt x="1526" y="1041"/>
                    <a:pt x="1535" y="1041"/>
                  </a:cubicBezTo>
                  <a:cubicBezTo>
                    <a:pt x="1678" y="1055"/>
                    <a:pt x="1839" y="1055"/>
                    <a:pt x="1969" y="1150"/>
                  </a:cubicBezTo>
                  <a:cubicBezTo>
                    <a:pt x="1993" y="1169"/>
                    <a:pt x="2017" y="1178"/>
                    <a:pt x="2037" y="1178"/>
                  </a:cubicBezTo>
                  <a:cubicBezTo>
                    <a:pt x="2082" y="1178"/>
                    <a:pt x="2113" y="1135"/>
                    <a:pt x="2116" y="1065"/>
                  </a:cubicBezTo>
                  <a:cubicBezTo>
                    <a:pt x="2138" y="642"/>
                    <a:pt x="2392" y="389"/>
                    <a:pt x="2782" y="389"/>
                  </a:cubicBezTo>
                  <a:cubicBezTo>
                    <a:pt x="2817" y="389"/>
                    <a:pt x="2854" y="391"/>
                    <a:pt x="2891" y="395"/>
                  </a:cubicBezTo>
                  <a:cubicBezTo>
                    <a:pt x="3172" y="426"/>
                    <a:pt x="3428" y="511"/>
                    <a:pt x="3657" y="668"/>
                  </a:cubicBezTo>
                  <a:cubicBezTo>
                    <a:pt x="3746" y="730"/>
                    <a:pt x="3831" y="791"/>
                    <a:pt x="3896" y="884"/>
                  </a:cubicBezTo>
                  <a:cubicBezTo>
                    <a:pt x="3922" y="915"/>
                    <a:pt x="3953" y="945"/>
                    <a:pt x="3995" y="945"/>
                  </a:cubicBezTo>
                  <a:cubicBezTo>
                    <a:pt x="4003" y="945"/>
                    <a:pt x="4011" y="944"/>
                    <a:pt x="4019" y="942"/>
                  </a:cubicBezTo>
                  <a:cubicBezTo>
                    <a:pt x="4067" y="928"/>
                    <a:pt x="4081" y="884"/>
                    <a:pt x="4087" y="836"/>
                  </a:cubicBezTo>
                  <a:cubicBezTo>
                    <a:pt x="4115" y="696"/>
                    <a:pt x="4135" y="549"/>
                    <a:pt x="4217" y="426"/>
                  </a:cubicBezTo>
                  <a:cubicBezTo>
                    <a:pt x="4315" y="271"/>
                    <a:pt x="4440" y="174"/>
                    <a:pt x="4626" y="174"/>
                  </a:cubicBezTo>
                  <a:close/>
                  <a:moveTo>
                    <a:pt x="4686" y="1"/>
                  </a:moveTo>
                  <a:cubicBezTo>
                    <a:pt x="4271" y="1"/>
                    <a:pt x="4063" y="275"/>
                    <a:pt x="3968" y="685"/>
                  </a:cubicBezTo>
                  <a:cubicBezTo>
                    <a:pt x="3698" y="463"/>
                    <a:pt x="3407" y="320"/>
                    <a:pt x="3076" y="255"/>
                  </a:cubicBezTo>
                  <a:cubicBezTo>
                    <a:pt x="2985" y="237"/>
                    <a:pt x="2897" y="227"/>
                    <a:pt x="2811" y="227"/>
                  </a:cubicBezTo>
                  <a:cubicBezTo>
                    <a:pt x="2587" y="227"/>
                    <a:pt x="2382" y="296"/>
                    <a:pt x="2201" y="474"/>
                  </a:cubicBezTo>
                  <a:cubicBezTo>
                    <a:pt x="2065" y="600"/>
                    <a:pt x="1993" y="757"/>
                    <a:pt x="1965" y="942"/>
                  </a:cubicBezTo>
                  <a:cubicBezTo>
                    <a:pt x="1832" y="897"/>
                    <a:pt x="1699" y="876"/>
                    <a:pt x="1568" y="876"/>
                  </a:cubicBezTo>
                  <a:cubicBezTo>
                    <a:pt x="1558" y="876"/>
                    <a:pt x="1548" y="877"/>
                    <a:pt x="1538" y="877"/>
                  </a:cubicBezTo>
                  <a:cubicBezTo>
                    <a:pt x="1063" y="884"/>
                    <a:pt x="677" y="1082"/>
                    <a:pt x="400" y="1454"/>
                  </a:cubicBezTo>
                  <a:cubicBezTo>
                    <a:pt x="134" y="1817"/>
                    <a:pt x="144" y="2151"/>
                    <a:pt x="479" y="2466"/>
                  </a:cubicBezTo>
                  <a:cubicBezTo>
                    <a:pt x="537" y="2524"/>
                    <a:pt x="599" y="2579"/>
                    <a:pt x="657" y="2637"/>
                  </a:cubicBezTo>
                  <a:cubicBezTo>
                    <a:pt x="636" y="2650"/>
                    <a:pt x="623" y="2664"/>
                    <a:pt x="609" y="2671"/>
                  </a:cubicBezTo>
                  <a:cubicBezTo>
                    <a:pt x="165" y="2883"/>
                    <a:pt x="21" y="3269"/>
                    <a:pt x="11" y="3723"/>
                  </a:cubicBezTo>
                  <a:cubicBezTo>
                    <a:pt x="1" y="4051"/>
                    <a:pt x="182" y="4308"/>
                    <a:pt x="394" y="4540"/>
                  </a:cubicBezTo>
                  <a:cubicBezTo>
                    <a:pt x="634" y="4799"/>
                    <a:pt x="931" y="4923"/>
                    <a:pt x="1274" y="4923"/>
                  </a:cubicBezTo>
                  <a:cubicBezTo>
                    <a:pt x="1320" y="4923"/>
                    <a:pt x="1367" y="4920"/>
                    <a:pt x="1415" y="4916"/>
                  </a:cubicBezTo>
                  <a:cubicBezTo>
                    <a:pt x="1658" y="4892"/>
                    <a:pt x="1880" y="4807"/>
                    <a:pt x="2099" y="4687"/>
                  </a:cubicBezTo>
                  <a:cubicBezTo>
                    <a:pt x="2147" y="5063"/>
                    <a:pt x="2417" y="5360"/>
                    <a:pt x="2758" y="5422"/>
                  </a:cubicBezTo>
                  <a:cubicBezTo>
                    <a:pt x="2839" y="5437"/>
                    <a:pt x="2918" y="5444"/>
                    <a:pt x="2994" y="5444"/>
                  </a:cubicBezTo>
                  <a:cubicBezTo>
                    <a:pt x="3267" y="5444"/>
                    <a:pt x="3513" y="5348"/>
                    <a:pt x="3732" y="5145"/>
                  </a:cubicBezTo>
                  <a:cubicBezTo>
                    <a:pt x="3862" y="5415"/>
                    <a:pt x="4067" y="5551"/>
                    <a:pt x="4347" y="5592"/>
                  </a:cubicBezTo>
                  <a:cubicBezTo>
                    <a:pt x="4484" y="5610"/>
                    <a:pt x="4621" y="5599"/>
                    <a:pt x="4754" y="5606"/>
                  </a:cubicBezTo>
                  <a:cubicBezTo>
                    <a:pt x="4778" y="5608"/>
                    <a:pt x="4803" y="5609"/>
                    <a:pt x="4827" y="5609"/>
                  </a:cubicBezTo>
                  <a:cubicBezTo>
                    <a:pt x="4958" y="5609"/>
                    <a:pt x="5085" y="5586"/>
                    <a:pt x="5212" y="5551"/>
                  </a:cubicBezTo>
                  <a:cubicBezTo>
                    <a:pt x="5420" y="5487"/>
                    <a:pt x="5550" y="5336"/>
                    <a:pt x="5646" y="5148"/>
                  </a:cubicBezTo>
                  <a:cubicBezTo>
                    <a:pt x="5870" y="5349"/>
                    <a:pt x="6113" y="5451"/>
                    <a:pt x="6375" y="5451"/>
                  </a:cubicBezTo>
                  <a:cubicBezTo>
                    <a:pt x="6487" y="5451"/>
                    <a:pt x="6603" y="5432"/>
                    <a:pt x="6722" y="5394"/>
                  </a:cubicBezTo>
                  <a:cubicBezTo>
                    <a:pt x="7054" y="5285"/>
                    <a:pt x="7224" y="5035"/>
                    <a:pt x="7282" y="4697"/>
                  </a:cubicBezTo>
                  <a:cubicBezTo>
                    <a:pt x="7320" y="4714"/>
                    <a:pt x="7354" y="4735"/>
                    <a:pt x="7388" y="4752"/>
                  </a:cubicBezTo>
                  <a:cubicBezTo>
                    <a:pt x="7602" y="4863"/>
                    <a:pt x="7827" y="4927"/>
                    <a:pt x="8061" y="4927"/>
                  </a:cubicBezTo>
                  <a:cubicBezTo>
                    <a:pt x="8078" y="4927"/>
                    <a:pt x="8095" y="4927"/>
                    <a:pt x="8113" y="4926"/>
                  </a:cubicBezTo>
                  <a:cubicBezTo>
                    <a:pt x="8492" y="4919"/>
                    <a:pt x="8800" y="4755"/>
                    <a:pt x="9046" y="4472"/>
                  </a:cubicBezTo>
                  <a:cubicBezTo>
                    <a:pt x="9497" y="3963"/>
                    <a:pt x="9435" y="3368"/>
                    <a:pt x="9107" y="2927"/>
                  </a:cubicBezTo>
                  <a:cubicBezTo>
                    <a:pt x="9008" y="2801"/>
                    <a:pt x="8868" y="2722"/>
                    <a:pt x="8718" y="2647"/>
                  </a:cubicBezTo>
                  <a:cubicBezTo>
                    <a:pt x="8786" y="2582"/>
                    <a:pt x="8848" y="2524"/>
                    <a:pt x="8909" y="2466"/>
                  </a:cubicBezTo>
                  <a:cubicBezTo>
                    <a:pt x="9247" y="2148"/>
                    <a:pt x="9247" y="1776"/>
                    <a:pt x="8943" y="1417"/>
                  </a:cubicBezTo>
                  <a:cubicBezTo>
                    <a:pt x="8644" y="1062"/>
                    <a:pt x="8281" y="879"/>
                    <a:pt x="7862" y="879"/>
                  </a:cubicBezTo>
                  <a:cubicBezTo>
                    <a:pt x="7721" y="879"/>
                    <a:pt x="7573" y="899"/>
                    <a:pt x="7419" y="942"/>
                  </a:cubicBezTo>
                  <a:cubicBezTo>
                    <a:pt x="7347" y="562"/>
                    <a:pt x="7122" y="320"/>
                    <a:pt x="6736" y="245"/>
                  </a:cubicBezTo>
                  <a:cubicBezTo>
                    <a:pt x="6673" y="233"/>
                    <a:pt x="6611" y="227"/>
                    <a:pt x="6549" y="227"/>
                  </a:cubicBezTo>
                  <a:cubicBezTo>
                    <a:pt x="6330" y="227"/>
                    <a:pt x="6113" y="295"/>
                    <a:pt x="5905" y="378"/>
                  </a:cubicBezTo>
                  <a:cubicBezTo>
                    <a:pt x="5724" y="450"/>
                    <a:pt x="5571" y="566"/>
                    <a:pt x="5413" y="682"/>
                  </a:cubicBezTo>
                  <a:cubicBezTo>
                    <a:pt x="5297" y="204"/>
                    <a:pt x="5078" y="36"/>
                    <a:pt x="4781" y="5"/>
                  </a:cubicBezTo>
                  <a:cubicBezTo>
                    <a:pt x="4748" y="2"/>
                    <a:pt x="4716" y="1"/>
                    <a:pt x="4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92" name="Google Shape;1992;p24"/>
            <p:cNvSpPr/>
            <p:nvPr/>
          </p:nvSpPr>
          <p:spPr>
            <a:xfrm rot="-6913607">
              <a:off x="805480" y="3606486"/>
              <a:ext cx="40937" cy="103644"/>
            </a:xfrm>
            <a:custGeom>
              <a:avLst/>
              <a:gdLst/>
              <a:ahLst/>
              <a:cxnLst/>
              <a:rect l="l" t="t" r="r" b="b"/>
              <a:pathLst>
                <a:path w="551" h="1395" extrusionOk="0">
                  <a:moveTo>
                    <a:pt x="457" y="0"/>
                  </a:moveTo>
                  <a:cubicBezTo>
                    <a:pt x="437" y="0"/>
                    <a:pt x="415" y="7"/>
                    <a:pt x="393" y="14"/>
                  </a:cubicBezTo>
                  <a:cubicBezTo>
                    <a:pt x="363" y="24"/>
                    <a:pt x="339" y="48"/>
                    <a:pt x="311" y="72"/>
                  </a:cubicBezTo>
                  <a:cubicBezTo>
                    <a:pt x="120" y="281"/>
                    <a:pt x="14" y="527"/>
                    <a:pt x="0" y="817"/>
                  </a:cubicBezTo>
                  <a:cubicBezTo>
                    <a:pt x="4" y="947"/>
                    <a:pt x="38" y="1067"/>
                    <a:pt x="140" y="1169"/>
                  </a:cubicBezTo>
                  <a:cubicBezTo>
                    <a:pt x="219" y="1248"/>
                    <a:pt x="315" y="1296"/>
                    <a:pt x="393" y="1371"/>
                  </a:cubicBezTo>
                  <a:cubicBezTo>
                    <a:pt x="410" y="1386"/>
                    <a:pt x="430" y="1394"/>
                    <a:pt x="449" y="1394"/>
                  </a:cubicBezTo>
                  <a:cubicBezTo>
                    <a:pt x="466" y="1394"/>
                    <a:pt x="482" y="1388"/>
                    <a:pt x="496" y="1374"/>
                  </a:cubicBezTo>
                  <a:cubicBezTo>
                    <a:pt x="527" y="1340"/>
                    <a:pt x="537" y="1299"/>
                    <a:pt x="503" y="1255"/>
                  </a:cubicBezTo>
                  <a:cubicBezTo>
                    <a:pt x="462" y="1200"/>
                    <a:pt x="397" y="1162"/>
                    <a:pt x="342" y="1125"/>
                  </a:cubicBezTo>
                  <a:cubicBezTo>
                    <a:pt x="233" y="1050"/>
                    <a:pt x="161" y="957"/>
                    <a:pt x="161" y="821"/>
                  </a:cubicBezTo>
                  <a:cubicBezTo>
                    <a:pt x="171" y="551"/>
                    <a:pt x="270" y="315"/>
                    <a:pt x="468" y="134"/>
                  </a:cubicBezTo>
                  <a:cubicBezTo>
                    <a:pt x="496" y="106"/>
                    <a:pt x="550" y="89"/>
                    <a:pt x="520" y="38"/>
                  </a:cubicBezTo>
                  <a:cubicBezTo>
                    <a:pt x="505" y="10"/>
                    <a:pt x="48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93" name="Google Shape;1993;p24"/>
            <p:cNvSpPr/>
            <p:nvPr/>
          </p:nvSpPr>
          <p:spPr>
            <a:xfrm rot="-6913607">
              <a:off x="560059" y="3073232"/>
              <a:ext cx="32319" cy="79721"/>
            </a:xfrm>
            <a:custGeom>
              <a:avLst/>
              <a:gdLst/>
              <a:ahLst/>
              <a:cxnLst/>
              <a:rect l="l" t="t" r="r" b="b"/>
              <a:pathLst>
                <a:path w="435" h="1073" extrusionOk="0">
                  <a:moveTo>
                    <a:pt x="232" y="0"/>
                  </a:moveTo>
                  <a:cubicBezTo>
                    <a:pt x="225" y="0"/>
                    <a:pt x="217" y="2"/>
                    <a:pt x="209" y="5"/>
                  </a:cubicBezTo>
                  <a:cubicBezTo>
                    <a:pt x="158" y="26"/>
                    <a:pt x="195" y="67"/>
                    <a:pt x="192" y="101"/>
                  </a:cubicBezTo>
                  <a:cubicBezTo>
                    <a:pt x="192" y="135"/>
                    <a:pt x="213" y="166"/>
                    <a:pt x="223" y="197"/>
                  </a:cubicBezTo>
                  <a:cubicBezTo>
                    <a:pt x="329" y="484"/>
                    <a:pt x="315" y="682"/>
                    <a:pt x="120" y="870"/>
                  </a:cubicBezTo>
                  <a:cubicBezTo>
                    <a:pt x="90" y="901"/>
                    <a:pt x="59" y="928"/>
                    <a:pt x="35" y="955"/>
                  </a:cubicBezTo>
                  <a:cubicBezTo>
                    <a:pt x="7" y="986"/>
                    <a:pt x="1" y="1024"/>
                    <a:pt x="35" y="1054"/>
                  </a:cubicBezTo>
                  <a:cubicBezTo>
                    <a:pt x="46" y="1067"/>
                    <a:pt x="59" y="1072"/>
                    <a:pt x="72" y="1072"/>
                  </a:cubicBezTo>
                  <a:cubicBezTo>
                    <a:pt x="90" y="1072"/>
                    <a:pt x="108" y="1063"/>
                    <a:pt x="124" y="1051"/>
                  </a:cubicBezTo>
                  <a:cubicBezTo>
                    <a:pt x="301" y="914"/>
                    <a:pt x="428" y="747"/>
                    <a:pt x="435" y="504"/>
                  </a:cubicBezTo>
                  <a:cubicBezTo>
                    <a:pt x="418" y="347"/>
                    <a:pt x="418" y="180"/>
                    <a:pt x="298" y="43"/>
                  </a:cubicBezTo>
                  <a:cubicBezTo>
                    <a:pt x="282" y="22"/>
                    <a:pt x="259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94" name="Google Shape;1994;p24"/>
            <p:cNvSpPr/>
            <p:nvPr/>
          </p:nvSpPr>
          <p:spPr>
            <a:xfrm rot="-6913607">
              <a:off x="849432" y="3586535"/>
              <a:ext cx="28232" cy="16048"/>
            </a:xfrm>
            <a:custGeom>
              <a:avLst/>
              <a:gdLst/>
              <a:ahLst/>
              <a:cxnLst/>
              <a:rect l="l" t="t" r="r" b="b"/>
              <a:pathLst>
                <a:path w="380" h="216" extrusionOk="0">
                  <a:moveTo>
                    <a:pt x="327" y="0"/>
                  </a:moveTo>
                  <a:cubicBezTo>
                    <a:pt x="315" y="0"/>
                    <a:pt x="301" y="4"/>
                    <a:pt x="284" y="12"/>
                  </a:cubicBezTo>
                  <a:cubicBezTo>
                    <a:pt x="242" y="33"/>
                    <a:pt x="205" y="44"/>
                    <a:pt x="174" y="44"/>
                  </a:cubicBezTo>
                  <a:cubicBezTo>
                    <a:pt x="169" y="44"/>
                    <a:pt x="165" y="44"/>
                    <a:pt x="161" y="43"/>
                  </a:cubicBezTo>
                  <a:cubicBezTo>
                    <a:pt x="146" y="43"/>
                    <a:pt x="131" y="42"/>
                    <a:pt x="117" y="42"/>
                  </a:cubicBezTo>
                  <a:cubicBezTo>
                    <a:pt x="63" y="42"/>
                    <a:pt x="19" y="52"/>
                    <a:pt x="10" y="112"/>
                  </a:cubicBezTo>
                  <a:cubicBezTo>
                    <a:pt x="0" y="207"/>
                    <a:pt x="86" y="197"/>
                    <a:pt x="140" y="211"/>
                  </a:cubicBezTo>
                  <a:cubicBezTo>
                    <a:pt x="156" y="214"/>
                    <a:pt x="172" y="215"/>
                    <a:pt x="188" y="215"/>
                  </a:cubicBezTo>
                  <a:cubicBezTo>
                    <a:pt x="223" y="215"/>
                    <a:pt x="259" y="208"/>
                    <a:pt x="294" y="194"/>
                  </a:cubicBezTo>
                  <a:cubicBezTo>
                    <a:pt x="342" y="170"/>
                    <a:pt x="376" y="142"/>
                    <a:pt x="379" y="84"/>
                  </a:cubicBezTo>
                  <a:cubicBezTo>
                    <a:pt x="379" y="35"/>
                    <a:pt x="364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995" name="Google Shape;1995;p24"/>
          <p:cNvGrpSpPr/>
          <p:nvPr/>
        </p:nvGrpSpPr>
        <p:grpSpPr>
          <a:xfrm>
            <a:off x="41557" y="4244675"/>
            <a:ext cx="890234" cy="803120"/>
            <a:chOff x="114307" y="4340350"/>
            <a:chExt cx="890234" cy="803120"/>
          </a:xfrm>
        </p:grpSpPr>
        <p:sp>
          <p:nvSpPr>
            <p:cNvPr id="1996" name="Google Shape;1996;p24"/>
            <p:cNvSpPr/>
            <p:nvPr/>
          </p:nvSpPr>
          <p:spPr>
            <a:xfrm rot="2328056">
              <a:off x="115730" y="4583392"/>
              <a:ext cx="887388" cy="317035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4"/>
            <p:cNvSpPr/>
            <p:nvPr/>
          </p:nvSpPr>
          <p:spPr>
            <a:xfrm rot="2328056">
              <a:off x="753253" y="4792707"/>
              <a:ext cx="74194" cy="33142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4"/>
            <p:cNvSpPr/>
            <p:nvPr/>
          </p:nvSpPr>
          <p:spPr>
            <a:xfrm rot="2328056">
              <a:off x="299370" y="4461712"/>
              <a:ext cx="71068" cy="33142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4"/>
            <p:cNvSpPr/>
            <p:nvPr/>
          </p:nvSpPr>
          <p:spPr>
            <a:xfrm rot="2328056">
              <a:off x="825924" y="5083521"/>
              <a:ext cx="13837" cy="30200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4"/>
            <p:cNvSpPr/>
            <p:nvPr/>
          </p:nvSpPr>
          <p:spPr>
            <a:xfrm rot="2328056">
              <a:off x="370442" y="4811616"/>
              <a:ext cx="46061" cy="46"/>
            </a:xfrm>
            <a:custGeom>
              <a:avLst/>
              <a:gdLst/>
              <a:ahLst/>
              <a:cxnLst/>
              <a:rect l="l" t="t" r="r" b="b"/>
              <a:pathLst>
                <a:path w="1002" h="1" extrusionOk="0">
                  <a:moveTo>
                    <a:pt x="1" y="1"/>
                  </a:moveTo>
                  <a:lnTo>
                    <a:pt x="1" y="1"/>
                  </a:lnTo>
                  <a:lnTo>
                    <a:pt x="1002" y="1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4"/>
            <p:cNvSpPr/>
            <p:nvPr/>
          </p:nvSpPr>
          <p:spPr>
            <a:xfrm rot="2328056">
              <a:off x="371998" y="4791804"/>
              <a:ext cx="77780" cy="29511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4"/>
            <p:cNvSpPr/>
            <p:nvPr/>
          </p:nvSpPr>
          <p:spPr>
            <a:xfrm rot="2328056">
              <a:off x="641901" y="4764982"/>
              <a:ext cx="71666" cy="34843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4"/>
            <p:cNvSpPr/>
            <p:nvPr/>
          </p:nvSpPr>
          <p:spPr>
            <a:xfrm rot="2328056">
              <a:off x="502494" y="4792515"/>
              <a:ext cx="71068" cy="31993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4"/>
            <p:cNvSpPr/>
            <p:nvPr/>
          </p:nvSpPr>
          <p:spPr>
            <a:xfrm rot="2328056">
              <a:off x="832617" y="4990924"/>
              <a:ext cx="71344" cy="3603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4"/>
            <p:cNvSpPr/>
            <p:nvPr/>
          </p:nvSpPr>
          <p:spPr>
            <a:xfrm rot="2328056">
              <a:off x="341905" y="4625749"/>
              <a:ext cx="71988" cy="3682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4"/>
            <p:cNvSpPr/>
            <p:nvPr/>
          </p:nvSpPr>
          <p:spPr>
            <a:xfrm rot="2328056">
              <a:off x="273862" y="4384176"/>
              <a:ext cx="71206" cy="36176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4"/>
            <p:cNvSpPr/>
            <p:nvPr/>
          </p:nvSpPr>
          <p:spPr>
            <a:xfrm rot="2328056">
              <a:off x="554179" y="4657224"/>
              <a:ext cx="70746" cy="34521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4"/>
            <p:cNvSpPr/>
            <p:nvPr/>
          </p:nvSpPr>
          <p:spPr>
            <a:xfrm rot="2328056">
              <a:off x="702792" y="4727504"/>
              <a:ext cx="55163" cy="3029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4"/>
            <p:cNvSpPr/>
            <p:nvPr/>
          </p:nvSpPr>
          <p:spPr>
            <a:xfrm rot="2328056">
              <a:off x="515690" y="4535579"/>
              <a:ext cx="72585" cy="22800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4"/>
            <p:cNvSpPr/>
            <p:nvPr/>
          </p:nvSpPr>
          <p:spPr>
            <a:xfrm rot="2328056">
              <a:off x="853790" y="4806730"/>
              <a:ext cx="69781" cy="25788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4"/>
            <p:cNvSpPr/>
            <p:nvPr/>
          </p:nvSpPr>
          <p:spPr>
            <a:xfrm rot="2328056">
              <a:off x="221627" y="4676676"/>
              <a:ext cx="8045" cy="46"/>
            </a:xfrm>
            <a:custGeom>
              <a:avLst/>
              <a:gdLst/>
              <a:ahLst/>
              <a:cxnLst/>
              <a:rect l="l" t="t" r="r" b="b"/>
              <a:pathLst>
                <a:path w="175" h="1" extrusionOk="0">
                  <a:moveTo>
                    <a:pt x="0" y="1"/>
                  </a:moveTo>
                  <a:lnTo>
                    <a:pt x="0" y="1"/>
                  </a:lnTo>
                  <a:lnTo>
                    <a:pt x="175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4"/>
            <p:cNvSpPr/>
            <p:nvPr/>
          </p:nvSpPr>
          <p:spPr>
            <a:xfrm rot="2328056">
              <a:off x="221743" y="4676349"/>
              <a:ext cx="8045" cy="414"/>
            </a:xfrm>
            <a:custGeom>
              <a:avLst/>
              <a:gdLst/>
              <a:ahLst/>
              <a:cxnLst/>
              <a:rect l="l" t="t" r="r" b="b"/>
              <a:pathLst>
                <a:path w="175" h="9" extrusionOk="0">
                  <a:moveTo>
                    <a:pt x="76" y="1"/>
                  </a:moveTo>
                  <a:cubicBezTo>
                    <a:pt x="50" y="1"/>
                    <a:pt x="25" y="3"/>
                    <a:pt x="0" y="9"/>
                  </a:cubicBezTo>
                  <a:lnTo>
                    <a:pt x="175" y="9"/>
                  </a:lnTo>
                  <a:cubicBezTo>
                    <a:pt x="161" y="9"/>
                    <a:pt x="154" y="5"/>
                    <a:pt x="140" y="5"/>
                  </a:cubicBezTo>
                  <a:cubicBezTo>
                    <a:pt x="119" y="2"/>
                    <a:pt x="9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4"/>
            <p:cNvSpPr/>
            <p:nvPr/>
          </p:nvSpPr>
          <p:spPr>
            <a:xfrm rot="2328056">
              <a:off x="157420" y="4577589"/>
              <a:ext cx="74332" cy="3530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4"/>
            <p:cNvSpPr/>
            <p:nvPr/>
          </p:nvSpPr>
          <p:spPr>
            <a:xfrm rot="2328056">
              <a:off x="275177" y="4659888"/>
              <a:ext cx="75435" cy="38015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4"/>
            <p:cNvSpPr/>
            <p:nvPr/>
          </p:nvSpPr>
          <p:spPr>
            <a:xfrm rot="2328056">
              <a:off x="914079" y="4921797"/>
              <a:ext cx="29558" cy="29143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4"/>
            <p:cNvSpPr/>
            <p:nvPr/>
          </p:nvSpPr>
          <p:spPr>
            <a:xfrm rot="2328056">
              <a:off x="575651" y="4903967"/>
              <a:ext cx="69000" cy="32958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4"/>
            <p:cNvSpPr/>
            <p:nvPr/>
          </p:nvSpPr>
          <p:spPr>
            <a:xfrm rot="2328056">
              <a:off x="473516" y="4907007"/>
              <a:ext cx="77182" cy="46"/>
            </a:xfrm>
            <a:custGeom>
              <a:avLst/>
              <a:gdLst/>
              <a:ahLst/>
              <a:cxnLst/>
              <a:rect l="l" t="t" r="r" b="b"/>
              <a:pathLst>
                <a:path w="1679" h="1" extrusionOk="0">
                  <a:moveTo>
                    <a:pt x="1" y="1"/>
                  </a:moveTo>
                  <a:lnTo>
                    <a:pt x="1" y="1"/>
                  </a:lnTo>
                  <a:lnTo>
                    <a:pt x="1679" y="1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4"/>
            <p:cNvSpPr/>
            <p:nvPr/>
          </p:nvSpPr>
          <p:spPr>
            <a:xfrm rot="2328056">
              <a:off x="479056" y="4890110"/>
              <a:ext cx="77642" cy="18755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4"/>
            <p:cNvSpPr/>
            <p:nvPr/>
          </p:nvSpPr>
          <p:spPr>
            <a:xfrm rot="2328056">
              <a:off x="800178" y="4900309"/>
              <a:ext cx="81733" cy="37371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4"/>
            <p:cNvSpPr/>
            <p:nvPr/>
          </p:nvSpPr>
          <p:spPr>
            <a:xfrm rot="2328056">
              <a:off x="262001" y="4524093"/>
              <a:ext cx="79527" cy="42014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4"/>
            <p:cNvSpPr/>
            <p:nvPr/>
          </p:nvSpPr>
          <p:spPr>
            <a:xfrm rot="2328056">
              <a:off x="636223" y="4630303"/>
              <a:ext cx="65506" cy="2491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4"/>
            <p:cNvSpPr/>
            <p:nvPr/>
          </p:nvSpPr>
          <p:spPr>
            <a:xfrm rot="2328056">
              <a:off x="430427" y="4530266"/>
              <a:ext cx="71666" cy="35073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4"/>
            <p:cNvSpPr/>
            <p:nvPr/>
          </p:nvSpPr>
          <p:spPr>
            <a:xfrm rot="2328056">
              <a:off x="434310" y="4654927"/>
              <a:ext cx="78285" cy="35625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 rot="2328056">
              <a:off x="703937" y="5044898"/>
              <a:ext cx="78607" cy="32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 rot="2328056">
              <a:off x="669759" y="4868036"/>
              <a:ext cx="82009" cy="3686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 rot="2328056">
              <a:off x="710307" y="4963772"/>
              <a:ext cx="67253" cy="3263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24"/>
          <p:cNvSpPr/>
          <p:nvPr/>
        </p:nvSpPr>
        <p:spPr>
          <a:xfrm rot="-692474">
            <a:off x="4431325" y="4686502"/>
            <a:ext cx="271988" cy="318719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4"/>
          <p:cNvSpPr/>
          <p:nvPr/>
        </p:nvSpPr>
        <p:spPr>
          <a:xfrm rot="912559">
            <a:off x="4423427" y="144401"/>
            <a:ext cx="271987" cy="31871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4"/>
          <p:cNvSpPr/>
          <p:nvPr/>
        </p:nvSpPr>
        <p:spPr>
          <a:xfrm rot="-940668">
            <a:off x="1213055" y="2221656"/>
            <a:ext cx="301643" cy="280165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4"/>
          <p:cNvSpPr/>
          <p:nvPr/>
        </p:nvSpPr>
        <p:spPr>
          <a:xfrm rot="1474191">
            <a:off x="7372119" y="2174482"/>
            <a:ext cx="316311" cy="247120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4"/>
          <p:cNvSpPr/>
          <p:nvPr/>
        </p:nvSpPr>
        <p:spPr>
          <a:xfrm rot="-940787">
            <a:off x="1576424" y="883739"/>
            <a:ext cx="275671" cy="256055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4"/>
          <p:cNvSpPr/>
          <p:nvPr/>
        </p:nvSpPr>
        <p:spPr>
          <a:xfrm rot="-940819">
            <a:off x="7155746" y="4044356"/>
            <a:ext cx="282904" cy="262772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4"/>
          <p:cNvSpPr/>
          <p:nvPr/>
        </p:nvSpPr>
        <p:spPr>
          <a:xfrm rot="940895" flipH="1">
            <a:off x="1750452" y="3779271"/>
            <a:ext cx="251127" cy="233282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4"/>
          <p:cNvSpPr/>
          <p:nvPr/>
        </p:nvSpPr>
        <p:spPr>
          <a:xfrm rot="940847" flipH="1">
            <a:off x="6953925" y="878584"/>
            <a:ext cx="309367" cy="287378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5" name="Google Shape;2035;p24"/>
          <p:cNvGrpSpPr/>
          <p:nvPr/>
        </p:nvGrpSpPr>
        <p:grpSpPr>
          <a:xfrm>
            <a:off x="8130090" y="4474896"/>
            <a:ext cx="944416" cy="631574"/>
            <a:chOff x="587665" y="-205429"/>
            <a:chExt cx="944416" cy="631574"/>
          </a:xfrm>
        </p:grpSpPr>
        <p:sp>
          <p:nvSpPr>
            <p:cNvPr id="2036" name="Google Shape;2036;p24"/>
            <p:cNvSpPr/>
            <p:nvPr/>
          </p:nvSpPr>
          <p:spPr>
            <a:xfrm rot="-1335388">
              <a:off x="614738" y="-48681"/>
              <a:ext cx="890270" cy="318079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4"/>
            <p:cNvSpPr/>
            <p:nvPr/>
          </p:nvSpPr>
          <p:spPr>
            <a:xfrm rot="-1335388">
              <a:off x="1193880" y="-76315"/>
              <a:ext cx="74435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4"/>
            <p:cNvSpPr/>
            <p:nvPr/>
          </p:nvSpPr>
          <p:spPr>
            <a:xfrm rot="-1335388">
              <a:off x="683759" y="162848"/>
              <a:ext cx="71299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4"/>
            <p:cNvSpPr/>
            <p:nvPr/>
          </p:nvSpPr>
          <p:spPr>
            <a:xfrm rot="-1335388">
              <a:off x="1498806" y="28317"/>
              <a:ext cx="13882" cy="30300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4"/>
            <p:cNvSpPr/>
            <p:nvPr/>
          </p:nvSpPr>
          <p:spPr>
            <a:xfrm rot="-1335388">
              <a:off x="1005482" y="257324"/>
              <a:ext cx="78032" cy="29608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4"/>
            <p:cNvSpPr/>
            <p:nvPr/>
          </p:nvSpPr>
          <p:spPr>
            <a:xfrm rot="-1335388">
              <a:off x="1116884" y="8653"/>
              <a:ext cx="71899" cy="34958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4"/>
            <p:cNvSpPr/>
            <p:nvPr/>
          </p:nvSpPr>
          <p:spPr>
            <a:xfrm rot="-1335388">
              <a:off x="1072284" y="145407"/>
              <a:ext cx="71299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 rot="-1335388">
              <a:off x="1408437" y="-49265"/>
              <a:ext cx="71576" cy="3615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 rot="-1335388">
              <a:off x="849797" y="203781"/>
              <a:ext cx="72221" cy="3694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 rot="-1335388">
              <a:off x="604601" y="146755"/>
              <a:ext cx="71437" cy="36295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 rot="-1335388">
              <a:off x="979792" y="33842"/>
              <a:ext cx="70976" cy="3463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/>
            <p:nvPr/>
          </p:nvSpPr>
          <p:spPr>
            <a:xfrm rot="-1335388">
              <a:off x="1115815" y="-54576"/>
              <a:ext cx="55342" cy="3039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4"/>
            <p:cNvSpPr/>
            <p:nvPr/>
          </p:nvSpPr>
          <p:spPr>
            <a:xfrm rot="-1335388">
              <a:off x="848690" y="10806"/>
              <a:ext cx="72821" cy="22875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 rot="-1335388">
              <a:off x="1252911" y="-153930"/>
              <a:ext cx="70008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 rot="-1335388">
              <a:off x="716684" y="341729"/>
              <a:ext cx="74573" cy="35419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 rot="-1335388">
              <a:off x="847007" y="277114"/>
              <a:ext cx="75680" cy="38140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 rot="-1335388">
              <a:off x="1395085" y="-134212"/>
              <a:ext cx="29654" cy="29239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 rot="-1335388">
              <a:off x="1206605" y="135944"/>
              <a:ext cx="69224" cy="33067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 rot="-1335388">
              <a:off x="1139074" y="213903"/>
              <a:ext cx="77894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 rot="-1335388">
              <a:off x="1311032" y="-69680"/>
              <a:ext cx="81999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 rot="-1335388">
              <a:off x="722090" y="219929"/>
              <a:ext cx="79785" cy="42152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 rot="-1335388">
              <a:off x="993125" y="-46468"/>
              <a:ext cx="65719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 rot="-1335388">
              <a:off x="808260" y="80308"/>
              <a:ext cx="71899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 rot="-1335388">
              <a:off x="918117" y="134367"/>
              <a:ext cx="78540" cy="35742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 rot="-1335388">
              <a:off x="1389940" y="87624"/>
              <a:ext cx="78863" cy="32652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 rot="-1335388">
              <a:off x="1219092" y="29161"/>
              <a:ext cx="82275" cy="3698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 rot="-1335388">
              <a:off x="1324789" y="47610"/>
              <a:ext cx="67471" cy="32744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lt1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p32"/>
          <p:cNvGrpSpPr/>
          <p:nvPr/>
        </p:nvGrpSpPr>
        <p:grpSpPr>
          <a:xfrm flipH="1"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2562" name="Google Shape;2562;p32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65" name="Google Shape;256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6" name="Google Shape;2566;p32"/>
          <p:cNvSpPr/>
          <p:nvPr/>
        </p:nvSpPr>
        <p:spPr>
          <a:xfrm rot="5400000">
            <a:off x="-292845" y="3402612"/>
            <a:ext cx="986170" cy="20192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2"/>
          <p:cNvSpPr/>
          <p:nvPr/>
        </p:nvSpPr>
        <p:spPr>
          <a:xfrm rot="1622037">
            <a:off x="5476874" y="114885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2"/>
          <p:cNvSpPr/>
          <p:nvPr/>
        </p:nvSpPr>
        <p:spPr>
          <a:xfrm rot="-1110008">
            <a:off x="8813249" y="1495629"/>
            <a:ext cx="230979" cy="2706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2"/>
          <p:cNvSpPr/>
          <p:nvPr/>
        </p:nvSpPr>
        <p:spPr>
          <a:xfrm rot="1622037">
            <a:off x="114799" y="1197873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2"/>
          <p:cNvSpPr/>
          <p:nvPr/>
        </p:nvSpPr>
        <p:spPr>
          <a:xfrm rot="-1621900" flipH="1">
            <a:off x="1953328" y="4799788"/>
            <a:ext cx="172094" cy="201652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2"/>
          <p:cNvSpPr/>
          <p:nvPr/>
        </p:nvSpPr>
        <p:spPr>
          <a:xfrm>
            <a:off x="428635" y="374437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2"/>
          <p:cNvSpPr/>
          <p:nvPr/>
        </p:nvSpPr>
        <p:spPr>
          <a:xfrm>
            <a:off x="7841310" y="216250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3" name="Google Shape;2573;p32"/>
          <p:cNvGrpSpPr/>
          <p:nvPr/>
        </p:nvGrpSpPr>
        <p:grpSpPr>
          <a:xfrm>
            <a:off x="611126" y="4750842"/>
            <a:ext cx="778747" cy="278347"/>
            <a:chOff x="482363" y="4785375"/>
            <a:chExt cx="644818" cy="230477"/>
          </a:xfrm>
        </p:grpSpPr>
        <p:sp>
          <p:nvSpPr>
            <p:cNvPr id="2574" name="Google Shape;2574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1" name="Google Shape;2601;p32"/>
          <p:cNvSpPr/>
          <p:nvPr/>
        </p:nvSpPr>
        <p:spPr>
          <a:xfrm>
            <a:off x="8380910" y="4726988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2" name="Google Shape;2602;p32"/>
          <p:cNvGrpSpPr/>
          <p:nvPr/>
        </p:nvGrpSpPr>
        <p:grpSpPr>
          <a:xfrm>
            <a:off x="8422889" y="343009"/>
            <a:ext cx="644831" cy="676180"/>
            <a:chOff x="7781835" y="967047"/>
            <a:chExt cx="719999" cy="755086"/>
          </a:xfrm>
        </p:grpSpPr>
        <p:sp>
          <p:nvSpPr>
            <p:cNvPr id="2603" name="Google Shape;2603;p32"/>
            <p:cNvSpPr/>
            <p:nvPr/>
          </p:nvSpPr>
          <p:spPr>
            <a:xfrm rot="1017010">
              <a:off x="7859565" y="1035930"/>
              <a:ext cx="564539" cy="617322"/>
            </a:xfrm>
            <a:custGeom>
              <a:avLst/>
              <a:gdLst/>
              <a:ahLst/>
              <a:cxnLst/>
              <a:rect l="l" t="t" r="r" b="b"/>
              <a:pathLst>
                <a:path w="7225" h="7901" extrusionOk="0">
                  <a:moveTo>
                    <a:pt x="6237" y="0"/>
                  </a:moveTo>
                  <a:cubicBezTo>
                    <a:pt x="5875" y="0"/>
                    <a:pt x="0" y="779"/>
                    <a:pt x="0" y="933"/>
                  </a:cubicBezTo>
                  <a:cubicBezTo>
                    <a:pt x="0" y="1094"/>
                    <a:pt x="1771" y="7901"/>
                    <a:pt x="1976" y="7901"/>
                  </a:cubicBezTo>
                  <a:cubicBezTo>
                    <a:pt x="2184" y="7901"/>
                    <a:pt x="5769" y="7798"/>
                    <a:pt x="5769" y="7798"/>
                  </a:cubicBezTo>
                  <a:lnTo>
                    <a:pt x="7224" y="2861"/>
                  </a:lnTo>
                  <a:lnTo>
                    <a:pt x="62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 rot="1017010">
              <a:off x="8026067" y="1127553"/>
              <a:ext cx="309813" cy="490279"/>
            </a:xfrm>
            <a:custGeom>
              <a:avLst/>
              <a:gdLst/>
              <a:ahLst/>
              <a:cxnLst/>
              <a:rect l="l" t="t" r="r" b="b"/>
              <a:pathLst>
                <a:path w="3965" h="6275" extrusionOk="0">
                  <a:moveTo>
                    <a:pt x="394" y="1"/>
                  </a:moveTo>
                  <a:lnTo>
                    <a:pt x="1" y="1648"/>
                  </a:lnTo>
                  <a:lnTo>
                    <a:pt x="144" y="1692"/>
                  </a:lnTo>
                  <a:cubicBezTo>
                    <a:pt x="342" y="1152"/>
                    <a:pt x="657" y="479"/>
                    <a:pt x="1248" y="479"/>
                  </a:cubicBezTo>
                  <a:lnTo>
                    <a:pt x="3575" y="479"/>
                  </a:lnTo>
                  <a:cubicBezTo>
                    <a:pt x="2324" y="2605"/>
                    <a:pt x="1306" y="4156"/>
                    <a:pt x="1214" y="5704"/>
                  </a:cubicBezTo>
                  <a:lnTo>
                    <a:pt x="1214" y="5772"/>
                  </a:lnTo>
                  <a:cubicBezTo>
                    <a:pt x="1214" y="6138"/>
                    <a:pt x="1392" y="6275"/>
                    <a:pt x="1590" y="6275"/>
                  </a:cubicBezTo>
                  <a:cubicBezTo>
                    <a:pt x="1778" y="6275"/>
                    <a:pt x="1938" y="6070"/>
                    <a:pt x="1938" y="5687"/>
                  </a:cubicBezTo>
                  <a:cubicBezTo>
                    <a:pt x="1938" y="5625"/>
                    <a:pt x="1931" y="5352"/>
                    <a:pt x="1931" y="5301"/>
                  </a:cubicBezTo>
                  <a:cubicBezTo>
                    <a:pt x="1931" y="3558"/>
                    <a:pt x="3110" y="1699"/>
                    <a:pt x="3965" y="298"/>
                  </a:cubicBezTo>
                  <a:lnTo>
                    <a:pt x="3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5" name="Google Shape;2605;p32"/>
          <p:cNvGrpSpPr/>
          <p:nvPr/>
        </p:nvGrpSpPr>
        <p:grpSpPr>
          <a:xfrm>
            <a:off x="78625" y="178944"/>
            <a:ext cx="778749" cy="634816"/>
            <a:chOff x="78625" y="62544"/>
            <a:chExt cx="778749" cy="634816"/>
          </a:xfrm>
        </p:grpSpPr>
        <p:sp>
          <p:nvSpPr>
            <p:cNvPr id="2606" name="Google Shape;2606;p32"/>
            <p:cNvSpPr/>
            <p:nvPr/>
          </p:nvSpPr>
          <p:spPr>
            <a:xfrm rot="-809720">
              <a:off x="126222" y="135555"/>
              <a:ext cx="683555" cy="488793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 rot="-809720">
              <a:off x="751715" y="142285"/>
              <a:ext cx="92697" cy="97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32"/>
          <p:cNvGrpSpPr/>
          <p:nvPr/>
        </p:nvGrpSpPr>
        <p:grpSpPr>
          <a:xfrm>
            <a:off x="114301" y="4320095"/>
            <a:ext cx="557555" cy="663555"/>
            <a:chOff x="114299" y="4319915"/>
            <a:chExt cx="557555" cy="663621"/>
          </a:xfrm>
        </p:grpSpPr>
        <p:sp>
          <p:nvSpPr>
            <p:cNvPr id="2609" name="Google Shape;2609;p32"/>
            <p:cNvSpPr/>
            <p:nvPr/>
          </p:nvSpPr>
          <p:spPr>
            <a:xfrm>
              <a:off x="114299" y="4319915"/>
              <a:ext cx="557555" cy="663621"/>
            </a:xfrm>
            <a:custGeom>
              <a:avLst/>
              <a:gdLst/>
              <a:ahLst/>
              <a:cxnLst/>
              <a:rect l="l" t="t" r="r" b="b"/>
              <a:pathLst>
                <a:path w="9097" h="10828" extrusionOk="0">
                  <a:moveTo>
                    <a:pt x="0" y="1"/>
                  </a:moveTo>
                  <a:lnTo>
                    <a:pt x="1268" y="10262"/>
                  </a:lnTo>
                  <a:cubicBezTo>
                    <a:pt x="1268" y="10262"/>
                    <a:pt x="4366" y="10827"/>
                    <a:pt x="5258" y="10827"/>
                  </a:cubicBezTo>
                  <a:cubicBezTo>
                    <a:pt x="5411" y="10827"/>
                    <a:pt x="5499" y="10811"/>
                    <a:pt x="5495" y="10772"/>
                  </a:cubicBezTo>
                  <a:cubicBezTo>
                    <a:pt x="5471" y="10508"/>
                    <a:pt x="9097" y="2027"/>
                    <a:pt x="9097" y="20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146966" y="4399712"/>
              <a:ext cx="455385" cy="468359"/>
            </a:xfrm>
            <a:custGeom>
              <a:avLst/>
              <a:gdLst/>
              <a:ahLst/>
              <a:cxnLst/>
              <a:rect l="l" t="t" r="r" b="b"/>
              <a:pathLst>
                <a:path w="7430" h="7642" extrusionOk="0">
                  <a:moveTo>
                    <a:pt x="55" y="1"/>
                  </a:moveTo>
                  <a:lnTo>
                    <a:pt x="0" y="247"/>
                  </a:lnTo>
                  <a:lnTo>
                    <a:pt x="568" y="377"/>
                  </a:lnTo>
                  <a:lnTo>
                    <a:pt x="1719" y="7293"/>
                  </a:lnTo>
                  <a:lnTo>
                    <a:pt x="3298" y="7641"/>
                  </a:lnTo>
                  <a:lnTo>
                    <a:pt x="6763" y="1757"/>
                  </a:lnTo>
                  <a:lnTo>
                    <a:pt x="7375" y="1894"/>
                  </a:lnTo>
                  <a:lnTo>
                    <a:pt x="7429" y="1644"/>
                  </a:lnTo>
                  <a:lnTo>
                    <a:pt x="5557" y="1224"/>
                  </a:lnTo>
                  <a:lnTo>
                    <a:pt x="5502" y="1474"/>
                  </a:lnTo>
                  <a:lnTo>
                    <a:pt x="6428" y="1679"/>
                  </a:lnTo>
                  <a:lnTo>
                    <a:pt x="3910" y="5947"/>
                  </a:lnTo>
                  <a:lnTo>
                    <a:pt x="3274" y="975"/>
                  </a:lnTo>
                  <a:lnTo>
                    <a:pt x="4145" y="1169"/>
                  </a:lnTo>
                  <a:lnTo>
                    <a:pt x="4200" y="92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32"/>
          <p:cNvSpPr/>
          <p:nvPr/>
        </p:nvSpPr>
        <p:spPr>
          <a:xfrm rot="-1165154">
            <a:off x="8656877" y="4606965"/>
            <a:ext cx="389697" cy="405816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2" name="Google Shape;2612;p32"/>
          <p:cNvGrpSpPr/>
          <p:nvPr/>
        </p:nvGrpSpPr>
        <p:grpSpPr>
          <a:xfrm>
            <a:off x="8380900" y="3809706"/>
            <a:ext cx="644795" cy="795789"/>
            <a:chOff x="8313925" y="3809706"/>
            <a:chExt cx="644795" cy="795789"/>
          </a:xfrm>
        </p:grpSpPr>
        <p:sp>
          <p:nvSpPr>
            <p:cNvPr id="2613" name="Google Shape;2613;p32"/>
            <p:cNvSpPr/>
            <p:nvPr/>
          </p:nvSpPr>
          <p:spPr>
            <a:xfrm rot="3618024">
              <a:off x="8230980" y="4160165"/>
              <a:ext cx="677074" cy="202300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 rot="3618024">
              <a:off x="8420668" y="3829092"/>
              <a:ext cx="94158" cy="8525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 rot="3618024">
              <a:off x="8743746" y="4247893"/>
              <a:ext cx="188655" cy="170180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32"/>
          <p:cNvGrpSpPr/>
          <p:nvPr/>
        </p:nvGrpSpPr>
        <p:grpSpPr>
          <a:xfrm>
            <a:off x="8246951" y="75817"/>
            <a:ext cx="778747" cy="278347"/>
            <a:chOff x="482363" y="4785375"/>
            <a:chExt cx="644818" cy="230477"/>
          </a:xfrm>
        </p:grpSpPr>
        <p:sp>
          <p:nvSpPr>
            <p:cNvPr id="2617" name="Google Shape;2617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lt1"/>
        </a:solidFill>
        <a:effectLst/>
      </p:bgPr>
    </p:bg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33"/>
          <p:cNvGrpSpPr/>
          <p:nvPr/>
        </p:nvGrpSpPr>
        <p:grpSpPr>
          <a:xfrm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2646" name="Google Shape;2646;p33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49" name="Google Shape;26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0" name="Google Shape;2650;p33"/>
          <p:cNvGrpSpPr/>
          <p:nvPr/>
        </p:nvGrpSpPr>
        <p:grpSpPr>
          <a:xfrm rot="710823">
            <a:off x="209864" y="18717"/>
            <a:ext cx="515593" cy="1038549"/>
            <a:chOff x="58675" y="287248"/>
            <a:chExt cx="515592" cy="1038548"/>
          </a:xfrm>
        </p:grpSpPr>
        <p:sp>
          <p:nvSpPr>
            <p:cNvPr id="2651" name="Google Shape;2651;p33"/>
            <p:cNvSpPr/>
            <p:nvPr/>
          </p:nvSpPr>
          <p:spPr>
            <a:xfrm rot="-4823862">
              <a:off x="132000" y="711124"/>
              <a:ext cx="123915" cy="99400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rot="-4823862">
              <a:off x="60570" y="1063670"/>
              <a:ext cx="95910" cy="3747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rot="-4823862">
              <a:off x="79775" y="868292"/>
              <a:ext cx="109501" cy="2079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rot="-4823862">
              <a:off x="76989" y="969226"/>
              <a:ext cx="90453" cy="32070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rot="-4823862">
              <a:off x="129477" y="806236"/>
              <a:ext cx="15341" cy="2162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rot="-4823862">
              <a:off x="201348" y="1207010"/>
              <a:ext cx="72898" cy="99812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rot="-4823862">
              <a:off x="299497" y="963041"/>
              <a:ext cx="99410" cy="80714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rot="-4823862">
              <a:off x="291676" y="1147928"/>
              <a:ext cx="84326" cy="72530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rot="-4823862">
              <a:off x="57219" y="1152141"/>
              <a:ext cx="74082" cy="3876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rot="-4823862">
              <a:off x="378611" y="859364"/>
              <a:ext cx="110170" cy="88436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rot="-4823862">
              <a:off x="299219" y="1060286"/>
              <a:ext cx="85202" cy="76596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rot="-4823862">
              <a:off x="59781" y="1215208"/>
              <a:ext cx="47569" cy="39070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rot="-4823862">
              <a:off x="159320" y="615093"/>
              <a:ext cx="96836" cy="92708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rot="-4823862">
              <a:off x="115337" y="1207272"/>
              <a:ext cx="60748" cy="73250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rot="-4823862">
              <a:off x="186333" y="416119"/>
              <a:ext cx="107905" cy="90083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rot="-4823862">
              <a:off x="376565" y="975386"/>
              <a:ext cx="96270" cy="72324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rot="-4823862">
              <a:off x="456356" y="877241"/>
              <a:ext cx="48959" cy="5508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rot="-4823862">
              <a:off x="422097" y="767983"/>
              <a:ext cx="138845" cy="1868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rot="-4823862">
              <a:off x="177493" y="519646"/>
              <a:ext cx="92563" cy="92451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rot="-4823862">
              <a:off x="372288" y="1072032"/>
              <a:ext cx="84120" cy="61926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rot="-4823862">
              <a:off x="477366" y="661017"/>
              <a:ext cx="64300" cy="18583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rot="-4823862">
              <a:off x="360717" y="1162723"/>
              <a:ext cx="84326" cy="55645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rot="-4823862">
              <a:off x="348075" y="1254709"/>
              <a:ext cx="83966" cy="50755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rot="-4823862">
              <a:off x="294674" y="321224"/>
              <a:ext cx="108934" cy="85090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rot="-4823862">
              <a:off x="210743" y="309951"/>
              <a:ext cx="94880" cy="90804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rot="-4823862">
              <a:off x="296402" y="732387"/>
              <a:ext cx="139926" cy="71500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rot="-4823862">
              <a:off x="387419" y="331933"/>
              <a:ext cx="103838" cy="87972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rot="-4823862">
              <a:off x="526362" y="507513"/>
              <a:ext cx="35059" cy="4633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rot="-4823862">
              <a:off x="476105" y="574813"/>
              <a:ext cx="99101" cy="16215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rot="-4823862">
              <a:off x="476501" y="345860"/>
              <a:ext cx="96939" cy="828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rot="-4823862">
              <a:off x="350631" y="541460"/>
              <a:ext cx="101521" cy="69441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rot="-4823862">
              <a:off x="221272" y="953846"/>
              <a:ext cx="94829" cy="8256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rot="-4823862">
              <a:off x="133693" y="947175"/>
              <a:ext cx="91534" cy="84832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rot="-4823862">
              <a:off x="215279" y="850721"/>
              <a:ext cx="117017" cy="84987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rot="-4823862">
              <a:off x="298163" y="853095"/>
              <a:ext cx="111045" cy="85862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rot="-4823862">
              <a:off x="212370" y="1048435"/>
              <a:ext cx="91482" cy="89105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rot="-4823862">
              <a:off x="126591" y="832153"/>
              <a:ext cx="118613" cy="100481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rot="-4823862">
              <a:off x="284499" y="1235137"/>
              <a:ext cx="81701" cy="71037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rot="-4823862">
              <a:off x="117639" y="1138998"/>
              <a:ext cx="80259" cy="68154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rot="-4823862">
              <a:off x="376019" y="735828"/>
              <a:ext cx="140441" cy="76081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rot="-4823862">
              <a:off x="204477" y="1130688"/>
              <a:ext cx="85716" cy="94922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rot="-4823862">
              <a:off x="120205" y="1048141"/>
              <a:ext cx="99050" cy="76030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rot="-4823862">
              <a:off x="459202" y="441933"/>
              <a:ext cx="93284" cy="83185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rot="-4823862">
              <a:off x="424807" y="635453"/>
              <a:ext cx="70426" cy="64190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rot="-4823862">
              <a:off x="368723" y="442100"/>
              <a:ext cx="101212" cy="75824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rot="-4823862">
              <a:off x="427142" y="542691"/>
              <a:ext cx="105794" cy="75052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rot="-4823862">
              <a:off x="261169" y="624571"/>
              <a:ext cx="82730" cy="77317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rot="-4823862">
              <a:off x="280778" y="433205"/>
              <a:ext cx="106309" cy="81692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rot="-4823862">
              <a:off x="347149" y="631325"/>
              <a:ext cx="73567" cy="67433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rot="-4823862">
              <a:off x="220369" y="726050"/>
              <a:ext cx="130402" cy="74331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rot="-4823862">
              <a:off x="269459" y="532052"/>
              <a:ext cx="95395" cy="82053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rot="-4823862">
              <a:off x="508701" y="706472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rot="-4823862">
              <a:off x="440438" y="937477"/>
              <a:ext cx="66874" cy="5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rot="-4823862">
              <a:off x="520558" y="635764"/>
              <a:ext cx="8700" cy="5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rot="-4823862">
              <a:off x="483759" y="851796"/>
              <a:ext cx="9215" cy="5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rot="-4823862">
              <a:off x="520026" y="458589"/>
              <a:ext cx="69706" cy="5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rot="-4823862">
              <a:off x="538490" y="531429"/>
              <a:ext cx="8134" cy="5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rot="-4823862">
              <a:off x="418571" y="1238861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rot="-4823862">
              <a:off x="448407" y="1062473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rot="-4823862">
              <a:off x="433772" y="1149449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rot="-4823862">
              <a:off x="-180169" y="629085"/>
              <a:ext cx="993280" cy="354875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2" name="Google Shape;2712;p33"/>
          <p:cNvSpPr/>
          <p:nvPr/>
        </p:nvSpPr>
        <p:spPr>
          <a:xfrm rot="857805">
            <a:off x="7524534" y="186537"/>
            <a:ext cx="847863" cy="287410"/>
          </a:xfrm>
          <a:custGeom>
            <a:avLst/>
            <a:gdLst/>
            <a:ahLst/>
            <a:cxnLst/>
            <a:rect l="l" t="t" r="r" b="b"/>
            <a:pathLst>
              <a:path w="11213" h="3801" extrusionOk="0">
                <a:moveTo>
                  <a:pt x="934" y="1135"/>
                </a:moveTo>
                <a:cubicBezTo>
                  <a:pt x="1054" y="1179"/>
                  <a:pt x="1166" y="1220"/>
                  <a:pt x="1296" y="1237"/>
                </a:cubicBezTo>
                <a:cubicBezTo>
                  <a:pt x="1320" y="1241"/>
                  <a:pt x="1351" y="1237"/>
                  <a:pt x="1351" y="1282"/>
                </a:cubicBezTo>
                <a:cubicBezTo>
                  <a:pt x="1358" y="1380"/>
                  <a:pt x="1446" y="1453"/>
                  <a:pt x="1540" y="1453"/>
                </a:cubicBezTo>
                <a:cubicBezTo>
                  <a:pt x="1575" y="1453"/>
                  <a:pt x="1612" y="1442"/>
                  <a:pt x="1645" y="1418"/>
                </a:cubicBezTo>
                <a:cubicBezTo>
                  <a:pt x="1685" y="1391"/>
                  <a:pt x="1720" y="1382"/>
                  <a:pt x="1759" y="1382"/>
                </a:cubicBezTo>
                <a:cubicBezTo>
                  <a:pt x="1784" y="1382"/>
                  <a:pt x="1810" y="1386"/>
                  <a:pt x="1840" y="1391"/>
                </a:cubicBezTo>
                <a:cubicBezTo>
                  <a:pt x="2004" y="1418"/>
                  <a:pt x="2174" y="1425"/>
                  <a:pt x="2342" y="1476"/>
                </a:cubicBezTo>
                <a:cubicBezTo>
                  <a:pt x="2390" y="1493"/>
                  <a:pt x="2403" y="1497"/>
                  <a:pt x="2390" y="1555"/>
                </a:cubicBezTo>
                <a:cubicBezTo>
                  <a:pt x="2257" y="2074"/>
                  <a:pt x="2116" y="2590"/>
                  <a:pt x="2034" y="3120"/>
                </a:cubicBezTo>
                <a:cubicBezTo>
                  <a:pt x="2022" y="3194"/>
                  <a:pt x="1993" y="3224"/>
                  <a:pt x="1930" y="3224"/>
                </a:cubicBezTo>
                <a:cubicBezTo>
                  <a:pt x="1923" y="3224"/>
                  <a:pt x="1916" y="3223"/>
                  <a:pt x="1908" y="3223"/>
                </a:cubicBezTo>
                <a:cubicBezTo>
                  <a:pt x="1457" y="3192"/>
                  <a:pt x="1023" y="3089"/>
                  <a:pt x="609" y="2918"/>
                </a:cubicBezTo>
                <a:cubicBezTo>
                  <a:pt x="541" y="2888"/>
                  <a:pt x="473" y="2854"/>
                  <a:pt x="404" y="2833"/>
                </a:cubicBezTo>
                <a:cubicBezTo>
                  <a:pt x="326" y="2813"/>
                  <a:pt x="326" y="2775"/>
                  <a:pt x="353" y="2707"/>
                </a:cubicBezTo>
                <a:cubicBezTo>
                  <a:pt x="500" y="2303"/>
                  <a:pt x="685" y="1914"/>
                  <a:pt x="821" y="1511"/>
                </a:cubicBezTo>
                <a:cubicBezTo>
                  <a:pt x="859" y="1384"/>
                  <a:pt x="893" y="1261"/>
                  <a:pt x="934" y="1135"/>
                </a:cubicBezTo>
                <a:close/>
                <a:moveTo>
                  <a:pt x="10214" y="1141"/>
                </a:moveTo>
                <a:cubicBezTo>
                  <a:pt x="10225" y="1141"/>
                  <a:pt x="10236" y="1144"/>
                  <a:pt x="10246" y="1152"/>
                </a:cubicBezTo>
                <a:cubicBezTo>
                  <a:pt x="10287" y="1179"/>
                  <a:pt x="10287" y="1271"/>
                  <a:pt x="10304" y="1333"/>
                </a:cubicBezTo>
                <a:cubicBezTo>
                  <a:pt x="10437" y="1804"/>
                  <a:pt x="10656" y="2238"/>
                  <a:pt x="10820" y="2693"/>
                </a:cubicBezTo>
                <a:cubicBezTo>
                  <a:pt x="10854" y="2782"/>
                  <a:pt x="10833" y="2802"/>
                  <a:pt x="10751" y="2843"/>
                </a:cubicBezTo>
                <a:cubicBezTo>
                  <a:pt x="10331" y="3035"/>
                  <a:pt x="9890" y="3154"/>
                  <a:pt x="9432" y="3212"/>
                </a:cubicBezTo>
                <a:cubicBezTo>
                  <a:pt x="9395" y="3219"/>
                  <a:pt x="9350" y="3219"/>
                  <a:pt x="9289" y="3223"/>
                </a:cubicBezTo>
                <a:cubicBezTo>
                  <a:pt x="9272" y="3228"/>
                  <a:pt x="9256" y="3231"/>
                  <a:pt x="9243" y="3231"/>
                </a:cubicBezTo>
                <a:cubicBezTo>
                  <a:pt x="9180" y="3231"/>
                  <a:pt x="9152" y="3176"/>
                  <a:pt x="9135" y="3086"/>
                </a:cubicBezTo>
                <a:cubicBezTo>
                  <a:pt x="9039" y="2563"/>
                  <a:pt x="8916" y="2050"/>
                  <a:pt x="8780" y="1545"/>
                </a:cubicBezTo>
                <a:cubicBezTo>
                  <a:pt x="8763" y="1487"/>
                  <a:pt x="8783" y="1493"/>
                  <a:pt x="8817" y="1480"/>
                </a:cubicBezTo>
                <a:cubicBezTo>
                  <a:pt x="8981" y="1425"/>
                  <a:pt x="9152" y="1418"/>
                  <a:pt x="9323" y="1391"/>
                </a:cubicBezTo>
                <a:cubicBezTo>
                  <a:pt x="9357" y="1385"/>
                  <a:pt x="9389" y="1379"/>
                  <a:pt x="9421" y="1379"/>
                </a:cubicBezTo>
                <a:cubicBezTo>
                  <a:pt x="9462" y="1379"/>
                  <a:pt x="9503" y="1390"/>
                  <a:pt x="9545" y="1429"/>
                </a:cubicBezTo>
                <a:cubicBezTo>
                  <a:pt x="9566" y="1449"/>
                  <a:pt x="9593" y="1456"/>
                  <a:pt x="9622" y="1456"/>
                </a:cubicBezTo>
                <a:cubicBezTo>
                  <a:pt x="9661" y="1456"/>
                  <a:pt x="9704" y="1444"/>
                  <a:pt x="9743" y="1432"/>
                </a:cubicBezTo>
                <a:cubicBezTo>
                  <a:pt x="9825" y="1408"/>
                  <a:pt x="9849" y="1360"/>
                  <a:pt x="9825" y="1278"/>
                </a:cubicBezTo>
                <a:cubicBezTo>
                  <a:pt x="9819" y="1241"/>
                  <a:pt x="9856" y="1244"/>
                  <a:pt x="9877" y="1237"/>
                </a:cubicBezTo>
                <a:cubicBezTo>
                  <a:pt x="9935" y="1220"/>
                  <a:pt x="10000" y="1206"/>
                  <a:pt x="10061" y="1196"/>
                </a:cubicBezTo>
                <a:cubicBezTo>
                  <a:pt x="10113" y="1188"/>
                  <a:pt x="10169" y="1141"/>
                  <a:pt x="10214" y="1141"/>
                </a:cubicBezTo>
                <a:close/>
                <a:moveTo>
                  <a:pt x="3804" y="1723"/>
                </a:moveTo>
                <a:cubicBezTo>
                  <a:pt x="3848" y="1723"/>
                  <a:pt x="3891" y="1724"/>
                  <a:pt x="3934" y="1726"/>
                </a:cubicBezTo>
                <a:cubicBezTo>
                  <a:pt x="3979" y="1726"/>
                  <a:pt x="3999" y="1832"/>
                  <a:pt x="3968" y="1900"/>
                </a:cubicBezTo>
                <a:cubicBezTo>
                  <a:pt x="3914" y="2027"/>
                  <a:pt x="3931" y="2061"/>
                  <a:pt x="4068" y="2068"/>
                </a:cubicBezTo>
                <a:lnTo>
                  <a:pt x="4143" y="2068"/>
                </a:lnTo>
                <a:cubicBezTo>
                  <a:pt x="4491" y="2068"/>
                  <a:pt x="4433" y="2064"/>
                  <a:pt x="4478" y="1804"/>
                </a:cubicBezTo>
                <a:cubicBezTo>
                  <a:pt x="4486" y="1749"/>
                  <a:pt x="4504" y="1728"/>
                  <a:pt x="4541" y="1728"/>
                </a:cubicBezTo>
                <a:cubicBezTo>
                  <a:pt x="4551" y="1728"/>
                  <a:pt x="4563" y="1730"/>
                  <a:pt x="4577" y="1733"/>
                </a:cubicBezTo>
                <a:cubicBezTo>
                  <a:pt x="4683" y="1750"/>
                  <a:pt x="4789" y="1770"/>
                  <a:pt x="4895" y="1784"/>
                </a:cubicBezTo>
                <a:cubicBezTo>
                  <a:pt x="4939" y="1787"/>
                  <a:pt x="4956" y="1801"/>
                  <a:pt x="4956" y="1852"/>
                </a:cubicBezTo>
                <a:cubicBezTo>
                  <a:pt x="4953" y="2136"/>
                  <a:pt x="4956" y="2423"/>
                  <a:pt x="4956" y="2710"/>
                </a:cubicBezTo>
                <a:lnTo>
                  <a:pt x="4970" y="2710"/>
                </a:lnTo>
                <a:cubicBezTo>
                  <a:pt x="4970" y="2990"/>
                  <a:pt x="4963" y="3274"/>
                  <a:pt x="4973" y="3554"/>
                </a:cubicBezTo>
                <a:cubicBezTo>
                  <a:pt x="4973" y="3609"/>
                  <a:pt x="4953" y="3605"/>
                  <a:pt x="4918" y="3609"/>
                </a:cubicBezTo>
                <a:cubicBezTo>
                  <a:pt x="4813" y="3625"/>
                  <a:pt x="4707" y="3637"/>
                  <a:pt x="4601" y="3637"/>
                </a:cubicBezTo>
                <a:cubicBezTo>
                  <a:pt x="4508" y="3637"/>
                  <a:pt x="4415" y="3628"/>
                  <a:pt x="4324" y="3605"/>
                </a:cubicBezTo>
                <a:cubicBezTo>
                  <a:pt x="4047" y="3540"/>
                  <a:pt x="3757" y="3564"/>
                  <a:pt x="3480" y="3496"/>
                </a:cubicBezTo>
                <a:cubicBezTo>
                  <a:pt x="3449" y="3486"/>
                  <a:pt x="3422" y="3479"/>
                  <a:pt x="3394" y="3475"/>
                </a:cubicBezTo>
                <a:cubicBezTo>
                  <a:pt x="3329" y="3465"/>
                  <a:pt x="3319" y="3445"/>
                  <a:pt x="3323" y="3369"/>
                </a:cubicBezTo>
                <a:cubicBezTo>
                  <a:pt x="3350" y="3004"/>
                  <a:pt x="3405" y="2642"/>
                  <a:pt x="3449" y="2279"/>
                </a:cubicBezTo>
                <a:cubicBezTo>
                  <a:pt x="3466" y="2115"/>
                  <a:pt x="3511" y="1958"/>
                  <a:pt x="3541" y="1798"/>
                </a:cubicBezTo>
                <a:cubicBezTo>
                  <a:pt x="3552" y="1753"/>
                  <a:pt x="3576" y="1740"/>
                  <a:pt x="3613" y="1736"/>
                </a:cubicBezTo>
                <a:cubicBezTo>
                  <a:pt x="3678" y="1726"/>
                  <a:pt x="3741" y="1723"/>
                  <a:pt x="3804" y="1723"/>
                </a:cubicBezTo>
                <a:close/>
                <a:moveTo>
                  <a:pt x="7444" y="1716"/>
                </a:moveTo>
                <a:cubicBezTo>
                  <a:pt x="7495" y="1716"/>
                  <a:pt x="7544" y="1722"/>
                  <a:pt x="7587" y="1743"/>
                </a:cubicBezTo>
                <a:cubicBezTo>
                  <a:pt x="7686" y="1794"/>
                  <a:pt x="7645" y="1917"/>
                  <a:pt x="7673" y="2013"/>
                </a:cubicBezTo>
                <a:cubicBezTo>
                  <a:pt x="7761" y="2286"/>
                  <a:pt x="7755" y="2577"/>
                  <a:pt x="7796" y="2857"/>
                </a:cubicBezTo>
                <a:cubicBezTo>
                  <a:pt x="7826" y="3038"/>
                  <a:pt x="7830" y="3223"/>
                  <a:pt x="7857" y="3400"/>
                </a:cubicBezTo>
                <a:cubicBezTo>
                  <a:pt x="7864" y="3465"/>
                  <a:pt x="7826" y="3462"/>
                  <a:pt x="7796" y="3469"/>
                </a:cubicBezTo>
                <a:cubicBezTo>
                  <a:pt x="7608" y="3534"/>
                  <a:pt x="7413" y="3537"/>
                  <a:pt x="7215" y="3557"/>
                </a:cubicBezTo>
                <a:cubicBezTo>
                  <a:pt x="7064" y="3575"/>
                  <a:pt x="6911" y="3592"/>
                  <a:pt x="6767" y="3622"/>
                </a:cubicBezTo>
                <a:cubicBezTo>
                  <a:pt x="6708" y="3633"/>
                  <a:pt x="6651" y="3638"/>
                  <a:pt x="6593" y="3638"/>
                </a:cubicBezTo>
                <a:cubicBezTo>
                  <a:pt x="6473" y="3638"/>
                  <a:pt x="6355" y="3619"/>
                  <a:pt x="6237" y="3605"/>
                </a:cubicBezTo>
                <a:cubicBezTo>
                  <a:pt x="6207" y="3602"/>
                  <a:pt x="6200" y="3588"/>
                  <a:pt x="6200" y="3554"/>
                </a:cubicBezTo>
                <a:cubicBezTo>
                  <a:pt x="6203" y="3264"/>
                  <a:pt x="6200" y="2977"/>
                  <a:pt x="6200" y="2686"/>
                </a:cubicBezTo>
                <a:lnTo>
                  <a:pt x="6214" y="2686"/>
                </a:lnTo>
                <a:lnTo>
                  <a:pt x="6214" y="1842"/>
                </a:lnTo>
                <a:cubicBezTo>
                  <a:pt x="6214" y="1794"/>
                  <a:pt x="6227" y="1787"/>
                  <a:pt x="6268" y="1781"/>
                </a:cubicBezTo>
                <a:cubicBezTo>
                  <a:pt x="6384" y="1763"/>
                  <a:pt x="6494" y="1746"/>
                  <a:pt x="6610" y="1726"/>
                </a:cubicBezTo>
                <a:cubicBezTo>
                  <a:pt x="6616" y="1725"/>
                  <a:pt x="6622" y="1725"/>
                  <a:pt x="6628" y="1725"/>
                </a:cubicBezTo>
                <a:cubicBezTo>
                  <a:pt x="6671" y="1725"/>
                  <a:pt x="6682" y="1749"/>
                  <a:pt x="6689" y="1794"/>
                </a:cubicBezTo>
                <a:cubicBezTo>
                  <a:pt x="6741" y="2040"/>
                  <a:pt x="6746" y="2065"/>
                  <a:pt x="6953" y="2065"/>
                </a:cubicBezTo>
                <a:cubicBezTo>
                  <a:pt x="6976" y="2065"/>
                  <a:pt x="7002" y="2065"/>
                  <a:pt x="7030" y="2064"/>
                </a:cubicBezTo>
                <a:cubicBezTo>
                  <a:pt x="7085" y="2064"/>
                  <a:pt x="7129" y="2064"/>
                  <a:pt x="7174" y="2057"/>
                </a:cubicBezTo>
                <a:cubicBezTo>
                  <a:pt x="7249" y="2040"/>
                  <a:pt x="7283" y="1989"/>
                  <a:pt x="7228" y="1921"/>
                </a:cubicBezTo>
                <a:cubicBezTo>
                  <a:pt x="7191" y="1869"/>
                  <a:pt x="7211" y="1811"/>
                  <a:pt x="7198" y="1760"/>
                </a:cubicBezTo>
                <a:cubicBezTo>
                  <a:pt x="7194" y="1733"/>
                  <a:pt x="7211" y="1722"/>
                  <a:pt x="7239" y="1722"/>
                </a:cubicBezTo>
                <a:lnTo>
                  <a:pt x="7280" y="1722"/>
                </a:lnTo>
                <a:cubicBezTo>
                  <a:pt x="7333" y="1722"/>
                  <a:pt x="7390" y="1716"/>
                  <a:pt x="7444" y="1716"/>
                </a:cubicBezTo>
                <a:close/>
                <a:moveTo>
                  <a:pt x="11107" y="1"/>
                </a:moveTo>
                <a:cubicBezTo>
                  <a:pt x="11064" y="1"/>
                  <a:pt x="11020" y="28"/>
                  <a:pt x="10987" y="48"/>
                </a:cubicBezTo>
                <a:cubicBezTo>
                  <a:pt x="10895" y="103"/>
                  <a:pt x="10799" y="164"/>
                  <a:pt x="10704" y="222"/>
                </a:cubicBezTo>
                <a:cubicBezTo>
                  <a:pt x="10386" y="417"/>
                  <a:pt x="10037" y="561"/>
                  <a:pt x="9692" y="708"/>
                </a:cubicBezTo>
                <a:cubicBezTo>
                  <a:pt x="9675" y="622"/>
                  <a:pt x="9665" y="544"/>
                  <a:pt x="9624" y="475"/>
                </a:cubicBezTo>
                <a:cubicBezTo>
                  <a:pt x="9613" y="457"/>
                  <a:pt x="9599" y="430"/>
                  <a:pt x="9583" y="430"/>
                </a:cubicBezTo>
                <a:cubicBezTo>
                  <a:pt x="9578" y="430"/>
                  <a:pt x="9574" y="432"/>
                  <a:pt x="9569" y="438"/>
                </a:cubicBezTo>
                <a:cubicBezTo>
                  <a:pt x="9544" y="465"/>
                  <a:pt x="9515" y="470"/>
                  <a:pt x="9487" y="470"/>
                </a:cubicBezTo>
                <a:cubicBezTo>
                  <a:pt x="9470" y="470"/>
                  <a:pt x="9453" y="468"/>
                  <a:pt x="9437" y="468"/>
                </a:cubicBezTo>
                <a:cubicBezTo>
                  <a:pt x="9426" y="468"/>
                  <a:pt x="9415" y="469"/>
                  <a:pt x="9405" y="472"/>
                </a:cubicBezTo>
                <a:cubicBezTo>
                  <a:pt x="9245" y="506"/>
                  <a:pt x="9214" y="550"/>
                  <a:pt x="9262" y="711"/>
                </a:cubicBezTo>
                <a:cubicBezTo>
                  <a:pt x="9265" y="721"/>
                  <a:pt x="9268" y="738"/>
                  <a:pt x="9279" y="752"/>
                </a:cubicBezTo>
                <a:cubicBezTo>
                  <a:pt x="9313" y="813"/>
                  <a:pt x="9296" y="841"/>
                  <a:pt x="9227" y="858"/>
                </a:cubicBezTo>
                <a:cubicBezTo>
                  <a:pt x="9039" y="906"/>
                  <a:pt x="8852" y="943"/>
                  <a:pt x="8660" y="971"/>
                </a:cubicBezTo>
                <a:cubicBezTo>
                  <a:pt x="8199" y="1029"/>
                  <a:pt x="7741" y="1080"/>
                  <a:pt x="7280" y="1145"/>
                </a:cubicBezTo>
                <a:cubicBezTo>
                  <a:pt x="7260" y="1147"/>
                  <a:pt x="7242" y="1149"/>
                  <a:pt x="7225" y="1149"/>
                </a:cubicBezTo>
                <a:cubicBezTo>
                  <a:pt x="7151" y="1149"/>
                  <a:pt x="7103" y="1120"/>
                  <a:pt x="7078" y="1025"/>
                </a:cubicBezTo>
                <a:cubicBezTo>
                  <a:pt x="7052" y="928"/>
                  <a:pt x="6925" y="866"/>
                  <a:pt x="6810" y="866"/>
                </a:cubicBezTo>
                <a:cubicBezTo>
                  <a:pt x="6756" y="866"/>
                  <a:pt x="6705" y="880"/>
                  <a:pt x="6668" y="909"/>
                </a:cubicBezTo>
                <a:cubicBezTo>
                  <a:pt x="6637" y="937"/>
                  <a:pt x="6620" y="967"/>
                  <a:pt x="6627" y="1008"/>
                </a:cubicBezTo>
                <a:cubicBezTo>
                  <a:pt x="6630" y="1053"/>
                  <a:pt x="6627" y="1097"/>
                  <a:pt x="6630" y="1142"/>
                </a:cubicBezTo>
                <a:cubicBezTo>
                  <a:pt x="6630" y="1179"/>
                  <a:pt x="6620" y="1193"/>
                  <a:pt x="6579" y="1196"/>
                </a:cubicBezTo>
                <a:cubicBezTo>
                  <a:pt x="6261" y="1223"/>
                  <a:pt x="5946" y="1275"/>
                  <a:pt x="5625" y="1275"/>
                </a:cubicBezTo>
                <a:cubicBezTo>
                  <a:pt x="5615" y="1275"/>
                  <a:pt x="5605" y="1275"/>
                  <a:pt x="5595" y="1275"/>
                </a:cubicBezTo>
                <a:cubicBezTo>
                  <a:pt x="5301" y="1268"/>
                  <a:pt x="5011" y="1247"/>
                  <a:pt x="4720" y="1206"/>
                </a:cubicBezTo>
                <a:cubicBezTo>
                  <a:pt x="4563" y="1179"/>
                  <a:pt x="4563" y="1183"/>
                  <a:pt x="4560" y="1019"/>
                </a:cubicBezTo>
                <a:cubicBezTo>
                  <a:pt x="4560" y="978"/>
                  <a:pt x="4549" y="943"/>
                  <a:pt x="4515" y="919"/>
                </a:cubicBezTo>
                <a:cubicBezTo>
                  <a:pt x="4480" y="886"/>
                  <a:pt x="4428" y="872"/>
                  <a:pt x="4371" y="872"/>
                </a:cubicBezTo>
                <a:cubicBezTo>
                  <a:pt x="4259" y="872"/>
                  <a:pt x="4133" y="931"/>
                  <a:pt x="4098" y="1022"/>
                </a:cubicBezTo>
                <a:cubicBezTo>
                  <a:pt x="4057" y="1128"/>
                  <a:pt x="4045" y="1156"/>
                  <a:pt x="3987" y="1156"/>
                </a:cubicBezTo>
                <a:cubicBezTo>
                  <a:pt x="3962" y="1156"/>
                  <a:pt x="3929" y="1151"/>
                  <a:pt x="3883" y="1145"/>
                </a:cubicBezTo>
                <a:cubicBezTo>
                  <a:pt x="3541" y="1097"/>
                  <a:pt x="3200" y="1063"/>
                  <a:pt x="2858" y="1019"/>
                </a:cubicBezTo>
                <a:cubicBezTo>
                  <a:pt x="2564" y="978"/>
                  <a:pt x="2270" y="950"/>
                  <a:pt x="1983" y="872"/>
                </a:cubicBezTo>
                <a:cubicBezTo>
                  <a:pt x="1898" y="851"/>
                  <a:pt x="1877" y="824"/>
                  <a:pt x="1905" y="735"/>
                </a:cubicBezTo>
                <a:cubicBezTo>
                  <a:pt x="1973" y="550"/>
                  <a:pt x="1911" y="475"/>
                  <a:pt x="1713" y="472"/>
                </a:cubicBezTo>
                <a:cubicBezTo>
                  <a:pt x="1697" y="472"/>
                  <a:pt x="1680" y="482"/>
                  <a:pt x="1664" y="482"/>
                </a:cubicBezTo>
                <a:cubicBezTo>
                  <a:pt x="1656" y="482"/>
                  <a:pt x="1648" y="480"/>
                  <a:pt x="1641" y="472"/>
                </a:cubicBezTo>
                <a:cubicBezTo>
                  <a:pt x="1619" y="445"/>
                  <a:pt x="1603" y="435"/>
                  <a:pt x="1590" y="435"/>
                </a:cubicBezTo>
                <a:cubicBezTo>
                  <a:pt x="1564" y="435"/>
                  <a:pt x="1554" y="479"/>
                  <a:pt x="1542" y="509"/>
                </a:cubicBezTo>
                <a:cubicBezTo>
                  <a:pt x="1525" y="547"/>
                  <a:pt x="1505" y="585"/>
                  <a:pt x="1505" y="626"/>
                </a:cubicBezTo>
                <a:cubicBezTo>
                  <a:pt x="1503" y="682"/>
                  <a:pt x="1489" y="699"/>
                  <a:pt x="1465" y="699"/>
                </a:cubicBezTo>
                <a:cubicBezTo>
                  <a:pt x="1446" y="699"/>
                  <a:pt x="1421" y="688"/>
                  <a:pt x="1392" y="677"/>
                </a:cubicBezTo>
                <a:cubicBezTo>
                  <a:pt x="975" y="499"/>
                  <a:pt x="565" y="304"/>
                  <a:pt x="186" y="51"/>
                </a:cubicBezTo>
                <a:cubicBezTo>
                  <a:pt x="155" y="34"/>
                  <a:pt x="128" y="17"/>
                  <a:pt x="93" y="14"/>
                </a:cubicBezTo>
                <a:cubicBezTo>
                  <a:pt x="88" y="14"/>
                  <a:pt x="83" y="13"/>
                  <a:pt x="78" y="13"/>
                </a:cubicBezTo>
                <a:cubicBezTo>
                  <a:pt x="18" y="13"/>
                  <a:pt x="0" y="33"/>
                  <a:pt x="32" y="103"/>
                </a:cubicBezTo>
                <a:cubicBezTo>
                  <a:pt x="76" y="205"/>
                  <a:pt x="175" y="250"/>
                  <a:pt x="264" y="301"/>
                </a:cubicBezTo>
                <a:cubicBezTo>
                  <a:pt x="599" y="496"/>
                  <a:pt x="944" y="667"/>
                  <a:pt x="1303" y="817"/>
                </a:cubicBezTo>
                <a:cubicBezTo>
                  <a:pt x="1460" y="882"/>
                  <a:pt x="1460" y="899"/>
                  <a:pt x="1406" y="1056"/>
                </a:cubicBezTo>
                <a:cubicBezTo>
                  <a:pt x="1394" y="1085"/>
                  <a:pt x="1387" y="1106"/>
                  <a:pt x="1357" y="1106"/>
                </a:cubicBezTo>
                <a:cubicBezTo>
                  <a:pt x="1351" y="1106"/>
                  <a:pt x="1345" y="1106"/>
                  <a:pt x="1337" y="1104"/>
                </a:cubicBezTo>
                <a:cubicBezTo>
                  <a:pt x="1214" y="1073"/>
                  <a:pt x="1084" y="1046"/>
                  <a:pt x="972" y="988"/>
                </a:cubicBezTo>
                <a:cubicBezTo>
                  <a:pt x="909" y="956"/>
                  <a:pt x="872" y="937"/>
                  <a:pt x="848" y="937"/>
                </a:cubicBezTo>
                <a:cubicBezTo>
                  <a:pt x="815" y="937"/>
                  <a:pt x="811" y="976"/>
                  <a:pt x="801" y="1073"/>
                </a:cubicBezTo>
                <a:cubicBezTo>
                  <a:pt x="801" y="1080"/>
                  <a:pt x="794" y="1087"/>
                  <a:pt x="791" y="1094"/>
                </a:cubicBezTo>
                <a:cubicBezTo>
                  <a:pt x="753" y="1224"/>
                  <a:pt x="722" y="1350"/>
                  <a:pt x="681" y="1480"/>
                </a:cubicBezTo>
                <a:cubicBezTo>
                  <a:pt x="545" y="1890"/>
                  <a:pt x="360" y="2276"/>
                  <a:pt x="213" y="2679"/>
                </a:cubicBezTo>
                <a:cubicBezTo>
                  <a:pt x="152" y="2854"/>
                  <a:pt x="172" y="2915"/>
                  <a:pt x="346" y="2994"/>
                </a:cubicBezTo>
                <a:cubicBezTo>
                  <a:pt x="842" y="3226"/>
                  <a:pt x="1358" y="3363"/>
                  <a:pt x="1905" y="3397"/>
                </a:cubicBezTo>
                <a:cubicBezTo>
                  <a:pt x="1911" y="3397"/>
                  <a:pt x="1917" y="3397"/>
                  <a:pt x="1924" y="3397"/>
                </a:cubicBezTo>
                <a:cubicBezTo>
                  <a:pt x="2067" y="3397"/>
                  <a:pt x="2162" y="3322"/>
                  <a:pt x="2195" y="3178"/>
                </a:cubicBezTo>
                <a:cubicBezTo>
                  <a:pt x="2209" y="3113"/>
                  <a:pt x="2219" y="3045"/>
                  <a:pt x="2229" y="2983"/>
                </a:cubicBezTo>
                <a:cubicBezTo>
                  <a:pt x="2321" y="2478"/>
                  <a:pt x="2482" y="1992"/>
                  <a:pt x="2564" y="1487"/>
                </a:cubicBezTo>
                <a:cubicBezTo>
                  <a:pt x="2578" y="1411"/>
                  <a:pt x="2554" y="1388"/>
                  <a:pt x="2496" y="1367"/>
                </a:cubicBezTo>
                <a:cubicBezTo>
                  <a:pt x="2321" y="1316"/>
                  <a:pt x="2144" y="1278"/>
                  <a:pt x="1963" y="1261"/>
                </a:cubicBezTo>
                <a:cubicBezTo>
                  <a:pt x="1761" y="1241"/>
                  <a:pt x="1761" y="1244"/>
                  <a:pt x="1816" y="1053"/>
                </a:cubicBezTo>
                <a:cubicBezTo>
                  <a:pt x="1826" y="1018"/>
                  <a:pt x="1836" y="1003"/>
                  <a:pt x="1858" y="1003"/>
                </a:cubicBezTo>
                <a:cubicBezTo>
                  <a:pt x="1866" y="1003"/>
                  <a:pt x="1876" y="1005"/>
                  <a:pt x="1887" y="1008"/>
                </a:cubicBezTo>
                <a:cubicBezTo>
                  <a:pt x="1980" y="1039"/>
                  <a:pt x="2072" y="1060"/>
                  <a:pt x="2168" y="1077"/>
                </a:cubicBezTo>
                <a:cubicBezTo>
                  <a:pt x="2731" y="1179"/>
                  <a:pt x="3302" y="1234"/>
                  <a:pt x="3869" y="1302"/>
                </a:cubicBezTo>
                <a:cubicBezTo>
                  <a:pt x="4033" y="1319"/>
                  <a:pt x="4023" y="1319"/>
                  <a:pt x="4013" y="1480"/>
                </a:cubicBezTo>
                <a:cubicBezTo>
                  <a:pt x="4003" y="1565"/>
                  <a:pt x="3968" y="1576"/>
                  <a:pt x="3897" y="1576"/>
                </a:cubicBezTo>
                <a:cubicBezTo>
                  <a:pt x="3880" y="1575"/>
                  <a:pt x="3862" y="1575"/>
                  <a:pt x="3845" y="1575"/>
                </a:cubicBezTo>
                <a:cubicBezTo>
                  <a:pt x="3740" y="1575"/>
                  <a:pt x="3636" y="1583"/>
                  <a:pt x="3528" y="1586"/>
                </a:cubicBezTo>
                <a:cubicBezTo>
                  <a:pt x="3456" y="1589"/>
                  <a:pt x="3408" y="1620"/>
                  <a:pt x="3405" y="1695"/>
                </a:cubicBezTo>
                <a:cubicBezTo>
                  <a:pt x="3370" y="2027"/>
                  <a:pt x="3278" y="2341"/>
                  <a:pt x="3254" y="2669"/>
                </a:cubicBezTo>
                <a:cubicBezTo>
                  <a:pt x="3237" y="2953"/>
                  <a:pt x="3186" y="3229"/>
                  <a:pt x="3183" y="3513"/>
                </a:cubicBezTo>
                <a:cubicBezTo>
                  <a:pt x="3183" y="3537"/>
                  <a:pt x="3193" y="3554"/>
                  <a:pt x="3213" y="3564"/>
                </a:cubicBezTo>
                <a:cubicBezTo>
                  <a:pt x="3254" y="3581"/>
                  <a:pt x="3295" y="3609"/>
                  <a:pt x="3340" y="3622"/>
                </a:cubicBezTo>
                <a:cubicBezTo>
                  <a:pt x="3528" y="3687"/>
                  <a:pt x="3726" y="3704"/>
                  <a:pt x="3921" y="3718"/>
                </a:cubicBezTo>
                <a:cubicBezTo>
                  <a:pt x="4176" y="3734"/>
                  <a:pt x="4427" y="3800"/>
                  <a:pt x="4682" y="3800"/>
                </a:cubicBezTo>
                <a:cubicBezTo>
                  <a:pt x="4758" y="3800"/>
                  <a:pt x="4835" y="3794"/>
                  <a:pt x="4912" y="3780"/>
                </a:cubicBezTo>
                <a:cubicBezTo>
                  <a:pt x="5106" y="3745"/>
                  <a:pt x="5106" y="3759"/>
                  <a:pt x="5113" y="3581"/>
                </a:cubicBezTo>
                <a:cubicBezTo>
                  <a:pt x="5113" y="3568"/>
                  <a:pt x="5117" y="3557"/>
                  <a:pt x="5117" y="3547"/>
                </a:cubicBezTo>
                <a:cubicBezTo>
                  <a:pt x="5117" y="2990"/>
                  <a:pt x="5134" y="2440"/>
                  <a:pt x="5100" y="1883"/>
                </a:cubicBezTo>
                <a:cubicBezTo>
                  <a:pt x="5093" y="1743"/>
                  <a:pt x="5011" y="1658"/>
                  <a:pt x="4874" y="1637"/>
                </a:cubicBezTo>
                <a:cubicBezTo>
                  <a:pt x="4775" y="1620"/>
                  <a:pt x="4679" y="1603"/>
                  <a:pt x="4580" y="1593"/>
                </a:cubicBezTo>
                <a:cubicBezTo>
                  <a:pt x="4536" y="1589"/>
                  <a:pt x="4519" y="1572"/>
                  <a:pt x="4525" y="1531"/>
                </a:cubicBezTo>
                <a:cubicBezTo>
                  <a:pt x="4529" y="1483"/>
                  <a:pt x="4536" y="1435"/>
                  <a:pt x="4543" y="1384"/>
                </a:cubicBezTo>
                <a:cubicBezTo>
                  <a:pt x="4546" y="1363"/>
                  <a:pt x="4556" y="1353"/>
                  <a:pt x="4577" y="1353"/>
                </a:cubicBezTo>
                <a:cubicBezTo>
                  <a:pt x="4580" y="1353"/>
                  <a:pt x="4584" y="1353"/>
                  <a:pt x="4587" y="1353"/>
                </a:cubicBezTo>
                <a:cubicBezTo>
                  <a:pt x="4679" y="1367"/>
                  <a:pt x="4768" y="1364"/>
                  <a:pt x="4854" y="1381"/>
                </a:cubicBezTo>
                <a:cubicBezTo>
                  <a:pt x="5091" y="1422"/>
                  <a:pt x="5331" y="1438"/>
                  <a:pt x="5572" y="1438"/>
                </a:cubicBezTo>
                <a:cubicBezTo>
                  <a:pt x="5749" y="1438"/>
                  <a:pt x="5927" y="1429"/>
                  <a:pt x="6104" y="1415"/>
                </a:cubicBezTo>
                <a:cubicBezTo>
                  <a:pt x="6272" y="1401"/>
                  <a:pt x="6432" y="1364"/>
                  <a:pt x="6600" y="1360"/>
                </a:cubicBezTo>
                <a:cubicBezTo>
                  <a:pt x="6648" y="1360"/>
                  <a:pt x="6668" y="1360"/>
                  <a:pt x="6668" y="1411"/>
                </a:cubicBezTo>
                <a:cubicBezTo>
                  <a:pt x="6668" y="1446"/>
                  <a:pt x="6678" y="1480"/>
                  <a:pt x="6682" y="1507"/>
                </a:cubicBezTo>
                <a:cubicBezTo>
                  <a:pt x="6695" y="1565"/>
                  <a:pt x="6678" y="1586"/>
                  <a:pt x="6613" y="1589"/>
                </a:cubicBezTo>
                <a:cubicBezTo>
                  <a:pt x="6524" y="1593"/>
                  <a:pt x="6439" y="1610"/>
                  <a:pt x="6347" y="1627"/>
                </a:cubicBezTo>
                <a:cubicBezTo>
                  <a:pt x="6183" y="1658"/>
                  <a:pt x="6114" y="1740"/>
                  <a:pt x="6101" y="1907"/>
                </a:cubicBezTo>
                <a:cubicBezTo>
                  <a:pt x="6067" y="2430"/>
                  <a:pt x="6087" y="2959"/>
                  <a:pt x="6084" y="3486"/>
                </a:cubicBezTo>
                <a:cubicBezTo>
                  <a:pt x="6084" y="3530"/>
                  <a:pt x="6101" y="3581"/>
                  <a:pt x="6084" y="3619"/>
                </a:cubicBezTo>
                <a:cubicBezTo>
                  <a:pt x="6036" y="3711"/>
                  <a:pt x="6097" y="3745"/>
                  <a:pt x="6166" y="3756"/>
                </a:cubicBezTo>
                <a:cubicBezTo>
                  <a:pt x="6303" y="3777"/>
                  <a:pt x="6443" y="3801"/>
                  <a:pt x="6585" y="3801"/>
                </a:cubicBezTo>
                <a:cubicBezTo>
                  <a:pt x="6644" y="3801"/>
                  <a:pt x="6704" y="3796"/>
                  <a:pt x="6764" y="3786"/>
                </a:cubicBezTo>
                <a:cubicBezTo>
                  <a:pt x="7003" y="3742"/>
                  <a:pt x="7246" y="3721"/>
                  <a:pt x="7488" y="3701"/>
                </a:cubicBezTo>
                <a:cubicBezTo>
                  <a:pt x="7656" y="3687"/>
                  <a:pt x="7826" y="3657"/>
                  <a:pt x="7980" y="3568"/>
                </a:cubicBezTo>
                <a:cubicBezTo>
                  <a:pt x="8001" y="3554"/>
                  <a:pt x="8031" y="3551"/>
                  <a:pt x="8028" y="3516"/>
                </a:cubicBezTo>
                <a:cubicBezTo>
                  <a:pt x="8018" y="3393"/>
                  <a:pt x="8021" y="3264"/>
                  <a:pt x="8008" y="3141"/>
                </a:cubicBezTo>
                <a:cubicBezTo>
                  <a:pt x="7956" y="2799"/>
                  <a:pt x="7946" y="2454"/>
                  <a:pt x="7878" y="2115"/>
                </a:cubicBezTo>
                <a:cubicBezTo>
                  <a:pt x="7850" y="1982"/>
                  <a:pt x="7799" y="1859"/>
                  <a:pt x="7806" y="1722"/>
                </a:cubicBezTo>
                <a:cubicBezTo>
                  <a:pt x="7806" y="1623"/>
                  <a:pt x="7758" y="1582"/>
                  <a:pt x="7659" y="1582"/>
                </a:cubicBezTo>
                <a:cubicBezTo>
                  <a:pt x="7536" y="1582"/>
                  <a:pt x="7416" y="1572"/>
                  <a:pt x="7293" y="1572"/>
                </a:cubicBezTo>
                <a:cubicBezTo>
                  <a:pt x="7232" y="1572"/>
                  <a:pt x="7191" y="1569"/>
                  <a:pt x="7198" y="1490"/>
                </a:cubicBezTo>
                <a:cubicBezTo>
                  <a:pt x="7198" y="1463"/>
                  <a:pt x="7191" y="1432"/>
                  <a:pt x="7187" y="1401"/>
                </a:cubicBezTo>
                <a:cubicBezTo>
                  <a:pt x="7177" y="1347"/>
                  <a:pt x="7181" y="1316"/>
                  <a:pt x="7256" y="1312"/>
                </a:cubicBezTo>
                <a:cubicBezTo>
                  <a:pt x="7536" y="1282"/>
                  <a:pt x="7823" y="1244"/>
                  <a:pt x="8103" y="1206"/>
                </a:cubicBezTo>
                <a:cubicBezTo>
                  <a:pt x="8479" y="1155"/>
                  <a:pt x="8862" y="1124"/>
                  <a:pt x="9231" y="1025"/>
                </a:cubicBezTo>
                <a:cubicBezTo>
                  <a:pt x="9281" y="1012"/>
                  <a:pt x="9313" y="1004"/>
                  <a:pt x="9336" y="1004"/>
                </a:cubicBezTo>
                <a:cubicBezTo>
                  <a:pt x="9378" y="1004"/>
                  <a:pt x="9385" y="1035"/>
                  <a:pt x="9419" y="1124"/>
                </a:cubicBezTo>
                <a:cubicBezTo>
                  <a:pt x="9453" y="1224"/>
                  <a:pt x="9419" y="1244"/>
                  <a:pt x="9330" y="1247"/>
                </a:cubicBezTo>
                <a:cubicBezTo>
                  <a:pt x="9122" y="1261"/>
                  <a:pt x="8920" y="1295"/>
                  <a:pt x="8718" y="1360"/>
                </a:cubicBezTo>
                <a:cubicBezTo>
                  <a:pt x="8660" y="1377"/>
                  <a:pt x="8633" y="1394"/>
                  <a:pt x="8643" y="1473"/>
                </a:cubicBezTo>
                <a:cubicBezTo>
                  <a:pt x="8660" y="1675"/>
                  <a:pt x="8729" y="1863"/>
                  <a:pt x="8770" y="2061"/>
                </a:cubicBezTo>
                <a:cubicBezTo>
                  <a:pt x="8841" y="2420"/>
                  <a:pt x="8944" y="2772"/>
                  <a:pt x="9005" y="3137"/>
                </a:cubicBezTo>
                <a:cubicBezTo>
                  <a:pt x="9034" y="3303"/>
                  <a:pt x="9125" y="3389"/>
                  <a:pt x="9269" y="3389"/>
                </a:cubicBezTo>
                <a:cubicBezTo>
                  <a:pt x="9282" y="3389"/>
                  <a:pt x="9295" y="3388"/>
                  <a:pt x="9309" y="3387"/>
                </a:cubicBezTo>
                <a:cubicBezTo>
                  <a:pt x="9603" y="3363"/>
                  <a:pt x="9894" y="3315"/>
                  <a:pt x="10181" y="3240"/>
                </a:cubicBezTo>
                <a:cubicBezTo>
                  <a:pt x="10410" y="3175"/>
                  <a:pt x="10635" y="3086"/>
                  <a:pt x="10854" y="2987"/>
                </a:cubicBezTo>
                <a:cubicBezTo>
                  <a:pt x="11035" y="2908"/>
                  <a:pt x="11056" y="2840"/>
                  <a:pt x="10987" y="2662"/>
                </a:cubicBezTo>
                <a:cubicBezTo>
                  <a:pt x="10950" y="2560"/>
                  <a:pt x="10905" y="2461"/>
                  <a:pt x="10871" y="2361"/>
                </a:cubicBezTo>
                <a:cubicBezTo>
                  <a:pt x="10734" y="1996"/>
                  <a:pt x="10560" y="1640"/>
                  <a:pt x="10461" y="1261"/>
                </a:cubicBezTo>
                <a:cubicBezTo>
                  <a:pt x="10444" y="1189"/>
                  <a:pt x="10413" y="1111"/>
                  <a:pt x="10410" y="1039"/>
                </a:cubicBezTo>
                <a:cubicBezTo>
                  <a:pt x="10410" y="1005"/>
                  <a:pt x="10430" y="971"/>
                  <a:pt x="10393" y="943"/>
                </a:cubicBezTo>
                <a:cubicBezTo>
                  <a:pt x="10380" y="935"/>
                  <a:pt x="10367" y="932"/>
                  <a:pt x="10356" y="932"/>
                </a:cubicBezTo>
                <a:cubicBezTo>
                  <a:pt x="10333" y="932"/>
                  <a:pt x="10312" y="944"/>
                  <a:pt x="10290" y="957"/>
                </a:cubicBezTo>
                <a:cubicBezTo>
                  <a:pt x="10184" y="1019"/>
                  <a:pt x="10065" y="1046"/>
                  <a:pt x="9948" y="1087"/>
                </a:cubicBezTo>
                <a:cubicBezTo>
                  <a:pt x="9923" y="1095"/>
                  <a:pt x="9900" y="1099"/>
                  <a:pt x="9881" y="1099"/>
                </a:cubicBezTo>
                <a:cubicBezTo>
                  <a:pt x="9817" y="1099"/>
                  <a:pt x="9788" y="1055"/>
                  <a:pt x="9778" y="971"/>
                </a:cubicBezTo>
                <a:cubicBezTo>
                  <a:pt x="9771" y="909"/>
                  <a:pt x="9757" y="872"/>
                  <a:pt x="9839" y="837"/>
                </a:cubicBezTo>
                <a:cubicBezTo>
                  <a:pt x="10130" y="714"/>
                  <a:pt x="10427" y="595"/>
                  <a:pt x="10700" y="431"/>
                </a:cubicBezTo>
                <a:cubicBezTo>
                  <a:pt x="10833" y="356"/>
                  <a:pt x="10970" y="284"/>
                  <a:pt x="11097" y="192"/>
                </a:cubicBezTo>
                <a:cubicBezTo>
                  <a:pt x="11158" y="151"/>
                  <a:pt x="11213" y="89"/>
                  <a:pt x="11179" y="34"/>
                </a:cubicBezTo>
                <a:cubicBezTo>
                  <a:pt x="11156" y="10"/>
                  <a:pt x="11132" y="1"/>
                  <a:pt x="11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3"/>
          <p:cNvSpPr/>
          <p:nvPr/>
        </p:nvSpPr>
        <p:spPr>
          <a:xfrm>
            <a:off x="660200" y="236375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3"/>
          <p:cNvSpPr/>
          <p:nvPr/>
        </p:nvSpPr>
        <p:spPr>
          <a:xfrm rot="-1680891">
            <a:off x="8727376" y="2610816"/>
            <a:ext cx="221950" cy="260099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3"/>
          <p:cNvSpPr/>
          <p:nvPr/>
        </p:nvSpPr>
        <p:spPr>
          <a:xfrm rot="-1680844">
            <a:off x="4455404" y="158922"/>
            <a:ext cx="243367" cy="28518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3"/>
          <p:cNvSpPr/>
          <p:nvPr/>
        </p:nvSpPr>
        <p:spPr>
          <a:xfrm rot="2449001">
            <a:off x="2015186" y="4640527"/>
            <a:ext cx="189983" cy="2226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3"/>
          <p:cNvSpPr/>
          <p:nvPr/>
        </p:nvSpPr>
        <p:spPr>
          <a:xfrm rot="1014929">
            <a:off x="8466920" y="867780"/>
            <a:ext cx="578511" cy="388541"/>
          </a:xfrm>
          <a:custGeom>
            <a:avLst/>
            <a:gdLst/>
            <a:ahLst/>
            <a:cxnLst/>
            <a:rect l="l" t="t" r="r" b="b"/>
            <a:pathLst>
              <a:path w="5667" h="3806" extrusionOk="0">
                <a:moveTo>
                  <a:pt x="2837" y="0"/>
                </a:moveTo>
                <a:cubicBezTo>
                  <a:pt x="2495" y="0"/>
                  <a:pt x="2160" y="38"/>
                  <a:pt x="1832" y="120"/>
                </a:cubicBezTo>
                <a:cubicBezTo>
                  <a:pt x="1323" y="243"/>
                  <a:pt x="848" y="444"/>
                  <a:pt x="486" y="834"/>
                </a:cubicBezTo>
                <a:cubicBezTo>
                  <a:pt x="141" y="1200"/>
                  <a:pt x="1" y="1627"/>
                  <a:pt x="199" y="2119"/>
                </a:cubicBezTo>
                <a:cubicBezTo>
                  <a:pt x="312" y="2389"/>
                  <a:pt x="503" y="2601"/>
                  <a:pt x="735" y="2778"/>
                </a:cubicBezTo>
                <a:cubicBezTo>
                  <a:pt x="1104" y="3058"/>
                  <a:pt x="1538" y="3216"/>
                  <a:pt x="1986" y="3325"/>
                </a:cubicBezTo>
                <a:cubicBezTo>
                  <a:pt x="1995" y="3327"/>
                  <a:pt x="2004" y="3327"/>
                  <a:pt x="2014" y="3327"/>
                </a:cubicBezTo>
                <a:cubicBezTo>
                  <a:pt x="2025" y="3327"/>
                  <a:pt x="2036" y="3327"/>
                  <a:pt x="2047" y="3327"/>
                </a:cubicBezTo>
                <a:cubicBezTo>
                  <a:pt x="2080" y="3327"/>
                  <a:pt x="2108" y="3332"/>
                  <a:pt x="2112" y="3376"/>
                </a:cubicBezTo>
                <a:cubicBezTo>
                  <a:pt x="2123" y="3438"/>
                  <a:pt x="2078" y="3496"/>
                  <a:pt x="2030" y="3537"/>
                </a:cubicBezTo>
                <a:cubicBezTo>
                  <a:pt x="2010" y="3554"/>
                  <a:pt x="1989" y="3568"/>
                  <a:pt x="1969" y="3585"/>
                </a:cubicBezTo>
                <a:cubicBezTo>
                  <a:pt x="1924" y="3619"/>
                  <a:pt x="1873" y="3646"/>
                  <a:pt x="1890" y="3721"/>
                </a:cubicBezTo>
                <a:cubicBezTo>
                  <a:pt x="1911" y="3790"/>
                  <a:pt x="1972" y="3790"/>
                  <a:pt x="2023" y="3797"/>
                </a:cubicBezTo>
                <a:cubicBezTo>
                  <a:pt x="2062" y="3803"/>
                  <a:pt x="2100" y="3806"/>
                  <a:pt x="2135" y="3806"/>
                </a:cubicBezTo>
                <a:cubicBezTo>
                  <a:pt x="2353" y="3806"/>
                  <a:pt x="2520" y="3693"/>
                  <a:pt x="2649" y="3503"/>
                </a:cubicBezTo>
                <a:cubicBezTo>
                  <a:pt x="2675" y="3461"/>
                  <a:pt x="2697" y="3413"/>
                  <a:pt x="2759" y="3413"/>
                </a:cubicBezTo>
                <a:cubicBezTo>
                  <a:pt x="2763" y="3413"/>
                  <a:pt x="2767" y="3413"/>
                  <a:pt x="2772" y="3414"/>
                </a:cubicBezTo>
                <a:cubicBezTo>
                  <a:pt x="2820" y="3417"/>
                  <a:pt x="2869" y="3418"/>
                  <a:pt x="2917" y="3418"/>
                </a:cubicBezTo>
                <a:cubicBezTo>
                  <a:pt x="3040" y="3418"/>
                  <a:pt x="3162" y="3410"/>
                  <a:pt x="3284" y="3400"/>
                </a:cubicBezTo>
                <a:cubicBezTo>
                  <a:pt x="3941" y="3335"/>
                  <a:pt x="4559" y="3175"/>
                  <a:pt x="5085" y="2751"/>
                </a:cubicBezTo>
                <a:cubicBezTo>
                  <a:pt x="5389" y="2508"/>
                  <a:pt x="5605" y="2208"/>
                  <a:pt x="5632" y="1808"/>
                </a:cubicBezTo>
                <a:cubicBezTo>
                  <a:pt x="5666" y="1336"/>
                  <a:pt x="5437" y="984"/>
                  <a:pt x="5092" y="704"/>
                </a:cubicBezTo>
                <a:cubicBezTo>
                  <a:pt x="4433" y="174"/>
                  <a:pt x="3653" y="14"/>
                  <a:pt x="283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3"/>
          <p:cNvSpPr/>
          <p:nvPr/>
        </p:nvSpPr>
        <p:spPr>
          <a:xfrm rot="-5400000">
            <a:off x="-54037" y="4044076"/>
            <a:ext cx="603229" cy="25208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3"/>
          <p:cNvSpPr/>
          <p:nvPr/>
        </p:nvSpPr>
        <p:spPr>
          <a:xfrm rot="-3586650">
            <a:off x="6469286" y="4673654"/>
            <a:ext cx="189984" cy="2226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0" name="Google Shape;2720;p33"/>
          <p:cNvGrpSpPr/>
          <p:nvPr/>
        </p:nvGrpSpPr>
        <p:grpSpPr>
          <a:xfrm>
            <a:off x="108741" y="1132578"/>
            <a:ext cx="298097" cy="297912"/>
            <a:chOff x="1832541" y="4437115"/>
            <a:chExt cx="298097" cy="297912"/>
          </a:xfrm>
        </p:grpSpPr>
        <p:sp>
          <p:nvSpPr>
            <p:cNvPr id="2721" name="Google Shape;2721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33"/>
          <p:cNvGrpSpPr/>
          <p:nvPr/>
        </p:nvGrpSpPr>
        <p:grpSpPr>
          <a:xfrm>
            <a:off x="122513" y="3026699"/>
            <a:ext cx="250137" cy="252072"/>
            <a:chOff x="721088" y="3132699"/>
            <a:chExt cx="250137" cy="252072"/>
          </a:xfrm>
        </p:grpSpPr>
        <p:sp>
          <p:nvSpPr>
            <p:cNvPr id="2724" name="Google Shape;2724;p33"/>
            <p:cNvSpPr/>
            <p:nvPr/>
          </p:nvSpPr>
          <p:spPr>
            <a:xfrm>
              <a:off x="721088" y="31326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807018" y="32292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33"/>
          <p:cNvGrpSpPr/>
          <p:nvPr/>
        </p:nvGrpSpPr>
        <p:grpSpPr>
          <a:xfrm>
            <a:off x="468903" y="4021153"/>
            <a:ext cx="298097" cy="297912"/>
            <a:chOff x="1832541" y="4437115"/>
            <a:chExt cx="298097" cy="297912"/>
          </a:xfrm>
        </p:grpSpPr>
        <p:sp>
          <p:nvSpPr>
            <p:cNvPr id="2727" name="Google Shape;2727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9" name="Google Shape;2729;p33"/>
          <p:cNvGrpSpPr/>
          <p:nvPr/>
        </p:nvGrpSpPr>
        <p:grpSpPr>
          <a:xfrm>
            <a:off x="3552066" y="4739628"/>
            <a:ext cx="298097" cy="297912"/>
            <a:chOff x="1832541" y="4437115"/>
            <a:chExt cx="298097" cy="297912"/>
          </a:xfrm>
        </p:grpSpPr>
        <p:sp>
          <p:nvSpPr>
            <p:cNvPr id="2730" name="Google Shape;2730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2" name="Google Shape;2732;p33"/>
          <p:cNvGrpSpPr/>
          <p:nvPr/>
        </p:nvGrpSpPr>
        <p:grpSpPr>
          <a:xfrm rot="-3310899">
            <a:off x="5438073" y="4766049"/>
            <a:ext cx="298110" cy="297925"/>
            <a:chOff x="1832541" y="4437115"/>
            <a:chExt cx="298097" cy="297912"/>
          </a:xfrm>
        </p:grpSpPr>
        <p:sp>
          <p:nvSpPr>
            <p:cNvPr id="2733" name="Google Shape;2733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5" name="Google Shape;2735;p33"/>
          <p:cNvSpPr/>
          <p:nvPr/>
        </p:nvSpPr>
        <p:spPr>
          <a:xfrm>
            <a:off x="7005875" y="4707588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6" name="Google Shape;2736;p33"/>
          <p:cNvGrpSpPr/>
          <p:nvPr/>
        </p:nvGrpSpPr>
        <p:grpSpPr>
          <a:xfrm rot="-1766784">
            <a:off x="8140027" y="4484935"/>
            <a:ext cx="829628" cy="396777"/>
            <a:chOff x="8008075" y="4689688"/>
            <a:chExt cx="829643" cy="396784"/>
          </a:xfrm>
        </p:grpSpPr>
        <p:sp>
          <p:nvSpPr>
            <p:cNvPr id="2737" name="Google Shape;2737;p33"/>
            <p:cNvSpPr/>
            <p:nvPr/>
          </p:nvSpPr>
          <p:spPr>
            <a:xfrm rot="-532350">
              <a:off x="8017176" y="4791594"/>
              <a:ext cx="786236" cy="83642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8" name="Google Shape;2738;p33"/>
            <p:cNvGrpSpPr/>
            <p:nvPr/>
          </p:nvGrpSpPr>
          <p:grpSpPr>
            <a:xfrm>
              <a:off x="8008075" y="4689688"/>
              <a:ext cx="829643" cy="396784"/>
              <a:chOff x="8008075" y="4689688"/>
              <a:chExt cx="829643" cy="396784"/>
            </a:xfrm>
          </p:grpSpPr>
          <p:sp>
            <p:nvSpPr>
              <p:cNvPr id="2739" name="Google Shape;2739;p33"/>
              <p:cNvSpPr/>
              <p:nvPr/>
            </p:nvSpPr>
            <p:spPr>
              <a:xfrm rot="-532350">
                <a:off x="8020939" y="4823207"/>
                <a:ext cx="795013" cy="73836"/>
              </a:xfrm>
              <a:custGeom>
                <a:avLst/>
                <a:gdLst/>
                <a:ahLst/>
                <a:cxnLst/>
                <a:rect l="l" t="t" r="r" b="b"/>
                <a:pathLst>
                  <a:path w="19295" h="1792" extrusionOk="0">
                    <a:moveTo>
                      <a:pt x="6844" y="0"/>
                    </a:moveTo>
                    <a:cubicBezTo>
                      <a:pt x="6562" y="0"/>
                      <a:pt x="6281" y="82"/>
                      <a:pt x="6001" y="249"/>
                    </a:cubicBezTo>
                    <a:cubicBezTo>
                      <a:pt x="5826" y="354"/>
                      <a:pt x="5639" y="413"/>
                      <a:pt x="5443" y="413"/>
                    </a:cubicBezTo>
                    <a:cubicBezTo>
                      <a:pt x="5284" y="413"/>
                      <a:pt x="5119" y="374"/>
                      <a:pt x="4952" y="290"/>
                    </a:cubicBezTo>
                    <a:cubicBezTo>
                      <a:pt x="4836" y="232"/>
                      <a:pt x="4710" y="194"/>
                      <a:pt x="4583" y="153"/>
                    </a:cubicBezTo>
                    <a:cubicBezTo>
                      <a:pt x="4397" y="96"/>
                      <a:pt x="4214" y="63"/>
                      <a:pt x="4038" y="63"/>
                    </a:cubicBezTo>
                    <a:cubicBezTo>
                      <a:pt x="3770" y="63"/>
                      <a:pt x="3516" y="139"/>
                      <a:pt x="3281" y="324"/>
                    </a:cubicBezTo>
                    <a:cubicBezTo>
                      <a:pt x="3223" y="372"/>
                      <a:pt x="3158" y="410"/>
                      <a:pt x="3090" y="444"/>
                    </a:cubicBezTo>
                    <a:cubicBezTo>
                      <a:pt x="2957" y="515"/>
                      <a:pt x="2824" y="559"/>
                      <a:pt x="2688" y="559"/>
                    </a:cubicBezTo>
                    <a:cubicBezTo>
                      <a:pt x="2565" y="559"/>
                      <a:pt x="2439" y="523"/>
                      <a:pt x="2311" y="440"/>
                    </a:cubicBezTo>
                    <a:cubicBezTo>
                      <a:pt x="2273" y="416"/>
                      <a:pt x="2225" y="392"/>
                      <a:pt x="2184" y="372"/>
                    </a:cubicBezTo>
                    <a:cubicBezTo>
                      <a:pt x="1964" y="254"/>
                      <a:pt x="1726" y="190"/>
                      <a:pt x="1490" y="190"/>
                    </a:cubicBezTo>
                    <a:cubicBezTo>
                      <a:pt x="1178" y="190"/>
                      <a:pt x="870" y="303"/>
                      <a:pt x="613" y="556"/>
                    </a:cubicBezTo>
                    <a:cubicBezTo>
                      <a:pt x="498" y="671"/>
                      <a:pt x="367" y="744"/>
                      <a:pt x="218" y="744"/>
                    </a:cubicBezTo>
                    <a:cubicBezTo>
                      <a:pt x="149" y="744"/>
                      <a:pt x="77" y="728"/>
                      <a:pt x="1" y="693"/>
                    </a:cubicBezTo>
                    <a:lnTo>
                      <a:pt x="1" y="1178"/>
                    </a:lnTo>
                    <a:cubicBezTo>
                      <a:pt x="28" y="1226"/>
                      <a:pt x="49" y="1274"/>
                      <a:pt x="69" y="1322"/>
                    </a:cubicBezTo>
                    <a:cubicBezTo>
                      <a:pt x="90" y="1373"/>
                      <a:pt x="117" y="1418"/>
                      <a:pt x="138" y="1469"/>
                    </a:cubicBezTo>
                    <a:cubicBezTo>
                      <a:pt x="182" y="1472"/>
                      <a:pt x="226" y="1474"/>
                      <a:pt x="270" y="1474"/>
                    </a:cubicBezTo>
                    <a:cubicBezTo>
                      <a:pt x="581" y="1474"/>
                      <a:pt x="883" y="1386"/>
                      <a:pt x="1077" y="1161"/>
                    </a:cubicBezTo>
                    <a:cubicBezTo>
                      <a:pt x="1219" y="995"/>
                      <a:pt x="1362" y="922"/>
                      <a:pt x="1518" y="922"/>
                    </a:cubicBezTo>
                    <a:cubicBezTo>
                      <a:pt x="1641" y="922"/>
                      <a:pt x="1771" y="967"/>
                      <a:pt x="1915" y="1049"/>
                    </a:cubicBezTo>
                    <a:cubicBezTo>
                      <a:pt x="1997" y="1093"/>
                      <a:pt x="2085" y="1127"/>
                      <a:pt x="2171" y="1168"/>
                    </a:cubicBezTo>
                    <a:cubicBezTo>
                      <a:pt x="2302" y="1227"/>
                      <a:pt x="2433" y="1256"/>
                      <a:pt x="2567" y="1256"/>
                    </a:cubicBezTo>
                    <a:cubicBezTo>
                      <a:pt x="2642" y="1256"/>
                      <a:pt x="2718" y="1247"/>
                      <a:pt x="2796" y="1230"/>
                    </a:cubicBezTo>
                    <a:cubicBezTo>
                      <a:pt x="3076" y="1172"/>
                      <a:pt x="3326" y="1055"/>
                      <a:pt x="3565" y="905"/>
                    </a:cubicBezTo>
                    <a:cubicBezTo>
                      <a:pt x="3661" y="843"/>
                      <a:pt x="3763" y="785"/>
                      <a:pt x="3883" y="779"/>
                    </a:cubicBezTo>
                    <a:cubicBezTo>
                      <a:pt x="3929" y="776"/>
                      <a:pt x="3975" y="774"/>
                      <a:pt x="4020" y="774"/>
                    </a:cubicBezTo>
                    <a:cubicBezTo>
                      <a:pt x="4264" y="774"/>
                      <a:pt x="4505" y="815"/>
                      <a:pt x="4744" y="915"/>
                    </a:cubicBezTo>
                    <a:cubicBezTo>
                      <a:pt x="4896" y="979"/>
                      <a:pt x="5055" y="1039"/>
                      <a:pt x="5222" y="1039"/>
                    </a:cubicBezTo>
                    <a:cubicBezTo>
                      <a:pt x="5234" y="1039"/>
                      <a:pt x="5247" y="1039"/>
                      <a:pt x="5260" y="1038"/>
                    </a:cubicBezTo>
                    <a:cubicBezTo>
                      <a:pt x="5608" y="1021"/>
                      <a:pt x="5943" y="967"/>
                      <a:pt x="6241" y="782"/>
                    </a:cubicBezTo>
                    <a:cubicBezTo>
                      <a:pt x="6350" y="714"/>
                      <a:pt x="6459" y="649"/>
                      <a:pt x="6582" y="621"/>
                    </a:cubicBezTo>
                    <a:cubicBezTo>
                      <a:pt x="6648" y="605"/>
                      <a:pt x="6713" y="597"/>
                      <a:pt x="6776" y="597"/>
                    </a:cubicBezTo>
                    <a:cubicBezTo>
                      <a:pt x="6975" y="597"/>
                      <a:pt x="7164" y="670"/>
                      <a:pt x="7348" y="768"/>
                    </a:cubicBezTo>
                    <a:cubicBezTo>
                      <a:pt x="7553" y="881"/>
                      <a:pt x="7751" y="1014"/>
                      <a:pt x="7977" y="1069"/>
                    </a:cubicBezTo>
                    <a:cubicBezTo>
                      <a:pt x="8104" y="1101"/>
                      <a:pt x="8228" y="1115"/>
                      <a:pt x="8349" y="1115"/>
                    </a:cubicBezTo>
                    <a:cubicBezTo>
                      <a:pt x="8670" y="1115"/>
                      <a:pt x="8970" y="1015"/>
                      <a:pt x="9258" y="871"/>
                    </a:cubicBezTo>
                    <a:cubicBezTo>
                      <a:pt x="9365" y="817"/>
                      <a:pt x="9470" y="791"/>
                      <a:pt x="9574" y="791"/>
                    </a:cubicBezTo>
                    <a:cubicBezTo>
                      <a:pt x="9689" y="791"/>
                      <a:pt x="9804" y="823"/>
                      <a:pt x="9921" y="888"/>
                    </a:cubicBezTo>
                    <a:cubicBezTo>
                      <a:pt x="10030" y="949"/>
                      <a:pt x="10143" y="1014"/>
                      <a:pt x="10249" y="1076"/>
                    </a:cubicBezTo>
                    <a:cubicBezTo>
                      <a:pt x="10488" y="1219"/>
                      <a:pt x="10744" y="1315"/>
                      <a:pt x="11014" y="1359"/>
                    </a:cubicBezTo>
                    <a:cubicBezTo>
                      <a:pt x="11083" y="1370"/>
                      <a:pt x="11150" y="1374"/>
                      <a:pt x="11216" y="1374"/>
                    </a:cubicBezTo>
                    <a:cubicBezTo>
                      <a:pt x="11487" y="1374"/>
                      <a:pt x="11736" y="1292"/>
                      <a:pt x="11964" y="1144"/>
                    </a:cubicBezTo>
                    <a:cubicBezTo>
                      <a:pt x="12142" y="1031"/>
                      <a:pt x="12328" y="953"/>
                      <a:pt x="12533" y="953"/>
                    </a:cubicBezTo>
                    <a:cubicBezTo>
                      <a:pt x="12613" y="953"/>
                      <a:pt x="12695" y="965"/>
                      <a:pt x="12781" y="990"/>
                    </a:cubicBezTo>
                    <a:cubicBezTo>
                      <a:pt x="12938" y="1038"/>
                      <a:pt x="13075" y="1134"/>
                      <a:pt x="13218" y="1219"/>
                    </a:cubicBezTo>
                    <a:cubicBezTo>
                      <a:pt x="13457" y="1363"/>
                      <a:pt x="13703" y="1455"/>
                      <a:pt x="13968" y="1455"/>
                    </a:cubicBezTo>
                    <a:cubicBezTo>
                      <a:pt x="14026" y="1455"/>
                      <a:pt x="14085" y="1451"/>
                      <a:pt x="14144" y="1441"/>
                    </a:cubicBezTo>
                    <a:cubicBezTo>
                      <a:pt x="14367" y="1407"/>
                      <a:pt x="14568" y="1322"/>
                      <a:pt x="14756" y="1213"/>
                    </a:cubicBezTo>
                    <a:cubicBezTo>
                      <a:pt x="14848" y="1162"/>
                      <a:pt x="14941" y="1140"/>
                      <a:pt x="15041" y="1140"/>
                    </a:cubicBezTo>
                    <a:cubicBezTo>
                      <a:pt x="15082" y="1140"/>
                      <a:pt x="15125" y="1144"/>
                      <a:pt x="15170" y="1151"/>
                    </a:cubicBezTo>
                    <a:cubicBezTo>
                      <a:pt x="15323" y="1175"/>
                      <a:pt x="15457" y="1254"/>
                      <a:pt x="15580" y="1346"/>
                    </a:cubicBezTo>
                    <a:cubicBezTo>
                      <a:pt x="15778" y="1490"/>
                      <a:pt x="15991" y="1555"/>
                      <a:pt x="16215" y="1555"/>
                    </a:cubicBezTo>
                    <a:cubicBezTo>
                      <a:pt x="16283" y="1555"/>
                      <a:pt x="16353" y="1549"/>
                      <a:pt x="16424" y="1537"/>
                    </a:cubicBezTo>
                    <a:cubicBezTo>
                      <a:pt x="16605" y="1510"/>
                      <a:pt x="16765" y="1441"/>
                      <a:pt x="16929" y="1366"/>
                    </a:cubicBezTo>
                    <a:cubicBezTo>
                      <a:pt x="17078" y="1298"/>
                      <a:pt x="17224" y="1262"/>
                      <a:pt x="17367" y="1262"/>
                    </a:cubicBezTo>
                    <a:cubicBezTo>
                      <a:pt x="17570" y="1262"/>
                      <a:pt x="17767" y="1335"/>
                      <a:pt x="17961" y="1493"/>
                    </a:cubicBezTo>
                    <a:cubicBezTo>
                      <a:pt x="18212" y="1698"/>
                      <a:pt x="18488" y="1791"/>
                      <a:pt x="18784" y="1791"/>
                    </a:cubicBezTo>
                    <a:cubicBezTo>
                      <a:pt x="18867" y="1791"/>
                      <a:pt x="18952" y="1784"/>
                      <a:pt x="19038" y="1770"/>
                    </a:cubicBezTo>
                    <a:cubicBezTo>
                      <a:pt x="19130" y="1756"/>
                      <a:pt x="19215" y="1735"/>
                      <a:pt x="19294" y="1708"/>
                    </a:cubicBezTo>
                    <a:lnTo>
                      <a:pt x="19294" y="1537"/>
                    </a:lnTo>
                    <a:cubicBezTo>
                      <a:pt x="19291" y="1530"/>
                      <a:pt x="19291" y="1517"/>
                      <a:pt x="19287" y="1510"/>
                    </a:cubicBezTo>
                    <a:cubicBezTo>
                      <a:pt x="19243" y="1383"/>
                      <a:pt x="19164" y="1274"/>
                      <a:pt x="19082" y="1168"/>
                    </a:cubicBezTo>
                    <a:cubicBezTo>
                      <a:pt x="18959" y="1229"/>
                      <a:pt x="18846" y="1265"/>
                      <a:pt x="18736" y="1265"/>
                    </a:cubicBezTo>
                    <a:cubicBezTo>
                      <a:pt x="18600" y="1265"/>
                      <a:pt x="18470" y="1209"/>
                      <a:pt x="18337" y="1076"/>
                    </a:cubicBezTo>
                    <a:cubicBezTo>
                      <a:pt x="18046" y="781"/>
                      <a:pt x="17691" y="642"/>
                      <a:pt x="17332" y="642"/>
                    </a:cubicBezTo>
                    <a:cubicBezTo>
                      <a:pt x="17078" y="642"/>
                      <a:pt x="16823" y="711"/>
                      <a:pt x="16588" y="843"/>
                    </a:cubicBezTo>
                    <a:cubicBezTo>
                      <a:pt x="16464" y="913"/>
                      <a:pt x="16348" y="949"/>
                      <a:pt x="16232" y="949"/>
                    </a:cubicBezTo>
                    <a:cubicBezTo>
                      <a:pt x="16091" y="949"/>
                      <a:pt x="15952" y="896"/>
                      <a:pt x="15802" y="785"/>
                    </a:cubicBezTo>
                    <a:cubicBezTo>
                      <a:pt x="15555" y="604"/>
                      <a:pt x="15294" y="515"/>
                      <a:pt x="15026" y="515"/>
                    </a:cubicBezTo>
                    <a:cubicBezTo>
                      <a:pt x="14849" y="515"/>
                      <a:pt x="14668" y="554"/>
                      <a:pt x="14486" y="632"/>
                    </a:cubicBezTo>
                    <a:cubicBezTo>
                      <a:pt x="14397" y="673"/>
                      <a:pt x="14312" y="710"/>
                      <a:pt x="14220" y="748"/>
                    </a:cubicBezTo>
                    <a:cubicBezTo>
                      <a:pt x="14122" y="788"/>
                      <a:pt x="14026" y="810"/>
                      <a:pt x="13932" y="810"/>
                    </a:cubicBezTo>
                    <a:cubicBezTo>
                      <a:pt x="13796" y="810"/>
                      <a:pt x="13663" y="765"/>
                      <a:pt x="13529" y="666"/>
                    </a:cubicBezTo>
                    <a:cubicBezTo>
                      <a:pt x="13430" y="594"/>
                      <a:pt x="13324" y="529"/>
                      <a:pt x="13218" y="471"/>
                    </a:cubicBezTo>
                    <a:cubicBezTo>
                      <a:pt x="12992" y="347"/>
                      <a:pt x="12762" y="288"/>
                      <a:pt x="12528" y="288"/>
                    </a:cubicBezTo>
                    <a:cubicBezTo>
                      <a:pt x="12412" y="288"/>
                      <a:pt x="12295" y="303"/>
                      <a:pt x="12176" y="331"/>
                    </a:cubicBezTo>
                    <a:cubicBezTo>
                      <a:pt x="11947" y="386"/>
                      <a:pt x="11752" y="495"/>
                      <a:pt x="11561" y="625"/>
                    </a:cubicBezTo>
                    <a:cubicBezTo>
                      <a:pt x="11434" y="709"/>
                      <a:pt x="11299" y="751"/>
                      <a:pt x="11157" y="751"/>
                    </a:cubicBezTo>
                    <a:cubicBezTo>
                      <a:pt x="11073" y="751"/>
                      <a:pt x="10987" y="736"/>
                      <a:pt x="10898" y="707"/>
                    </a:cubicBezTo>
                    <a:cubicBezTo>
                      <a:pt x="10679" y="632"/>
                      <a:pt x="10492" y="502"/>
                      <a:pt x="10300" y="386"/>
                    </a:cubicBezTo>
                    <a:cubicBezTo>
                      <a:pt x="10049" y="233"/>
                      <a:pt x="9801" y="147"/>
                      <a:pt x="9551" y="147"/>
                    </a:cubicBezTo>
                    <a:cubicBezTo>
                      <a:pt x="9365" y="147"/>
                      <a:pt x="9178" y="195"/>
                      <a:pt x="8988" y="297"/>
                    </a:cubicBezTo>
                    <a:cubicBezTo>
                      <a:pt x="8787" y="403"/>
                      <a:pt x="8585" y="461"/>
                      <a:pt x="8380" y="461"/>
                    </a:cubicBezTo>
                    <a:cubicBezTo>
                      <a:pt x="8170" y="461"/>
                      <a:pt x="7957" y="401"/>
                      <a:pt x="7737" y="269"/>
                    </a:cubicBezTo>
                    <a:cubicBezTo>
                      <a:pt x="7438" y="91"/>
                      <a:pt x="7140" y="0"/>
                      <a:pt x="6844" y="0"/>
                    </a:cubicBezTo>
                    <a:close/>
                  </a:path>
                </a:pathLst>
              </a:custGeom>
              <a:solidFill>
                <a:srgbClr val="FFE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40" name="Google Shape;2740;p33"/>
              <p:cNvGrpSpPr/>
              <p:nvPr/>
            </p:nvGrpSpPr>
            <p:grpSpPr>
              <a:xfrm>
                <a:off x="8008075" y="4689688"/>
                <a:ext cx="829643" cy="396784"/>
                <a:chOff x="8008075" y="4689688"/>
                <a:chExt cx="829643" cy="396784"/>
              </a:xfrm>
            </p:grpSpPr>
            <p:sp>
              <p:nvSpPr>
                <p:cNvPr id="2741" name="Google Shape;2741;p33"/>
                <p:cNvSpPr/>
                <p:nvPr/>
              </p:nvSpPr>
              <p:spPr>
                <a:xfrm rot="-532350">
                  <a:off x="8046660" y="4901836"/>
                  <a:ext cx="782569" cy="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3" h="2042" extrusionOk="0">
                      <a:moveTo>
                        <a:pt x="6469" y="1"/>
                      </a:moveTo>
                      <a:cubicBezTo>
                        <a:pt x="6407" y="1"/>
                        <a:pt x="6344" y="8"/>
                        <a:pt x="6281" y="24"/>
                      </a:cubicBezTo>
                      <a:cubicBezTo>
                        <a:pt x="6154" y="55"/>
                        <a:pt x="6045" y="123"/>
                        <a:pt x="5939" y="188"/>
                      </a:cubicBezTo>
                      <a:cubicBezTo>
                        <a:pt x="5638" y="370"/>
                        <a:pt x="5307" y="431"/>
                        <a:pt x="4955" y="445"/>
                      </a:cubicBezTo>
                      <a:cubicBezTo>
                        <a:pt x="4946" y="445"/>
                        <a:pt x="4938" y="445"/>
                        <a:pt x="4929" y="445"/>
                      </a:cubicBezTo>
                      <a:cubicBezTo>
                        <a:pt x="4761" y="445"/>
                        <a:pt x="4598" y="383"/>
                        <a:pt x="4439" y="318"/>
                      </a:cubicBezTo>
                      <a:cubicBezTo>
                        <a:pt x="4202" y="222"/>
                        <a:pt x="3958" y="178"/>
                        <a:pt x="3708" y="178"/>
                      </a:cubicBezTo>
                      <a:cubicBezTo>
                        <a:pt x="3666" y="178"/>
                        <a:pt x="3624" y="179"/>
                        <a:pt x="3581" y="182"/>
                      </a:cubicBezTo>
                      <a:cubicBezTo>
                        <a:pt x="3462" y="192"/>
                        <a:pt x="3359" y="247"/>
                        <a:pt x="3260" y="311"/>
                      </a:cubicBezTo>
                      <a:cubicBezTo>
                        <a:pt x="3024" y="462"/>
                        <a:pt x="2771" y="575"/>
                        <a:pt x="2491" y="636"/>
                      </a:cubicBezTo>
                      <a:cubicBezTo>
                        <a:pt x="2418" y="652"/>
                        <a:pt x="2346" y="660"/>
                        <a:pt x="2275" y="660"/>
                      </a:cubicBezTo>
                      <a:cubicBezTo>
                        <a:pt x="2137" y="660"/>
                        <a:pt x="2001" y="630"/>
                        <a:pt x="1866" y="571"/>
                      </a:cubicBezTo>
                      <a:cubicBezTo>
                        <a:pt x="1780" y="534"/>
                        <a:pt x="1692" y="496"/>
                        <a:pt x="1610" y="452"/>
                      </a:cubicBezTo>
                      <a:cubicBezTo>
                        <a:pt x="1468" y="374"/>
                        <a:pt x="1338" y="330"/>
                        <a:pt x="1216" y="330"/>
                      </a:cubicBezTo>
                      <a:cubicBezTo>
                        <a:pt x="1059" y="330"/>
                        <a:pt x="915" y="402"/>
                        <a:pt x="772" y="568"/>
                      </a:cubicBezTo>
                      <a:cubicBezTo>
                        <a:pt x="595" y="780"/>
                        <a:pt x="311" y="872"/>
                        <a:pt x="17" y="875"/>
                      </a:cubicBezTo>
                      <a:cubicBezTo>
                        <a:pt x="21" y="1080"/>
                        <a:pt x="0" y="1292"/>
                        <a:pt x="10" y="1504"/>
                      </a:cubicBezTo>
                      <a:cubicBezTo>
                        <a:pt x="120" y="1477"/>
                        <a:pt x="219" y="1412"/>
                        <a:pt x="308" y="1326"/>
                      </a:cubicBezTo>
                      <a:cubicBezTo>
                        <a:pt x="566" y="1078"/>
                        <a:pt x="873" y="966"/>
                        <a:pt x="1183" y="966"/>
                      </a:cubicBezTo>
                      <a:cubicBezTo>
                        <a:pt x="1420" y="966"/>
                        <a:pt x="1658" y="1031"/>
                        <a:pt x="1879" y="1149"/>
                      </a:cubicBezTo>
                      <a:cubicBezTo>
                        <a:pt x="1924" y="1169"/>
                        <a:pt x="1965" y="1193"/>
                        <a:pt x="2009" y="1217"/>
                      </a:cubicBezTo>
                      <a:cubicBezTo>
                        <a:pt x="2136" y="1300"/>
                        <a:pt x="2260" y="1336"/>
                        <a:pt x="2383" y="1336"/>
                      </a:cubicBezTo>
                      <a:cubicBezTo>
                        <a:pt x="2519" y="1336"/>
                        <a:pt x="2652" y="1292"/>
                        <a:pt x="2785" y="1220"/>
                      </a:cubicBezTo>
                      <a:cubicBezTo>
                        <a:pt x="2853" y="1186"/>
                        <a:pt x="2918" y="1149"/>
                        <a:pt x="2976" y="1101"/>
                      </a:cubicBezTo>
                      <a:cubicBezTo>
                        <a:pt x="3211" y="915"/>
                        <a:pt x="3466" y="838"/>
                        <a:pt x="3734" y="838"/>
                      </a:cubicBezTo>
                      <a:cubicBezTo>
                        <a:pt x="3910" y="838"/>
                        <a:pt x="4092" y="872"/>
                        <a:pt x="4278" y="930"/>
                      </a:cubicBezTo>
                      <a:cubicBezTo>
                        <a:pt x="4405" y="971"/>
                        <a:pt x="4531" y="1009"/>
                        <a:pt x="4647" y="1067"/>
                      </a:cubicBezTo>
                      <a:cubicBezTo>
                        <a:pt x="4814" y="1151"/>
                        <a:pt x="4980" y="1190"/>
                        <a:pt x="5139" y="1190"/>
                      </a:cubicBezTo>
                      <a:cubicBezTo>
                        <a:pt x="5335" y="1190"/>
                        <a:pt x="5523" y="1131"/>
                        <a:pt x="5696" y="1026"/>
                      </a:cubicBezTo>
                      <a:cubicBezTo>
                        <a:pt x="5976" y="858"/>
                        <a:pt x="6256" y="776"/>
                        <a:pt x="6537" y="776"/>
                      </a:cubicBezTo>
                      <a:cubicBezTo>
                        <a:pt x="6834" y="776"/>
                        <a:pt x="7132" y="867"/>
                        <a:pt x="7432" y="1046"/>
                      </a:cubicBezTo>
                      <a:cubicBezTo>
                        <a:pt x="7651" y="1177"/>
                        <a:pt x="7863" y="1237"/>
                        <a:pt x="8072" y="1237"/>
                      </a:cubicBezTo>
                      <a:cubicBezTo>
                        <a:pt x="8278" y="1237"/>
                        <a:pt x="8481" y="1179"/>
                        <a:pt x="8683" y="1070"/>
                      </a:cubicBezTo>
                      <a:cubicBezTo>
                        <a:pt x="8871" y="968"/>
                        <a:pt x="9056" y="921"/>
                        <a:pt x="9240" y="921"/>
                      </a:cubicBezTo>
                      <a:cubicBezTo>
                        <a:pt x="9492" y="921"/>
                        <a:pt x="9743" y="1008"/>
                        <a:pt x="9995" y="1162"/>
                      </a:cubicBezTo>
                      <a:cubicBezTo>
                        <a:pt x="10190" y="1282"/>
                        <a:pt x="10374" y="1412"/>
                        <a:pt x="10593" y="1480"/>
                      </a:cubicBezTo>
                      <a:cubicBezTo>
                        <a:pt x="10684" y="1509"/>
                        <a:pt x="10771" y="1524"/>
                        <a:pt x="10855" y="1524"/>
                      </a:cubicBezTo>
                      <a:cubicBezTo>
                        <a:pt x="10997" y="1524"/>
                        <a:pt x="11130" y="1483"/>
                        <a:pt x="11256" y="1401"/>
                      </a:cubicBezTo>
                      <a:cubicBezTo>
                        <a:pt x="11447" y="1275"/>
                        <a:pt x="11642" y="1162"/>
                        <a:pt x="11871" y="1104"/>
                      </a:cubicBezTo>
                      <a:cubicBezTo>
                        <a:pt x="11988" y="1076"/>
                        <a:pt x="12103" y="1062"/>
                        <a:pt x="12217" y="1062"/>
                      </a:cubicBezTo>
                      <a:cubicBezTo>
                        <a:pt x="12455" y="1062"/>
                        <a:pt x="12687" y="1123"/>
                        <a:pt x="12913" y="1248"/>
                      </a:cubicBezTo>
                      <a:cubicBezTo>
                        <a:pt x="13019" y="1306"/>
                        <a:pt x="13125" y="1371"/>
                        <a:pt x="13224" y="1442"/>
                      </a:cubicBezTo>
                      <a:cubicBezTo>
                        <a:pt x="13356" y="1541"/>
                        <a:pt x="13489" y="1587"/>
                        <a:pt x="13626" y="1587"/>
                      </a:cubicBezTo>
                      <a:cubicBezTo>
                        <a:pt x="13721" y="1587"/>
                        <a:pt x="13817" y="1565"/>
                        <a:pt x="13915" y="1525"/>
                      </a:cubicBezTo>
                      <a:cubicBezTo>
                        <a:pt x="14007" y="1487"/>
                        <a:pt x="14092" y="1446"/>
                        <a:pt x="14181" y="1408"/>
                      </a:cubicBezTo>
                      <a:cubicBezTo>
                        <a:pt x="14362" y="1330"/>
                        <a:pt x="14543" y="1291"/>
                        <a:pt x="14721" y="1291"/>
                      </a:cubicBezTo>
                      <a:cubicBezTo>
                        <a:pt x="14989" y="1291"/>
                        <a:pt x="15251" y="1380"/>
                        <a:pt x="15497" y="1562"/>
                      </a:cubicBezTo>
                      <a:cubicBezTo>
                        <a:pt x="15646" y="1673"/>
                        <a:pt x="15785" y="1725"/>
                        <a:pt x="15924" y="1725"/>
                      </a:cubicBezTo>
                      <a:cubicBezTo>
                        <a:pt x="16041" y="1725"/>
                        <a:pt x="16159" y="1687"/>
                        <a:pt x="16283" y="1617"/>
                      </a:cubicBezTo>
                      <a:cubicBezTo>
                        <a:pt x="16518" y="1483"/>
                        <a:pt x="16773" y="1413"/>
                        <a:pt x="17027" y="1413"/>
                      </a:cubicBezTo>
                      <a:cubicBezTo>
                        <a:pt x="17386" y="1413"/>
                        <a:pt x="17741" y="1554"/>
                        <a:pt x="18032" y="1853"/>
                      </a:cubicBezTo>
                      <a:cubicBezTo>
                        <a:pt x="18163" y="1986"/>
                        <a:pt x="18291" y="2042"/>
                        <a:pt x="18426" y="2042"/>
                      </a:cubicBezTo>
                      <a:cubicBezTo>
                        <a:pt x="18587" y="2042"/>
                        <a:pt x="18758" y="1963"/>
                        <a:pt x="18955" y="1846"/>
                      </a:cubicBezTo>
                      <a:cubicBezTo>
                        <a:pt x="18969" y="1835"/>
                        <a:pt x="18979" y="1829"/>
                        <a:pt x="18992" y="1822"/>
                      </a:cubicBezTo>
                      <a:lnTo>
                        <a:pt x="18992" y="1114"/>
                      </a:lnTo>
                      <a:cubicBezTo>
                        <a:pt x="18910" y="1138"/>
                        <a:pt x="18825" y="1162"/>
                        <a:pt x="18736" y="1173"/>
                      </a:cubicBezTo>
                      <a:cubicBezTo>
                        <a:pt x="18650" y="1186"/>
                        <a:pt x="18565" y="1193"/>
                        <a:pt x="18481" y="1193"/>
                      </a:cubicBezTo>
                      <a:cubicBezTo>
                        <a:pt x="18185" y="1193"/>
                        <a:pt x="17908" y="1104"/>
                        <a:pt x="17660" y="896"/>
                      </a:cubicBezTo>
                      <a:cubicBezTo>
                        <a:pt x="17467" y="738"/>
                        <a:pt x="17270" y="666"/>
                        <a:pt x="17068" y="666"/>
                      </a:cubicBezTo>
                      <a:cubicBezTo>
                        <a:pt x="16923" y="666"/>
                        <a:pt x="16775" y="703"/>
                        <a:pt x="16624" y="773"/>
                      </a:cubicBezTo>
                      <a:cubicBezTo>
                        <a:pt x="16464" y="844"/>
                        <a:pt x="16300" y="913"/>
                        <a:pt x="16122" y="944"/>
                      </a:cubicBezTo>
                      <a:cubicBezTo>
                        <a:pt x="16051" y="956"/>
                        <a:pt x="15980" y="962"/>
                        <a:pt x="15911" y="962"/>
                      </a:cubicBezTo>
                      <a:cubicBezTo>
                        <a:pt x="15686" y="962"/>
                        <a:pt x="15473" y="896"/>
                        <a:pt x="15275" y="752"/>
                      </a:cubicBezTo>
                      <a:cubicBezTo>
                        <a:pt x="15152" y="660"/>
                        <a:pt x="15018" y="581"/>
                        <a:pt x="14865" y="554"/>
                      </a:cubicBezTo>
                      <a:cubicBezTo>
                        <a:pt x="14823" y="547"/>
                        <a:pt x="14782" y="544"/>
                        <a:pt x="14742" y="544"/>
                      </a:cubicBezTo>
                      <a:cubicBezTo>
                        <a:pt x="14639" y="544"/>
                        <a:pt x="14542" y="567"/>
                        <a:pt x="14451" y="619"/>
                      </a:cubicBezTo>
                      <a:cubicBezTo>
                        <a:pt x="14260" y="725"/>
                        <a:pt x="14062" y="810"/>
                        <a:pt x="13839" y="844"/>
                      </a:cubicBezTo>
                      <a:cubicBezTo>
                        <a:pt x="13780" y="854"/>
                        <a:pt x="13721" y="858"/>
                        <a:pt x="13663" y="858"/>
                      </a:cubicBezTo>
                      <a:cubicBezTo>
                        <a:pt x="13398" y="858"/>
                        <a:pt x="13152" y="766"/>
                        <a:pt x="12913" y="622"/>
                      </a:cubicBezTo>
                      <a:cubicBezTo>
                        <a:pt x="12773" y="537"/>
                        <a:pt x="12637" y="445"/>
                        <a:pt x="12476" y="397"/>
                      </a:cubicBezTo>
                      <a:cubicBezTo>
                        <a:pt x="12390" y="370"/>
                        <a:pt x="12307" y="358"/>
                        <a:pt x="12227" y="358"/>
                      </a:cubicBezTo>
                      <a:cubicBezTo>
                        <a:pt x="12023" y="358"/>
                        <a:pt x="11837" y="437"/>
                        <a:pt x="11663" y="551"/>
                      </a:cubicBezTo>
                      <a:cubicBezTo>
                        <a:pt x="11437" y="699"/>
                        <a:pt x="11192" y="781"/>
                        <a:pt x="10928" y="781"/>
                      </a:cubicBezTo>
                      <a:cubicBezTo>
                        <a:pt x="10856" y="781"/>
                        <a:pt x="10784" y="775"/>
                        <a:pt x="10709" y="762"/>
                      </a:cubicBezTo>
                      <a:cubicBezTo>
                        <a:pt x="10439" y="721"/>
                        <a:pt x="10183" y="622"/>
                        <a:pt x="9944" y="482"/>
                      </a:cubicBezTo>
                      <a:cubicBezTo>
                        <a:pt x="9835" y="417"/>
                        <a:pt x="9725" y="352"/>
                        <a:pt x="9616" y="294"/>
                      </a:cubicBezTo>
                      <a:cubicBezTo>
                        <a:pt x="9498" y="229"/>
                        <a:pt x="9383" y="196"/>
                        <a:pt x="9267" y="196"/>
                      </a:cubicBezTo>
                      <a:cubicBezTo>
                        <a:pt x="9163" y="196"/>
                        <a:pt x="9059" y="222"/>
                        <a:pt x="8953" y="277"/>
                      </a:cubicBezTo>
                      <a:cubicBezTo>
                        <a:pt x="8666" y="418"/>
                        <a:pt x="8366" y="518"/>
                        <a:pt x="8045" y="518"/>
                      </a:cubicBezTo>
                      <a:cubicBezTo>
                        <a:pt x="7924" y="518"/>
                        <a:pt x="7799" y="504"/>
                        <a:pt x="7672" y="472"/>
                      </a:cubicBezTo>
                      <a:cubicBezTo>
                        <a:pt x="7446" y="417"/>
                        <a:pt x="7248" y="284"/>
                        <a:pt x="7043" y="175"/>
                      </a:cubicBezTo>
                      <a:cubicBezTo>
                        <a:pt x="6858" y="76"/>
                        <a:pt x="6667" y="1"/>
                        <a:pt x="6469" y="1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33"/>
                <p:cNvSpPr/>
                <p:nvPr/>
              </p:nvSpPr>
              <p:spPr>
                <a:xfrm rot="-532350">
                  <a:off x="8056412" y="4957382"/>
                  <a:ext cx="780633" cy="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6" h="1682" extrusionOk="0">
                      <a:moveTo>
                        <a:pt x="6420" y="1"/>
                      </a:moveTo>
                      <a:cubicBezTo>
                        <a:pt x="6358" y="1"/>
                        <a:pt x="6295" y="8"/>
                        <a:pt x="6230" y="24"/>
                      </a:cubicBezTo>
                      <a:cubicBezTo>
                        <a:pt x="6107" y="55"/>
                        <a:pt x="5994" y="123"/>
                        <a:pt x="5888" y="188"/>
                      </a:cubicBezTo>
                      <a:cubicBezTo>
                        <a:pt x="5588" y="369"/>
                        <a:pt x="5256" y="431"/>
                        <a:pt x="4904" y="445"/>
                      </a:cubicBezTo>
                      <a:cubicBezTo>
                        <a:pt x="4896" y="445"/>
                        <a:pt x="4887" y="445"/>
                        <a:pt x="4878" y="445"/>
                      </a:cubicBezTo>
                      <a:cubicBezTo>
                        <a:pt x="4710" y="445"/>
                        <a:pt x="4548" y="383"/>
                        <a:pt x="4388" y="318"/>
                      </a:cubicBezTo>
                      <a:cubicBezTo>
                        <a:pt x="4152" y="222"/>
                        <a:pt x="3907" y="178"/>
                        <a:pt x="3658" y="178"/>
                      </a:cubicBezTo>
                      <a:cubicBezTo>
                        <a:pt x="3615" y="178"/>
                        <a:pt x="3573" y="179"/>
                        <a:pt x="3531" y="181"/>
                      </a:cubicBezTo>
                      <a:cubicBezTo>
                        <a:pt x="3411" y="192"/>
                        <a:pt x="3309" y="246"/>
                        <a:pt x="3209" y="311"/>
                      </a:cubicBezTo>
                      <a:cubicBezTo>
                        <a:pt x="2974" y="462"/>
                        <a:pt x="2724" y="574"/>
                        <a:pt x="2441" y="636"/>
                      </a:cubicBezTo>
                      <a:cubicBezTo>
                        <a:pt x="2369" y="652"/>
                        <a:pt x="2298" y="660"/>
                        <a:pt x="2227" y="660"/>
                      </a:cubicBezTo>
                      <a:cubicBezTo>
                        <a:pt x="2090" y="660"/>
                        <a:pt x="1954" y="630"/>
                        <a:pt x="1819" y="571"/>
                      </a:cubicBezTo>
                      <a:cubicBezTo>
                        <a:pt x="1733" y="533"/>
                        <a:pt x="1641" y="496"/>
                        <a:pt x="1562" y="451"/>
                      </a:cubicBezTo>
                      <a:cubicBezTo>
                        <a:pt x="1420" y="374"/>
                        <a:pt x="1290" y="330"/>
                        <a:pt x="1168" y="330"/>
                      </a:cubicBezTo>
                      <a:cubicBezTo>
                        <a:pt x="1010" y="330"/>
                        <a:pt x="865" y="402"/>
                        <a:pt x="725" y="568"/>
                      </a:cubicBezTo>
                      <a:cubicBezTo>
                        <a:pt x="547" y="773"/>
                        <a:pt x="284" y="861"/>
                        <a:pt x="8" y="875"/>
                      </a:cubicBezTo>
                      <a:cubicBezTo>
                        <a:pt x="8" y="974"/>
                        <a:pt x="1" y="1070"/>
                        <a:pt x="1" y="1172"/>
                      </a:cubicBezTo>
                      <a:cubicBezTo>
                        <a:pt x="8" y="1343"/>
                        <a:pt x="31" y="1511"/>
                        <a:pt x="42" y="1682"/>
                      </a:cubicBezTo>
                      <a:lnTo>
                        <a:pt x="18945" y="1682"/>
                      </a:lnTo>
                      <a:lnTo>
                        <a:pt x="18945" y="1114"/>
                      </a:lnTo>
                      <a:lnTo>
                        <a:pt x="18942" y="1114"/>
                      </a:lnTo>
                      <a:cubicBezTo>
                        <a:pt x="18860" y="1142"/>
                        <a:pt x="18774" y="1162"/>
                        <a:pt x="18686" y="1176"/>
                      </a:cubicBezTo>
                      <a:cubicBezTo>
                        <a:pt x="18602" y="1188"/>
                        <a:pt x="18520" y="1195"/>
                        <a:pt x="18439" y="1195"/>
                      </a:cubicBezTo>
                      <a:cubicBezTo>
                        <a:pt x="18141" y="1195"/>
                        <a:pt x="17862" y="1106"/>
                        <a:pt x="17609" y="896"/>
                      </a:cubicBezTo>
                      <a:cubicBezTo>
                        <a:pt x="17417" y="740"/>
                        <a:pt x="17220" y="667"/>
                        <a:pt x="17017" y="667"/>
                      </a:cubicBezTo>
                      <a:cubicBezTo>
                        <a:pt x="16873" y="667"/>
                        <a:pt x="16725" y="703"/>
                        <a:pt x="16574" y="773"/>
                      </a:cubicBezTo>
                      <a:cubicBezTo>
                        <a:pt x="16413" y="844"/>
                        <a:pt x="16249" y="913"/>
                        <a:pt x="16071" y="943"/>
                      </a:cubicBezTo>
                      <a:cubicBezTo>
                        <a:pt x="16000" y="955"/>
                        <a:pt x="15930" y="962"/>
                        <a:pt x="15861" y="962"/>
                      </a:cubicBezTo>
                      <a:cubicBezTo>
                        <a:pt x="15637" y="962"/>
                        <a:pt x="15425" y="896"/>
                        <a:pt x="15224" y="752"/>
                      </a:cubicBezTo>
                      <a:cubicBezTo>
                        <a:pt x="15101" y="663"/>
                        <a:pt x="14968" y="581"/>
                        <a:pt x="14814" y="554"/>
                      </a:cubicBezTo>
                      <a:cubicBezTo>
                        <a:pt x="14773" y="547"/>
                        <a:pt x="14733" y="544"/>
                        <a:pt x="14693" y="544"/>
                      </a:cubicBezTo>
                      <a:cubicBezTo>
                        <a:pt x="14591" y="544"/>
                        <a:pt x="14494" y="567"/>
                        <a:pt x="14400" y="619"/>
                      </a:cubicBezTo>
                      <a:cubicBezTo>
                        <a:pt x="14209" y="725"/>
                        <a:pt x="14011" y="810"/>
                        <a:pt x="13789" y="844"/>
                      </a:cubicBezTo>
                      <a:cubicBezTo>
                        <a:pt x="13729" y="854"/>
                        <a:pt x="13669" y="858"/>
                        <a:pt x="13611" y="858"/>
                      </a:cubicBezTo>
                      <a:cubicBezTo>
                        <a:pt x="13347" y="858"/>
                        <a:pt x="13100" y="768"/>
                        <a:pt x="12863" y="622"/>
                      </a:cubicBezTo>
                      <a:cubicBezTo>
                        <a:pt x="12723" y="537"/>
                        <a:pt x="12586" y="445"/>
                        <a:pt x="12429" y="397"/>
                      </a:cubicBezTo>
                      <a:cubicBezTo>
                        <a:pt x="12343" y="371"/>
                        <a:pt x="12260" y="359"/>
                        <a:pt x="12181" y="359"/>
                      </a:cubicBezTo>
                      <a:cubicBezTo>
                        <a:pt x="11974" y="359"/>
                        <a:pt x="11787" y="437"/>
                        <a:pt x="11612" y="550"/>
                      </a:cubicBezTo>
                      <a:cubicBezTo>
                        <a:pt x="11384" y="700"/>
                        <a:pt x="11138" y="782"/>
                        <a:pt x="10870" y="782"/>
                      </a:cubicBezTo>
                      <a:cubicBezTo>
                        <a:pt x="10801" y="782"/>
                        <a:pt x="10731" y="777"/>
                        <a:pt x="10659" y="766"/>
                      </a:cubicBezTo>
                      <a:cubicBezTo>
                        <a:pt x="10389" y="721"/>
                        <a:pt x="10133" y="622"/>
                        <a:pt x="9893" y="482"/>
                      </a:cubicBezTo>
                      <a:cubicBezTo>
                        <a:pt x="9784" y="417"/>
                        <a:pt x="9678" y="356"/>
                        <a:pt x="9565" y="294"/>
                      </a:cubicBezTo>
                      <a:cubicBezTo>
                        <a:pt x="9448" y="229"/>
                        <a:pt x="9333" y="196"/>
                        <a:pt x="9218" y="196"/>
                      </a:cubicBezTo>
                      <a:cubicBezTo>
                        <a:pt x="9114" y="196"/>
                        <a:pt x="9010" y="222"/>
                        <a:pt x="8902" y="277"/>
                      </a:cubicBezTo>
                      <a:cubicBezTo>
                        <a:pt x="8615" y="418"/>
                        <a:pt x="8317" y="518"/>
                        <a:pt x="7996" y="518"/>
                      </a:cubicBezTo>
                      <a:cubicBezTo>
                        <a:pt x="7875" y="518"/>
                        <a:pt x="7750" y="504"/>
                        <a:pt x="7621" y="472"/>
                      </a:cubicBezTo>
                      <a:cubicBezTo>
                        <a:pt x="7395" y="417"/>
                        <a:pt x="7201" y="284"/>
                        <a:pt x="6996" y="175"/>
                      </a:cubicBezTo>
                      <a:cubicBezTo>
                        <a:pt x="6808" y="76"/>
                        <a:pt x="6619" y="1"/>
                        <a:pt x="6420" y="1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33"/>
                <p:cNvSpPr/>
                <p:nvPr/>
              </p:nvSpPr>
              <p:spPr>
                <a:xfrm rot="-532350">
                  <a:off x="8009060" y="4748683"/>
                  <a:ext cx="770620" cy="72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3" h="1761" extrusionOk="0">
                      <a:moveTo>
                        <a:pt x="1" y="0"/>
                      </a:moveTo>
                      <a:lnTo>
                        <a:pt x="1" y="1190"/>
                      </a:lnTo>
                      <a:cubicBezTo>
                        <a:pt x="78" y="1225"/>
                        <a:pt x="151" y="1242"/>
                        <a:pt x="220" y="1242"/>
                      </a:cubicBezTo>
                      <a:cubicBezTo>
                        <a:pt x="368" y="1242"/>
                        <a:pt x="498" y="1167"/>
                        <a:pt x="613" y="1053"/>
                      </a:cubicBezTo>
                      <a:cubicBezTo>
                        <a:pt x="867" y="800"/>
                        <a:pt x="1173" y="689"/>
                        <a:pt x="1485" y="689"/>
                      </a:cubicBezTo>
                      <a:cubicBezTo>
                        <a:pt x="1722" y="689"/>
                        <a:pt x="1962" y="753"/>
                        <a:pt x="2184" y="868"/>
                      </a:cubicBezTo>
                      <a:cubicBezTo>
                        <a:pt x="2229" y="892"/>
                        <a:pt x="2270" y="913"/>
                        <a:pt x="2314" y="937"/>
                      </a:cubicBezTo>
                      <a:cubicBezTo>
                        <a:pt x="2442" y="1022"/>
                        <a:pt x="2567" y="1058"/>
                        <a:pt x="2691" y="1058"/>
                      </a:cubicBezTo>
                      <a:cubicBezTo>
                        <a:pt x="2825" y="1058"/>
                        <a:pt x="2958" y="1015"/>
                        <a:pt x="3090" y="944"/>
                      </a:cubicBezTo>
                      <a:cubicBezTo>
                        <a:pt x="3158" y="909"/>
                        <a:pt x="3223" y="868"/>
                        <a:pt x="3281" y="824"/>
                      </a:cubicBezTo>
                      <a:cubicBezTo>
                        <a:pt x="3517" y="638"/>
                        <a:pt x="3772" y="560"/>
                        <a:pt x="4041" y="560"/>
                      </a:cubicBezTo>
                      <a:cubicBezTo>
                        <a:pt x="4217" y="560"/>
                        <a:pt x="4400" y="594"/>
                        <a:pt x="4587" y="653"/>
                      </a:cubicBezTo>
                      <a:cubicBezTo>
                        <a:pt x="4710" y="691"/>
                        <a:pt x="4836" y="728"/>
                        <a:pt x="4952" y="790"/>
                      </a:cubicBezTo>
                      <a:cubicBezTo>
                        <a:pt x="5118" y="873"/>
                        <a:pt x="5281" y="912"/>
                        <a:pt x="5440" y="912"/>
                      </a:cubicBezTo>
                      <a:cubicBezTo>
                        <a:pt x="5638" y="912"/>
                        <a:pt x="5828" y="852"/>
                        <a:pt x="6005" y="745"/>
                      </a:cubicBezTo>
                      <a:cubicBezTo>
                        <a:pt x="6282" y="578"/>
                        <a:pt x="6562" y="495"/>
                        <a:pt x="6842" y="495"/>
                      </a:cubicBezTo>
                      <a:cubicBezTo>
                        <a:pt x="7139" y="495"/>
                        <a:pt x="7437" y="587"/>
                        <a:pt x="7737" y="766"/>
                      </a:cubicBezTo>
                      <a:cubicBezTo>
                        <a:pt x="7957" y="899"/>
                        <a:pt x="8171" y="960"/>
                        <a:pt x="8381" y="960"/>
                      </a:cubicBezTo>
                      <a:cubicBezTo>
                        <a:pt x="8587" y="960"/>
                        <a:pt x="8789" y="901"/>
                        <a:pt x="8988" y="793"/>
                      </a:cubicBezTo>
                      <a:cubicBezTo>
                        <a:pt x="9176" y="689"/>
                        <a:pt x="9362" y="642"/>
                        <a:pt x="9546" y="642"/>
                      </a:cubicBezTo>
                      <a:cubicBezTo>
                        <a:pt x="9799" y="642"/>
                        <a:pt x="10050" y="730"/>
                        <a:pt x="10300" y="882"/>
                      </a:cubicBezTo>
                      <a:cubicBezTo>
                        <a:pt x="10495" y="1002"/>
                        <a:pt x="10679" y="1135"/>
                        <a:pt x="10898" y="1203"/>
                      </a:cubicBezTo>
                      <a:cubicBezTo>
                        <a:pt x="10988" y="1231"/>
                        <a:pt x="11075" y="1246"/>
                        <a:pt x="11159" y="1246"/>
                      </a:cubicBezTo>
                      <a:cubicBezTo>
                        <a:pt x="11301" y="1246"/>
                        <a:pt x="11434" y="1205"/>
                        <a:pt x="11561" y="1121"/>
                      </a:cubicBezTo>
                      <a:cubicBezTo>
                        <a:pt x="11752" y="998"/>
                        <a:pt x="11947" y="882"/>
                        <a:pt x="12176" y="827"/>
                      </a:cubicBezTo>
                      <a:cubicBezTo>
                        <a:pt x="12295" y="799"/>
                        <a:pt x="12412" y="785"/>
                        <a:pt x="12528" y="785"/>
                      </a:cubicBezTo>
                      <a:cubicBezTo>
                        <a:pt x="12764" y="785"/>
                        <a:pt x="12994" y="844"/>
                        <a:pt x="13218" y="968"/>
                      </a:cubicBezTo>
                      <a:cubicBezTo>
                        <a:pt x="13324" y="1026"/>
                        <a:pt x="13430" y="1091"/>
                        <a:pt x="13529" y="1162"/>
                      </a:cubicBezTo>
                      <a:cubicBezTo>
                        <a:pt x="13661" y="1261"/>
                        <a:pt x="13795" y="1306"/>
                        <a:pt x="13933" y="1306"/>
                      </a:cubicBezTo>
                      <a:cubicBezTo>
                        <a:pt x="14028" y="1306"/>
                        <a:pt x="14125" y="1285"/>
                        <a:pt x="14223" y="1244"/>
                      </a:cubicBezTo>
                      <a:cubicBezTo>
                        <a:pt x="14312" y="1207"/>
                        <a:pt x="14397" y="1169"/>
                        <a:pt x="14486" y="1128"/>
                      </a:cubicBezTo>
                      <a:cubicBezTo>
                        <a:pt x="14666" y="1051"/>
                        <a:pt x="14846" y="1011"/>
                        <a:pt x="15023" y="1011"/>
                      </a:cubicBezTo>
                      <a:cubicBezTo>
                        <a:pt x="15292" y="1011"/>
                        <a:pt x="15555" y="1101"/>
                        <a:pt x="15802" y="1282"/>
                      </a:cubicBezTo>
                      <a:cubicBezTo>
                        <a:pt x="15953" y="1394"/>
                        <a:pt x="16092" y="1447"/>
                        <a:pt x="16232" y="1447"/>
                      </a:cubicBezTo>
                      <a:cubicBezTo>
                        <a:pt x="16349" y="1447"/>
                        <a:pt x="16465" y="1410"/>
                        <a:pt x="16588" y="1340"/>
                      </a:cubicBezTo>
                      <a:cubicBezTo>
                        <a:pt x="16825" y="1206"/>
                        <a:pt x="17082" y="1136"/>
                        <a:pt x="17336" y="1136"/>
                      </a:cubicBezTo>
                      <a:cubicBezTo>
                        <a:pt x="17695" y="1136"/>
                        <a:pt x="18050" y="1276"/>
                        <a:pt x="18341" y="1572"/>
                      </a:cubicBezTo>
                      <a:cubicBezTo>
                        <a:pt x="18460" y="1699"/>
                        <a:pt x="18580" y="1753"/>
                        <a:pt x="18703" y="1760"/>
                      </a:cubicBezTo>
                      <a:cubicBezTo>
                        <a:pt x="18676" y="1586"/>
                        <a:pt x="18635" y="1408"/>
                        <a:pt x="18614" y="1231"/>
                      </a:cubicBezTo>
                      <a:cubicBezTo>
                        <a:pt x="18597" y="1186"/>
                        <a:pt x="18597" y="1138"/>
                        <a:pt x="18614" y="1094"/>
                      </a:cubicBezTo>
                      <a:cubicBezTo>
                        <a:pt x="18635" y="1091"/>
                        <a:pt x="18641" y="1077"/>
                        <a:pt x="18648" y="1056"/>
                      </a:cubicBezTo>
                      <a:cubicBezTo>
                        <a:pt x="18648" y="991"/>
                        <a:pt x="18556" y="872"/>
                        <a:pt x="18532" y="827"/>
                      </a:cubicBezTo>
                      <a:cubicBezTo>
                        <a:pt x="18453" y="694"/>
                        <a:pt x="18378" y="564"/>
                        <a:pt x="18375" y="407"/>
                      </a:cubicBezTo>
                      <a:cubicBezTo>
                        <a:pt x="18368" y="305"/>
                        <a:pt x="18368" y="185"/>
                        <a:pt x="18378" y="82"/>
                      </a:cubicBezTo>
                      <a:cubicBezTo>
                        <a:pt x="18378" y="59"/>
                        <a:pt x="18382" y="28"/>
                        <a:pt x="18385" y="0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33"/>
                <p:cNvSpPr/>
                <p:nvPr/>
              </p:nvSpPr>
              <p:spPr>
                <a:xfrm rot="-532350">
                  <a:off x="8031351" y="4846452"/>
                  <a:ext cx="789203" cy="8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4" h="2045" extrusionOk="0">
                      <a:moveTo>
                        <a:pt x="6631" y="0"/>
                      </a:moveTo>
                      <a:cubicBezTo>
                        <a:pt x="6568" y="0"/>
                        <a:pt x="6505" y="7"/>
                        <a:pt x="6442" y="24"/>
                      </a:cubicBezTo>
                      <a:cubicBezTo>
                        <a:pt x="6315" y="51"/>
                        <a:pt x="6206" y="119"/>
                        <a:pt x="6100" y="184"/>
                      </a:cubicBezTo>
                      <a:cubicBezTo>
                        <a:pt x="5799" y="369"/>
                        <a:pt x="5468" y="427"/>
                        <a:pt x="5116" y="441"/>
                      </a:cubicBezTo>
                      <a:cubicBezTo>
                        <a:pt x="5103" y="441"/>
                        <a:pt x="5091" y="442"/>
                        <a:pt x="5078" y="442"/>
                      </a:cubicBezTo>
                      <a:cubicBezTo>
                        <a:pt x="4914" y="442"/>
                        <a:pt x="4756" y="381"/>
                        <a:pt x="4600" y="318"/>
                      </a:cubicBezTo>
                      <a:cubicBezTo>
                        <a:pt x="4365" y="219"/>
                        <a:pt x="4123" y="177"/>
                        <a:pt x="3875" y="177"/>
                      </a:cubicBezTo>
                      <a:cubicBezTo>
                        <a:pt x="3831" y="177"/>
                        <a:pt x="3787" y="178"/>
                        <a:pt x="3742" y="181"/>
                      </a:cubicBezTo>
                      <a:cubicBezTo>
                        <a:pt x="3623" y="188"/>
                        <a:pt x="3520" y="246"/>
                        <a:pt x="3421" y="307"/>
                      </a:cubicBezTo>
                      <a:cubicBezTo>
                        <a:pt x="3185" y="458"/>
                        <a:pt x="2932" y="574"/>
                        <a:pt x="2652" y="632"/>
                      </a:cubicBezTo>
                      <a:cubicBezTo>
                        <a:pt x="2577" y="649"/>
                        <a:pt x="2503" y="657"/>
                        <a:pt x="2429" y="657"/>
                      </a:cubicBezTo>
                      <a:cubicBezTo>
                        <a:pt x="2293" y="657"/>
                        <a:pt x="2160" y="628"/>
                        <a:pt x="2027" y="570"/>
                      </a:cubicBezTo>
                      <a:cubicBezTo>
                        <a:pt x="1941" y="529"/>
                        <a:pt x="1853" y="492"/>
                        <a:pt x="1771" y="451"/>
                      </a:cubicBezTo>
                      <a:cubicBezTo>
                        <a:pt x="1628" y="371"/>
                        <a:pt x="1498" y="327"/>
                        <a:pt x="1375" y="327"/>
                      </a:cubicBezTo>
                      <a:cubicBezTo>
                        <a:pt x="1219" y="327"/>
                        <a:pt x="1075" y="399"/>
                        <a:pt x="933" y="564"/>
                      </a:cubicBezTo>
                      <a:cubicBezTo>
                        <a:pt x="749" y="783"/>
                        <a:pt x="453" y="872"/>
                        <a:pt x="153" y="872"/>
                      </a:cubicBezTo>
                      <a:cubicBezTo>
                        <a:pt x="102" y="872"/>
                        <a:pt x="51" y="869"/>
                        <a:pt x="0" y="864"/>
                      </a:cubicBezTo>
                      <a:lnTo>
                        <a:pt x="0" y="864"/>
                      </a:lnTo>
                      <a:cubicBezTo>
                        <a:pt x="41" y="950"/>
                        <a:pt x="79" y="1035"/>
                        <a:pt x="106" y="1124"/>
                      </a:cubicBezTo>
                      <a:cubicBezTo>
                        <a:pt x="141" y="1254"/>
                        <a:pt x="141" y="1377"/>
                        <a:pt x="137" y="1503"/>
                      </a:cubicBezTo>
                      <a:cubicBezTo>
                        <a:pt x="260" y="1486"/>
                        <a:pt x="370" y="1418"/>
                        <a:pt x="469" y="1322"/>
                      </a:cubicBezTo>
                      <a:cubicBezTo>
                        <a:pt x="726" y="1078"/>
                        <a:pt x="1032" y="968"/>
                        <a:pt x="1341" y="968"/>
                      </a:cubicBezTo>
                      <a:cubicBezTo>
                        <a:pt x="1579" y="968"/>
                        <a:pt x="1818" y="1033"/>
                        <a:pt x="2040" y="1151"/>
                      </a:cubicBezTo>
                      <a:cubicBezTo>
                        <a:pt x="2085" y="1172"/>
                        <a:pt x="2126" y="1192"/>
                        <a:pt x="2170" y="1220"/>
                      </a:cubicBezTo>
                      <a:cubicBezTo>
                        <a:pt x="2297" y="1303"/>
                        <a:pt x="2421" y="1338"/>
                        <a:pt x="2544" y="1338"/>
                      </a:cubicBezTo>
                      <a:cubicBezTo>
                        <a:pt x="2680" y="1338"/>
                        <a:pt x="2813" y="1295"/>
                        <a:pt x="2946" y="1223"/>
                      </a:cubicBezTo>
                      <a:cubicBezTo>
                        <a:pt x="3014" y="1189"/>
                        <a:pt x="3079" y="1151"/>
                        <a:pt x="3137" y="1104"/>
                      </a:cubicBezTo>
                      <a:cubicBezTo>
                        <a:pt x="3373" y="918"/>
                        <a:pt x="3628" y="839"/>
                        <a:pt x="3896" y="839"/>
                      </a:cubicBezTo>
                      <a:cubicBezTo>
                        <a:pt x="4072" y="839"/>
                        <a:pt x="4254" y="873"/>
                        <a:pt x="4439" y="933"/>
                      </a:cubicBezTo>
                      <a:cubicBezTo>
                        <a:pt x="4566" y="970"/>
                        <a:pt x="4692" y="1011"/>
                        <a:pt x="4808" y="1069"/>
                      </a:cubicBezTo>
                      <a:cubicBezTo>
                        <a:pt x="4975" y="1154"/>
                        <a:pt x="5141" y="1193"/>
                        <a:pt x="5300" y="1193"/>
                      </a:cubicBezTo>
                      <a:cubicBezTo>
                        <a:pt x="5496" y="1193"/>
                        <a:pt x="5684" y="1134"/>
                        <a:pt x="5857" y="1028"/>
                      </a:cubicBezTo>
                      <a:cubicBezTo>
                        <a:pt x="6137" y="859"/>
                        <a:pt x="6417" y="776"/>
                        <a:pt x="6698" y="776"/>
                      </a:cubicBezTo>
                      <a:cubicBezTo>
                        <a:pt x="6995" y="776"/>
                        <a:pt x="7293" y="868"/>
                        <a:pt x="7593" y="1049"/>
                      </a:cubicBezTo>
                      <a:cubicBezTo>
                        <a:pt x="7812" y="1180"/>
                        <a:pt x="8024" y="1240"/>
                        <a:pt x="8233" y="1240"/>
                      </a:cubicBezTo>
                      <a:cubicBezTo>
                        <a:pt x="8439" y="1240"/>
                        <a:pt x="8642" y="1181"/>
                        <a:pt x="8844" y="1073"/>
                      </a:cubicBezTo>
                      <a:cubicBezTo>
                        <a:pt x="9032" y="970"/>
                        <a:pt x="9218" y="923"/>
                        <a:pt x="9403" y="923"/>
                      </a:cubicBezTo>
                      <a:cubicBezTo>
                        <a:pt x="9654" y="923"/>
                        <a:pt x="9904" y="1010"/>
                        <a:pt x="10156" y="1162"/>
                      </a:cubicBezTo>
                      <a:cubicBezTo>
                        <a:pt x="10351" y="1281"/>
                        <a:pt x="10535" y="1414"/>
                        <a:pt x="10754" y="1483"/>
                      </a:cubicBezTo>
                      <a:cubicBezTo>
                        <a:pt x="10844" y="1512"/>
                        <a:pt x="10931" y="1527"/>
                        <a:pt x="11015" y="1527"/>
                      </a:cubicBezTo>
                      <a:cubicBezTo>
                        <a:pt x="11157" y="1527"/>
                        <a:pt x="11290" y="1485"/>
                        <a:pt x="11417" y="1401"/>
                      </a:cubicBezTo>
                      <a:cubicBezTo>
                        <a:pt x="11608" y="1278"/>
                        <a:pt x="11803" y="1162"/>
                        <a:pt x="12032" y="1107"/>
                      </a:cubicBezTo>
                      <a:cubicBezTo>
                        <a:pt x="12149" y="1079"/>
                        <a:pt x="12265" y="1065"/>
                        <a:pt x="12380" y="1065"/>
                      </a:cubicBezTo>
                      <a:cubicBezTo>
                        <a:pt x="12617" y="1065"/>
                        <a:pt x="12849" y="1125"/>
                        <a:pt x="13074" y="1247"/>
                      </a:cubicBezTo>
                      <a:cubicBezTo>
                        <a:pt x="13180" y="1309"/>
                        <a:pt x="13286" y="1373"/>
                        <a:pt x="13385" y="1445"/>
                      </a:cubicBezTo>
                      <a:cubicBezTo>
                        <a:pt x="13516" y="1544"/>
                        <a:pt x="13649" y="1588"/>
                        <a:pt x="13786" y="1588"/>
                      </a:cubicBezTo>
                      <a:cubicBezTo>
                        <a:pt x="13881" y="1588"/>
                        <a:pt x="13977" y="1567"/>
                        <a:pt x="14076" y="1527"/>
                      </a:cubicBezTo>
                      <a:cubicBezTo>
                        <a:pt x="14168" y="1486"/>
                        <a:pt x="14253" y="1449"/>
                        <a:pt x="14342" y="1411"/>
                      </a:cubicBezTo>
                      <a:cubicBezTo>
                        <a:pt x="14522" y="1332"/>
                        <a:pt x="14703" y="1292"/>
                        <a:pt x="14881" y="1292"/>
                      </a:cubicBezTo>
                      <a:cubicBezTo>
                        <a:pt x="15149" y="1292"/>
                        <a:pt x="15411" y="1382"/>
                        <a:pt x="15658" y="1565"/>
                      </a:cubicBezTo>
                      <a:cubicBezTo>
                        <a:pt x="15807" y="1676"/>
                        <a:pt x="15946" y="1728"/>
                        <a:pt x="16085" y="1728"/>
                      </a:cubicBezTo>
                      <a:cubicBezTo>
                        <a:pt x="16202" y="1728"/>
                        <a:pt x="16320" y="1690"/>
                        <a:pt x="16444" y="1620"/>
                      </a:cubicBezTo>
                      <a:cubicBezTo>
                        <a:pt x="16679" y="1485"/>
                        <a:pt x="16934" y="1415"/>
                        <a:pt x="17188" y="1415"/>
                      </a:cubicBezTo>
                      <a:cubicBezTo>
                        <a:pt x="17547" y="1415"/>
                        <a:pt x="17902" y="1557"/>
                        <a:pt x="18193" y="1855"/>
                      </a:cubicBezTo>
                      <a:cubicBezTo>
                        <a:pt x="18324" y="1989"/>
                        <a:pt x="18451" y="2044"/>
                        <a:pt x="18586" y="2044"/>
                      </a:cubicBezTo>
                      <a:cubicBezTo>
                        <a:pt x="18747" y="2044"/>
                        <a:pt x="18918" y="1964"/>
                        <a:pt x="19116" y="1845"/>
                      </a:cubicBezTo>
                      <a:cubicBezTo>
                        <a:pt x="19130" y="1838"/>
                        <a:pt x="19140" y="1828"/>
                        <a:pt x="19153" y="1825"/>
                      </a:cubicBezTo>
                      <a:lnTo>
                        <a:pt x="19153" y="1114"/>
                      </a:lnTo>
                      <a:cubicBezTo>
                        <a:pt x="19071" y="1138"/>
                        <a:pt x="18986" y="1158"/>
                        <a:pt x="18897" y="1172"/>
                      </a:cubicBezTo>
                      <a:cubicBezTo>
                        <a:pt x="18812" y="1185"/>
                        <a:pt x="18728" y="1192"/>
                        <a:pt x="18646" y="1192"/>
                      </a:cubicBezTo>
                      <a:cubicBezTo>
                        <a:pt x="18348" y="1192"/>
                        <a:pt x="18070" y="1101"/>
                        <a:pt x="17821" y="895"/>
                      </a:cubicBezTo>
                      <a:cubicBezTo>
                        <a:pt x="17628" y="738"/>
                        <a:pt x="17431" y="665"/>
                        <a:pt x="17229" y="665"/>
                      </a:cubicBezTo>
                      <a:cubicBezTo>
                        <a:pt x="17084" y="665"/>
                        <a:pt x="16936" y="702"/>
                        <a:pt x="16785" y="772"/>
                      </a:cubicBezTo>
                      <a:cubicBezTo>
                        <a:pt x="16625" y="844"/>
                        <a:pt x="16461" y="912"/>
                        <a:pt x="16283" y="943"/>
                      </a:cubicBezTo>
                      <a:cubicBezTo>
                        <a:pt x="16213" y="955"/>
                        <a:pt x="16145" y="961"/>
                        <a:pt x="16077" y="961"/>
                      </a:cubicBezTo>
                      <a:cubicBezTo>
                        <a:pt x="15850" y="961"/>
                        <a:pt x="15636" y="893"/>
                        <a:pt x="15436" y="748"/>
                      </a:cubicBezTo>
                      <a:cubicBezTo>
                        <a:pt x="15313" y="659"/>
                        <a:pt x="15179" y="577"/>
                        <a:pt x="15026" y="553"/>
                      </a:cubicBezTo>
                      <a:cubicBezTo>
                        <a:pt x="14981" y="545"/>
                        <a:pt x="14938" y="541"/>
                        <a:pt x="14896" y="541"/>
                      </a:cubicBezTo>
                      <a:cubicBezTo>
                        <a:pt x="14796" y="541"/>
                        <a:pt x="14701" y="565"/>
                        <a:pt x="14612" y="618"/>
                      </a:cubicBezTo>
                      <a:cubicBezTo>
                        <a:pt x="14421" y="724"/>
                        <a:pt x="14223" y="810"/>
                        <a:pt x="14000" y="844"/>
                      </a:cubicBezTo>
                      <a:cubicBezTo>
                        <a:pt x="13941" y="853"/>
                        <a:pt x="13882" y="857"/>
                        <a:pt x="13824" y="857"/>
                      </a:cubicBezTo>
                      <a:cubicBezTo>
                        <a:pt x="13559" y="857"/>
                        <a:pt x="13313" y="765"/>
                        <a:pt x="13074" y="622"/>
                      </a:cubicBezTo>
                      <a:cubicBezTo>
                        <a:pt x="12934" y="536"/>
                        <a:pt x="12798" y="441"/>
                        <a:pt x="12637" y="396"/>
                      </a:cubicBezTo>
                      <a:cubicBezTo>
                        <a:pt x="12550" y="369"/>
                        <a:pt x="12466" y="357"/>
                        <a:pt x="12385" y="357"/>
                      </a:cubicBezTo>
                      <a:cubicBezTo>
                        <a:pt x="12182" y="357"/>
                        <a:pt x="11997" y="435"/>
                        <a:pt x="11824" y="550"/>
                      </a:cubicBezTo>
                      <a:cubicBezTo>
                        <a:pt x="11597" y="699"/>
                        <a:pt x="11350" y="779"/>
                        <a:pt x="11085" y="779"/>
                      </a:cubicBezTo>
                      <a:cubicBezTo>
                        <a:pt x="11015" y="779"/>
                        <a:pt x="10943" y="773"/>
                        <a:pt x="10870" y="762"/>
                      </a:cubicBezTo>
                      <a:cubicBezTo>
                        <a:pt x="10600" y="721"/>
                        <a:pt x="10344" y="622"/>
                        <a:pt x="10105" y="482"/>
                      </a:cubicBezTo>
                      <a:cubicBezTo>
                        <a:pt x="9996" y="417"/>
                        <a:pt x="9886" y="352"/>
                        <a:pt x="9777" y="294"/>
                      </a:cubicBezTo>
                      <a:cubicBezTo>
                        <a:pt x="9660" y="227"/>
                        <a:pt x="9546" y="194"/>
                        <a:pt x="9430" y="194"/>
                      </a:cubicBezTo>
                      <a:cubicBezTo>
                        <a:pt x="9326" y="194"/>
                        <a:pt x="9221" y="221"/>
                        <a:pt x="9114" y="277"/>
                      </a:cubicBezTo>
                      <a:cubicBezTo>
                        <a:pt x="8827" y="418"/>
                        <a:pt x="8527" y="518"/>
                        <a:pt x="8206" y="518"/>
                      </a:cubicBezTo>
                      <a:cubicBezTo>
                        <a:pt x="8085" y="518"/>
                        <a:pt x="7960" y="503"/>
                        <a:pt x="7833" y="471"/>
                      </a:cubicBezTo>
                      <a:cubicBezTo>
                        <a:pt x="7607" y="417"/>
                        <a:pt x="7409" y="283"/>
                        <a:pt x="7204" y="171"/>
                      </a:cubicBezTo>
                      <a:cubicBezTo>
                        <a:pt x="7019" y="74"/>
                        <a:pt x="6829" y="0"/>
                        <a:pt x="6631" y="0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33"/>
                <p:cNvSpPr/>
                <p:nvPr/>
              </p:nvSpPr>
              <p:spPr>
                <a:xfrm rot="-532350">
                  <a:off x="8012621" y="4768613"/>
                  <a:ext cx="773299" cy="7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8" h="1805" extrusionOk="0">
                      <a:moveTo>
                        <a:pt x="6841" y="1"/>
                      </a:moveTo>
                      <a:cubicBezTo>
                        <a:pt x="6559" y="1"/>
                        <a:pt x="6280" y="83"/>
                        <a:pt x="6001" y="249"/>
                      </a:cubicBezTo>
                      <a:cubicBezTo>
                        <a:pt x="5823" y="356"/>
                        <a:pt x="5633" y="416"/>
                        <a:pt x="5435" y="416"/>
                      </a:cubicBezTo>
                      <a:cubicBezTo>
                        <a:pt x="5277" y="416"/>
                        <a:pt x="5114" y="377"/>
                        <a:pt x="4949" y="294"/>
                      </a:cubicBezTo>
                      <a:cubicBezTo>
                        <a:pt x="4836" y="232"/>
                        <a:pt x="4706" y="195"/>
                        <a:pt x="4583" y="157"/>
                      </a:cubicBezTo>
                      <a:cubicBezTo>
                        <a:pt x="4396" y="99"/>
                        <a:pt x="4213" y="65"/>
                        <a:pt x="4036" y="65"/>
                      </a:cubicBezTo>
                      <a:cubicBezTo>
                        <a:pt x="3768" y="65"/>
                        <a:pt x="3514" y="143"/>
                        <a:pt x="3281" y="328"/>
                      </a:cubicBezTo>
                      <a:cubicBezTo>
                        <a:pt x="3220" y="372"/>
                        <a:pt x="3155" y="413"/>
                        <a:pt x="3086" y="448"/>
                      </a:cubicBezTo>
                      <a:cubicBezTo>
                        <a:pt x="2956" y="519"/>
                        <a:pt x="2824" y="562"/>
                        <a:pt x="2690" y="562"/>
                      </a:cubicBezTo>
                      <a:cubicBezTo>
                        <a:pt x="2566" y="562"/>
                        <a:pt x="2440" y="526"/>
                        <a:pt x="2311" y="441"/>
                      </a:cubicBezTo>
                      <a:cubicBezTo>
                        <a:pt x="2273" y="417"/>
                        <a:pt x="2225" y="396"/>
                        <a:pt x="2181" y="372"/>
                      </a:cubicBezTo>
                      <a:cubicBezTo>
                        <a:pt x="1961" y="255"/>
                        <a:pt x="1723" y="190"/>
                        <a:pt x="1488" y="190"/>
                      </a:cubicBezTo>
                      <a:cubicBezTo>
                        <a:pt x="1176" y="190"/>
                        <a:pt x="868" y="304"/>
                        <a:pt x="609" y="557"/>
                      </a:cubicBezTo>
                      <a:cubicBezTo>
                        <a:pt x="497" y="671"/>
                        <a:pt x="366" y="746"/>
                        <a:pt x="218" y="746"/>
                      </a:cubicBezTo>
                      <a:cubicBezTo>
                        <a:pt x="149" y="746"/>
                        <a:pt x="77" y="729"/>
                        <a:pt x="1" y="694"/>
                      </a:cubicBezTo>
                      <a:lnTo>
                        <a:pt x="1" y="1456"/>
                      </a:lnTo>
                      <a:cubicBezTo>
                        <a:pt x="96" y="1473"/>
                        <a:pt x="195" y="1483"/>
                        <a:pt x="293" y="1483"/>
                      </a:cubicBezTo>
                      <a:cubicBezTo>
                        <a:pt x="592" y="1483"/>
                        <a:pt x="885" y="1394"/>
                        <a:pt x="1070" y="1175"/>
                      </a:cubicBezTo>
                      <a:cubicBezTo>
                        <a:pt x="1212" y="1009"/>
                        <a:pt x="1355" y="936"/>
                        <a:pt x="1511" y="936"/>
                      </a:cubicBezTo>
                      <a:cubicBezTo>
                        <a:pt x="1634" y="936"/>
                        <a:pt x="1764" y="981"/>
                        <a:pt x="1908" y="1063"/>
                      </a:cubicBezTo>
                      <a:cubicBezTo>
                        <a:pt x="1990" y="1107"/>
                        <a:pt x="2078" y="1141"/>
                        <a:pt x="2164" y="1182"/>
                      </a:cubicBezTo>
                      <a:cubicBezTo>
                        <a:pt x="2295" y="1241"/>
                        <a:pt x="2426" y="1270"/>
                        <a:pt x="2560" y="1270"/>
                      </a:cubicBezTo>
                      <a:cubicBezTo>
                        <a:pt x="2635" y="1270"/>
                        <a:pt x="2711" y="1261"/>
                        <a:pt x="2789" y="1244"/>
                      </a:cubicBezTo>
                      <a:cubicBezTo>
                        <a:pt x="3069" y="1186"/>
                        <a:pt x="3319" y="1070"/>
                        <a:pt x="3558" y="919"/>
                      </a:cubicBezTo>
                      <a:cubicBezTo>
                        <a:pt x="3654" y="858"/>
                        <a:pt x="3756" y="800"/>
                        <a:pt x="3876" y="793"/>
                      </a:cubicBezTo>
                      <a:cubicBezTo>
                        <a:pt x="3922" y="790"/>
                        <a:pt x="3968" y="789"/>
                        <a:pt x="4013" y="789"/>
                      </a:cubicBezTo>
                      <a:cubicBezTo>
                        <a:pt x="4257" y="789"/>
                        <a:pt x="4498" y="829"/>
                        <a:pt x="4737" y="929"/>
                      </a:cubicBezTo>
                      <a:cubicBezTo>
                        <a:pt x="4889" y="993"/>
                        <a:pt x="5048" y="1053"/>
                        <a:pt x="5215" y="1053"/>
                      </a:cubicBezTo>
                      <a:cubicBezTo>
                        <a:pt x="5227" y="1053"/>
                        <a:pt x="5240" y="1053"/>
                        <a:pt x="5253" y="1052"/>
                      </a:cubicBezTo>
                      <a:cubicBezTo>
                        <a:pt x="5601" y="1035"/>
                        <a:pt x="5936" y="981"/>
                        <a:pt x="6234" y="796"/>
                      </a:cubicBezTo>
                      <a:cubicBezTo>
                        <a:pt x="6343" y="728"/>
                        <a:pt x="6452" y="663"/>
                        <a:pt x="6575" y="636"/>
                      </a:cubicBezTo>
                      <a:cubicBezTo>
                        <a:pt x="6641" y="619"/>
                        <a:pt x="6706" y="611"/>
                        <a:pt x="6769" y="611"/>
                      </a:cubicBezTo>
                      <a:cubicBezTo>
                        <a:pt x="6968" y="611"/>
                        <a:pt x="7157" y="684"/>
                        <a:pt x="7341" y="782"/>
                      </a:cubicBezTo>
                      <a:cubicBezTo>
                        <a:pt x="7546" y="895"/>
                        <a:pt x="7744" y="1028"/>
                        <a:pt x="7970" y="1083"/>
                      </a:cubicBezTo>
                      <a:cubicBezTo>
                        <a:pt x="8097" y="1115"/>
                        <a:pt x="8221" y="1129"/>
                        <a:pt x="8342" y="1129"/>
                      </a:cubicBezTo>
                      <a:cubicBezTo>
                        <a:pt x="8663" y="1129"/>
                        <a:pt x="8963" y="1029"/>
                        <a:pt x="9251" y="885"/>
                      </a:cubicBezTo>
                      <a:cubicBezTo>
                        <a:pt x="9358" y="831"/>
                        <a:pt x="9463" y="805"/>
                        <a:pt x="9567" y="805"/>
                      </a:cubicBezTo>
                      <a:cubicBezTo>
                        <a:pt x="9682" y="805"/>
                        <a:pt x="9797" y="837"/>
                        <a:pt x="9914" y="902"/>
                      </a:cubicBezTo>
                      <a:cubicBezTo>
                        <a:pt x="10023" y="964"/>
                        <a:pt x="10136" y="1028"/>
                        <a:pt x="10242" y="1090"/>
                      </a:cubicBezTo>
                      <a:cubicBezTo>
                        <a:pt x="10481" y="1234"/>
                        <a:pt x="10737" y="1329"/>
                        <a:pt x="11007" y="1374"/>
                      </a:cubicBezTo>
                      <a:cubicBezTo>
                        <a:pt x="11076" y="1384"/>
                        <a:pt x="11143" y="1389"/>
                        <a:pt x="11209" y="1389"/>
                      </a:cubicBezTo>
                      <a:cubicBezTo>
                        <a:pt x="11480" y="1389"/>
                        <a:pt x="11729" y="1307"/>
                        <a:pt x="11957" y="1158"/>
                      </a:cubicBezTo>
                      <a:cubicBezTo>
                        <a:pt x="12135" y="1045"/>
                        <a:pt x="12321" y="967"/>
                        <a:pt x="12526" y="967"/>
                      </a:cubicBezTo>
                      <a:cubicBezTo>
                        <a:pt x="12606" y="967"/>
                        <a:pt x="12688" y="979"/>
                        <a:pt x="12774" y="1005"/>
                      </a:cubicBezTo>
                      <a:cubicBezTo>
                        <a:pt x="12931" y="1052"/>
                        <a:pt x="13068" y="1148"/>
                        <a:pt x="13211" y="1234"/>
                      </a:cubicBezTo>
                      <a:cubicBezTo>
                        <a:pt x="13450" y="1377"/>
                        <a:pt x="13696" y="1469"/>
                        <a:pt x="13961" y="1469"/>
                      </a:cubicBezTo>
                      <a:cubicBezTo>
                        <a:pt x="14019" y="1469"/>
                        <a:pt x="14078" y="1465"/>
                        <a:pt x="14137" y="1456"/>
                      </a:cubicBezTo>
                      <a:cubicBezTo>
                        <a:pt x="14360" y="1421"/>
                        <a:pt x="14561" y="1336"/>
                        <a:pt x="14749" y="1227"/>
                      </a:cubicBezTo>
                      <a:cubicBezTo>
                        <a:pt x="14841" y="1176"/>
                        <a:pt x="14934" y="1154"/>
                        <a:pt x="15034" y="1154"/>
                      </a:cubicBezTo>
                      <a:cubicBezTo>
                        <a:pt x="15075" y="1154"/>
                        <a:pt x="15118" y="1158"/>
                        <a:pt x="15163" y="1165"/>
                      </a:cubicBezTo>
                      <a:cubicBezTo>
                        <a:pt x="15316" y="1189"/>
                        <a:pt x="15450" y="1268"/>
                        <a:pt x="15573" y="1360"/>
                      </a:cubicBezTo>
                      <a:cubicBezTo>
                        <a:pt x="15771" y="1504"/>
                        <a:pt x="15984" y="1570"/>
                        <a:pt x="16208" y="1570"/>
                      </a:cubicBezTo>
                      <a:cubicBezTo>
                        <a:pt x="16276" y="1570"/>
                        <a:pt x="16346" y="1563"/>
                        <a:pt x="16417" y="1551"/>
                      </a:cubicBezTo>
                      <a:cubicBezTo>
                        <a:pt x="16598" y="1524"/>
                        <a:pt x="16758" y="1456"/>
                        <a:pt x="16922" y="1380"/>
                      </a:cubicBezTo>
                      <a:cubicBezTo>
                        <a:pt x="17071" y="1313"/>
                        <a:pt x="17217" y="1276"/>
                        <a:pt x="17360" y="1276"/>
                      </a:cubicBezTo>
                      <a:cubicBezTo>
                        <a:pt x="17563" y="1276"/>
                        <a:pt x="17760" y="1349"/>
                        <a:pt x="17954" y="1507"/>
                      </a:cubicBezTo>
                      <a:cubicBezTo>
                        <a:pt x="18204" y="1712"/>
                        <a:pt x="18477" y="1801"/>
                        <a:pt x="18768" y="1804"/>
                      </a:cubicBezTo>
                      <a:cubicBezTo>
                        <a:pt x="18764" y="1787"/>
                        <a:pt x="18757" y="1767"/>
                        <a:pt x="18754" y="1750"/>
                      </a:cubicBezTo>
                      <a:cubicBezTo>
                        <a:pt x="18730" y="1650"/>
                        <a:pt x="18713" y="1592"/>
                        <a:pt x="18713" y="1497"/>
                      </a:cubicBezTo>
                      <a:cubicBezTo>
                        <a:pt x="18713" y="1425"/>
                        <a:pt x="18706" y="1353"/>
                        <a:pt x="18696" y="1278"/>
                      </a:cubicBezTo>
                      <a:cubicBezTo>
                        <a:pt x="18569" y="1271"/>
                        <a:pt x="18457" y="1216"/>
                        <a:pt x="18330" y="1090"/>
                      </a:cubicBezTo>
                      <a:cubicBezTo>
                        <a:pt x="18042" y="784"/>
                        <a:pt x="17688" y="641"/>
                        <a:pt x="17328" y="641"/>
                      </a:cubicBezTo>
                      <a:cubicBezTo>
                        <a:pt x="17076" y="641"/>
                        <a:pt x="16821" y="711"/>
                        <a:pt x="16584" y="844"/>
                      </a:cubicBezTo>
                      <a:cubicBezTo>
                        <a:pt x="16460" y="914"/>
                        <a:pt x="16343" y="950"/>
                        <a:pt x="16227" y="950"/>
                      </a:cubicBezTo>
                      <a:cubicBezTo>
                        <a:pt x="16087" y="950"/>
                        <a:pt x="15947" y="898"/>
                        <a:pt x="15798" y="789"/>
                      </a:cubicBezTo>
                      <a:cubicBezTo>
                        <a:pt x="15552" y="607"/>
                        <a:pt x="15292" y="516"/>
                        <a:pt x="15025" y="516"/>
                      </a:cubicBezTo>
                      <a:cubicBezTo>
                        <a:pt x="14847" y="516"/>
                        <a:pt x="14665" y="556"/>
                        <a:pt x="14483" y="636"/>
                      </a:cubicBezTo>
                      <a:cubicBezTo>
                        <a:pt x="14394" y="673"/>
                        <a:pt x="14308" y="711"/>
                        <a:pt x="14219" y="748"/>
                      </a:cubicBezTo>
                      <a:cubicBezTo>
                        <a:pt x="14121" y="789"/>
                        <a:pt x="14025" y="811"/>
                        <a:pt x="13930" y="811"/>
                      </a:cubicBezTo>
                      <a:cubicBezTo>
                        <a:pt x="13794" y="811"/>
                        <a:pt x="13661" y="766"/>
                        <a:pt x="13526" y="670"/>
                      </a:cubicBezTo>
                      <a:cubicBezTo>
                        <a:pt x="13430" y="595"/>
                        <a:pt x="13321" y="533"/>
                        <a:pt x="13215" y="472"/>
                      </a:cubicBezTo>
                      <a:cubicBezTo>
                        <a:pt x="12988" y="348"/>
                        <a:pt x="12759" y="289"/>
                        <a:pt x="12524" y="289"/>
                      </a:cubicBezTo>
                      <a:cubicBezTo>
                        <a:pt x="12408" y="289"/>
                        <a:pt x="12291" y="303"/>
                        <a:pt x="12173" y="331"/>
                      </a:cubicBezTo>
                      <a:cubicBezTo>
                        <a:pt x="11947" y="386"/>
                        <a:pt x="11749" y="499"/>
                        <a:pt x="11557" y="625"/>
                      </a:cubicBezTo>
                      <a:cubicBezTo>
                        <a:pt x="11430" y="709"/>
                        <a:pt x="11295" y="753"/>
                        <a:pt x="11153" y="753"/>
                      </a:cubicBezTo>
                      <a:cubicBezTo>
                        <a:pt x="11069" y="753"/>
                        <a:pt x="10983" y="738"/>
                        <a:pt x="10895" y="707"/>
                      </a:cubicBezTo>
                      <a:cubicBezTo>
                        <a:pt x="10679" y="636"/>
                        <a:pt x="10488" y="502"/>
                        <a:pt x="10297" y="386"/>
                      </a:cubicBezTo>
                      <a:cubicBezTo>
                        <a:pt x="10047" y="235"/>
                        <a:pt x="9797" y="149"/>
                        <a:pt x="9546" y="149"/>
                      </a:cubicBezTo>
                      <a:cubicBezTo>
                        <a:pt x="9361" y="149"/>
                        <a:pt x="9175" y="196"/>
                        <a:pt x="8988" y="297"/>
                      </a:cubicBezTo>
                      <a:cubicBezTo>
                        <a:pt x="8787" y="405"/>
                        <a:pt x="8585" y="464"/>
                        <a:pt x="8379" y="464"/>
                      </a:cubicBezTo>
                      <a:cubicBezTo>
                        <a:pt x="8169" y="464"/>
                        <a:pt x="7955" y="403"/>
                        <a:pt x="7734" y="270"/>
                      </a:cubicBezTo>
                      <a:cubicBezTo>
                        <a:pt x="7434" y="91"/>
                        <a:pt x="7137" y="1"/>
                        <a:pt x="6841" y="1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33"/>
                <p:cNvSpPr/>
                <p:nvPr/>
              </p:nvSpPr>
              <p:spPr>
                <a:xfrm rot="-532350">
                  <a:off x="8040989" y="4878100"/>
                  <a:ext cx="783599" cy="7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8" h="1792" extrusionOk="0">
                      <a:moveTo>
                        <a:pt x="6567" y="0"/>
                      </a:moveTo>
                      <a:cubicBezTo>
                        <a:pt x="6285" y="0"/>
                        <a:pt x="6004" y="83"/>
                        <a:pt x="5724" y="249"/>
                      </a:cubicBezTo>
                      <a:cubicBezTo>
                        <a:pt x="5548" y="356"/>
                        <a:pt x="5359" y="415"/>
                        <a:pt x="5161" y="415"/>
                      </a:cubicBezTo>
                      <a:cubicBezTo>
                        <a:pt x="5004" y="415"/>
                        <a:pt x="4841" y="377"/>
                        <a:pt x="4675" y="294"/>
                      </a:cubicBezTo>
                      <a:cubicBezTo>
                        <a:pt x="4559" y="232"/>
                        <a:pt x="4433" y="195"/>
                        <a:pt x="4306" y="157"/>
                      </a:cubicBezTo>
                      <a:cubicBezTo>
                        <a:pt x="4120" y="99"/>
                        <a:pt x="3938" y="65"/>
                        <a:pt x="3762" y="65"/>
                      </a:cubicBezTo>
                      <a:cubicBezTo>
                        <a:pt x="3494" y="65"/>
                        <a:pt x="3239" y="142"/>
                        <a:pt x="3004" y="328"/>
                      </a:cubicBezTo>
                      <a:cubicBezTo>
                        <a:pt x="2946" y="372"/>
                        <a:pt x="2881" y="413"/>
                        <a:pt x="2813" y="447"/>
                      </a:cubicBezTo>
                      <a:cubicBezTo>
                        <a:pt x="2681" y="519"/>
                        <a:pt x="2548" y="562"/>
                        <a:pt x="2413" y="562"/>
                      </a:cubicBezTo>
                      <a:cubicBezTo>
                        <a:pt x="2289" y="562"/>
                        <a:pt x="2163" y="526"/>
                        <a:pt x="2034" y="441"/>
                      </a:cubicBezTo>
                      <a:cubicBezTo>
                        <a:pt x="1996" y="417"/>
                        <a:pt x="1948" y="396"/>
                        <a:pt x="1907" y="372"/>
                      </a:cubicBezTo>
                      <a:cubicBezTo>
                        <a:pt x="1687" y="255"/>
                        <a:pt x="1449" y="190"/>
                        <a:pt x="1213" y="190"/>
                      </a:cubicBezTo>
                      <a:cubicBezTo>
                        <a:pt x="901" y="190"/>
                        <a:pt x="593" y="303"/>
                        <a:pt x="336" y="557"/>
                      </a:cubicBezTo>
                      <a:cubicBezTo>
                        <a:pt x="237" y="656"/>
                        <a:pt x="127" y="724"/>
                        <a:pt x="1" y="741"/>
                      </a:cubicBezTo>
                      <a:lnTo>
                        <a:pt x="1" y="834"/>
                      </a:lnTo>
                      <a:cubicBezTo>
                        <a:pt x="8" y="1045"/>
                        <a:pt x="35" y="1257"/>
                        <a:pt x="45" y="1466"/>
                      </a:cubicBezTo>
                      <a:lnTo>
                        <a:pt x="45" y="1479"/>
                      </a:lnTo>
                      <a:cubicBezTo>
                        <a:pt x="336" y="1466"/>
                        <a:pt x="619" y="1377"/>
                        <a:pt x="800" y="1165"/>
                      </a:cubicBezTo>
                      <a:cubicBezTo>
                        <a:pt x="942" y="996"/>
                        <a:pt x="1086" y="922"/>
                        <a:pt x="1242" y="922"/>
                      </a:cubicBezTo>
                      <a:cubicBezTo>
                        <a:pt x="1365" y="922"/>
                        <a:pt x="1495" y="968"/>
                        <a:pt x="1638" y="1049"/>
                      </a:cubicBezTo>
                      <a:cubicBezTo>
                        <a:pt x="1720" y="1093"/>
                        <a:pt x="1808" y="1131"/>
                        <a:pt x="1894" y="1168"/>
                      </a:cubicBezTo>
                      <a:cubicBezTo>
                        <a:pt x="2027" y="1226"/>
                        <a:pt x="2159" y="1255"/>
                        <a:pt x="2295" y="1255"/>
                      </a:cubicBezTo>
                      <a:cubicBezTo>
                        <a:pt x="2368" y="1255"/>
                        <a:pt x="2443" y="1247"/>
                        <a:pt x="2519" y="1230"/>
                      </a:cubicBezTo>
                      <a:cubicBezTo>
                        <a:pt x="2799" y="1172"/>
                        <a:pt x="3049" y="1056"/>
                        <a:pt x="3288" y="909"/>
                      </a:cubicBezTo>
                      <a:cubicBezTo>
                        <a:pt x="3384" y="844"/>
                        <a:pt x="3486" y="789"/>
                        <a:pt x="3606" y="779"/>
                      </a:cubicBezTo>
                      <a:cubicBezTo>
                        <a:pt x="3652" y="776"/>
                        <a:pt x="3698" y="775"/>
                        <a:pt x="3743" y="775"/>
                      </a:cubicBezTo>
                      <a:cubicBezTo>
                        <a:pt x="3987" y="775"/>
                        <a:pt x="4228" y="815"/>
                        <a:pt x="4467" y="916"/>
                      </a:cubicBezTo>
                      <a:cubicBezTo>
                        <a:pt x="4619" y="979"/>
                        <a:pt x="4778" y="1040"/>
                        <a:pt x="4945" y="1040"/>
                      </a:cubicBezTo>
                      <a:cubicBezTo>
                        <a:pt x="4957" y="1040"/>
                        <a:pt x="4970" y="1039"/>
                        <a:pt x="4983" y="1039"/>
                      </a:cubicBezTo>
                      <a:cubicBezTo>
                        <a:pt x="5331" y="1021"/>
                        <a:pt x="5666" y="967"/>
                        <a:pt x="5964" y="782"/>
                      </a:cubicBezTo>
                      <a:cubicBezTo>
                        <a:pt x="6073" y="714"/>
                        <a:pt x="6182" y="652"/>
                        <a:pt x="6305" y="622"/>
                      </a:cubicBezTo>
                      <a:cubicBezTo>
                        <a:pt x="6371" y="605"/>
                        <a:pt x="6435" y="598"/>
                        <a:pt x="6499" y="598"/>
                      </a:cubicBezTo>
                      <a:cubicBezTo>
                        <a:pt x="6697" y="598"/>
                        <a:pt x="6887" y="671"/>
                        <a:pt x="7071" y="772"/>
                      </a:cubicBezTo>
                      <a:cubicBezTo>
                        <a:pt x="7276" y="881"/>
                        <a:pt x="7474" y="1015"/>
                        <a:pt x="7700" y="1069"/>
                      </a:cubicBezTo>
                      <a:cubicBezTo>
                        <a:pt x="7827" y="1101"/>
                        <a:pt x="7952" y="1116"/>
                        <a:pt x="8073" y="1116"/>
                      </a:cubicBezTo>
                      <a:cubicBezTo>
                        <a:pt x="8394" y="1116"/>
                        <a:pt x="8694" y="1016"/>
                        <a:pt x="8981" y="875"/>
                      </a:cubicBezTo>
                      <a:cubicBezTo>
                        <a:pt x="9088" y="819"/>
                        <a:pt x="9193" y="792"/>
                        <a:pt x="9297" y="792"/>
                      </a:cubicBezTo>
                      <a:cubicBezTo>
                        <a:pt x="9413" y="792"/>
                        <a:pt x="9527" y="825"/>
                        <a:pt x="9644" y="892"/>
                      </a:cubicBezTo>
                      <a:cubicBezTo>
                        <a:pt x="9753" y="950"/>
                        <a:pt x="9866" y="1015"/>
                        <a:pt x="9972" y="1080"/>
                      </a:cubicBezTo>
                      <a:cubicBezTo>
                        <a:pt x="10211" y="1220"/>
                        <a:pt x="10467" y="1319"/>
                        <a:pt x="10737" y="1360"/>
                      </a:cubicBezTo>
                      <a:cubicBezTo>
                        <a:pt x="10806" y="1370"/>
                        <a:pt x="10874" y="1375"/>
                        <a:pt x="10940" y="1375"/>
                      </a:cubicBezTo>
                      <a:cubicBezTo>
                        <a:pt x="11210" y="1375"/>
                        <a:pt x="11460" y="1293"/>
                        <a:pt x="11687" y="1148"/>
                      </a:cubicBezTo>
                      <a:cubicBezTo>
                        <a:pt x="11863" y="1033"/>
                        <a:pt x="12048" y="955"/>
                        <a:pt x="12252" y="955"/>
                      </a:cubicBezTo>
                      <a:cubicBezTo>
                        <a:pt x="12333" y="955"/>
                        <a:pt x="12417" y="967"/>
                        <a:pt x="12504" y="994"/>
                      </a:cubicBezTo>
                      <a:cubicBezTo>
                        <a:pt x="12661" y="1039"/>
                        <a:pt x="12798" y="1134"/>
                        <a:pt x="12941" y="1220"/>
                      </a:cubicBezTo>
                      <a:cubicBezTo>
                        <a:pt x="13180" y="1363"/>
                        <a:pt x="13426" y="1455"/>
                        <a:pt x="13691" y="1455"/>
                      </a:cubicBezTo>
                      <a:cubicBezTo>
                        <a:pt x="13749" y="1455"/>
                        <a:pt x="13808" y="1451"/>
                        <a:pt x="13867" y="1442"/>
                      </a:cubicBezTo>
                      <a:cubicBezTo>
                        <a:pt x="14090" y="1408"/>
                        <a:pt x="14291" y="1322"/>
                        <a:pt x="14479" y="1216"/>
                      </a:cubicBezTo>
                      <a:cubicBezTo>
                        <a:pt x="14572" y="1163"/>
                        <a:pt x="14666" y="1142"/>
                        <a:pt x="14767" y="1142"/>
                      </a:cubicBezTo>
                      <a:cubicBezTo>
                        <a:pt x="14808" y="1142"/>
                        <a:pt x="14849" y="1145"/>
                        <a:pt x="14893" y="1151"/>
                      </a:cubicBezTo>
                      <a:cubicBezTo>
                        <a:pt x="15046" y="1175"/>
                        <a:pt x="15180" y="1254"/>
                        <a:pt x="15303" y="1346"/>
                      </a:cubicBezTo>
                      <a:cubicBezTo>
                        <a:pt x="15503" y="1491"/>
                        <a:pt x="15717" y="1559"/>
                        <a:pt x="15942" y="1559"/>
                      </a:cubicBezTo>
                      <a:cubicBezTo>
                        <a:pt x="16010" y="1559"/>
                        <a:pt x="16078" y="1553"/>
                        <a:pt x="16147" y="1541"/>
                      </a:cubicBezTo>
                      <a:cubicBezTo>
                        <a:pt x="16328" y="1510"/>
                        <a:pt x="16488" y="1442"/>
                        <a:pt x="16652" y="1370"/>
                      </a:cubicBezTo>
                      <a:cubicBezTo>
                        <a:pt x="16802" y="1300"/>
                        <a:pt x="16949" y="1263"/>
                        <a:pt x="17093" y="1263"/>
                      </a:cubicBezTo>
                      <a:cubicBezTo>
                        <a:pt x="17294" y="1263"/>
                        <a:pt x="17491" y="1336"/>
                        <a:pt x="17684" y="1493"/>
                      </a:cubicBezTo>
                      <a:cubicBezTo>
                        <a:pt x="17935" y="1698"/>
                        <a:pt x="18211" y="1791"/>
                        <a:pt x="18507" y="1791"/>
                      </a:cubicBezTo>
                      <a:cubicBezTo>
                        <a:pt x="18590" y="1791"/>
                        <a:pt x="18675" y="1784"/>
                        <a:pt x="18761" y="1770"/>
                      </a:cubicBezTo>
                      <a:cubicBezTo>
                        <a:pt x="18853" y="1756"/>
                        <a:pt x="18938" y="1736"/>
                        <a:pt x="19017" y="1712"/>
                      </a:cubicBezTo>
                      <a:lnTo>
                        <a:pt x="19017" y="1049"/>
                      </a:lnTo>
                      <a:cubicBezTo>
                        <a:pt x="19007" y="1056"/>
                        <a:pt x="18997" y="1066"/>
                        <a:pt x="18983" y="1069"/>
                      </a:cubicBezTo>
                      <a:cubicBezTo>
                        <a:pt x="18785" y="1187"/>
                        <a:pt x="18614" y="1266"/>
                        <a:pt x="18452" y="1266"/>
                      </a:cubicBezTo>
                      <a:cubicBezTo>
                        <a:pt x="18318" y="1266"/>
                        <a:pt x="18190" y="1211"/>
                        <a:pt x="18060" y="1080"/>
                      </a:cubicBezTo>
                      <a:cubicBezTo>
                        <a:pt x="17769" y="782"/>
                        <a:pt x="17413" y="642"/>
                        <a:pt x="17053" y="642"/>
                      </a:cubicBezTo>
                      <a:cubicBezTo>
                        <a:pt x="16801" y="642"/>
                        <a:pt x="16546" y="711"/>
                        <a:pt x="16311" y="844"/>
                      </a:cubicBezTo>
                      <a:cubicBezTo>
                        <a:pt x="16187" y="914"/>
                        <a:pt x="16070" y="950"/>
                        <a:pt x="15953" y="950"/>
                      </a:cubicBezTo>
                      <a:cubicBezTo>
                        <a:pt x="15813" y="950"/>
                        <a:pt x="15674" y="897"/>
                        <a:pt x="15525" y="789"/>
                      </a:cubicBezTo>
                      <a:cubicBezTo>
                        <a:pt x="15278" y="606"/>
                        <a:pt x="15019" y="516"/>
                        <a:pt x="14751" y="516"/>
                      </a:cubicBezTo>
                      <a:cubicBezTo>
                        <a:pt x="14573" y="516"/>
                        <a:pt x="14392" y="556"/>
                        <a:pt x="14209" y="635"/>
                      </a:cubicBezTo>
                      <a:cubicBezTo>
                        <a:pt x="14120" y="673"/>
                        <a:pt x="14035" y="710"/>
                        <a:pt x="13943" y="748"/>
                      </a:cubicBezTo>
                      <a:cubicBezTo>
                        <a:pt x="13844" y="789"/>
                        <a:pt x="13748" y="811"/>
                        <a:pt x="13653" y="811"/>
                      </a:cubicBezTo>
                      <a:cubicBezTo>
                        <a:pt x="13518" y="811"/>
                        <a:pt x="13385" y="766"/>
                        <a:pt x="13252" y="669"/>
                      </a:cubicBezTo>
                      <a:cubicBezTo>
                        <a:pt x="13153" y="594"/>
                        <a:pt x="13047" y="533"/>
                        <a:pt x="12941" y="471"/>
                      </a:cubicBezTo>
                      <a:cubicBezTo>
                        <a:pt x="12715" y="348"/>
                        <a:pt x="12485" y="289"/>
                        <a:pt x="12251" y="289"/>
                      </a:cubicBezTo>
                      <a:cubicBezTo>
                        <a:pt x="12135" y="289"/>
                        <a:pt x="12018" y="303"/>
                        <a:pt x="11899" y="331"/>
                      </a:cubicBezTo>
                      <a:cubicBezTo>
                        <a:pt x="11670" y="386"/>
                        <a:pt x="11475" y="499"/>
                        <a:pt x="11284" y="625"/>
                      </a:cubicBezTo>
                      <a:cubicBezTo>
                        <a:pt x="11157" y="709"/>
                        <a:pt x="11022" y="752"/>
                        <a:pt x="10879" y="752"/>
                      </a:cubicBezTo>
                      <a:cubicBezTo>
                        <a:pt x="10796" y="752"/>
                        <a:pt x="10710" y="737"/>
                        <a:pt x="10621" y="707"/>
                      </a:cubicBezTo>
                      <a:cubicBezTo>
                        <a:pt x="10402" y="635"/>
                        <a:pt x="10215" y="502"/>
                        <a:pt x="10023" y="386"/>
                      </a:cubicBezTo>
                      <a:cubicBezTo>
                        <a:pt x="9771" y="234"/>
                        <a:pt x="9522" y="149"/>
                        <a:pt x="9271" y="149"/>
                      </a:cubicBezTo>
                      <a:cubicBezTo>
                        <a:pt x="9086" y="149"/>
                        <a:pt x="8900" y="195"/>
                        <a:pt x="8711" y="297"/>
                      </a:cubicBezTo>
                      <a:cubicBezTo>
                        <a:pt x="8510" y="405"/>
                        <a:pt x="8308" y="464"/>
                        <a:pt x="8103" y="464"/>
                      </a:cubicBezTo>
                      <a:cubicBezTo>
                        <a:pt x="7893" y="464"/>
                        <a:pt x="7680" y="403"/>
                        <a:pt x="7460" y="270"/>
                      </a:cubicBezTo>
                      <a:cubicBezTo>
                        <a:pt x="7161" y="91"/>
                        <a:pt x="6863" y="0"/>
                        <a:pt x="6567" y="0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33"/>
                <p:cNvSpPr/>
                <p:nvPr/>
              </p:nvSpPr>
              <p:spPr>
                <a:xfrm rot="-532350">
                  <a:off x="8051093" y="4933805"/>
                  <a:ext cx="782198" cy="7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4" h="1792" extrusionOk="0">
                      <a:moveTo>
                        <a:pt x="6531" y="0"/>
                      </a:moveTo>
                      <a:cubicBezTo>
                        <a:pt x="6250" y="0"/>
                        <a:pt x="5970" y="82"/>
                        <a:pt x="5690" y="248"/>
                      </a:cubicBezTo>
                      <a:cubicBezTo>
                        <a:pt x="5515" y="356"/>
                        <a:pt x="5326" y="416"/>
                        <a:pt x="5130" y="416"/>
                      </a:cubicBezTo>
                      <a:cubicBezTo>
                        <a:pt x="4972" y="416"/>
                        <a:pt x="4808" y="377"/>
                        <a:pt x="4641" y="293"/>
                      </a:cubicBezTo>
                      <a:cubicBezTo>
                        <a:pt x="4525" y="231"/>
                        <a:pt x="4399" y="194"/>
                        <a:pt x="4272" y="156"/>
                      </a:cubicBezTo>
                      <a:cubicBezTo>
                        <a:pt x="4086" y="98"/>
                        <a:pt x="3904" y="64"/>
                        <a:pt x="3728" y="64"/>
                      </a:cubicBezTo>
                      <a:cubicBezTo>
                        <a:pt x="3460" y="64"/>
                        <a:pt x="3205" y="142"/>
                        <a:pt x="2970" y="327"/>
                      </a:cubicBezTo>
                      <a:cubicBezTo>
                        <a:pt x="2912" y="375"/>
                        <a:pt x="2847" y="412"/>
                        <a:pt x="2779" y="447"/>
                      </a:cubicBezTo>
                      <a:cubicBezTo>
                        <a:pt x="2646" y="518"/>
                        <a:pt x="2513" y="562"/>
                        <a:pt x="2377" y="562"/>
                      </a:cubicBezTo>
                      <a:cubicBezTo>
                        <a:pt x="2254" y="562"/>
                        <a:pt x="2128" y="526"/>
                        <a:pt x="2000" y="443"/>
                      </a:cubicBezTo>
                      <a:cubicBezTo>
                        <a:pt x="1962" y="416"/>
                        <a:pt x="1914" y="395"/>
                        <a:pt x="1873" y="375"/>
                      </a:cubicBezTo>
                      <a:cubicBezTo>
                        <a:pt x="1652" y="257"/>
                        <a:pt x="1412" y="191"/>
                        <a:pt x="1175" y="191"/>
                      </a:cubicBezTo>
                      <a:cubicBezTo>
                        <a:pt x="864" y="191"/>
                        <a:pt x="558" y="304"/>
                        <a:pt x="302" y="556"/>
                      </a:cubicBezTo>
                      <a:cubicBezTo>
                        <a:pt x="213" y="648"/>
                        <a:pt x="114" y="710"/>
                        <a:pt x="1" y="734"/>
                      </a:cubicBezTo>
                      <a:cubicBezTo>
                        <a:pt x="1" y="754"/>
                        <a:pt x="1" y="775"/>
                        <a:pt x="8" y="795"/>
                      </a:cubicBezTo>
                      <a:cubicBezTo>
                        <a:pt x="15" y="908"/>
                        <a:pt x="45" y="1000"/>
                        <a:pt x="49" y="1116"/>
                      </a:cubicBezTo>
                      <a:cubicBezTo>
                        <a:pt x="52" y="1236"/>
                        <a:pt x="49" y="1356"/>
                        <a:pt x="49" y="1475"/>
                      </a:cubicBezTo>
                      <a:cubicBezTo>
                        <a:pt x="329" y="1458"/>
                        <a:pt x="592" y="1369"/>
                        <a:pt x="766" y="1164"/>
                      </a:cubicBezTo>
                      <a:cubicBezTo>
                        <a:pt x="908" y="996"/>
                        <a:pt x="1052" y="922"/>
                        <a:pt x="1208" y="922"/>
                      </a:cubicBezTo>
                      <a:cubicBezTo>
                        <a:pt x="1331" y="922"/>
                        <a:pt x="1461" y="967"/>
                        <a:pt x="1604" y="1048"/>
                      </a:cubicBezTo>
                      <a:cubicBezTo>
                        <a:pt x="1686" y="1096"/>
                        <a:pt x="1774" y="1130"/>
                        <a:pt x="1860" y="1168"/>
                      </a:cubicBezTo>
                      <a:cubicBezTo>
                        <a:pt x="1995" y="1226"/>
                        <a:pt x="2129" y="1257"/>
                        <a:pt x="2268" y="1257"/>
                      </a:cubicBezTo>
                      <a:cubicBezTo>
                        <a:pt x="2339" y="1257"/>
                        <a:pt x="2411" y="1249"/>
                        <a:pt x="2485" y="1233"/>
                      </a:cubicBezTo>
                      <a:cubicBezTo>
                        <a:pt x="2765" y="1171"/>
                        <a:pt x="3015" y="1058"/>
                        <a:pt x="3254" y="908"/>
                      </a:cubicBezTo>
                      <a:cubicBezTo>
                        <a:pt x="3350" y="843"/>
                        <a:pt x="3452" y="788"/>
                        <a:pt x="3572" y="778"/>
                      </a:cubicBezTo>
                      <a:cubicBezTo>
                        <a:pt x="3618" y="775"/>
                        <a:pt x="3664" y="774"/>
                        <a:pt x="3709" y="774"/>
                      </a:cubicBezTo>
                      <a:cubicBezTo>
                        <a:pt x="3953" y="774"/>
                        <a:pt x="4194" y="814"/>
                        <a:pt x="4433" y="915"/>
                      </a:cubicBezTo>
                      <a:cubicBezTo>
                        <a:pt x="4589" y="980"/>
                        <a:pt x="4751" y="1042"/>
                        <a:pt x="4922" y="1042"/>
                      </a:cubicBezTo>
                      <a:cubicBezTo>
                        <a:pt x="4931" y="1042"/>
                        <a:pt x="4940" y="1042"/>
                        <a:pt x="4949" y="1041"/>
                      </a:cubicBezTo>
                      <a:cubicBezTo>
                        <a:pt x="5297" y="1024"/>
                        <a:pt x="5632" y="966"/>
                        <a:pt x="5930" y="785"/>
                      </a:cubicBezTo>
                      <a:cubicBezTo>
                        <a:pt x="6039" y="717"/>
                        <a:pt x="6148" y="652"/>
                        <a:pt x="6271" y="621"/>
                      </a:cubicBezTo>
                      <a:cubicBezTo>
                        <a:pt x="6337" y="604"/>
                        <a:pt x="6401" y="597"/>
                        <a:pt x="6465" y="597"/>
                      </a:cubicBezTo>
                      <a:cubicBezTo>
                        <a:pt x="6663" y="597"/>
                        <a:pt x="6853" y="670"/>
                        <a:pt x="7037" y="771"/>
                      </a:cubicBezTo>
                      <a:cubicBezTo>
                        <a:pt x="7242" y="881"/>
                        <a:pt x="7440" y="1014"/>
                        <a:pt x="7666" y="1069"/>
                      </a:cubicBezTo>
                      <a:cubicBezTo>
                        <a:pt x="7793" y="1101"/>
                        <a:pt x="7918" y="1115"/>
                        <a:pt x="8039" y="1115"/>
                      </a:cubicBezTo>
                      <a:cubicBezTo>
                        <a:pt x="8360" y="1115"/>
                        <a:pt x="8660" y="1015"/>
                        <a:pt x="8947" y="874"/>
                      </a:cubicBezTo>
                      <a:cubicBezTo>
                        <a:pt x="9053" y="819"/>
                        <a:pt x="9157" y="792"/>
                        <a:pt x="9261" y="792"/>
                      </a:cubicBezTo>
                      <a:cubicBezTo>
                        <a:pt x="9377" y="792"/>
                        <a:pt x="9492" y="826"/>
                        <a:pt x="9610" y="891"/>
                      </a:cubicBezTo>
                      <a:cubicBezTo>
                        <a:pt x="9719" y="949"/>
                        <a:pt x="9832" y="1014"/>
                        <a:pt x="9938" y="1079"/>
                      </a:cubicBezTo>
                      <a:cubicBezTo>
                        <a:pt x="10177" y="1219"/>
                        <a:pt x="10433" y="1318"/>
                        <a:pt x="10703" y="1359"/>
                      </a:cubicBezTo>
                      <a:cubicBezTo>
                        <a:pt x="10773" y="1369"/>
                        <a:pt x="10842" y="1374"/>
                        <a:pt x="10910" y="1374"/>
                      </a:cubicBezTo>
                      <a:cubicBezTo>
                        <a:pt x="11178" y="1374"/>
                        <a:pt x="11427" y="1295"/>
                        <a:pt x="11653" y="1147"/>
                      </a:cubicBezTo>
                      <a:cubicBezTo>
                        <a:pt x="11830" y="1034"/>
                        <a:pt x="12016" y="955"/>
                        <a:pt x="12221" y="955"/>
                      </a:cubicBezTo>
                      <a:cubicBezTo>
                        <a:pt x="12301" y="955"/>
                        <a:pt x="12384" y="967"/>
                        <a:pt x="12470" y="993"/>
                      </a:cubicBezTo>
                      <a:cubicBezTo>
                        <a:pt x="12627" y="1041"/>
                        <a:pt x="12764" y="1133"/>
                        <a:pt x="12907" y="1219"/>
                      </a:cubicBezTo>
                      <a:cubicBezTo>
                        <a:pt x="13146" y="1362"/>
                        <a:pt x="13392" y="1455"/>
                        <a:pt x="13657" y="1455"/>
                      </a:cubicBezTo>
                      <a:cubicBezTo>
                        <a:pt x="13715" y="1455"/>
                        <a:pt x="13774" y="1450"/>
                        <a:pt x="13833" y="1441"/>
                      </a:cubicBezTo>
                      <a:cubicBezTo>
                        <a:pt x="14056" y="1407"/>
                        <a:pt x="14257" y="1321"/>
                        <a:pt x="14445" y="1215"/>
                      </a:cubicBezTo>
                      <a:cubicBezTo>
                        <a:pt x="14539" y="1163"/>
                        <a:pt x="14635" y="1142"/>
                        <a:pt x="14739" y="1142"/>
                      </a:cubicBezTo>
                      <a:cubicBezTo>
                        <a:pt x="14778" y="1142"/>
                        <a:pt x="14817" y="1145"/>
                        <a:pt x="14859" y="1151"/>
                      </a:cubicBezTo>
                      <a:cubicBezTo>
                        <a:pt x="15012" y="1178"/>
                        <a:pt x="15146" y="1253"/>
                        <a:pt x="15269" y="1349"/>
                      </a:cubicBezTo>
                      <a:cubicBezTo>
                        <a:pt x="15467" y="1493"/>
                        <a:pt x="15680" y="1558"/>
                        <a:pt x="15904" y="1558"/>
                      </a:cubicBezTo>
                      <a:cubicBezTo>
                        <a:pt x="15972" y="1558"/>
                        <a:pt x="16042" y="1552"/>
                        <a:pt x="16113" y="1540"/>
                      </a:cubicBezTo>
                      <a:cubicBezTo>
                        <a:pt x="16294" y="1509"/>
                        <a:pt x="16454" y="1441"/>
                        <a:pt x="16618" y="1369"/>
                      </a:cubicBezTo>
                      <a:cubicBezTo>
                        <a:pt x="16768" y="1299"/>
                        <a:pt x="16915" y="1262"/>
                        <a:pt x="17059" y="1262"/>
                      </a:cubicBezTo>
                      <a:cubicBezTo>
                        <a:pt x="17260" y="1262"/>
                        <a:pt x="17457" y="1335"/>
                        <a:pt x="17650" y="1492"/>
                      </a:cubicBezTo>
                      <a:cubicBezTo>
                        <a:pt x="17900" y="1699"/>
                        <a:pt x="18175" y="1791"/>
                        <a:pt x="18469" y="1791"/>
                      </a:cubicBezTo>
                      <a:cubicBezTo>
                        <a:pt x="18553" y="1791"/>
                        <a:pt x="18639" y="1784"/>
                        <a:pt x="18727" y="1769"/>
                      </a:cubicBezTo>
                      <a:cubicBezTo>
                        <a:pt x="18819" y="1759"/>
                        <a:pt x="18904" y="1735"/>
                        <a:pt x="18983" y="1711"/>
                      </a:cubicBezTo>
                      <a:lnTo>
                        <a:pt x="18983" y="1048"/>
                      </a:lnTo>
                      <a:cubicBezTo>
                        <a:pt x="18973" y="1058"/>
                        <a:pt x="18963" y="1065"/>
                        <a:pt x="18949" y="1069"/>
                      </a:cubicBezTo>
                      <a:cubicBezTo>
                        <a:pt x="18751" y="1186"/>
                        <a:pt x="18580" y="1265"/>
                        <a:pt x="18418" y="1265"/>
                      </a:cubicBezTo>
                      <a:cubicBezTo>
                        <a:pt x="18284" y="1265"/>
                        <a:pt x="18156" y="1211"/>
                        <a:pt x="18026" y="1079"/>
                      </a:cubicBezTo>
                      <a:cubicBezTo>
                        <a:pt x="17735" y="782"/>
                        <a:pt x="17379" y="641"/>
                        <a:pt x="17019" y="641"/>
                      </a:cubicBezTo>
                      <a:cubicBezTo>
                        <a:pt x="16767" y="641"/>
                        <a:pt x="16512" y="711"/>
                        <a:pt x="16277" y="843"/>
                      </a:cubicBezTo>
                      <a:cubicBezTo>
                        <a:pt x="16152" y="913"/>
                        <a:pt x="16034" y="950"/>
                        <a:pt x="15917" y="950"/>
                      </a:cubicBezTo>
                      <a:cubicBezTo>
                        <a:pt x="15778" y="950"/>
                        <a:pt x="15639" y="898"/>
                        <a:pt x="15491" y="788"/>
                      </a:cubicBezTo>
                      <a:cubicBezTo>
                        <a:pt x="15244" y="606"/>
                        <a:pt x="14985" y="515"/>
                        <a:pt x="14717" y="515"/>
                      </a:cubicBezTo>
                      <a:cubicBezTo>
                        <a:pt x="14539" y="515"/>
                        <a:pt x="14358" y="555"/>
                        <a:pt x="14175" y="635"/>
                      </a:cubicBezTo>
                      <a:cubicBezTo>
                        <a:pt x="14086" y="672"/>
                        <a:pt x="14001" y="710"/>
                        <a:pt x="13909" y="751"/>
                      </a:cubicBezTo>
                      <a:cubicBezTo>
                        <a:pt x="13810" y="790"/>
                        <a:pt x="13714" y="811"/>
                        <a:pt x="13620" y="811"/>
                      </a:cubicBezTo>
                      <a:cubicBezTo>
                        <a:pt x="13484" y="811"/>
                        <a:pt x="13351" y="767"/>
                        <a:pt x="13218" y="669"/>
                      </a:cubicBezTo>
                      <a:cubicBezTo>
                        <a:pt x="13119" y="597"/>
                        <a:pt x="13013" y="532"/>
                        <a:pt x="12907" y="471"/>
                      </a:cubicBezTo>
                      <a:cubicBezTo>
                        <a:pt x="12679" y="349"/>
                        <a:pt x="12448" y="289"/>
                        <a:pt x="12212" y="289"/>
                      </a:cubicBezTo>
                      <a:cubicBezTo>
                        <a:pt x="12098" y="289"/>
                        <a:pt x="11982" y="303"/>
                        <a:pt x="11865" y="330"/>
                      </a:cubicBezTo>
                      <a:cubicBezTo>
                        <a:pt x="11636" y="385"/>
                        <a:pt x="11441" y="498"/>
                        <a:pt x="11250" y="624"/>
                      </a:cubicBezTo>
                      <a:cubicBezTo>
                        <a:pt x="11123" y="708"/>
                        <a:pt x="10988" y="752"/>
                        <a:pt x="10845" y="752"/>
                      </a:cubicBezTo>
                      <a:cubicBezTo>
                        <a:pt x="10762" y="752"/>
                        <a:pt x="10676" y="737"/>
                        <a:pt x="10587" y="706"/>
                      </a:cubicBezTo>
                      <a:cubicBezTo>
                        <a:pt x="10368" y="635"/>
                        <a:pt x="10181" y="501"/>
                        <a:pt x="9989" y="385"/>
                      </a:cubicBezTo>
                      <a:cubicBezTo>
                        <a:pt x="9737" y="234"/>
                        <a:pt x="9488" y="148"/>
                        <a:pt x="9237" y="148"/>
                      </a:cubicBezTo>
                      <a:cubicBezTo>
                        <a:pt x="9052" y="148"/>
                        <a:pt x="8866" y="195"/>
                        <a:pt x="8677" y="296"/>
                      </a:cubicBezTo>
                      <a:cubicBezTo>
                        <a:pt x="8475" y="405"/>
                        <a:pt x="8272" y="464"/>
                        <a:pt x="8066" y="464"/>
                      </a:cubicBezTo>
                      <a:cubicBezTo>
                        <a:pt x="7857" y="464"/>
                        <a:pt x="7645" y="403"/>
                        <a:pt x="7426" y="272"/>
                      </a:cubicBezTo>
                      <a:cubicBezTo>
                        <a:pt x="7126" y="92"/>
                        <a:pt x="6828" y="0"/>
                        <a:pt x="6531" y="0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48" name="Google Shape;2748;p33"/>
          <p:cNvGrpSpPr/>
          <p:nvPr/>
        </p:nvGrpSpPr>
        <p:grpSpPr>
          <a:xfrm rot="5555092">
            <a:off x="8257035" y="3523087"/>
            <a:ext cx="928762" cy="927614"/>
            <a:chOff x="8332425" y="1086157"/>
            <a:chExt cx="928746" cy="927598"/>
          </a:xfrm>
        </p:grpSpPr>
        <p:sp>
          <p:nvSpPr>
            <p:cNvPr id="2749" name="Google Shape;2749;p33"/>
            <p:cNvSpPr/>
            <p:nvPr/>
          </p:nvSpPr>
          <p:spPr>
            <a:xfrm rot="-2490741">
              <a:off x="8464694" y="1224525"/>
              <a:ext cx="664209" cy="650860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 rot="-2490741">
              <a:off x="8635631" y="1516221"/>
              <a:ext cx="93509" cy="166402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 rot="-2490741">
              <a:off x="8724399" y="1485132"/>
              <a:ext cx="100708" cy="93439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 rot="-2490741">
              <a:off x="8780211" y="1406129"/>
              <a:ext cx="113078" cy="104831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 rot="-2490741">
              <a:off x="8829522" y="1292036"/>
              <a:ext cx="48991" cy="37669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 rot="-2490741">
              <a:off x="8883272" y="1342067"/>
              <a:ext cx="39696" cy="20826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 rot="-2490741">
              <a:off x="8936760" y="1401713"/>
              <a:ext cx="36831" cy="23482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 rot="-2490741">
              <a:off x="8602207" y="1644874"/>
              <a:ext cx="51227" cy="18939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 rot="-2490741">
              <a:off x="8666482" y="1702351"/>
              <a:ext cx="43540" cy="28933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 rot="-2490741">
              <a:off x="8716895" y="1735680"/>
              <a:ext cx="45007" cy="49061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 rot="-2490741">
              <a:off x="8971720" y="1398805"/>
              <a:ext cx="156198" cy="144457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 rot="-2490741">
              <a:off x="8585989" y="1709528"/>
              <a:ext cx="41303" cy="238665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 rot="-2490741">
              <a:off x="8500359" y="1679088"/>
              <a:ext cx="31170" cy="44309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33"/>
          <p:cNvGrpSpPr/>
          <p:nvPr/>
        </p:nvGrpSpPr>
        <p:grpSpPr>
          <a:xfrm>
            <a:off x="8689291" y="1242278"/>
            <a:ext cx="298097" cy="297912"/>
            <a:chOff x="1832541" y="4437115"/>
            <a:chExt cx="298097" cy="297912"/>
          </a:xfrm>
        </p:grpSpPr>
        <p:sp>
          <p:nvSpPr>
            <p:cNvPr id="2763" name="Google Shape;2763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5" name="Google Shape;2765;p33"/>
          <p:cNvSpPr/>
          <p:nvPr/>
        </p:nvSpPr>
        <p:spPr>
          <a:xfrm>
            <a:off x="8631100" y="897399"/>
            <a:ext cx="250137" cy="252072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33"/>
          <p:cNvSpPr/>
          <p:nvPr/>
        </p:nvSpPr>
        <p:spPr>
          <a:xfrm>
            <a:off x="8717030" y="993973"/>
            <a:ext cx="61655" cy="68603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33"/>
          <p:cNvGrpSpPr/>
          <p:nvPr/>
        </p:nvGrpSpPr>
        <p:grpSpPr>
          <a:xfrm>
            <a:off x="8394758" y="114302"/>
            <a:ext cx="653324" cy="677733"/>
            <a:chOff x="517108" y="4323052"/>
            <a:chExt cx="653324" cy="677733"/>
          </a:xfrm>
        </p:grpSpPr>
        <p:sp>
          <p:nvSpPr>
            <p:cNvPr id="2768" name="Google Shape;2768;p33"/>
            <p:cNvSpPr/>
            <p:nvPr/>
          </p:nvSpPr>
          <p:spPr>
            <a:xfrm rot="1058532">
              <a:off x="588240" y="4387591"/>
              <a:ext cx="511060" cy="548655"/>
            </a:xfrm>
            <a:custGeom>
              <a:avLst/>
              <a:gdLst/>
              <a:ahLst/>
              <a:cxnLst/>
              <a:rect l="l" t="t" r="r" b="b"/>
              <a:pathLst>
                <a:path w="11862" h="12736" extrusionOk="0">
                  <a:moveTo>
                    <a:pt x="1231" y="0"/>
                  </a:moveTo>
                  <a:lnTo>
                    <a:pt x="1" y="12736"/>
                  </a:lnTo>
                  <a:lnTo>
                    <a:pt x="11861" y="12650"/>
                  </a:lnTo>
                  <a:lnTo>
                    <a:pt x="11332" y="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 rot="1058532">
              <a:off x="574767" y="4444439"/>
              <a:ext cx="432562" cy="447548"/>
            </a:xfrm>
            <a:custGeom>
              <a:avLst/>
              <a:gdLst/>
              <a:ahLst/>
              <a:cxnLst/>
              <a:rect l="l" t="t" r="r" b="b"/>
              <a:pathLst>
                <a:path w="10040" h="10389" extrusionOk="0">
                  <a:moveTo>
                    <a:pt x="3803" y="2752"/>
                  </a:moveTo>
                  <a:lnTo>
                    <a:pt x="5085" y="6610"/>
                  </a:lnTo>
                  <a:lnTo>
                    <a:pt x="2420" y="6610"/>
                  </a:lnTo>
                  <a:lnTo>
                    <a:pt x="3803" y="2752"/>
                  </a:lnTo>
                  <a:close/>
                  <a:moveTo>
                    <a:pt x="4446" y="1"/>
                  </a:moveTo>
                  <a:lnTo>
                    <a:pt x="694" y="10112"/>
                  </a:lnTo>
                  <a:lnTo>
                    <a:pt x="0" y="10112"/>
                  </a:lnTo>
                  <a:lnTo>
                    <a:pt x="0" y="10389"/>
                  </a:lnTo>
                  <a:lnTo>
                    <a:pt x="2252" y="10389"/>
                  </a:lnTo>
                  <a:lnTo>
                    <a:pt x="2252" y="10112"/>
                  </a:lnTo>
                  <a:lnTo>
                    <a:pt x="1148" y="10112"/>
                  </a:lnTo>
                  <a:lnTo>
                    <a:pt x="2283" y="6934"/>
                  </a:lnTo>
                  <a:lnTo>
                    <a:pt x="5194" y="6934"/>
                  </a:lnTo>
                  <a:lnTo>
                    <a:pt x="6271" y="10112"/>
                  </a:lnTo>
                  <a:lnTo>
                    <a:pt x="5225" y="10112"/>
                  </a:lnTo>
                  <a:lnTo>
                    <a:pt x="5225" y="10389"/>
                  </a:lnTo>
                  <a:lnTo>
                    <a:pt x="10040" y="10389"/>
                  </a:lnTo>
                  <a:lnTo>
                    <a:pt x="10040" y="10112"/>
                  </a:lnTo>
                  <a:lnTo>
                    <a:pt x="9363" y="10112"/>
                  </a:lnTo>
                  <a:lnTo>
                    <a:pt x="5656" y="1"/>
                  </a:ln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"/>
          <p:cNvSpPr txBox="1">
            <a:spLocks noGrp="1"/>
          </p:cNvSpPr>
          <p:nvPr>
            <p:ph type="title"/>
          </p:nvPr>
        </p:nvSpPr>
        <p:spPr>
          <a:xfrm>
            <a:off x="4279600" y="2482925"/>
            <a:ext cx="41433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0" name="Google Shape;840;p14"/>
          <p:cNvSpPr txBox="1">
            <a:spLocks noGrp="1"/>
          </p:cNvSpPr>
          <p:nvPr>
            <p:ph type="title" idx="2" hasCustomPrompt="1"/>
          </p:nvPr>
        </p:nvSpPr>
        <p:spPr>
          <a:xfrm>
            <a:off x="4431525" y="1262425"/>
            <a:ext cx="38397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1" name="Google Shape;841;p14"/>
          <p:cNvSpPr txBox="1">
            <a:spLocks noGrp="1"/>
          </p:cNvSpPr>
          <p:nvPr>
            <p:ph type="subTitle" idx="1"/>
          </p:nvPr>
        </p:nvSpPr>
        <p:spPr>
          <a:xfrm>
            <a:off x="4619025" y="3164963"/>
            <a:ext cx="34647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842" name="Google Shape;8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4"/>
          <p:cNvSpPr/>
          <p:nvPr/>
        </p:nvSpPr>
        <p:spPr>
          <a:xfrm rot="-912552" flipH="1">
            <a:off x="8741276" y="4148975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4"/>
          <p:cNvSpPr/>
          <p:nvPr/>
        </p:nvSpPr>
        <p:spPr>
          <a:xfrm rot="1110051" flipH="1">
            <a:off x="4454849" y="175150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4"/>
          <p:cNvSpPr/>
          <p:nvPr/>
        </p:nvSpPr>
        <p:spPr>
          <a:xfrm rot="-1417301" flipH="1">
            <a:off x="4524097" y="4699176"/>
            <a:ext cx="234301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6" name="Google Shape;846;p14"/>
          <p:cNvGrpSpPr/>
          <p:nvPr/>
        </p:nvGrpSpPr>
        <p:grpSpPr>
          <a:xfrm>
            <a:off x="1037272" y="4654053"/>
            <a:ext cx="354243" cy="354040"/>
            <a:chOff x="2096472" y="4519566"/>
            <a:chExt cx="354243" cy="354040"/>
          </a:xfrm>
        </p:grpSpPr>
        <p:sp>
          <p:nvSpPr>
            <p:cNvPr id="847" name="Google Shape;847;p14"/>
            <p:cNvSpPr/>
            <p:nvPr/>
          </p:nvSpPr>
          <p:spPr>
            <a:xfrm rot="2954850">
              <a:off x="2148525" y="4570549"/>
              <a:ext cx="250138" cy="252073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 rot="2954850">
              <a:off x="2233676" y="4659147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14"/>
          <p:cNvGrpSpPr/>
          <p:nvPr/>
        </p:nvGrpSpPr>
        <p:grpSpPr>
          <a:xfrm>
            <a:off x="8623997" y="4751541"/>
            <a:ext cx="354243" cy="354040"/>
            <a:chOff x="2096472" y="4481641"/>
            <a:chExt cx="354243" cy="354040"/>
          </a:xfrm>
        </p:grpSpPr>
        <p:sp>
          <p:nvSpPr>
            <p:cNvPr id="850" name="Google Shape;850;p14"/>
            <p:cNvSpPr/>
            <p:nvPr/>
          </p:nvSpPr>
          <p:spPr>
            <a:xfrm rot="2954850">
              <a:off x="2148525" y="4532624"/>
              <a:ext cx="250138" cy="252073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 rot="2954850">
              <a:off x="2233676" y="4621222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14"/>
          <p:cNvGrpSpPr/>
          <p:nvPr/>
        </p:nvGrpSpPr>
        <p:grpSpPr>
          <a:xfrm>
            <a:off x="7555372" y="214941"/>
            <a:ext cx="354243" cy="354040"/>
            <a:chOff x="2096472" y="4481641"/>
            <a:chExt cx="354243" cy="354040"/>
          </a:xfrm>
        </p:grpSpPr>
        <p:sp>
          <p:nvSpPr>
            <p:cNvPr id="853" name="Google Shape;853;p14"/>
            <p:cNvSpPr/>
            <p:nvPr/>
          </p:nvSpPr>
          <p:spPr>
            <a:xfrm rot="2954850">
              <a:off x="2148525" y="4532624"/>
              <a:ext cx="250138" cy="252073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2954850">
              <a:off x="2233676" y="4621222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4"/>
          <p:cNvGrpSpPr/>
          <p:nvPr/>
        </p:nvGrpSpPr>
        <p:grpSpPr>
          <a:xfrm>
            <a:off x="152920" y="2311461"/>
            <a:ext cx="677785" cy="815920"/>
            <a:chOff x="-5" y="1414424"/>
            <a:chExt cx="677785" cy="815920"/>
          </a:xfrm>
        </p:grpSpPr>
        <p:sp>
          <p:nvSpPr>
            <p:cNvPr id="856" name="Google Shape;856;p14"/>
            <p:cNvSpPr/>
            <p:nvPr/>
          </p:nvSpPr>
          <p:spPr>
            <a:xfrm rot="-6913607">
              <a:off x="-13906" y="1613981"/>
              <a:ext cx="705587" cy="416806"/>
            </a:xfrm>
            <a:custGeom>
              <a:avLst/>
              <a:gdLst/>
              <a:ahLst/>
              <a:cxnLst/>
              <a:rect l="l" t="t" r="r" b="b"/>
              <a:pathLst>
                <a:path w="9497" h="5610" extrusionOk="0">
                  <a:moveTo>
                    <a:pt x="4626" y="174"/>
                  </a:moveTo>
                  <a:cubicBezTo>
                    <a:pt x="4641" y="174"/>
                    <a:pt x="4656" y="175"/>
                    <a:pt x="4672" y="176"/>
                  </a:cubicBezTo>
                  <a:cubicBezTo>
                    <a:pt x="5041" y="211"/>
                    <a:pt x="5201" y="354"/>
                    <a:pt x="5266" y="723"/>
                  </a:cubicBezTo>
                  <a:cubicBezTo>
                    <a:pt x="5280" y="802"/>
                    <a:pt x="5263" y="908"/>
                    <a:pt x="5348" y="938"/>
                  </a:cubicBezTo>
                  <a:cubicBezTo>
                    <a:pt x="5361" y="943"/>
                    <a:pt x="5372" y="945"/>
                    <a:pt x="5383" y="945"/>
                  </a:cubicBezTo>
                  <a:cubicBezTo>
                    <a:pt x="5450" y="945"/>
                    <a:pt x="5483" y="859"/>
                    <a:pt x="5536" y="809"/>
                  </a:cubicBezTo>
                  <a:cubicBezTo>
                    <a:pt x="5762" y="603"/>
                    <a:pt x="6028" y="467"/>
                    <a:pt x="6329" y="422"/>
                  </a:cubicBezTo>
                  <a:cubicBezTo>
                    <a:pt x="6428" y="405"/>
                    <a:pt x="6531" y="395"/>
                    <a:pt x="6630" y="392"/>
                  </a:cubicBezTo>
                  <a:cubicBezTo>
                    <a:pt x="6632" y="392"/>
                    <a:pt x="6634" y="392"/>
                    <a:pt x="6635" y="392"/>
                  </a:cubicBezTo>
                  <a:cubicBezTo>
                    <a:pt x="6928" y="392"/>
                    <a:pt x="7231" y="657"/>
                    <a:pt x="7262" y="942"/>
                  </a:cubicBezTo>
                  <a:cubicBezTo>
                    <a:pt x="7265" y="986"/>
                    <a:pt x="7252" y="1031"/>
                    <a:pt x="7259" y="1075"/>
                  </a:cubicBezTo>
                  <a:cubicBezTo>
                    <a:pt x="7261" y="1140"/>
                    <a:pt x="7291" y="1177"/>
                    <a:pt x="7334" y="1177"/>
                  </a:cubicBezTo>
                  <a:cubicBezTo>
                    <a:pt x="7350" y="1177"/>
                    <a:pt x="7369" y="1172"/>
                    <a:pt x="7388" y="1160"/>
                  </a:cubicBezTo>
                  <a:cubicBezTo>
                    <a:pt x="7541" y="1070"/>
                    <a:pt x="7695" y="1032"/>
                    <a:pt x="7849" y="1032"/>
                  </a:cubicBezTo>
                  <a:cubicBezTo>
                    <a:pt x="8017" y="1032"/>
                    <a:pt x="8183" y="1077"/>
                    <a:pt x="8345" y="1150"/>
                  </a:cubicBezTo>
                  <a:cubicBezTo>
                    <a:pt x="8643" y="1283"/>
                    <a:pt x="8885" y="1482"/>
                    <a:pt x="8988" y="1806"/>
                  </a:cubicBezTo>
                  <a:cubicBezTo>
                    <a:pt x="9035" y="1960"/>
                    <a:pt x="9012" y="2097"/>
                    <a:pt x="8919" y="2223"/>
                  </a:cubicBezTo>
                  <a:cubicBezTo>
                    <a:pt x="8834" y="2339"/>
                    <a:pt x="8728" y="2428"/>
                    <a:pt x="8619" y="2524"/>
                  </a:cubicBezTo>
                  <a:cubicBezTo>
                    <a:pt x="8496" y="2633"/>
                    <a:pt x="8499" y="2715"/>
                    <a:pt x="8649" y="2784"/>
                  </a:cubicBezTo>
                  <a:cubicBezTo>
                    <a:pt x="9073" y="2975"/>
                    <a:pt x="9234" y="3320"/>
                    <a:pt x="9213" y="3754"/>
                  </a:cubicBezTo>
                  <a:cubicBezTo>
                    <a:pt x="9191" y="4299"/>
                    <a:pt x="8644" y="4764"/>
                    <a:pt x="8093" y="4764"/>
                  </a:cubicBezTo>
                  <a:cubicBezTo>
                    <a:pt x="8049" y="4764"/>
                    <a:pt x="8006" y="4761"/>
                    <a:pt x="7962" y="4755"/>
                  </a:cubicBezTo>
                  <a:cubicBezTo>
                    <a:pt x="7699" y="4718"/>
                    <a:pt x="7467" y="4615"/>
                    <a:pt x="7245" y="4472"/>
                  </a:cubicBezTo>
                  <a:cubicBezTo>
                    <a:pt x="7221" y="4454"/>
                    <a:pt x="7195" y="4439"/>
                    <a:pt x="7168" y="4439"/>
                  </a:cubicBezTo>
                  <a:cubicBezTo>
                    <a:pt x="7153" y="4439"/>
                    <a:pt x="7138" y="4444"/>
                    <a:pt x="7122" y="4455"/>
                  </a:cubicBezTo>
                  <a:cubicBezTo>
                    <a:pt x="7088" y="4475"/>
                    <a:pt x="7077" y="4506"/>
                    <a:pt x="7091" y="4543"/>
                  </a:cubicBezTo>
                  <a:cubicBezTo>
                    <a:pt x="7187" y="4824"/>
                    <a:pt x="7040" y="5015"/>
                    <a:pt x="6831" y="5165"/>
                  </a:cubicBezTo>
                  <a:cubicBezTo>
                    <a:pt x="6714" y="5248"/>
                    <a:pt x="6560" y="5288"/>
                    <a:pt x="6403" y="5288"/>
                  </a:cubicBezTo>
                  <a:cubicBezTo>
                    <a:pt x="6185" y="5288"/>
                    <a:pt x="5961" y="5212"/>
                    <a:pt x="5820" y="5073"/>
                  </a:cubicBezTo>
                  <a:cubicBezTo>
                    <a:pt x="5762" y="5015"/>
                    <a:pt x="5724" y="4947"/>
                    <a:pt x="5690" y="4878"/>
                  </a:cubicBezTo>
                  <a:cubicBezTo>
                    <a:pt x="5674" y="4846"/>
                    <a:pt x="5647" y="4822"/>
                    <a:pt x="5609" y="4822"/>
                  </a:cubicBezTo>
                  <a:cubicBezTo>
                    <a:pt x="5599" y="4822"/>
                    <a:pt x="5589" y="4824"/>
                    <a:pt x="5577" y="4827"/>
                  </a:cubicBezTo>
                  <a:cubicBezTo>
                    <a:pt x="5533" y="4844"/>
                    <a:pt x="5523" y="4878"/>
                    <a:pt x="5526" y="4926"/>
                  </a:cubicBezTo>
                  <a:cubicBezTo>
                    <a:pt x="5533" y="5141"/>
                    <a:pt x="5413" y="5282"/>
                    <a:pt x="5232" y="5370"/>
                  </a:cubicBezTo>
                  <a:cubicBezTo>
                    <a:pt x="5118" y="5424"/>
                    <a:pt x="4994" y="5447"/>
                    <a:pt x="4867" y="5447"/>
                  </a:cubicBezTo>
                  <a:cubicBezTo>
                    <a:pt x="4823" y="5447"/>
                    <a:pt x="4778" y="5444"/>
                    <a:pt x="4733" y="5439"/>
                  </a:cubicBezTo>
                  <a:cubicBezTo>
                    <a:pt x="4708" y="5435"/>
                    <a:pt x="4683" y="5434"/>
                    <a:pt x="4658" y="5434"/>
                  </a:cubicBezTo>
                  <a:cubicBezTo>
                    <a:pt x="4588" y="5434"/>
                    <a:pt x="4518" y="5444"/>
                    <a:pt x="4449" y="5444"/>
                  </a:cubicBezTo>
                  <a:cubicBezTo>
                    <a:pt x="4416" y="5444"/>
                    <a:pt x="4383" y="5441"/>
                    <a:pt x="4351" y="5435"/>
                  </a:cubicBezTo>
                  <a:cubicBezTo>
                    <a:pt x="4169" y="5401"/>
                    <a:pt x="4019" y="5333"/>
                    <a:pt x="3917" y="5176"/>
                  </a:cubicBezTo>
                  <a:cubicBezTo>
                    <a:pt x="3869" y="5100"/>
                    <a:pt x="3838" y="5025"/>
                    <a:pt x="3848" y="4936"/>
                  </a:cubicBezTo>
                  <a:cubicBezTo>
                    <a:pt x="3855" y="4885"/>
                    <a:pt x="3845" y="4848"/>
                    <a:pt x="3790" y="4834"/>
                  </a:cubicBezTo>
                  <a:cubicBezTo>
                    <a:pt x="3781" y="4831"/>
                    <a:pt x="3772" y="4830"/>
                    <a:pt x="3764" y="4830"/>
                  </a:cubicBezTo>
                  <a:cubicBezTo>
                    <a:pt x="3731" y="4830"/>
                    <a:pt x="3707" y="4852"/>
                    <a:pt x="3688" y="4885"/>
                  </a:cubicBezTo>
                  <a:cubicBezTo>
                    <a:pt x="3504" y="5159"/>
                    <a:pt x="3277" y="5298"/>
                    <a:pt x="2994" y="5298"/>
                  </a:cubicBezTo>
                  <a:cubicBezTo>
                    <a:pt x="2913" y="5298"/>
                    <a:pt x="2828" y="5287"/>
                    <a:pt x="2738" y="5264"/>
                  </a:cubicBezTo>
                  <a:cubicBezTo>
                    <a:pt x="2488" y="5200"/>
                    <a:pt x="2334" y="5029"/>
                    <a:pt x="2259" y="4783"/>
                  </a:cubicBezTo>
                  <a:cubicBezTo>
                    <a:pt x="2242" y="4718"/>
                    <a:pt x="2242" y="4649"/>
                    <a:pt x="2270" y="4584"/>
                  </a:cubicBezTo>
                  <a:cubicBezTo>
                    <a:pt x="2287" y="4540"/>
                    <a:pt x="2300" y="4496"/>
                    <a:pt x="2256" y="4465"/>
                  </a:cubicBezTo>
                  <a:cubicBezTo>
                    <a:pt x="2240" y="4453"/>
                    <a:pt x="2224" y="4449"/>
                    <a:pt x="2209" y="4449"/>
                  </a:cubicBezTo>
                  <a:cubicBezTo>
                    <a:pt x="2180" y="4449"/>
                    <a:pt x="2152" y="4466"/>
                    <a:pt x="2123" y="4482"/>
                  </a:cubicBezTo>
                  <a:cubicBezTo>
                    <a:pt x="1931" y="4608"/>
                    <a:pt x="1730" y="4711"/>
                    <a:pt x="1504" y="4748"/>
                  </a:cubicBezTo>
                  <a:cubicBezTo>
                    <a:pt x="1421" y="4762"/>
                    <a:pt x="1342" y="4769"/>
                    <a:pt x="1266" y="4769"/>
                  </a:cubicBezTo>
                  <a:cubicBezTo>
                    <a:pt x="863" y="4769"/>
                    <a:pt x="560" y="4577"/>
                    <a:pt x="301" y="4188"/>
                  </a:cubicBezTo>
                  <a:cubicBezTo>
                    <a:pt x="45" y="3812"/>
                    <a:pt x="175" y="3262"/>
                    <a:pt x="387" y="3023"/>
                  </a:cubicBezTo>
                  <a:cubicBezTo>
                    <a:pt x="482" y="2910"/>
                    <a:pt x="616" y="2849"/>
                    <a:pt x="739" y="2780"/>
                  </a:cubicBezTo>
                  <a:cubicBezTo>
                    <a:pt x="865" y="2712"/>
                    <a:pt x="872" y="2633"/>
                    <a:pt x="766" y="2534"/>
                  </a:cubicBezTo>
                  <a:cubicBezTo>
                    <a:pt x="694" y="2466"/>
                    <a:pt x="616" y="2404"/>
                    <a:pt x="544" y="2329"/>
                  </a:cubicBezTo>
                  <a:cubicBezTo>
                    <a:pt x="322" y="2100"/>
                    <a:pt x="277" y="1902"/>
                    <a:pt x="496" y="1571"/>
                  </a:cubicBezTo>
                  <a:cubicBezTo>
                    <a:pt x="700" y="1253"/>
                    <a:pt x="1122" y="1041"/>
                    <a:pt x="1508" y="1041"/>
                  </a:cubicBezTo>
                  <a:cubicBezTo>
                    <a:pt x="1517" y="1041"/>
                    <a:pt x="1526" y="1041"/>
                    <a:pt x="1535" y="1041"/>
                  </a:cubicBezTo>
                  <a:cubicBezTo>
                    <a:pt x="1678" y="1055"/>
                    <a:pt x="1839" y="1055"/>
                    <a:pt x="1969" y="1150"/>
                  </a:cubicBezTo>
                  <a:cubicBezTo>
                    <a:pt x="1993" y="1169"/>
                    <a:pt x="2017" y="1178"/>
                    <a:pt x="2037" y="1178"/>
                  </a:cubicBezTo>
                  <a:cubicBezTo>
                    <a:pt x="2082" y="1178"/>
                    <a:pt x="2113" y="1135"/>
                    <a:pt x="2116" y="1065"/>
                  </a:cubicBezTo>
                  <a:cubicBezTo>
                    <a:pt x="2138" y="642"/>
                    <a:pt x="2392" y="389"/>
                    <a:pt x="2782" y="389"/>
                  </a:cubicBezTo>
                  <a:cubicBezTo>
                    <a:pt x="2817" y="389"/>
                    <a:pt x="2854" y="391"/>
                    <a:pt x="2891" y="395"/>
                  </a:cubicBezTo>
                  <a:cubicBezTo>
                    <a:pt x="3172" y="426"/>
                    <a:pt x="3428" y="511"/>
                    <a:pt x="3657" y="668"/>
                  </a:cubicBezTo>
                  <a:cubicBezTo>
                    <a:pt x="3746" y="730"/>
                    <a:pt x="3831" y="791"/>
                    <a:pt x="3896" y="884"/>
                  </a:cubicBezTo>
                  <a:cubicBezTo>
                    <a:pt x="3922" y="915"/>
                    <a:pt x="3953" y="945"/>
                    <a:pt x="3995" y="945"/>
                  </a:cubicBezTo>
                  <a:cubicBezTo>
                    <a:pt x="4003" y="945"/>
                    <a:pt x="4011" y="944"/>
                    <a:pt x="4019" y="942"/>
                  </a:cubicBezTo>
                  <a:cubicBezTo>
                    <a:pt x="4067" y="928"/>
                    <a:pt x="4081" y="884"/>
                    <a:pt x="4087" y="836"/>
                  </a:cubicBezTo>
                  <a:cubicBezTo>
                    <a:pt x="4115" y="696"/>
                    <a:pt x="4135" y="549"/>
                    <a:pt x="4217" y="426"/>
                  </a:cubicBezTo>
                  <a:cubicBezTo>
                    <a:pt x="4315" y="271"/>
                    <a:pt x="4440" y="174"/>
                    <a:pt x="4626" y="174"/>
                  </a:cubicBezTo>
                  <a:close/>
                  <a:moveTo>
                    <a:pt x="4686" y="1"/>
                  </a:moveTo>
                  <a:cubicBezTo>
                    <a:pt x="4271" y="1"/>
                    <a:pt x="4063" y="275"/>
                    <a:pt x="3968" y="685"/>
                  </a:cubicBezTo>
                  <a:cubicBezTo>
                    <a:pt x="3698" y="463"/>
                    <a:pt x="3407" y="320"/>
                    <a:pt x="3076" y="255"/>
                  </a:cubicBezTo>
                  <a:cubicBezTo>
                    <a:pt x="2985" y="237"/>
                    <a:pt x="2897" y="227"/>
                    <a:pt x="2811" y="227"/>
                  </a:cubicBezTo>
                  <a:cubicBezTo>
                    <a:pt x="2587" y="227"/>
                    <a:pt x="2382" y="296"/>
                    <a:pt x="2201" y="474"/>
                  </a:cubicBezTo>
                  <a:cubicBezTo>
                    <a:pt x="2065" y="600"/>
                    <a:pt x="1993" y="757"/>
                    <a:pt x="1965" y="942"/>
                  </a:cubicBezTo>
                  <a:cubicBezTo>
                    <a:pt x="1832" y="897"/>
                    <a:pt x="1699" y="876"/>
                    <a:pt x="1568" y="876"/>
                  </a:cubicBezTo>
                  <a:cubicBezTo>
                    <a:pt x="1558" y="876"/>
                    <a:pt x="1548" y="877"/>
                    <a:pt x="1538" y="877"/>
                  </a:cubicBezTo>
                  <a:cubicBezTo>
                    <a:pt x="1063" y="884"/>
                    <a:pt x="677" y="1082"/>
                    <a:pt x="400" y="1454"/>
                  </a:cubicBezTo>
                  <a:cubicBezTo>
                    <a:pt x="134" y="1817"/>
                    <a:pt x="144" y="2151"/>
                    <a:pt x="479" y="2466"/>
                  </a:cubicBezTo>
                  <a:cubicBezTo>
                    <a:pt x="537" y="2524"/>
                    <a:pt x="599" y="2579"/>
                    <a:pt x="657" y="2637"/>
                  </a:cubicBezTo>
                  <a:cubicBezTo>
                    <a:pt x="636" y="2650"/>
                    <a:pt x="623" y="2664"/>
                    <a:pt x="609" y="2671"/>
                  </a:cubicBezTo>
                  <a:cubicBezTo>
                    <a:pt x="165" y="2883"/>
                    <a:pt x="21" y="3269"/>
                    <a:pt x="11" y="3723"/>
                  </a:cubicBezTo>
                  <a:cubicBezTo>
                    <a:pt x="1" y="4051"/>
                    <a:pt x="182" y="4308"/>
                    <a:pt x="394" y="4540"/>
                  </a:cubicBezTo>
                  <a:cubicBezTo>
                    <a:pt x="634" y="4799"/>
                    <a:pt x="931" y="4923"/>
                    <a:pt x="1274" y="4923"/>
                  </a:cubicBezTo>
                  <a:cubicBezTo>
                    <a:pt x="1320" y="4923"/>
                    <a:pt x="1367" y="4920"/>
                    <a:pt x="1415" y="4916"/>
                  </a:cubicBezTo>
                  <a:cubicBezTo>
                    <a:pt x="1658" y="4892"/>
                    <a:pt x="1880" y="4807"/>
                    <a:pt x="2099" y="4687"/>
                  </a:cubicBezTo>
                  <a:cubicBezTo>
                    <a:pt x="2147" y="5063"/>
                    <a:pt x="2417" y="5360"/>
                    <a:pt x="2758" y="5422"/>
                  </a:cubicBezTo>
                  <a:cubicBezTo>
                    <a:pt x="2839" y="5437"/>
                    <a:pt x="2918" y="5444"/>
                    <a:pt x="2994" y="5444"/>
                  </a:cubicBezTo>
                  <a:cubicBezTo>
                    <a:pt x="3267" y="5444"/>
                    <a:pt x="3513" y="5348"/>
                    <a:pt x="3732" y="5145"/>
                  </a:cubicBezTo>
                  <a:cubicBezTo>
                    <a:pt x="3862" y="5415"/>
                    <a:pt x="4067" y="5551"/>
                    <a:pt x="4347" y="5592"/>
                  </a:cubicBezTo>
                  <a:cubicBezTo>
                    <a:pt x="4484" y="5610"/>
                    <a:pt x="4621" y="5599"/>
                    <a:pt x="4754" y="5606"/>
                  </a:cubicBezTo>
                  <a:cubicBezTo>
                    <a:pt x="4778" y="5608"/>
                    <a:pt x="4803" y="5609"/>
                    <a:pt x="4827" y="5609"/>
                  </a:cubicBezTo>
                  <a:cubicBezTo>
                    <a:pt x="4958" y="5609"/>
                    <a:pt x="5085" y="5586"/>
                    <a:pt x="5212" y="5551"/>
                  </a:cubicBezTo>
                  <a:cubicBezTo>
                    <a:pt x="5420" y="5487"/>
                    <a:pt x="5550" y="5336"/>
                    <a:pt x="5646" y="5148"/>
                  </a:cubicBezTo>
                  <a:cubicBezTo>
                    <a:pt x="5870" y="5349"/>
                    <a:pt x="6113" y="5451"/>
                    <a:pt x="6375" y="5451"/>
                  </a:cubicBezTo>
                  <a:cubicBezTo>
                    <a:pt x="6487" y="5451"/>
                    <a:pt x="6603" y="5432"/>
                    <a:pt x="6722" y="5394"/>
                  </a:cubicBezTo>
                  <a:cubicBezTo>
                    <a:pt x="7054" y="5285"/>
                    <a:pt x="7224" y="5035"/>
                    <a:pt x="7282" y="4697"/>
                  </a:cubicBezTo>
                  <a:cubicBezTo>
                    <a:pt x="7320" y="4714"/>
                    <a:pt x="7354" y="4735"/>
                    <a:pt x="7388" y="4752"/>
                  </a:cubicBezTo>
                  <a:cubicBezTo>
                    <a:pt x="7602" y="4863"/>
                    <a:pt x="7827" y="4927"/>
                    <a:pt x="8061" y="4927"/>
                  </a:cubicBezTo>
                  <a:cubicBezTo>
                    <a:pt x="8078" y="4927"/>
                    <a:pt x="8095" y="4927"/>
                    <a:pt x="8113" y="4926"/>
                  </a:cubicBezTo>
                  <a:cubicBezTo>
                    <a:pt x="8492" y="4919"/>
                    <a:pt x="8800" y="4755"/>
                    <a:pt x="9046" y="4472"/>
                  </a:cubicBezTo>
                  <a:cubicBezTo>
                    <a:pt x="9497" y="3963"/>
                    <a:pt x="9435" y="3368"/>
                    <a:pt x="9107" y="2927"/>
                  </a:cubicBezTo>
                  <a:cubicBezTo>
                    <a:pt x="9008" y="2801"/>
                    <a:pt x="8868" y="2722"/>
                    <a:pt x="8718" y="2647"/>
                  </a:cubicBezTo>
                  <a:cubicBezTo>
                    <a:pt x="8786" y="2582"/>
                    <a:pt x="8848" y="2524"/>
                    <a:pt x="8909" y="2466"/>
                  </a:cubicBezTo>
                  <a:cubicBezTo>
                    <a:pt x="9247" y="2148"/>
                    <a:pt x="9247" y="1776"/>
                    <a:pt x="8943" y="1417"/>
                  </a:cubicBezTo>
                  <a:cubicBezTo>
                    <a:pt x="8644" y="1062"/>
                    <a:pt x="8281" y="879"/>
                    <a:pt x="7862" y="879"/>
                  </a:cubicBezTo>
                  <a:cubicBezTo>
                    <a:pt x="7721" y="879"/>
                    <a:pt x="7573" y="899"/>
                    <a:pt x="7419" y="942"/>
                  </a:cubicBezTo>
                  <a:cubicBezTo>
                    <a:pt x="7347" y="562"/>
                    <a:pt x="7122" y="320"/>
                    <a:pt x="6736" y="245"/>
                  </a:cubicBezTo>
                  <a:cubicBezTo>
                    <a:pt x="6673" y="233"/>
                    <a:pt x="6611" y="227"/>
                    <a:pt x="6549" y="227"/>
                  </a:cubicBezTo>
                  <a:cubicBezTo>
                    <a:pt x="6330" y="227"/>
                    <a:pt x="6113" y="295"/>
                    <a:pt x="5905" y="378"/>
                  </a:cubicBezTo>
                  <a:cubicBezTo>
                    <a:pt x="5724" y="450"/>
                    <a:pt x="5571" y="566"/>
                    <a:pt x="5413" y="682"/>
                  </a:cubicBezTo>
                  <a:cubicBezTo>
                    <a:pt x="5297" y="204"/>
                    <a:pt x="5078" y="36"/>
                    <a:pt x="4781" y="5"/>
                  </a:cubicBezTo>
                  <a:cubicBezTo>
                    <a:pt x="4748" y="2"/>
                    <a:pt x="4716" y="1"/>
                    <a:pt x="4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14"/>
            <p:cNvSpPr/>
            <p:nvPr/>
          </p:nvSpPr>
          <p:spPr>
            <a:xfrm rot="-6913607">
              <a:off x="504667" y="2015348"/>
              <a:ext cx="40937" cy="103644"/>
            </a:xfrm>
            <a:custGeom>
              <a:avLst/>
              <a:gdLst/>
              <a:ahLst/>
              <a:cxnLst/>
              <a:rect l="l" t="t" r="r" b="b"/>
              <a:pathLst>
                <a:path w="551" h="1395" extrusionOk="0">
                  <a:moveTo>
                    <a:pt x="457" y="0"/>
                  </a:moveTo>
                  <a:cubicBezTo>
                    <a:pt x="437" y="0"/>
                    <a:pt x="415" y="7"/>
                    <a:pt x="393" y="14"/>
                  </a:cubicBezTo>
                  <a:cubicBezTo>
                    <a:pt x="363" y="24"/>
                    <a:pt x="339" y="48"/>
                    <a:pt x="311" y="72"/>
                  </a:cubicBezTo>
                  <a:cubicBezTo>
                    <a:pt x="120" y="281"/>
                    <a:pt x="14" y="527"/>
                    <a:pt x="0" y="817"/>
                  </a:cubicBezTo>
                  <a:cubicBezTo>
                    <a:pt x="4" y="947"/>
                    <a:pt x="38" y="1067"/>
                    <a:pt x="140" y="1169"/>
                  </a:cubicBezTo>
                  <a:cubicBezTo>
                    <a:pt x="219" y="1248"/>
                    <a:pt x="315" y="1296"/>
                    <a:pt x="393" y="1371"/>
                  </a:cubicBezTo>
                  <a:cubicBezTo>
                    <a:pt x="410" y="1386"/>
                    <a:pt x="430" y="1394"/>
                    <a:pt x="449" y="1394"/>
                  </a:cubicBezTo>
                  <a:cubicBezTo>
                    <a:pt x="466" y="1394"/>
                    <a:pt x="482" y="1388"/>
                    <a:pt x="496" y="1374"/>
                  </a:cubicBezTo>
                  <a:cubicBezTo>
                    <a:pt x="527" y="1340"/>
                    <a:pt x="537" y="1299"/>
                    <a:pt x="503" y="1255"/>
                  </a:cubicBezTo>
                  <a:cubicBezTo>
                    <a:pt x="462" y="1200"/>
                    <a:pt x="397" y="1162"/>
                    <a:pt x="342" y="1125"/>
                  </a:cubicBezTo>
                  <a:cubicBezTo>
                    <a:pt x="233" y="1050"/>
                    <a:pt x="161" y="957"/>
                    <a:pt x="161" y="821"/>
                  </a:cubicBezTo>
                  <a:cubicBezTo>
                    <a:pt x="171" y="551"/>
                    <a:pt x="270" y="315"/>
                    <a:pt x="468" y="134"/>
                  </a:cubicBezTo>
                  <a:cubicBezTo>
                    <a:pt x="496" y="106"/>
                    <a:pt x="550" y="89"/>
                    <a:pt x="520" y="38"/>
                  </a:cubicBezTo>
                  <a:cubicBezTo>
                    <a:pt x="505" y="10"/>
                    <a:pt x="48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 rot="-6913607">
              <a:off x="259247" y="1482094"/>
              <a:ext cx="32319" cy="79721"/>
            </a:xfrm>
            <a:custGeom>
              <a:avLst/>
              <a:gdLst/>
              <a:ahLst/>
              <a:cxnLst/>
              <a:rect l="l" t="t" r="r" b="b"/>
              <a:pathLst>
                <a:path w="435" h="1073" extrusionOk="0">
                  <a:moveTo>
                    <a:pt x="232" y="0"/>
                  </a:moveTo>
                  <a:cubicBezTo>
                    <a:pt x="225" y="0"/>
                    <a:pt x="217" y="2"/>
                    <a:pt x="209" y="5"/>
                  </a:cubicBezTo>
                  <a:cubicBezTo>
                    <a:pt x="158" y="26"/>
                    <a:pt x="195" y="67"/>
                    <a:pt x="192" y="101"/>
                  </a:cubicBezTo>
                  <a:cubicBezTo>
                    <a:pt x="192" y="135"/>
                    <a:pt x="213" y="166"/>
                    <a:pt x="223" y="197"/>
                  </a:cubicBezTo>
                  <a:cubicBezTo>
                    <a:pt x="329" y="484"/>
                    <a:pt x="315" y="682"/>
                    <a:pt x="120" y="870"/>
                  </a:cubicBezTo>
                  <a:cubicBezTo>
                    <a:pt x="90" y="901"/>
                    <a:pt x="59" y="928"/>
                    <a:pt x="35" y="955"/>
                  </a:cubicBezTo>
                  <a:cubicBezTo>
                    <a:pt x="7" y="986"/>
                    <a:pt x="1" y="1024"/>
                    <a:pt x="35" y="1054"/>
                  </a:cubicBezTo>
                  <a:cubicBezTo>
                    <a:pt x="46" y="1067"/>
                    <a:pt x="59" y="1072"/>
                    <a:pt x="72" y="1072"/>
                  </a:cubicBezTo>
                  <a:cubicBezTo>
                    <a:pt x="90" y="1072"/>
                    <a:pt x="108" y="1063"/>
                    <a:pt x="124" y="1051"/>
                  </a:cubicBezTo>
                  <a:cubicBezTo>
                    <a:pt x="301" y="914"/>
                    <a:pt x="428" y="747"/>
                    <a:pt x="435" y="504"/>
                  </a:cubicBezTo>
                  <a:cubicBezTo>
                    <a:pt x="418" y="347"/>
                    <a:pt x="418" y="180"/>
                    <a:pt x="298" y="43"/>
                  </a:cubicBezTo>
                  <a:cubicBezTo>
                    <a:pt x="282" y="22"/>
                    <a:pt x="259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14"/>
            <p:cNvSpPr/>
            <p:nvPr/>
          </p:nvSpPr>
          <p:spPr>
            <a:xfrm rot="-6913607">
              <a:off x="548619" y="1995398"/>
              <a:ext cx="28232" cy="16048"/>
            </a:xfrm>
            <a:custGeom>
              <a:avLst/>
              <a:gdLst/>
              <a:ahLst/>
              <a:cxnLst/>
              <a:rect l="l" t="t" r="r" b="b"/>
              <a:pathLst>
                <a:path w="380" h="216" extrusionOk="0">
                  <a:moveTo>
                    <a:pt x="327" y="0"/>
                  </a:moveTo>
                  <a:cubicBezTo>
                    <a:pt x="315" y="0"/>
                    <a:pt x="301" y="4"/>
                    <a:pt x="284" y="12"/>
                  </a:cubicBezTo>
                  <a:cubicBezTo>
                    <a:pt x="242" y="33"/>
                    <a:pt x="205" y="44"/>
                    <a:pt x="174" y="44"/>
                  </a:cubicBezTo>
                  <a:cubicBezTo>
                    <a:pt x="169" y="44"/>
                    <a:pt x="165" y="44"/>
                    <a:pt x="161" y="43"/>
                  </a:cubicBezTo>
                  <a:cubicBezTo>
                    <a:pt x="146" y="43"/>
                    <a:pt x="131" y="42"/>
                    <a:pt x="117" y="42"/>
                  </a:cubicBezTo>
                  <a:cubicBezTo>
                    <a:pt x="63" y="42"/>
                    <a:pt x="19" y="52"/>
                    <a:pt x="10" y="112"/>
                  </a:cubicBezTo>
                  <a:cubicBezTo>
                    <a:pt x="0" y="207"/>
                    <a:pt x="86" y="197"/>
                    <a:pt x="140" y="211"/>
                  </a:cubicBezTo>
                  <a:cubicBezTo>
                    <a:pt x="156" y="214"/>
                    <a:pt x="172" y="215"/>
                    <a:pt x="188" y="215"/>
                  </a:cubicBezTo>
                  <a:cubicBezTo>
                    <a:pt x="223" y="215"/>
                    <a:pt x="259" y="208"/>
                    <a:pt x="294" y="194"/>
                  </a:cubicBezTo>
                  <a:cubicBezTo>
                    <a:pt x="342" y="170"/>
                    <a:pt x="376" y="142"/>
                    <a:pt x="379" y="84"/>
                  </a:cubicBezTo>
                  <a:cubicBezTo>
                    <a:pt x="379" y="35"/>
                    <a:pt x="364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860" name="Google Shape;860;p14"/>
          <p:cNvGrpSpPr/>
          <p:nvPr/>
        </p:nvGrpSpPr>
        <p:grpSpPr>
          <a:xfrm>
            <a:off x="8422907" y="3362849"/>
            <a:ext cx="677785" cy="815920"/>
            <a:chOff x="-1418" y="1712124"/>
            <a:chExt cx="677785" cy="815920"/>
          </a:xfrm>
        </p:grpSpPr>
        <p:sp>
          <p:nvSpPr>
            <p:cNvPr id="861" name="Google Shape;861;p14"/>
            <p:cNvSpPr/>
            <p:nvPr/>
          </p:nvSpPr>
          <p:spPr>
            <a:xfrm rot="-6913607">
              <a:off x="-15319" y="1911681"/>
              <a:ext cx="705587" cy="416806"/>
            </a:xfrm>
            <a:custGeom>
              <a:avLst/>
              <a:gdLst/>
              <a:ahLst/>
              <a:cxnLst/>
              <a:rect l="l" t="t" r="r" b="b"/>
              <a:pathLst>
                <a:path w="9497" h="5610" extrusionOk="0">
                  <a:moveTo>
                    <a:pt x="4626" y="174"/>
                  </a:moveTo>
                  <a:cubicBezTo>
                    <a:pt x="4641" y="174"/>
                    <a:pt x="4656" y="175"/>
                    <a:pt x="4672" y="176"/>
                  </a:cubicBezTo>
                  <a:cubicBezTo>
                    <a:pt x="5041" y="211"/>
                    <a:pt x="5201" y="354"/>
                    <a:pt x="5266" y="723"/>
                  </a:cubicBezTo>
                  <a:cubicBezTo>
                    <a:pt x="5280" y="802"/>
                    <a:pt x="5263" y="908"/>
                    <a:pt x="5348" y="938"/>
                  </a:cubicBezTo>
                  <a:cubicBezTo>
                    <a:pt x="5361" y="943"/>
                    <a:pt x="5372" y="945"/>
                    <a:pt x="5383" y="945"/>
                  </a:cubicBezTo>
                  <a:cubicBezTo>
                    <a:pt x="5450" y="945"/>
                    <a:pt x="5483" y="859"/>
                    <a:pt x="5536" y="809"/>
                  </a:cubicBezTo>
                  <a:cubicBezTo>
                    <a:pt x="5762" y="603"/>
                    <a:pt x="6028" y="467"/>
                    <a:pt x="6329" y="422"/>
                  </a:cubicBezTo>
                  <a:cubicBezTo>
                    <a:pt x="6428" y="405"/>
                    <a:pt x="6531" y="395"/>
                    <a:pt x="6630" y="392"/>
                  </a:cubicBezTo>
                  <a:cubicBezTo>
                    <a:pt x="6632" y="392"/>
                    <a:pt x="6634" y="392"/>
                    <a:pt x="6635" y="392"/>
                  </a:cubicBezTo>
                  <a:cubicBezTo>
                    <a:pt x="6928" y="392"/>
                    <a:pt x="7231" y="657"/>
                    <a:pt x="7262" y="942"/>
                  </a:cubicBezTo>
                  <a:cubicBezTo>
                    <a:pt x="7265" y="986"/>
                    <a:pt x="7252" y="1031"/>
                    <a:pt x="7259" y="1075"/>
                  </a:cubicBezTo>
                  <a:cubicBezTo>
                    <a:pt x="7261" y="1140"/>
                    <a:pt x="7291" y="1177"/>
                    <a:pt x="7334" y="1177"/>
                  </a:cubicBezTo>
                  <a:cubicBezTo>
                    <a:pt x="7350" y="1177"/>
                    <a:pt x="7369" y="1172"/>
                    <a:pt x="7388" y="1160"/>
                  </a:cubicBezTo>
                  <a:cubicBezTo>
                    <a:pt x="7541" y="1070"/>
                    <a:pt x="7695" y="1032"/>
                    <a:pt x="7849" y="1032"/>
                  </a:cubicBezTo>
                  <a:cubicBezTo>
                    <a:pt x="8017" y="1032"/>
                    <a:pt x="8183" y="1077"/>
                    <a:pt x="8345" y="1150"/>
                  </a:cubicBezTo>
                  <a:cubicBezTo>
                    <a:pt x="8643" y="1283"/>
                    <a:pt x="8885" y="1482"/>
                    <a:pt x="8988" y="1806"/>
                  </a:cubicBezTo>
                  <a:cubicBezTo>
                    <a:pt x="9035" y="1960"/>
                    <a:pt x="9012" y="2097"/>
                    <a:pt x="8919" y="2223"/>
                  </a:cubicBezTo>
                  <a:cubicBezTo>
                    <a:pt x="8834" y="2339"/>
                    <a:pt x="8728" y="2428"/>
                    <a:pt x="8619" y="2524"/>
                  </a:cubicBezTo>
                  <a:cubicBezTo>
                    <a:pt x="8496" y="2633"/>
                    <a:pt x="8499" y="2715"/>
                    <a:pt x="8649" y="2784"/>
                  </a:cubicBezTo>
                  <a:cubicBezTo>
                    <a:pt x="9073" y="2975"/>
                    <a:pt x="9234" y="3320"/>
                    <a:pt x="9213" y="3754"/>
                  </a:cubicBezTo>
                  <a:cubicBezTo>
                    <a:pt x="9191" y="4299"/>
                    <a:pt x="8644" y="4764"/>
                    <a:pt x="8093" y="4764"/>
                  </a:cubicBezTo>
                  <a:cubicBezTo>
                    <a:pt x="8049" y="4764"/>
                    <a:pt x="8006" y="4761"/>
                    <a:pt x="7962" y="4755"/>
                  </a:cubicBezTo>
                  <a:cubicBezTo>
                    <a:pt x="7699" y="4718"/>
                    <a:pt x="7467" y="4615"/>
                    <a:pt x="7245" y="4472"/>
                  </a:cubicBezTo>
                  <a:cubicBezTo>
                    <a:pt x="7221" y="4454"/>
                    <a:pt x="7195" y="4439"/>
                    <a:pt x="7168" y="4439"/>
                  </a:cubicBezTo>
                  <a:cubicBezTo>
                    <a:pt x="7153" y="4439"/>
                    <a:pt x="7138" y="4444"/>
                    <a:pt x="7122" y="4455"/>
                  </a:cubicBezTo>
                  <a:cubicBezTo>
                    <a:pt x="7088" y="4475"/>
                    <a:pt x="7077" y="4506"/>
                    <a:pt x="7091" y="4543"/>
                  </a:cubicBezTo>
                  <a:cubicBezTo>
                    <a:pt x="7187" y="4824"/>
                    <a:pt x="7040" y="5015"/>
                    <a:pt x="6831" y="5165"/>
                  </a:cubicBezTo>
                  <a:cubicBezTo>
                    <a:pt x="6714" y="5248"/>
                    <a:pt x="6560" y="5288"/>
                    <a:pt x="6403" y="5288"/>
                  </a:cubicBezTo>
                  <a:cubicBezTo>
                    <a:pt x="6185" y="5288"/>
                    <a:pt x="5961" y="5212"/>
                    <a:pt x="5820" y="5073"/>
                  </a:cubicBezTo>
                  <a:cubicBezTo>
                    <a:pt x="5762" y="5015"/>
                    <a:pt x="5724" y="4947"/>
                    <a:pt x="5690" y="4878"/>
                  </a:cubicBezTo>
                  <a:cubicBezTo>
                    <a:pt x="5674" y="4846"/>
                    <a:pt x="5647" y="4822"/>
                    <a:pt x="5609" y="4822"/>
                  </a:cubicBezTo>
                  <a:cubicBezTo>
                    <a:pt x="5599" y="4822"/>
                    <a:pt x="5589" y="4824"/>
                    <a:pt x="5577" y="4827"/>
                  </a:cubicBezTo>
                  <a:cubicBezTo>
                    <a:pt x="5533" y="4844"/>
                    <a:pt x="5523" y="4878"/>
                    <a:pt x="5526" y="4926"/>
                  </a:cubicBezTo>
                  <a:cubicBezTo>
                    <a:pt x="5533" y="5141"/>
                    <a:pt x="5413" y="5282"/>
                    <a:pt x="5232" y="5370"/>
                  </a:cubicBezTo>
                  <a:cubicBezTo>
                    <a:pt x="5118" y="5424"/>
                    <a:pt x="4994" y="5447"/>
                    <a:pt x="4867" y="5447"/>
                  </a:cubicBezTo>
                  <a:cubicBezTo>
                    <a:pt x="4823" y="5447"/>
                    <a:pt x="4778" y="5444"/>
                    <a:pt x="4733" y="5439"/>
                  </a:cubicBezTo>
                  <a:cubicBezTo>
                    <a:pt x="4708" y="5435"/>
                    <a:pt x="4683" y="5434"/>
                    <a:pt x="4658" y="5434"/>
                  </a:cubicBezTo>
                  <a:cubicBezTo>
                    <a:pt x="4588" y="5434"/>
                    <a:pt x="4518" y="5444"/>
                    <a:pt x="4449" y="5444"/>
                  </a:cubicBezTo>
                  <a:cubicBezTo>
                    <a:pt x="4416" y="5444"/>
                    <a:pt x="4383" y="5441"/>
                    <a:pt x="4351" y="5435"/>
                  </a:cubicBezTo>
                  <a:cubicBezTo>
                    <a:pt x="4169" y="5401"/>
                    <a:pt x="4019" y="5333"/>
                    <a:pt x="3917" y="5176"/>
                  </a:cubicBezTo>
                  <a:cubicBezTo>
                    <a:pt x="3869" y="5100"/>
                    <a:pt x="3838" y="5025"/>
                    <a:pt x="3848" y="4936"/>
                  </a:cubicBezTo>
                  <a:cubicBezTo>
                    <a:pt x="3855" y="4885"/>
                    <a:pt x="3845" y="4848"/>
                    <a:pt x="3790" y="4834"/>
                  </a:cubicBezTo>
                  <a:cubicBezTo>
                    <a:pt x="3781" y="4831"/>
                    <a:pt x="3772" y="4830"/>
                    <a:pt x="3764" y="4830"/>
                  </a:cubicBezTo>
                  <a:cubicBezTo>
                    <a:pt x="3731" y="4830"/>
                    <a:pt x="3707" y="4852"/>
                    <a:pt x="3688" y="4885"/>
                  </a:cubicBezTo>
                  <a:cubicBezTo>
                    <a:pt x="3504" y="5159"/>
                    <a:pt x="3277" y="5298"/>
                    <a:pt x="2994" y="5298"/>
                  </a:cubicBezTo>
                  <a:cubicBezTo>
                    <a:pt x="2913" y="5298"/>
                    <a:pt x="2828" y="5287"/>
                    <a:pt x="2738" y="5264"/>
                  </a:cubicBezTo>
                  <a:cubicBezTo>
                    <a:pt x="2488" y="5200"/>
                    <a:pt x="2334" y="5029"/>
                    <a:pt x="2259" y="4783"/>
                  </a:cubicBezTo>
                  <a:cubicBezTo>
                    <a:pt x="2242" y="4718"/>
                    <a:pt x="2242" y="4649"/>
                    <a:pt x="2270" y="4584"/>
                  </a:cubicBezTo>
                  <a:cubicBezTo>
                    <a:pt x="2287" y="4540"/>
                    <a:pt x="2300" y="4496"/>
                    <a:pt x="2256" y="4465"/>
                  </a:cubicBezTo>
                  <a:cubicBezTo>
                    <a:pt x="2240" y="4453"/>
                    <a:pt x="2224" y="4449"/>
                    <a:pt x="2209" y="4449"/>
                  </a:cubicBezTo>
                  <a:cubicBezTo>
                    <a:pt x="2180" y="4449"/>
                    <a:pt x="2152" y="4466"/>
                    <a:pt x="2123" y="4482"/>
                  </a:cubicBezTo>
                  <a:cubicBezTo>
                    <a:pt x="1931" y="4608"/>
                    <a:pt x="1730" y="4711"/>
                    <a:pt x="1504" y="4748"/>
                  </a:cubicBezTo>
                  <a:cubicBezTo>
                    <a:pt x="1421" y="4762"/>
                    <a:pt x="1342" y="4769"/>
                    <a:pt x="1266" y="4769"/>
                  </a:cubicBezTo>
                  <a:cubicBezTo>
                    <a:pt x="863" y="4769"/>
                    <a:pt x="560" y="4577"/>
                    <a:pt x="301" y="4188"/>
                  </a:cubicBezTo>
                  <a:cubicBezTo>
                    <a:pt x="45" y="3812"/>
                    <a:pt x="175" y="3262"/>
                    <a:pt x="387" y="3023"/>
                  </a:cubicBezTo>
                  <a:cubicBezTo>
                    <a:pt x="482" y="2910"/>
                    <a:pt x="616" y="2849"/>
                    <a:pt x="739" y="2780"/>
                  </a:cubicBezTo>
                  <a:cubicBezTo>
                    <a:pt x="865" y="2712"/>
                    <a:pt x="872" y="2633"/>
                    <a:pt x="766" y="2534"/>
                  </a:cubicBezTo>
                  <a:cubicBezTo>
                    <a:pt x="694" y="2466"/>
                    <a:pt x="616" y="2404"/>
                    <a:pt x="544" y="2329"/>
                  </a:cubicBezTo>
                  <a:cubicBezTo>
                    <a:pt x="322" y="2100"/>
                    <a:pt x="277" y="1902"/>
                    <a:pt x="496" y="1571"/>
                  </a:cubicBezTo>
                  <a:cubicBezTo>
                    <a:pt x="700" y="1253"/>
                    <a:pt x="1122" y="1041"/>
                    <a:pt x="1508" y="1041"/>
                  </a:cubicBezTo>
                  <a:cubicBezTo>
                    <a:pt x="1517" y="1041"/>
                    <a:pt x="1526" y="1041"/>
                    <a:pt x="1535" y="1041"/>
                  </a:cubicBezTo>
                  <a:cubicBezTo>
                    <a:pt x="1678" y="1055"/>
                    <a:pt x="1839" y="1055"/>
                    <a:pt x="1969" y="1150"/>
                  </a:cubicBezTo>
                  <a:cubicBezTo>
                    <a:pt x="1993" y="1169"/>
                    <a:pt x="2017" y="1178"/>
                    <a:pt x="2037" y="1178"/>
                  </a:cubicBezTo>
                  <a:cubicBezTo>
                    <a:pt x="2082" y="1178"/>
                    <a:pt x="2113" y="1135"/>
                    <a:pt x="2116" y="1065"/>
                  </a:cubicBezTo>
                  <a:cubicBezTo>
                    <a:pt x="2138" y="642"/>
                    <a:pt x="2392" y="389"/>
                    <a:pt x="2782" y="389"/>
                  </a:cubicBezTo>
                  <a:cubicBezTo>
                    <a:pt x="2817" y="389"/>
                    <a:pt x="2854" y="391"/>
                    <a:pt x="2891" y="395"/>
                  </a:cubicBezTo>
                  <a:cubicBezTo>
                    <a:pt x="3172" y="426"/>
                    <a:pt x="3428" y="511"/>
                    <a:pt x="3657" y="668"/>
                  </a:cubicBezTo>
                  <a:cubicBezTo>
                    <a:pt x="3746" y="730"/>
                    <a:pt x="3831" y="791"/>
                    <a:pt x="3896" y="884"/>
                  </a:cubicBezTo>
                  <a:cubicBezTo>
                    <a:pt x="3922" y="915"/>
                    <a:pt x="3953" y="945"/>
                    <a:pt x="3995" y="945"/>
                  </a:cubicBezTo>
                  <a:cubicBezTo>
                    <a:pt x="4003" y="945"/>
                    <a:pt x="4011" y="944"/>
                    <a:pt x="4019" y="942"/>
                  </a:cubicBezTo>
                  <a:cubicBezTo>
                    <a:pt x="4067" y="928"/>
                    <a:pt x="4081" y="884"/>
                    <a:pt x="4087" y="836"/>
                  </a:cubicBezTo>
                  <a:cubicBezTo>
                    <a:pt x="4115" y="696"/>
                    <a:pt x="4135" y="549"/>
                    <a:pt x="4217" y="426"/>
                  </a:cubicBezTo>
                  <a:cubicBezTo>
                    <a:pt x="4315" y="271"/>
                    <a:pt x="4440" y="174"/>
                    <a:pt x="4626" y="174"/>
                  </a:cubicBezTo>
                  <a:close/>
                  <a:moveTo>
                    <a:pt x="4686" y="1"/>
                  </a:moveTo>
                  <a:cubicBezTo>
                    <a:pt x="4271" y="1"/>
                    <a:pt x="4063" y="275"/>
                    <a:pt x="3968" y="685"/>
                  </a:cubicBezTo>
                  <a:cubicBezTo>
                    <a:pt x="3698" y="463"/>
                    <a:pt x="3407" y="320"/>
                    <a:pt x="3076" y="255"/>
                  </a:cubicBezTo>
                  <a:cubicBezTo>
                    <a:pt x="2985" y="237"/>
                    <a:pt x="2897" y="227"/>
                    <a:pt x="2811" y="227"/>
                  </a:cubicBezTo>
                  <a:cubicBezTo>
                    <a:pt x="2587" y="227"/>
                    <a:pt x="2382" y="296"/>
                    <a:pt x="2201" y="474"/>
                  </a:cubicBezTo>
                  <a:cubicBezTo>
                    <a:pt x="2065" y="600"/>
                    <a:pt x="1993" y="757"/>
                    <a:pt x="1965" y="942"/>
                  </a:cubicBezTo>
                  <a:cubicBezTo>
                    <a:pt x="1832" y="897"/>
                    <a:pt x="1699" y="876"/>
                    <a:pt x="1568" y="876"/>
                  </a:cubicBezTo>
                  <a:cubicBezTo>
                    <a:pt x="1558" y="876"/>
                    <a:pt x="1548" y="877"/>
                    <a:pt x="1538" y="877"/>
                  </a:cubicBezTo>
                  <a:cubicBezTo>
                    <a:pt x="1063" y="884"/>
                    <a:pt x="677" y="1082"/>
                    <a:pt x="400" y="1454"/>
                  </a:cubicBezTo>
                  <a:cubicBezTo>
                    <a:pt x="134" y="1817"/>
                    <a:pt x="144" y="2151"/>
                    <a:pt x="479" y="2466"/>
                  </a:cubicBezTo>
                  <a:cubicBezTo>
                    <a:pt x="537" y="2524"/>
                    <a:pt x="599" y="2579"/>
                    <a:pt x="657" y="2637"/>
                  </a:cubicBezTo>
                  <a:cubicBezTo>
                    <a:pt x="636" y="2650"/>
                    <a:pt x="623" y="2664"/>
                    <a:pt x="609" y="2671"/>
                  </a:cubicBezTo>
                  <a:cubicBezTo>
                    <a:pt x="165" y="2883"/>
                    <a:pt x="21" y="3269"/>
                    <a:pt x="11" y="3723"/>
                  </a:cubicBezTo>
                  <a:cubicBezTo>
                    <a:pt x="1" y="4051"/>
                    <a:pt x="182" y="4308"/>
                    <a:pt x="394" y="4540"/>
                  </a:cubicBezTo>
                  <a:cubicBezTo>
                    <a:pt x="634" y="4799"/>
                    <a:pt x="931" y="4923"/>
                    <a:pt x="1274" y="4923"/>
                  </a:cubicBezTo>
                  <a:cubicBezTo>
                    <a:pt x="1320" y="4923"/>
                    <a:pt x="1367" y="4920"/>
                    <a:pt x="1415" y="4916"/>
                  </a:cubicBezTo>
                  <a:cubicBezTo>
                    <a:pt x="1658" y="4892"/>
                    <a:pt x="1880" y="4807"/>
                    <a:pt x="2099" y="4687"/>
                  </a:cubicBezTo>
                  <a:cubicBezTo>
                    <a:pt x="2147" y="5063"/>
                    <a:pt x="2417" y="5360"/>
                    <a:pt x="2758" y="5422"/>
                  </a:cubicBezTo>
                  <a:cubicBezTo>
                    <a:pt x="2839" y="5437"/>
                    <a:pt x="2918" y="5444"/>
                    <a:pt x="2994" y="5444"/>
                  </a:cubicBezTo>
                  <a:cubicBezTo>
                    <a:pt x="3267" y="5444"/>
                    <a:pt x="3513" y="5348"/>
                    <a:pt x="3732" y="5145"/>
                  </a:cubicBezTo>
                  <a:cubicBezTo>
                    <a:pt x="3862" y="5415"/>
                    <a:pt x="4067" y="5551"/>
                    <a:pt x="4347" y="5592"/>
                  </a:cubicBezTo>
                  <a:cubicBezTo>
                    <a:pt x="4484" y="5610"/>
                    <a:pt x="4621" y="5599"/>
                    <a:pt x="4754" y="5606"/>
                  </a:cubicBezTo>
                  <a:cubicBezTo>
                    <a:pt x="4778" y="5608"/>
                    <a:pt x="4803" y="5609"/>
                    <a:pt x="4827" y="5609"/>
                  </a:cubicBezTo>
                  <a:cubicBezTo>
                    <a:pt x="4958" y="5609"/>
                    <a:pt x="5085" y="5586"/>
                    <a:pt x="5212" y="5551"/>
                  </a:cubicBezTo>
                  <a:cubicBezTo>
                    <a:pt x="5420" y="5487"/>
                    <a:pt x="5550" y="5336"/>
                    <a:pt x="5646" y="5148"/>
                  </a:cubicBezTo>
                  <a:cubicBezTo>
                    <a:pt x="5870" y="5349"/>
                    <a:pt x="6113" y="5451"/>
                    <a:pt x="6375" y="5451"/>
                  </a:cubicBezTo>
                  <a:cubicBezTo>
                    <a:pt x="6487" y="5451"/>
                    <a:pt x="6603" y="5432"/>
                    <a:pt x="6722" y="5394"/>
                  </a:cubicBezTo>
                  <a:cubicBezTo>
                    <a:pt x="7054" y="5285"/>
                    <a:pt x="7224" y="5035"/>
                    <a:pt x="7282" y="4697"/>
                  </a:cubicBezTo>
                  <a:cubicBezTo>
                    <a:pt x="7320" y="4714"/>
                    <a:pt x="7354" y="4735"/>
                    <a:pt x="7388" y="4752"/>
                  </a:cubicBezTo>
                  <a:cubicBezTo>
                    <a:pt x="7602" y="4863"/>
                    <a:pt x="7827" y="4927"/>
                    <a:pt x="8061" y="4927"/>
                  </a:cubicBezTo>
                  <a:cubicBezTo>
                    <a:pt x="8078" y="4927"/>
                    <a:pt x="8095" y="4927"/>
                    <a:pt x="8113" y="4926"/>
                  </a:cubicBezTo>
                  <a:cubicBezTo>
                    <a:pt x="8492" y="4919"/>
                    <a:pt x="8800" y="4755"/>
                    <a:pt x="9046" y="4472"/>
                  </a:cubicBezTo>
                  <a:cubicBezTo>
                    <a:pt x="9497" y="3963"/>
                    <a:pt x="9435" y="3368"/>
                    <a:pt x="9107" y="2927"/>
                  </a:cubicBezTo>
                  <a:cubicBezTo>
                    <a:pt x="9008" y="2801"/>
                    <a:pt x="8868" y="2722"/>
                    <a:pt x="8718" y="2647"/>
                  </a:cubicBezTo>
                  <a:cubicBezTo>
                    <a:pt x="8786" y="2582"/>
                    <a:pt x="8848" y="2524"/>
                    <a:pt x="8909" y="2466"/>
                  </a:cubicBezTo>
                  <a:cubicBezTo>
                    <a:pt x="9247" y="2148"/>
                    <a:pt x="9247" y="1776"/>
                    <a:pt x="8943" y="1417"/>
                  </a:cubicBezTo>
                  <a:cubicBezTo>
                    <a:pt x="8644" y="1062"/>
                    <a:pt x="8281" y="879"/>
                    <a:pt x="7862" y="879"/>
                  </a:cubicBezTo>
                  <a:cubicBezTo>
                    <a:pt x="7721" y="879"/>
                    <a:pt x="7573" y="899"/>
                    <a:pt x="7419" y="942"/>
                  </a:cubicBezTo>
                  <a:cubicBezTo>
                    <a:pt x="7347" y="562"/>
                    <a:pt x="7122" y="320"/>
                    <a:pt x="6736" y="245"/>
                  </a:cubicBezTo>
                  <a:cubicBezTo>
                    <a:pt x="6673" y="233"/>
                    <a:pt x="6611" y="227"/>
                    <a:pt x="6549" y="227"/>
                  </a:cubicBezTo>
                  <a:cubicBezTo>
                    <a:pt x="6330" y="227"/>
                    <a:pt x="6113" y="295"/>
                    <a:pt x="5905" y="378"/>
                  </a:cubicBezTo>
                  <a:cubicBezTo>
                    <a:pt x="5724" y="450"/>
                    <a:pt x="5571" y="566"/>
                    <a:pt x="5413" y="682"/>
                  </a:cubicBezTo>
                  <a:cubicBezTo>
                    <a:pt x="5297" y="204"/>
                    <a:pt x="5078" y="36"/>
                    <a:pt x="4781" y="5"/>
                  </a:cubicBezTo>
                  <a:cubicBezTo>
                    <a:pt x="4748" y="2"/>
                    <a:pt x="4716" y="1"/>
                    <a:pt x="4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14"/>
            <p:cNvSpPr/>
            <p:nvPr/>
          </p:nvSpPr>
          <p:spPr>
            <a:xfrm rot="-6913607">
              <a:off x="503255" y="2313048"/>
              <a:ext cx="40937" cy="103644"/>
            </a:xfrm>
            <a:custGeom>
              <a:avLst/>
              <a:gdLst/>
              <a:ahLst/>
              <a:cxnLst/>
              <a:rect l="l" t="t" r="r" b="b"/>
              <a:pathLst>
                <a:path w="551" h="1395" extrusionOk="0">
                  <a:moveTo>
                    <a:pt x="457" y="0"/>
                  </a:moveTo>
                  <a:cubicBezTo>
                    <a:pt x="437" y="0"/>
                    <a:pt x="415" y="7"/>
                    <a:pt x="393" y="14"/>
                  </a:cubicBezTo>
                  <a:cubicBezTo>
                    <a:pt x="363" y="24"/>
                    <a:pt x="339" y="48"/>
                    <a:pt x="311" y="72"/>
                  </a:cubicBezTo>
                  <a:cubicBezTo>
                    <a:pt x="120" y="281"/>
                    <a:pt x="14" y="527"/>
                    <a:pt x="0" y="817"/>
                  </a:cubicBezTo>
                  <a:cubicBezTo>
                    <a:pt x="4" y="947"/>
                    <a:pt x="38" y="1067"/>
                    <a:pt x="140" y="1169"/>
                  </a:cubicBezTo>
                  <a:cubicBezTo>
                    <a:pt x="219" y="1248"/>
                    <a:pt x="315" y="1296"/>
                    <a:pt x="393" y="1371"/>
                  </a:cubicBezTo>
                  <a:cubicBezTo>
                    <a:pt x="410" y="1386"/>
                    <a:pt x="430" y="1394"/>
                    <a:pt x="449" y="1394"/>
                  </a:cubicBezTo>
                  <a:cubicBezTo>
                    <a:pt x="466" y="1394"/>
                    <a:pt x="482" y="1388"/>
                    <a:pt x="496" y="1374"/>
                  </a:cubicBezTo>
                  <a:cubicBezTo>
                    <a:pt x="527" y="1340"/>
                    <a:pt x="537" y="1299"/>
                    <a:pt x="503" y="1255"/>
                  </a:cubicBezTo>
                  <a:cubicBezTo>
                    <a:pt x="462" y="1200"/>
                    <a:pt x="397" y="1162"/>
                    <a:pt x="342" y="1125"/>
                  </a:cubicBezTo>
                  <a:cubicBezTo>
                    <a:pt x="233" y="1050"/>
                    <a:pt x="161" y="957"/>
                    <a:pt x="161" y="821"/>
                  </a:cubicBezTo>
                  <a:cubicBezTo>
                    <a:pt x="171" y="551"/>
                    <a:pt x="270" y="315"/>
                    <a:pt x="468" y="134"/>
                  </a:cubicBezTo>
                  <a:cubicBezTo>
                    <a:pt x="496" y="106"/>
                    <a:pt x="550" y="89"/>
                    <a:pt x="520" y="38"/>
                  </a:cubicBezTo>
                  <a:cubicBezTo>
                    <a:pt x="505" y="10"/>
                    <a:pt x="48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14"/>
            <p:cNvSpPr/>
            <p:nvPr/>
          </p:nvSpPr>
          <p:spPr>
            <a:xfrm rot="-6913607">
              <a:off x="257834" y="1779794"/>
              <a:ext cx="32319" cy="79721"/>
            </a:xfrm>
            <a:custGeom>
              <a:avLst/>
              <a:gdLst/>
              <a:ahLst/>
              <a:cxnLst/>
              <a:rect l="l" t="t" r="r" b="b"/>
              <a:pathLst>
                <a:path w="435" h="1073" extrusionOk="0">
                  <a:moveTo>
                    <a:pt x="232" y="0"/>
                  </a:moveTo>
                  <a:cubicBezTo>
                    <a:pt x="225" y="0"/>
                    <a:pt x="217" y="2"/>
                    <a:pt x="209" y="5"/>
                  </a:cubicBezTo>
                  <a:cubicBezTo>
                    <a:pt x="158" y="26"/>
                    <a:pt x="195" y="67"/>
                    <a:pt x="192" y="101"/>
                  </a:cubicBezTo>
                  <a:cubicBezTo>
                    <a:pt x="192" y="135"/>
                    <a:pt x="213" y="166"/>
                    <a:pt x="223" y="197"/>
                  </a:cubicBezTo>
                  <a:cubicBezTo>
                    <a:pt x="329" y="484"/>
                    <a:pt x="315" y="682"/>
                    <a:pt x="120" y="870"/>
                  </a:cubicBezTo>
                  <a:cubicBezTo>
                    <a:pt x="90" y="901"/>
                    <a:pt x="59" y="928"/>
                    <a:pt x="35" y="955"/>
                  </a:cubicBezTo>
                  <a:cubicBezTo>
                    <a:pt x="7" y="986"/>
                    <a:pt x="1" y="1024"/>
                    <a:pt x="35" y="1054"/>
                  </a:cubicBezTo>
                  <a:cubicBezTo>
                    <a:pt x="46" y="1067"/>
                    <a:pt x="59" y="1072"/>
                    <a:pt x="72" y="1072"/>
                  </a:cubicBezTo>
                  <a:cubicBezTo>
                    <a:pt x="90" y="1072"/>
                    <a:pt x="108" y="1063"/>
                    <a:pt x="124" y="1051"/>
                  </a:cubicBezTo>
                  <a:cubicBezTo>
                    <a:pt x="301" y="914"/>
                    <a:pt x="428" y="747"/>
                    <a:pt x="435" y="504"/>
                  </a:cubicBezTo>
                  <a:cubicBezTo>
                    <a:pt x="418" y="347"/>
                    <a:pt x="418" y="180"/>
                    <a:pt x="298" y="43"/>
                  </a:cubicBezTo>
                  <a:cubicBezTo>
                    <a:pt x="282" y="22"/>
                    <a:pt x="259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14"/>
            <p:cNvSpPr/>
            <p:nvPr/>
          </p:nvSpPr>
          <p:spPr>
            <a:xfrm rot="-6913607">
              <a:off x="547207" y="2293098"/>
              <a:ext cx="28232" cy="16048"/>
            </a:xfrm>
            <a:custGeom>
              <a:avLst/>
              <a:gdLst/>
              <a:ahLst/>
              <a:cxnLst/>
              <a:rect l="l" t="t" r="r" b="b"/>
              <a:pathLst>
                <a:path w="380" h="216" extrusionOk="0">
                  <a:moveTo>
                    <a:pt x="327" y="0"/>
                  </a:moveTo>
                  <a:cubicBezTo>
                    <a:pt x="315" y="0"/>
                    <a:pt x="301" y="4"/>
                    <a:pt x="284" y="12"/>
                  </a:cubicBezTo>
                  <a:cubicBezTo>
                    <a:pt x="242" y="33"/>
                    <a:pt x="205" y="44"/>
                    <a:pt x="174" y="44"/>
                  </a:cubicBezTo>
                  <a:cubicBezTo>
                    <a:pt x="169" y="44"/>
                    <a:pt x="165" y="44"/>
                    <a:pt x="161" y="43"/>
                  </a:cubicBezTo>
                  <a:cubicBezTo>
                    <a:pt x="146" y="43"/>
                    <a:pt x="131" y="42"/>
                    <a:pt x="117" y="42"/>
                  </a:cubicBezTo>
                  <a:cubicBezTo>
                    <a:pt x="63" y="42"/>
                    <a:pt x="19" y="52"/>
                    <a:pt x="10" y="112"/>
                  </a:cubicBezTo>
                  <a:cubicBezTo>
                    <a:pt x="0" y="207"/>
                    <a:pt x="86" y="197"/>
                    <a:pt x="140" y="211"/>
                  </a:cubicBezTo>
                  <a:cubicBezTo>
                    <a:pt x="156" y="214"/>
                    <a:pt x="172" y="215"/>
                    <a:pt x="188" y="215"/>
                  </a:cubicBezTo>
                  <a:cubicBezTo>
                    <a:pt x="223" y="215"/>
                    <a:pt x="259" y="208"/>
                    <a:pt x="294" y="194"/>
                  </a:cubicBezTo>
                  <a:cubicBezTo>
                    <a:pt x="342" y="170"/>
                    <a:pt x="376" y="142"/>
                    <a:pt x="379" y="84"/>
                  </a:cubicBezTo>
                  <a:cubicBezTo>
                    <a:pt x="379" y="35"/>
                    <a:pt x="364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65" name="Google Shape;865;p14"/>
          <p:cNvSpPr/>
          <p:nvPr/>
        </p:nvSpPr>
        <p:spPr>
          <a:xfrm rot="764025" flipH="1">
            <a:off x="8106254" y="209577"/>
            <a:ext cx="898507" cy="304577"/>
          </a:xfrm>
          <a:custGeom>
            <a:avLst/>
            <a:gdLst/>
            <a:ahLst/>
            <a:cxnLst/>
            <a:rect l="l" t="t" r="r" b="b"/>
            <a:pathLst>
              <a:path w="11213" h="3801" extrusionOk="0">
                <a:moveTo>
                  <a:pt x="934" y="1135"/>
                </a:moveTo>
                <a:cubicBezTo>
                  <a:pt x="1054" y="1179"/>
                  <a:pt x="1166" y="1220"/>
                  <a:pt x="1296" y="1237"/>
                </a:cubicBezTo>
                <a:cubicBezTo>
                  <a:pt x="1320" y="1241"/>
                  <a:pt x="1351" y="1237"/>
                  <a:pt x="1351" y="1282"/>
                </a:cubicBezTo>
                <a:cubicBezTo>
                  <a:pt x="1358" y="1380"/>
                  <a:pt x="1446" y="1453"/>
                  <a:pt x="1540" y="1453"/>
                </a:cubicBezTo>
                <a:cubicBezTo>
                  <a:pt x="1575" y="1453"/>
                  <a:pt x="1612" y="1442"/>
                  <a:pt x="1645" y="1418"/>
                </a:cubicBezTo>
                <a:cubicBezTo>
                  <a:pt x="1685" y="1391"/>
                  <a:pt x="1720" y="1382"/>
                  <a:pt x="1759" y="1382"/>
                </a:cubicBezTo>
                <a:cubicBezTo>
                  <a:pt x="1784" y="1382"/>
                  <a:pt x="1810" y="1386"/>
                  <a:pt x="1840" y="1391"/>
                </a:cubicBezTo>
                <a:cubicBezTo>
                  <a:pt x="2004" y="1418"/>
                  <a:pt x="2174" y="1425"/>
                  <a:pt x="2342" y="1476"/>
                </a:cubicBezTo>
                <a:cubicBezTo>
                  <a:pt x="2390" y="1493"/>
                  <a:pt x="2403" y="1497"/>
                  <a:pt x="2390" y="1555"/>
                </a:cubicBezTo>
                <a:cubicBezTo>
                  <a:pt x="2257" y="2074"/>
                  <a:pt x="2116" y="2590"/>
                  <a:pt x="2034" y="3120"/>
                </a:cubicBezTo>
                <a:cubicBezTo>
                  <a:pt x="2022" y="3194"/>
                  <a:pt x="1993" y="3224"/>
                  <a:pt x="1930" y="3224"/>
                </a:cubicBezTo>
                <a:cubicBezTo>
                  <a:pt x="1923" y="3224"/>
                  <a:pt x="1916" y="3223"/>
                  <a:pt x="1908" y="3223"/>
                </a:cubicBezTo>
                <a:cubicBezTo>
                  <a:pt x="1457" y="3192"/>
                  <a:pt x="1023" y="3089"/>
                  <a:pt x="609" y="2918"/>
                </a:cubicBezTo>
                <a:cubicBezTo>
                  <a:pt x="541" y="2888"/>
                  <a:pt x="473" y="2854"/>
                  <a:pt x="404" y="2833"/>
                </a:cubicBezTo>
                <a:cubicBezTo>
                  <a:pt x="326" y="2813"/>
                  <a:pt x="326" y="2775"/>
                  <a:pt x="353" y="2707"/>
                </a:cubicBezTo>
                <a:cubicBezTo>
                  <a:pt x="500" y="2303"/>
                  <a:pt x="685" y="1914"/>
                  <a:pt x="821" y="1511"/>
                </a:cubicBezTo>
                <a:cubicBezTo>
                  <a:pt x="859" y="1384"/>
                  <a:pt x="893" y="1261"/>
                  <a:pt x="934" y="1135"/>
                </a:cubicBezTo>
                <a:close/>
                <a:moveTo>
                  <a:pt x="10214" y="1141"/>
                </a:moveTo>
                <a:cubicBezTo>
                  <a:pt x="10225" y="1141"/>
                  <a:pt x="10236" y="1144"/>
                  <a:pt x="10246" y="1152"/>
                </a:cubicBezTo>
                <a:cubicBezTo>
                  <a:pt x="10287" y="1179"/>
                  <a:pt x="10287" y="1271"/>
                  <a:pt x="10304" y="1333"/>
                </a:cubicBezTo>
                <a:cubicBezTo>
                  <a:pt x="10437" y="1804"/>
                  <a:pt x="10656" y="2238"/>
                  <a:pt x="10820" y="2693"/>
                </a:cubicBezTo>
                <a:cubicBezTo>
                  <a:pt x="10854" y="2782"/>
                  <a:pt x="10833" y="2802"/>
                  <a:pt x="10751" y="2843"/>
                </a:cubicBezTo>
                <a:cubicBezTo>
                  <a:pt x="10331" y="3035"/>
                  <a:pt x="9890" y="3154"/>
                  <a:pt x="9432" y="3212"/>
                </a:cubicBezTo>
                <a:cubicBezTo>
                  <a:pt x="9395" y="3219"/>
                  <a:pt x="9350" y="3219"/>
                  <a:pt x="9289" y="3223"/>
                </a:cubicBezTo>
                <a:cubicBezTo>
                  <a:pt x="9272" y="3228"/>
                  <a:pt x="9256" y="3231"/>
                  <a:pt x="9243" y="3231"/>
                </a:cubicBezTo>
                <a:cubicBezTo>
                  <a:pt x="9180" y="3231"/>
                  <a:pt x="9152" y="3176"/>
                  <a:pt x="9135" y="3086"/>
                </a:cubicBezTo>
                <a:cubicBezTo>
                  <a:pt x="9039" y="2563"/>
                  <a:pt x="8916" y="2050"/>
                  <a:pt x="8780" y="1545"/>
                </a:cubicBezTo>
                <a:cubicBezTo>
                  <a:pt x="8763" y="1487"/>
                  <a:pt x="8783" y="1493"/>
                  <a:pt x="8817" y="1480"/>
                </a:cubicBezTo>
                <a:cubicBezTo>
                  <a:pt x="8981" y="1425"/>
                  <a:pt x="9152" y="1418"/>
                  <a:pt x="9323" y="1391"/>
                </a:cubicBezTo>
                <a:cubicBezTo>
                  <a:pt x="9357" y="1385"/>
                  <a:pt x="9389" y="1379"/>
                  <a:pt x="9421" y="1379"/>
                </a:cubicBezTo>
                <a:cubicBezTo>
                  <a:pt x="9462" y="1379"/>
                  <a:pt x="9503" y="1390"/>
                  <a:pt x="9545" y="1429"/>
                </a:cubicBezTo>
                <a:cubicBezTo>
                  <a:pt x="9566" y="1449"/>
                  <a:pt x="9593" y="1456"/>
                  <a:pt x="9622" y="1456"/>
                </a:cubicBezTo>
                <a:cubicBezTo>
                  <a:pt x="9661" y="1456"/>
                  <a:pt x="9704" y="1444"/>
                  <a:pt x="9743" y="1432"/>
                </a:cubicBezTo>
                <a:cubicBezTo>
                  <a:pt x="9825" y="1408"/>
                  <a:pt x="9849" y="1360"/>
                  <a:pt x="9825" y="1278"/>
                </a:cubicBezTo>
                <a:cubicBezTo>
                  <a:pt x="9819" y="1241"/>
                  <a:pt x="9856" y="1244"/>
                  <a:pt x="9877" y="1237"/>
                </a:cubicBezTo>
                <a:cubicBezTo>
                  <a:pt x="9935" y="1220"/>
                  <a:pt x="10000" y="1206"/>
                  <a:pt x="10061" y="1196"/>
                </a:cubicBezTo>
                <a:cubicBezTo>
                  <a:pt x="10113" y="1188"/>
                  <a:pt x="10169" y="1141"/>
                  <a:pt x="10214" y="1141"/>
                </a:cubicBezTo>
                <a:close/>
                <a:moveTo>
                  <a:pt x="3804" y="1723"/>
                </a:moveTo>
                <a:cubicBezTo>
                  <a:pt x="3848" y="1723"/>
                  <a:pt x="3891" y="1724"/>
                  <a:pt x="3934" y="1726"/>
                </a:cubicBezTo>
                <a:cubicBezTo>
                  <a:pt x="3979" y="1726"/>
                  <a:pt x="3999" y="1832"/>
                  <a:pt x="3968" y="1900"/>
                </a:cubicBezTo>
                <a:cubicBezTo>
                  <a:pt x="3914" y="2027"/>
                  <a:pt x="3931" y="2061"/>
                  <a:pt x="4068" y="2068"/>
                </a:cubicBezTo>
                <a:lnTo>
                  <a:pt x="4143" y="2068"/>
                </a:lnTo>
                <a:cubicBezTo>
                  <a:pt x="4491" y="2068"/>
                  <a:pt x="4433" y="2064"/>
                  <a:pt x="4478" y="1804"/>
                </a:cubicBezTo>
                <a:cubicBezTo>
                  <a:pt x="4486" y="1749"/>
                  <a:pt x="4504" y="1728"/>
                  <a:pt x="4541" y="1728"/>
                </a:cubicBezTo>
                <a:cubicBezTo>
                  <a:pt x="4551" y="1728"/>
                  <a:pt x="4563" y="1730"/>
                  <a:pt x="4577" y="1733"/>
                </a:cubicBezTo>
                <a:cubicBezTo>
                  <a:pt x="4683" y="1750"/>
                  <a:pt x="4789" y="1770"/>
                  <a:pt x="4895" y="1784"/>
                </a:cubicBezTo>
                <a:cubicBezTo>
                  <a:pt x="4939" y="1787"/>
                  <a:pt x="4956" y="1801"/>
                  <a:pt x="4956" y="1852"/>
                </a:cubicBezTo>
                <a:cubicBezTo>
                  <a:pt x="4953" y="2136"/>
                  <a:pt x="4956" y="2423"/>
                  <a:pt x="4956" y="2710"/>
                </a:cubicBezTo>
                <a:lnTo>
                  <a:pt x="4970" y="2710"/>
                </a:lnTo>
                <a:cubicBezTo>
                  <a:pt x="4970" y="2990"/>
                  <a:pt x="4963" y="3274"/>
                  <a:pt x="4973" y="3554"/>
                </a:cubicBezTo>
                <a:cubicBezTo>
                  <a:pt x="4973" y="3609"/>
                  <a:pt x="4953" y="3605"/>
                  <a:pt x="4918" y="3609"/>
                </a:cubicBezTo>
                <a:cubicBezTo>
                  <a:pt x="4813" y="3625"/>
                  <a:pt x="4707" y="3637"/>
                  <a:pt x="4601" y="3637"/>
                </a:cubicBezTo>
                <a:cubicBezTo>
                  <a:pt x="4508" y="3637"/>
                  <a:pt x="4415" y="3628"/>
                  <a:pt x="4324" y="3605"/>
                </a:cubicBezTo>
                <a:cubicBezTo>
                  <a:pt x="4047" y="3540"/>
                  <a:pt x="3757" y="3564"/>
                  <a:pt x="3480" y="3496"/>
                </a:cubicBezTo>
                <a:cubicBezTo>
                  <a:pt x="3449" y="3486"/>
                  <a:pt x="3422" y="3479"/>
                  <a:pt x="3394" y="3475"/>
                </a:cubicBezTo>
                <a:cubicBezTo>
                  <a:pt x="3329" y="3465"/>
                  <a:pt x="3319" y="3445"/>
                  <a:pt x="3323" y="3369"/>
                </a:cubicBezTo>
                <a:cubicBezTo>
                  <a:pt x="3350" y="3004"/>
                  <a:pt x="3405" y="2642"/>
                  <a:pt x="3449" y="2279"/>
                </a:cubicBezTo>
                <a:cubicBezTo>
                  <a:pt x="3466" y="2115"/>
                  <a:pt x="3511" y="1958"/>
                  <a:pt x="3541" y="1798"/>
                </a:cubicBezTo>
                <a:cubicBezTo>
                  <a:pt x="3552" y="1753"/>
                  <a:pt x="3576" y="1740"/>
                  <a:pt x="3613" y="1736"/>
                </a:cubicBezTo>
                <a:cubicBezTo>
                  <a:pt x="3678" y="1726"/>
                  <a:pt x="3741" y="1723"/>
                  <a:pt x="3804" y="1723"/>
                </a:cubicBezTo>
                <a:close/>
                <a:moveTo>
                  <a:pt x="7444" y="1716"/>
                </a:moveTo>
                <a:cubicBezTo>
                  <a:pt x="7495" y="1716"/>
                  <a:pt x="7544" y="1722"/>
                  <a:pt x="7587" y="1743"/>
                </a:cubicBezTo>
                <a:cubicBezTo>
                  <a:pt x="7686" y="1794"/>
                  <a:pt x="7645" y="1917"/>
                  <a:pt x="7673" y="2013"/>
                </a:cubicBezTo>
                <a:cubicBezTo>
                  <a:pt x="7761" y="2286"/>
                  <a:pt x="7755" y="2577"/>
                  <a:pt x="7796" y="2857"/>
                </a:cubicBezTo>
                <a:cubicBezTo>
                  <a:pt x="7826" y="3038"/>
                  <a:pt x="7830" y="3223"/>
                  <a:pt x="7857" y="3400"/>
                </a:cubicBezTo>
                <a:cubicBezTo>
                  <a:pt x="7864" y="3465"/>
                  <a:pt x="7826" y="3462"/>
                  <a:pt x="7796" y="3469"/>
                </a:cubicBezTo>
                <a:cubicBezTo>
                  <a:pt x="7608" y="3534"/>
                  <a:pt x="7413" y="3537"/>
                  <a:pt x="7215" y="3557"/>
                </a:cubicBezTo>
                <a:cubicBezTo>
                  <a:pt x="7064" y="3575"/>
                  <a:pt x="6911" y="3592"/>
                  <a:pt x="6767" y="3622"/>
                </a:cubicBezTo>
                <a:cubicBezTo>
                  <a:pt x="6708" y="3633"/>
                  <a:pt x="6651" y="3638"/>
                  <a:pt x="6593" y="3638"/>
                </a:cubicBezTo>
                <a:cubicBezTo>
                  <a:pt x="6473" y="3638"/>
                  <a:pt x="6355" y="3619"/>
                  <a:pt x="6237" y="3605"/>
                </a:cubicBezTo>
                <a:cubicBezTo>
                  <a:pt x="6207" y="3602"/>
                  <a:pt x="6200" y="3588"/>
                  <a:pt x="6200" y="3554"/>
                </a:cubicBezTo>
                <a:cubicBezTo>
                  <a:pt x="6203" y="3264"/>
                  <a:pt x="6200" y="2977"/>
                  <a:pt x="6200" y="2686"/>
                </a:cubicBezTo>
                <a:lnTo>
                  <a:pt x="6214" y="2686"/>
                </a:lnTo>
                <a:lnTo>
                  <a:pt x="6214" y="1842"/>
                </a:lnTo>
                <a:cubicBezTo>
                  <a:pt x="6214" y="1794"/>
                  <a:pt x="6227" y="1787"/>
                  <a:pt x="6268" y="1781"/>
                </a:cubicBezTo>
                <a:cubicBezTo>
                  <a:pt x="6384" y="1763"/>
                  <a:pt x="6494" y="1746"/>
                  <a:pt x="6610" y="1726"/>
                </a:cubicBezTo>
                <a:cubicBezTo>
                  <a:pt x="6616" y="1725"/>
                  <a:pt x="6622" y="1725"/>
                  <a:pt x="6628" y="1725"/>
                </a:cubicBezTo>
                <a:cubicBezTo>
                  <a:pt x="6671" y="1725"/>
                  <a:pt x="6682" y="1749"/>
                  <a:pt x="6689" y="1794"/>
                </a:cubicBezTo>
                <a:cubicBezTo>
                  <a:pt x="6741" y="2040"/>
                  <a:pt x="6746" y="2065"/>
                  <a:pt x="6953" y="2065"/>
                </a:cubicBezTo>
                <a:cubicBezTo>
                  <a:pt x="6976" y="2065"/>
                  <a:pt x="7002" y="2065"/>
                  <a:pt x="7030" y="2064"/>
                </a:cubicBezTo>
                <a:cubicBezTo>
                  <a:pt x="7085" y="2064"/>
                  <a:pt x="7129" y="2064"/>
                  <a:pt x="7174" y="2057"/>
                </a:cubicBezTo>
                <a:cubicBezTo>
                  <a:pt x="7249" y="2040"/>
                  <a:pt x="7283" y="1989"/>
                  <a:pt x="7228" y="1921"/>
                </a:cubicBezTo>
                <a:cubicBezTo>
                  <a:pt x="7191" y="1869"/>
                  <a:pt x="7211" y="1811"/>
                  <a:pt x="7198" y="1760"/>
                </a:cubicBezTo>
                <a:cubicBezTo>
                  <a:pt x="7194" y="1733"/>
                  <a:pt x="7211" y="1722"/>
                  <a:pt x="7239" y="1722"/>
                </a:cubicBezTo>
                <a:lnTo>
                  <a:pt x="7280" y="1722"/>
                </a:lnTo>
                <a:cubicBezTo>
                  <a:pt x="7333" y="1722"/>
                  <a:pt x="7390" y="1716"/>
                  <a:pt x="7444" y="1716"/>
                </a:cubicBezTo>
                <a:close/>
                <a:moveTo>
                  <a:pt x="11107" y="1"/>
                </a:moveTo>
                <a:cubicBezTo>
                  <a:pt x="11064" y="1"/>
                  <a:pt x="11020" y="28"/>
                  <a:pt x="10987" y="48"/>
                </a:cubicBezTo>
                <a:cubicBezTo>
                  <a:pt x="10895" y="103"/>
                  <a:pt x="10799" y="164"/>
                  <a:pt x="10704" y="222"/>
                </a:cubicBezTo>
                <a:cubicBezTo>
                  <a:pt x="10386" y="417"/>
                  <a:pt x="10037" y="561"/>
                  <a:pt x="9692" y="708"/>
                </a:cubicBezTo>
                <a:cubicBezTo>
                  <a:pt x="9675" y="622"/>
                  <a:pt x="9665" y="544"/>
                  <a:pt x="9624" y="475"/>
                </a:cubicBezTo>
                <a:cubicBezTo>
                  <a:pt x="9613" y="457"/>
                  <a:pt x="9599" y="430"/>
                  <a:pt x="9583" y="430"/>
                </a:cubicBezTo>
                <a:cubicBezTo>
                  <a:pt x="9578" y="430"/>
                  <a:pt x="9574" y="432"/>
                  <a:pt x="9569" y="438"/>
                </a:cubicBezTo>
                <a:cubicBezTo>
                  <a:pt x="9544" y="465"/>
                  <a:pt x="9515" y="470"/>
                  <a:pt x="9487" y="470"/>
                </a:cubicBezTo>
                <a:cubicBezTo>
                  <a:pt x="9470" y="470"/>
                  <a:pt x="9453" y="468"/>
                  <a:pt x="9437" y="468"/>
                </a:cubicBezTo>
                <a:cubicBezTo>
                  <a:pt x="9426" y="468"/>
                  <a:pt x="9415" y="469"/>
                  <a:pt x="9405" y="472"/>
                </a:cubicBezTo>
                <a:cubicBezTo>
                  <a:pt x="9245" y="506"/>
                  <a:pt x="9214" y="550"/>
                  <a:pt x="9262" y="711"/>
                </a:cubicBezTo>
                <a:cubicBezTo>
                  <a:pt x="9265" y="721"/>
                  <a:pt x="9268" y="738"/>
                  <a:pt x="9279" y="752"/>
                </a:cubicBezTo>
                <a:cubicBezTo>
                  <a:pt x="9313" y="813"/>
                  <a:pt x="9296" y="841"/>
                  <a:pt x="9227" y="858"/>
                </a:cubicBezTo>
                <a:cubicBezTo>
                  <a:pt x="9039" y="906"/>
                  <a:pt x="8852" y="943"/>
                  <a:pt x="8660" y="971"/>
                </a:cubicBezTo>
                <a:cubicBezTo>
                  <a:pt x="8199" y="1029"/>
                  <a:pt x="7741" y="1080"/>
                  <a:pt x="7280" y="1145"/>
                </a:cubicBezTo>
                <a:cubicBezTo>
                  <a:pt x="7260" y="1147"/>
                  <a:pt x="7242" y="1149"/>
                  <a:pt x="7225" y="1149"/>
                </a:cubicBezTo>
                <a:cubicBezTo>
                  <a:pt x="7151" y="1149"/>
                  <a:pt x="7103" y="1120"/>
                  <a:pt x="7078" y="1025"/>
                </a:cubicBezTo>
                <a:cubicBezTo>
                  <a:pt x="7052" y="928"/>
                  <a:pt x="6925" y="866"/>
                  <a:pt x="6810" y="866"/>
                </a:cubicBezTo>
                <a:cubicBezTo>
                  <a:pt x="6756" y="866"/>
                  <a:pt x="6705" y="880"/>
                  <a:pt x="6668" y="909"/>
                </a:cubicBezTo>
                <a:cubicBezTo>
                  <a:pt x="6637" y="937"/>
                  <a:pt x="6620" y="967"/>
                  <a:pt x="6627" y="1008"/>
                </a:cubicBezTo>
                <a:cubicBezTo>
                  <a:pt x="6630" y="1053"/>
                  <a:pt x="6627" y="1097"/>
                  <a:pt x="6630" y="1142"/>
                </a:cubicBezTo>
                <a:cubicBezTo>
                  <a:pt x="6630" y="1179"/>
                  <a:pt x="6620" y="1193"/>
                  <a:pt x="6579" y="1196"/>
                </a:cubicBezTo>
                <a:cubicBezTo>
                  <a:pt x="6261" y="1223"/>
                  <a:pt x="5946" y="1275"/>
                  <a:pt x="5625" y="1275"/>
                </a:cubicBezTo>
                <a:cubicBezTo>
                  <a:pt x="5615" y="1275"/>
                  <a:pt x="5605" y="1275"/>
                  <a:pt x="5595" y="1275"/>
                </a:cubicBezTo>
                <a:cubicBezTo>
                  <a:pt x="5301" y="1268"/>
                  <a:pt x="5011" y="1247"/>
                  <a:pt x="4720" y="1206"/>
                </a:cubicBezTo>
                <a:cubicBezTo>
                  <a:pt x="4563" y="1179"/>
                  <a:pt x="4563" y="1183"/>
                  <a:pt x="4560" y="1019"/>
                </a:cubicBezTo>
                <a:cubicBezTo>
                  <a:pt x="4560" y="978"/>
                  <a:pt x="4549" y="943"/>
                  <a:pt x="4515" y="919"/>
                </a:cubicBezTo>
                <a:cubicBezTo>
                  <a:pt x="4480" y="886"/>
                  <a:pt x="4428" y="872"/>
                  <a:pt x="4371" y="872"/>
                </a:cubicBezTo>
                <a:cubicBezTo>
                  <a:pt x="4259" y="872"/>
                  <a:pt x="4133" y="931"/>
                  <a:pt x="4098" y="1022"/>
                </a:cubicBezTo>
                <a:cubicBezTo>
                  <a:pt x="4057" y="1128"/>
                  <a:pt x="4045" y="1156"/>
                  <a:pt x="3987" y="1156"/>
                </a:cubicBezTo>
                <a:cubicBezTo>
                  <a:pt x="3962" y="1156"/>
                  <a:pt x="3929" y="1151"/>
                  <a:pt x="3883" y="1145"/>
                </a:cubicBezTo>
                <a:cubicBezTo>
                  <a:pt x="3541" y="1097"/>
                  <a:pt x="3200" y="1063"/>
                  <a:pt x="2858" y="1019"/>
                </a:cubicBezTo>
                <a:cubicBezTo>
                  <a:pt x="2564" y="978"/>
                  <a:pt x="2270" y="950"/>
                  <a:pt x="1983" y="872"/>
                </a:cubicBezTo>
                <a:cubicBezTo>
                  <a:pt x="1898" y="851"/>
                  <a:pt x="1877" y="824"/>
                  <a:pt x="1905" y="735"/>
                </a:cubicBezTo>
                <a:cubicBezTo>
                  <a:pt x="1973" y="550"/>
                  <a:pt x="1911" y="475"/>
                  <a:pt x="1713" y="472"/>
                </a:cubicBezTo>
                <a:cubicBezTo>
                  <a:pt x="1697" y="472"/>
                  <a:pt x="1680" y="482"/>
                  <a:pt x="1664" y="482"/>
                </a:cubicBezTo>
                <a:cubicBezTo>
                  <a:pt x="1656" y="482"/>
                  <a:pt x="1648" y="480"/>
                  <a:pt x="1641" y="472"/>
                </a:cubicBezTo>
                <a:cubicBezTo>
                  <a:pt x="1619" y="445"/>
                  <a:pt x="1603" y="435"/>
                  <a:pt x="1590" y="435"/>
                </a:cubicBezTo>
                <a:cubicBezTo>
                  <a:pt x="1564" y="435"/>
                  <a:pt x="1554" y="479"/>
                  <a:pt x="1542" y="509"/>
                </a:cubicBezTo>
                <a:cubicBezTo>
                  <a:pt x="1525" y="547"/>
                  <a:pt x="1505" y="585"/>
                  <a:pt x="1505" y="626"/>
                </a:cubicBezTo>
                <a:cubicBezTo>
                  <a:pt x="1503" y="682"/>
                  <a:pt x="1489" y="699"/>
                  <a:pt x="1465" y="699"/>
                </a:cubicBezTo>
                <a:cubicBezTo>
                  <a:pt x="1446" y="699"/>
                  <a:pt x="1421" y="688"/>
                  <a:pt x="1392" y="677"/>
                </a:cubicBezTo>
                <a:cubicBezTo>
                  <a:pt x="975" y="499"/>
                  <a:pt x="565" y="304"/>
                  <a:pt x="186" y="51"/>
                </a:cubicBezTo>
                <a:cubicBezTo>
                  <a:pt x="155" y="34"/>
                  <a:pt x="128" y="17"/>
                  <a:pt x="93" y="14"/>
                </a:cubicBezTo>
                <a:cubicBezTo>
                  <a:pt x="88" y="14"/>
                  <a:pt x="83" y="13"/>
                  <a:pt x="78" y="13"/>
                </a:cubicBezTo>
                <a:cubicBezTo>
                  <a:pt x="18" y="13"/>
                  <a:pt x="0" y="33"/>
                  <a:pt x="32" y="103"/>
                </a:cubicBezTo>
                <a:cubicBezTo>
                  <a:pt x="76" y="205"/>
                  <a:pt x="175" y="250"/>
                  <a:pt x="264" y="301"/>
                </a:cubicBezTo>
                <a:cubicBezTo>
                  <a:pt x="599" y="496"/>
                  <a:pt x="944" y="667"/>
                  <a:pt x="1303" y="817"/>
                </a:cubicBezTo>
                <a:cubicBezTo>
                  <a:pt x="1460" y="882"/>
                  <a:pt x="1460" y="899"/>
                  <a:pt x="1406" y="1056"/>
                </a:cubicBezTo>
                <a:cubicBezTo>
                  <a:pt x="1394" y="1085"/>
                  <a:pt x="1387" y="1106"/>
                  <a:pt x="1357" y="1106"/>
                </a:cubicBezTo>
                <a:cubicBezTo>
                  <a:pt x="1351" y="1106"/>
                  <a:pt x="1345" y="1106"/>
                  <a:pt x="1337" y="1104"/>
                </a:cubicBezTo>
                <a:cubicBezTo>
                  <a:pt x="1214" y="1073"/>
                  <a:pt x="1084" y="1046"/>
                  <a:pt x="972" y="988"/>
                </a:cubicBezTo>
                <a:cubicBezTo>
                  <a:pt x="909" y="956"/>
                  <a:pt x="872" y="937"/>
                  <a:pt x="848" y="937"/>
                </a:cubicBezTo>
                <a:cubicBezTo>
                  <a:pt x="815" y="937"/>
                  <a:pt x="811" y="976"/>
                  <a:pt x="801" y="1073"/>
                </a:cubicBezTo>
                <a:cubicBezTo>
                  <a:pt x="801" y="1080"/>
                  <a:pt x="794" y="1087"/>
                  <a:pt x="791" y="1094"/>
                </a:cubicBezTo>
                <a:cubicBezTo>
                  <a:pt x="753" y="1224"/>
                  <a:pt x="722" y="1350"/>
                  <a:pt x="681" y="1480"/>
                </a:cubicBezTo>
                <a:cubicBezTo>
                  <a:pt x="545" y="1890"/>
                  <a:pt x="360" y="2276"/>
                  <a:pt x="213" y="2679"/>
                </a:cubicBezTo>
                <a:cubicBezTo>
                  <a:pt x="152" y="2854"/>
                  <a:pt x="172" y="2915"/>
                  <a:pt x="346" y="2994"/>
                </a:cubicBezTo>
                <a:cubicBezTo>
                  <a:pt x="842" y="3226"/>
                  <a:pt x="1358" y="3363"/>
                  <a:pt x="1905" y="3397"/>
                </a:cubicBezTo>
                <a:cubicBezTo>
                  <a:pt x="1911" y="3397"/>
                  <a:pt x="1917" y="3397"/>
                  <a:pt x="1924" y="3397"/>
                </a:cubicBezTo>
                <a:cubicBezTo>
                  <a:pt x="2067" y="3397"/>
                  <a:pt x="2162" y="3322"/>
                  <a:pt x="2195" y="3178"/>
                </a:cubicBezTo>
                <a:cubicBezTo>
                  <a:pt x="2209" y="3113"/>
                  <a:pt x="2219" y="3045"/>
                  <a:pt x="2229" y="2983"/>
                </a:cubicBezTo>
                <a:cubicBezTo>
                  <a:pt x="2321" y="2478"/>
                  <a:pt x="2482" y="1992"/>
                  <a:pt x="2564" y="1487"/>
                </a:cubicBezTo>
                <a:cubicBezTo>
                  <a:pt x="2578" y="1411"/>
                  <a:pt x="2554" y="1388"/>
                  <a:pt x="2496" y="1367"/>
                </a:cubicBezTo>
                <a:cubicBezTo>
                  <a:pt x="2321" y="1316"/>
                  <a:pt x="2144" y="1278"/>
                  <a:pt x="1963" y="1261"/>
                </a:cubicBezTo>
                <a:cubicBezTo>
                  <a:pt x="1761" y="1241"/>
                  <a:pt x="1761" y="1244"/>
                  <a:pt x="1816" y="1053"/>
                </a:cubicBezTo>
                <a:cubicBezTo>
                  <a:pt x="1826" y="1018"/>
                  <a:pt x="1836" y="1003"/>
                  <a:pt x="1858" y="1003"/>
                </a:cubicBezTo>
                <a:cubicBezTo>
                  <a:pt x="1866" y="1003"/>
                  <a:pt x="1876" y="1005"/>
                  <a:pt x="1887" y="1008"/>
                </a:cubicBezTo>
                <a:cubicBezTo>
                  <a:pt x="1980" y="1039"/>
                  <a:pt x="2072" y="1060"/>
                  <a:pt x="2168" y="1077"/>
                </a:cubicBezTo>
                <a:cubicBezTo>
                  <a:pt x="2731" y="1179"/>
                  <a:pt x="3302" y="1234"/>
                  <a:pt x="3869" y="1302"/>
                </a:cubicBezTo>
                <a:cubicBezTo>
                  <a:pt x="4033" y="1319"/>
                  <a:pt x="4023" y="1319"/>
                  <a:pt x="4013" y="1480"/>
                </a:cubicBezTo>
                <a:cubicBezTo>
                  <a:pt x="4003" y="1565"/>
                  <a:pt x="3968" y="1576"/>
                  <a:pt x="3897" y="1576"/>
                </a:cubicBezTo>
                <a:cubicBezTo>
                  <a:pt x="3880" y="1575"/>
                  <a:pt x="3862" y="1575"/>
                  <a:pt x="3845" y="1575"/>
                </a:cubicBezTo>
                <a:cubicBezTo>
                  <a:pt x="3740" y="1575"/>
                  <a:pt x="3636" y="1583"/>
                  <a:pt x="3528" y="1586"/>
                </a:cubicBezTo>
                <a:cubicBezTo>
                  <a:pt x="3456" y="1589"/>
                  <a:pt x="3408" y="1620"/>
                  <a:pt x="3405" y="1695"/>
                </a:cubicBezTo>
                <a:cubicBezTo>
                  <a:pt x="3370" y="2027"/>
                  <a:pt x="3278" y="2341"/>
                  <a:pt x="3254" y="2669"/>
                </a:cubicBezTo>
                <a:cubicBezTo>
                  <a:pt x="3237" y="2953"/>
                  <a:pt x="3186" y="3229"/>
                  <a:pt x="3183" y="3513"/>
                </a:cubicBezTo>
                <a:cubicBezTo>
                  <a:pt x="3183" y="3537"/>
                  <a:pt x="3193" y="3554"/>
                  <a:pt x="3213" y="3564"/>
                </a:cubicBezTo>
                <a:cubicBezTo>
                  <a:pt x="3254" y="3581"/>
                  <a:pt x="3295" y="3609"/>
                  <a:pt x="3340" y="3622"/>
                </a:cubicBezTo>
                <a:cubicBezTo>
                  <a:pt x="3528" y="3687"/>
                  <a:pt x="3726" y="3704"/>
                  <a:pt x="3921" y="3718"/>
                </a:cubicBezTo>
                <a:cubicBezTo>
                  <a:pt x="4176" y="3734"/>
                  <a:pt x="4427" y="3800"/>
                  <a:pt x="4682" y="3800"/>
                </a:cubicBezTo>
                <a:cubicBezTo>
                  <a:pt x="4758" y="3800"/>
                  <a:pt x="4835" y="3794"/>
                  <a:pt x="4912" y="3780"/>
                </a:cubicBezTo>
                <a:cubicBezTo>
                  <a:pt x="5106" y="3745"/>
                  <a:pt x="5106" y="3759"/>
                  <a:pt x="5113" y="3581"/>
                </a:cubicBezTo>
                <a:cubicBezTo>
                  <a:pt x="5113" y="3568"/>
                  <a:pt x="5117" y="3557"/>
                  <a:pt x="5117" y="3547"/>
                </a:cubicBezTo>
                <a:cubicBezTo>
                  <a:pt x="5117" y="2990"/>
                  <a:pt x="5134" y="2440"/>
                  <a:pt x="5100" y="1883"/>
                </a:cubicBezTo>
                <a:cubicBezTo>
                  <a:pt x="5093" y="1743"/>
                  <a:pt x="5011" y="1658"/>
                  <a:pt x="4874" y="1637"/>
                </a:cubicBezTo>
                <a:cubicBezTo>
                  <a:pt x="4775" y="1620"/>
                  <a:pt x="4679" y="1603"/>
                  <a:pt x="4580" y="1593"/>
                </a:cubicBezTo>
                <a:cubicBezTo>
                  <a:pt x="4536" y="1589"/>
                  <a:pt x="4519" y="1572"/>
                  <a:pt x="4525" y="1531"/>
                </a:cubicBezTo>
                <a:cubicBezTo>
                  <a:pt x="4529" y="1483"/>
                  <a:pt x="4536" y="1435"/>
                  <a:pt x="4543" y="1384"/>
                </a:cubicBezTo>
                <a:cubicBezTo>
                  <a:pt x="4546" y="1363"/>
                  <a:pt x="4556" y="1353"/>
                  <a:pt x="4577" y="1353"/>
                </a:cubicBezTo>
                <a:cubicBezTo>
                  <a:pt x="4580" y="1353"/>
                  <a:pt x="4584" y="1353"/>
                  <a:pt x="4587" y="1353"/>
                </a:cubicBezTo>
                <a:cubicBezTo>
                  <a:pt x="4679" y="1367"/>
                  <a:pt x="4768" y="1364"/>
                  <a:pt x="4854" y="1381"/>
                </a:cubicBezTo>
                <a:cubicBezTo>
                  <a:pt x="5091" y="1422"/>
                  <a:pt x="5331" y="1438"/>
                  <a:pt x="5572" y="1438"/>
                </a:cubicBezTo>
                <a:cubicBezTo>
                  <a:pt x="5749" y="1438"/>
                  <a:pt x="5927" y="1429"/>
                  <a:pt x="6104" y="1415"/>
                </a:cubicBezTo>
                <a:cubicBezTo>
                  <a:pt x="6272" y="1401"/>
                  <a:pt x="6432" y="1364"/>
                  <a:pt x="6600" y="1360"/>
                </a:cubicBezTo>
                <a:cubicBezTo>
                  <a:pt x="6648" y="1360"/>
                  <a:pt x="6668" y="1360"/>
                  <a:pt x="6668" y="1411"/>
                </a:cubicBezTo>
                <a:cubicBezTo>
                  <a:pt x="6668" y="1446"/>
                  <a:pt x="6678" y="1480"/>
                  <a:pt x="6682" y="1507"/>
                </a:cubicBezTo>
                <a:cubicBezTo>
                  <a:pt x="6695" y="1565"/>
                  <a:pt x="6678" y="1586"/>
                  <a:pt x="6613" y="1589"/>
                </a:cubicBezTo>
                <a:cubicBezTo>
                  <a:pt x="6524" y="1593"/>
                  <a:pt x="6439" y="1610"/>
                  <a:pt x="6347" y="1627"/>
                </a:cubicBezTo>
                <a:cubicBezTo>
                  <a:pt x="6183" y="1658"/>
                  <a:pt x="6114" y="1740"/>
                  <a:pt x="6101" y="1907"/>
                </a:cubicBezTo>
                <a:cubicBezTo>
                  <a:pt x="6067" y="2430"/>
                  <a:pt x="6087" y="2959"/>
                  <a:pt x="6084" y="3486"/>
                </a:cubicBezTo>
                <a:cubicBezTo>
                  <a:pt x="6084" y="3530"/>
                  <a:pt x="6101" y="3581"/>
                  <a:pt x="6084" y="3619"/>
                </a:cubicBezTo>
                <a:cubicBezTo>
                  <a:pt x="6036" y="3711"/>
                  <a:pt x="6097" y="3745"/>
                  <a:pt x="6166" y="3756"/>
                </a:cubicBezTo>
                <a:cubicBezTo>
                  <a:pt x="6303" y="3777"/>
                  <a:pt x="6443" y="3801"/>
                  <a:pt x="6585" y="3801"/>
                </a:cubicBezTo>
                <a:cubicBezTo>
                  <a:pt x="6644" y="3801"/>
                  <a:pt x="6704" y="3796"/>
                  <a:pt x="6764" y="3786"/>
                </a:cubicBezTo>
                <a:cubicBezTo>
                  <a:pt x="7003" y="3742"/>
                  <a:pt x="7246" y="3721"/>
                  <a:pt x="7488" y="3701"/>
                </a:cubicBezTo>
                <a:cubicBezTo>
                  <a:pt x="7656" y="3687"/>
                  <a:pt x="7826" y="3657"/>
                  <a:pt x="7980" y="3568"/>
                </a:cubicBezTo>
                <a:cubicBezTo>
                  <a:pt x="8001" y="3554"/>
                  <a:pt x="8031" y="3551"/>
                  <a:pt x="8028" y="3516"/>
                </a:cubicBezTo>
                <a:cubicBezTo>
                  <a:pt x="8018" y="3393"/>
                  <a:pt x="8021" y="3264"/>
                  <a:pt x="8008" y="3141"/>
                </a:cubicBezTo>
                <a:cubicBezTo>
                  <a:pt x="7956" y="2799"/>
                  <a:pt x="7946" y="2454"/>
                  <a:pt x="7878" y="2115"/>
                </a:cubicBezTo>
                <a:cubicBezTo>
                  <a:pt x="7850" y="1982"/>
                  <a:pt x="7799" y="1859"/>
                  <a:pt x="7806" y="1722"/>
                </a:cubicBezTo>
                <a:cubicBezTo>
                  <a:pt x="7806" y="1623"/>
                  <a:pt x="7758" y="1582"/>
                  <a:pt x="7659" y="1582"/>
                </a:cubicBezTo>
                <a:cubicBezTo>
                  <a:pt x="7536" y="1582"/>
                  <a:pt x="7416" y="1572"/>
                  <a:pt x="7293" y="1572"/>
                </a:cubicBezTo>
                <a:cubicBezTo>
                  <a:pt x="7232" y="1572"/>
                  <a:pt x="7191" y="1569"/>
                  <a:pt x="7198" y="1490"/>
                </a:cubicBezTo>
                <a:cubicBezTo>
                  <a:pt x="7198" y="1463"/>
                  <a:pt x="7191" y="1432"/>
                  <a:pt x="7187" y="1401"/>
                </a:cubicBezTo>
                <a:cubicBezTo>
                  <a:pt x="7177" y="1347"/>
                  <a:pt x="7181" y="1316"/>
                  <a:pt x="7256" y="1312"/>
                </a:cubicBezTo>
                <a:cubicBezTo>
                  <a:pt x="7536" y="1282"/>
                  <a:pt x="7823" y="1244"/>
                  <a:pt x="8103" y="1206"/>
                </a:cubicBezTo>
                <a:cubicBezTo>
                  <a:pt x="8479" y="1155"/>
                  <a:pt x="8862" y="1124"/>
                  <a:pt x="9231" y="1025"/>
                </a:cubicBezTo>
                <a:cubicBezTo>
                  <a:pt x="9281" y="1012"/>
                  <a:pt x="9313" y="1004"/>
                  <a:pt x="9336" y="1004"/>
                </a:cubicBezTo>
                <a:cubicBezTo>
                  <a:pt x="9378" y="1004"/>
                  <a:pt x="9385" y="1035"/>
                  <a:pt x="9419" y="1124"/>
                </a:cubicBezTo>
                <a:cubicBezTo>
                  <a:pt x="9453" y="1224"/>
                  <a:pt x="9419" y="1244"/>
                  <a:pt x="9330" y="1247"/>
                </a:cubicBezTo>
                <a:cubicBezTo>
                  <a:pt x="9122" y="1261"/>
                  <a:pt x="8920" y="1295"/>
                  <a:pt x="8718" y="1360"/>
                </a:cubicBezTo>
                <a:cubicBezTo>
                  <a:pt x="8660" y="1377"/>
                  <a:pt x="8633" y="1394"/>
                  <a:pt x="8643" y="1473"/>
                </a:cubicBezTo>
                <a:cubicBezTo>
                  <a:pt x="8660" y="1675"/>
                  <a:pt x="8729" y="1863"/>
                  <a:pt x="8770" y="2061"/>
                </a:cubicBezTo>
                <a:cubicBezTo>
                  <a:pt x="8841" y="2420"/>
                  <a:pt x="8944" y="2772"/>
                  <a:pt x="9005" y="3137"/>
                </a:cubicBezTo>
                <a:cubicBezTo>
                  <a:pt x="9034" y="3303"/>
                  <a:pt x="9125" y="3389"/>
                  <a:pt x="9269" y="3389"/>
                </a:cubicBezTo>
                <a:cubicBezTo>
                  <a:pt x="9282" y="3389"/>
                  <a:pt x="9295" y="3388"/>
                  <a:pt x="9309" y="3387"/>
                </a:cubicBezTo>
                <a:cubicBezTo>
                  <a:pt x="9603" y="3363"/>
                  <a:pt x="9894" y="3315"/>
                  <a:pt x="10181" y="3240"/>
                </a:cubicBezTo>
                <a:cubicBezTo>
                  <a:pt x="10410" y="3175"/>
                  <a:pt x="10635" y="3086"/>
                  <a:pt x="10854" y="2987"/>
                </a:cubicBezTo>
                <a:cubicBezTo>
                  <a:pt x="11035" y="2908"/>
                  <a:pt x="11056" y="2840"/>
                  <a:pt x="10987" y="2662"/>
                </a:cubicBezTo>
                <a:cubicBezTo>
                  <a:pt x="10950" y="2560"/>
                  <a:pt x="10905" y="2461"/>
                  <a:pt x="10871" y="2361"/>
                </a:cubicBezTo>
                <a:cubicBezTo>
                  <a:pt x="10734" y="1996"/>
                  <a:pt x="10560" y="1640"/>
                  <a:pt x="10461" y="1261"/>
                </a:cubicBezTo>
                <a:cubicBezTo>
                  <a:pt x="10444" y="1189"/>
                  <a:pt x="10413" y="1111"/>
                  <a:pt x="10410" y="1039"/>
                </a:cubicBezTo>
                <a:cubicBezTo>
                  <a:pt x="10410" y="1005"/>
                  <a:pt x="10430" y="971"/>
                  <a:pt x="10393" y="943"/>
                </a:cubicBezTo>
                <a:cubicBezTo>
                  <a:pt x="10380" y="935"/>
                  <a:pt x="10367" y="932"/>
                  <a:pt x="10356" y="932"/>
                </a:cubicBezTo>
                <a:cubicBezTo>
                  <a:pt x="10333" y="932"/>
                  <a:pt x="10312" y="944"/>
                  <a:pt x="10290" y="957"/>
                </a:cubicBezTo>
                <a:cubicBezTo>
                  <a:pt x="10184" y="1019"/>
                  <a:pt x="10065" y="1046"/>
                  <a:pt x="9948" y="1087"/>
                </a:cubicBezTo>
                <a:cubicBezTo>
                  <a:pt x="9923" y="1095"/>
                  <a:pt x="9900" y="1099"/>
                  <a:pt x="9881" y="1099"/>
                </a:cubicBezTo>
                <a:cubicBezTo>
                  <a:pt x="9817" y="1099"/>
                  <a:pt x="9788" y="1055"/>
                  <a:pt x="9778" y="971"/>
                </a:cubicBezTo>
                <a:cubicBezTo>
                  <a:pt x="9771" y="909"/>
                  <a:pt x="9757" y="872"/>
                  <a:pt x="9839" y="837"/>
                </a:cubicBezTo>
                <a:cubicBezTo>
                  <a:pt x="10130" y="714"/>
                  <a:pt x="10427" y="595"/>
                  <a:pt x="10700" y="431"/>
                </a:cubicBezTo>
                <a:cubicBezTo>
                  <a:pt x="10833" y="356"/>
                  <a:pt x="10970" y="284"/>
                  <a:pt x="11097" y="192"/>
                </a:cubicBezTo>
                <a:cubicBezTo>
                  <a:pt x="11158" y="151"/>
                  <a:pt x="11213" y="89"/>
                  <a:pt x="11179" y="34"/>
                </a:cubicBezTo>
                <a:cubicBezTo>
                  <a:pt x="11156" y="10"/>
                  <a:pt x="11132" y="1"/>
                  <a:pt x="11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4"/>
          <p:cNvSpPr/>
          <p:nvPr/>
        </p:nvSpPr>
        <p:spPr>
          <a:xfrm rot="-5400000" flipH="1">
            <a:off x="-375284" y="3851650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20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>
            <a:off x="5232287" y="538024"/>
            <a:ext cx="2727173" cy="4067473"/>
          </a:xfrm>
          <a:custGeom>
            <a:avLst/>
            <a:gdLst/>
            <a:ahLst/>
            <a:cxnLst/>
            <a:rect l="l" t="t" r="r" b="b"/>
            <a:pathLst>
              <a:path w="30157" h="44978" extrusionOk="0">
                <a:moveTo>
                  <a:pt x="0" y="5842"/>
                </a:moveTo>
                <a:cubicBezTo>
                  <a:pt x="0" y="5842"/>
                  <a:pt x="5" y="5843"/>
                  <a:pt x="14" y="5844"/>
                </a:cubicBezTo>
                <a:lnTo>
                  <a:pt x="14" y="5844"/>
                </a:lnTo>
                <a:lnTo>
                  <a:pt x="14" y="5842"/>
                </a:lnTo>
                <a:close/>
                <a:moveTo>
                  <a:pt x="28786" y="1"/>
                </a:moveTo>
                <a:cubicBezTo>
                  <a:pt x="28605" y="1"/>
                  <a:pt x="28312" y="156"/>
                  <a:pt x="28175" y="183"/>
                </a:cubicBezTo>
                <a:cubicBezTo>
                  <a:pt x="27997" y="218"/>
                  <a:pt x="27775" y="252"/>
                  <a:pt x="27604" y="320"/>
                </a:cubicBezTo>
                <a:cubicBezTo>
                  <a:pt x="27581" y="329"/>
                  <a:pt x="27556" y="333"/>
                  <a:pt x="27530" y="333"/>
                </a:cubicBezTo>
                <a:cubicBezTo>
                  <a:pt x="27354" y="333"/>
                  <a:pt x="27102" y="162"/>
                  <a:pt x="26968" y="132"/>
                </a:cubicBezTo>
                <a:cubicBezTo>
                  <a:pt x="26846" y="105"/>
                  <a:pt x="26483" y="34"/>
                  <a:pt x="26237" y="34"/>
                </a:cubicBezTo>
                <a:cubicBezTo>
                  <a:pt x="26174" y="34"/>
                  <a:pt x="26118" y="39"/>
                  <a:pt x="26076" y="50"/>
                </a:cubicBezTo>
                <a:cubicBezTo>
                  <a:pt x="25962" y="81"/>
                  <a:pt x="25673" y="97"/>
                  <a:pt x="25386" y="97"/>
                </a:cubicBezTo>
                <a:cubicBezTo>
                  <a:pt x="25156" y="97"/>
                  <a:pt x="24928" y="87"/>
                  <a:pt x="24792" y="64"/>
                </a:cubicBezTo>
                <a:cubicBezTo>
                  <a:pt x="24732" y="54"/>
                  <a:pt x="24678" y="50"/>
                  <a:pt x="24627" y="50"/>
                </a:cubicBezTo>
                <a:cubicBezTo>
                  <a:pt x="24408" y="50"/>
                  <a:pt x="24260" y="128"/>
                  <a:pt x="24135" y="183"/>
                </a:cubicBezTo>
                <a:cubicBezTo>
                  <a:pt x="23978" y="252"/>
                  <a:pt x="23688" y="508"/>
                  <a:pt x="23585" y="593"/>
                </a:cubicBezTo>
                <a:cubicBezTo>
                  <a:pt x="23499" y="665"/>
                  <a:pt x="23118" y="835"/>
                  <a:pt x="22868" y="835"/>
                </a:cubicBezTo>
                <a:cubicBezTo>
                  <a:pt x="22821" y="835"/>
                  <a:pt x="22779" y="829"/>
                  <a:pt x="22745" y="816"/>
                </a:cubicBezTo>
                <a:cubicBezTo>
                  <a:pt x="22710" y="802"/>
                  <a:pt x="22668" y="796"/>
                  <a:pt x="22620" y="796"/>
                </a:cubicBezTo>
                <a:cubicBezTo>
                  <a:pt x="22362" y="796"/>
                  <a:pt x="21954" y="968"/>
                  <a:pt x="21853" y="1055"/>
                </a:cubicBezTo>
                <a:cubicBezTo>
                  <a:pt x="21733" y="1161"/>
                  <a:pt x="21385" y="1451"/>
                  <a:pt x="21231" y="1554"/>
                </a:cubicBezTo>
                <a:cubicBezTo>
                  <a:pt x="21077" y="1656"/>
                  <a:pt x="20958" y="1930"/>
                  <a:pt x="20838" y="1964"/>
                </a:cubicBezTo>
                <a:cubicBezTo>
                  <a:pt x="20718" y="1998"/>
                  <a:pt x="19809" y="2203"/>
                  <a:pt x="19673" y="2305"/>
                </a:cubicBezTo>
                <a:cubicBezTo>
                  <a:pt x="19533" y="2408"/>
                  <a:pt x="19293" y="2787"/>
                  <a:pt x="19123" y="2924"/>
                </a:cubicBezTo>
                <a:cubicBezTo>
                  <a:pt x="18952" y="3061"/>
                  <a:pt x="18316" y="3078"/>
                  <a:pt x="18145" y="3197"/>
                </a:cubicBezTo>
                <a:cubicBezTo>
                  <a:pt x="17974" y="3317"/>
                  <a:pt x="17284" y="3655"/>
                  <a:pt x="17284" y="3655"/>
                </a:cubicBezTo>
                <a:cubicBezTo>
                  <a:pt x="17284" y="3655"/>
                  <a:pt x="17268" y="4210"/>
                  <a:pt x="17205" y="4210"/>
                </a:cubicBezTo>
                <a:cubicBezTo>
                  <a:pt x="17203" y="4210"/>
                  <a:pt x="17201" y="4210"/>
                  <a:pt x="17199" y="4209"/>
                </a:cubicBezTo>
                <a:cubicBezTo>
                  <a:pt x="17130" y="4175"/>
                  <a:pt x="16631" y="3761"/>
                  <a:pt x="16478" y="3676"/>
                </a:cubicBezTo>
                <a:cubicBezTo>
                  <a:pt x="16450" y="3660"/>
                  <a:pt x="16396" y="3654"/>
                  <a:pt x="16325" y="3654"/>
                </a:cubicBezTo>
                <a:cubicBezTo>
                  <a:pt x="15998" y="3654"/>
                  <a:pt x="15311" y="3793"/>
                  <a:pt x="15227" y="3864"/>
                </a:cubicBezTo>
                <a:cubicBezTo>
                  <a:pt x="15125" y="3952"/>
                  <a:pt x="14591" y="4332"/>
                  <a:pt x="14523" y="4400"/>
                </a:cubicBezTo>
                <a:cubicBezTo>
                  <a:pt x="14448" y="4468"/>
                  <a:pt x="14089" y="4622"/>
                  <a:pt x="14004" y="4691"/>
                </a:cubicBezTo>
                <a:cubicBezTo>
                  <a:pt x="13918" y="4759"/>
                  <a:pt x="13317" y="4947"/>
                  <a:pt x="13317" y="5135"/>
                </a:cubicBezTo>
                <a:cubicBezTo>
                  <a:pt x="13317" y="5326"/>
                  <a:pt x="13009" y="5565"/>
                  <a:pt x="12941" y="5685"/>
                </a:cubicBezTo>
                <a:cubicBezTo>
                  <a:pt x="12873" y="5805"/>
                  <a:pt x="12493" y="5890"/>
                  <a:pt x="12288" y="5992"/>
                </a:cubicBezTo>
                <a:cubicBezTo>
                  <a:pt x="12083" y="6098"/>
                  <a:pt x="11687" y="6406"/>
                  <a:pt x="11499" y="6491"/>
                </a:cubicBezTo>
                <a:cubicBezTo>
                  <a:pt x="11452" y="6513"/>
                  <a:pt x="11389" y="6520"/>
                  <a:pt x="11318" y="6520"/>
                </a:cubicBezTo>
                <a:cubicBezTo>
                  <a:pt x="11154" y="6520"/>
                  <a:pt x="10949" y="6480"/>
                  <a:pt x="10818" y="6480"/>
                </a:cubicBezTo>
                <a:cubicBezTo>
                  <a:pt x="10781" y="6480"/>
                  <a:pt x="10749" y="6483"/>
                  <a:pt x="10727" y="6491"/>
                </a:cubicBezTo>
                <a:cubicBezTo>
                  <a:pt x="10719" y="6494"/>
                  <a:pt x="10710" y="6496"/>
                  <a:pt x="10699" y="6496"/>
                </a:cubicBezTo>
                <a:cubicBezTo>
                  <a:pt x="10525" y="6496"/>
                  <a:pt x="9995" y="6115"/>
                  <a:pt x="9883" y="6115"/>
                </a:cubicBezTo>
                <a:cubicBezTo>
                  <a:pt x="9763" y="6115"/>
                  <a:pt x="9042" y="5996"/>
                  <a:pt x="8905" y="5962"/>
                </a:cubicBezTo>
                <a:cubicBezTo>
                  <a:pt x="8895" y="5959"/>
                  <a:pt x="8884" y="5958"/>
                  <a:pt x="8873" y="5958"/>
                </a:cubicBezTo>
                <a:cubicBezTo>
                  <a:pt x="8737" y="5958"/>
                  <a:pt x="8566" y="6138"/>
                  <a:pt x="8424" y="6201"/>
                </a:cubicBezTo>
                <a:cubicBezTo>
                  <a:pt x="8266" y="6269"/>
                  <a:pt x="7942" y="6751"/>
                  <a:pt x="7839" y="6819"/>
                </a:cubicBezTo>
                <a:cubicBezTo>
                  <a:pt x="7737" y="6888"/>
                  <a:pt x="7320" y="7335"/>
                  <a:pt x="7183" y="7370"/>
                </a:cubicBezTo>
                <a:cubicBezTo>
                  <a:pt x="7146" y="7380"/>
                  <a:pt x="7081" y="7383"/>
                  <a:pt x="7002" y="7383"/>
                </a:cubicBezTo>
                <a:cubicBezTo>
                  <a:pt x="6786" y="7383"/>
                  <a:pt x="6468" y="7356"/>
                  <a:pt x="6343" y="7356"/>
                </a:cubicBezTo>
                <a:cubicBezTo>
                  <a:pt x="6168" y="7356"/>
                  <a:pt x="5912" y="7663"/>
                  <a:pt x="5827" y="7698"/>
                </a:cubicBezTo>
                <a:cubicBezTo>
                  <a:pt x="5741" y="7728"/>
                  <a:pt x="5242" y="8125"/>
                  <a:pt x="5174" y="8138"/>
                </a:cubicBezTo>
                <a:cubicBezTo>
                  <a:pt x="5171" y="8139"/>
                  <a:pt x="5168" y="8140"/>
                  <a:pt x="5165" y="8140"/>
                </a:cubicBezTo>
                <a:cubicBezTo>
                  <a:pt x="5073" y="8140"/>
                  <a:pt x="4737" y="7880"/>
                  <a:pt x="4654" y="7834"/>
                </a:cubicBezTo>
                <a:cubicBezTo>
                  <a:pt x="4569" y="7783"/>
                  <a:pt x="3814" y="7042"/>
                  <a:pt x="3711" y="7042"/>
                </a:cubicBezTo>
                <a:cubicBezTo>
                  <a:pt x="3609" y="7042"/>
                  <a:pt x="3264" y="6577"/>
                  <a:pt x="3059" y="6526"/>
                </a:cubicBezTo>
                <a:cubicBezTo>
                  <a:pt x="3036" y="6520"/>
                  <a:pt x="3011" y="6517"/>
                  <a:pt x="2984" y="6517"/>
                </a:cubicBezTo>
                <a:cubicBezTo>
                  <a:pt x="2766" y="6517"/>
                  <a:pt x="2425" y="6683"/>
                  <a:pt x="2334" y="6713"/>
                </a:cubicBezTo>
                <a:cubicBezTo>
                  <a:pt x="2330" y="6715"/>
                  <a:pt x="2325" y="6716"/>
                  <a:pt x="2320" y="6716"/>
                </a:cubicBezTo>
                <a:cubicBezTo>
                  <a:pt x="2199" y="6716"/>
                  <a:pt x="1832" y="6353"/>
                  <a:pt x="1750" y="6321"/>
                </a:cubicBezTo>
                <a:cubicBezTo>
                  <a:pt x="1667" y="6287"/>
                  <a:pt x="1288" y="5978"/>
                  <a:pt x="1127" y="5978"/>
                </a:cubicBezTo>
                <a:cubicBezTo>
                  <a:pt x="1122" y="5978"/>
                  <a:pt x="1118" y="5978"/>
                  <a:pt x="1114" y="5979"/>
                </a:cubicBezTo>
                <a:cubicBezTo>
                  <a:pt x="1106" y="5980"/>
                  <a:pt x="1096" y="5980"/>
                  <a:pt x="1084" y="5980"/>
                </a:cubicBezTo>
                <a:cubicBezTo>
                  <a:pt x="879" y="5980"/>
                  <a:pt x="125" y="5862"/>
                  <a:pt x="14" y="5844"/>
                </a:cubicBezTo>
                <a:lnTo>
                  <a:pt x="14" y="5844"/>
                </a:lnTo>
                <a:lnTo>
                  <a:pt x="14" y="43581"/>
                </a:lnTo>
                <a:lnTo>
                  <a:pt x="304" y="43957"/>
                </a:lnTo>
                <a:cubicBezTo>
                  <a:pt x="304" y="43957"/>
                  <a:pt x="1316" y="43717"/>
                  <a:pt x="1470" y="43598"/>
                </a:cubicBezTo>
                <a:cubicBezTo>
                  <a:pt x="1627" y="43478"/>
                  <a:pt x="1866" y="43410"/>
                  <a:pt x="2003" y="43410"/>
                </a:cubicBezTo>
                <a:cubicBezTo>
                  <a:pt x="2139" y="43410"/>
                  <a:pt x="2604" y="43632"/>
                  <a:pt x="2792" y="43683"/>
                </a:cubicBezTo>
                <a:cubicBezTo>
                  <a:pt x="2807" y="43687"/>
                  <a:pt x="2824" y="43689"/>
                  <a:pt x="2841" y="43689"/>
                </a:cubicBezTo>
                <a:cubicBezTo>
                  <a:pt x="3041" y="43689"/>
                  <a:pt x="3374" y="43444"/>
                  <a:pt x="3499" y="43444"/>
                </a:cubicBezTo>
                <a:cubicBezTo>
                  <a:pt x="3636" y="43444"/>
                  <a:pt x="4255" y="43034"/>
                  <a:pt x="4255" y="43034"/>
                </a:cubicBezTo>
                <a:cubicBezTo>
                  <a:pt x="4255" y="43034"/>
                  <a:pt x="4754" y="43567"/>
                  <a:pt x="4839" y="43584"/>
                </a:cubicBezTo>
                <a:cubicBezTo>
                  <a:pt x="4843" y="43585"/>
                  <a:pt x="4847" y="43585"/>
                  <a:pt x="4853" y="43585"/>
                </a:cubicBezTo>
                <a:cubicBezTo>
                  <a:pt x="4973" y="43585"/>
                  <a:pt x="5497" y="43413"/>
                  <a:pt x="5611" y="43396"/>
                </a:cubicBezTo>
                <a:cubicBezTo>
                  <a:pt x="5731" y="43379"/>
                  <a:pt x="5987" y="43174"/>
                  <a:pt x="6038" y="43140"/>
                </a:cubicBezTo>
                <a:cubicBezTo>
                  <a:pt x="6042" y="43138"/>
                  <a:pt x="6048" y="43137"/>
                  <a:pt x="6057" y="43137"/>
                </a:cubicBezTo>
                <a:cubicBezTo>
                  <a:pt x="6188" y="43137"/>
                  <a:pt x="6873" y="43354"/>
                  <a:pt x="6985" y="43482"/>
                </a:cubicBezTo>
                <a:cubicBezTo>
                  <a:pt x="7105" y="43622"/>
                  <a:pt x="7945" y="44049"/>
                  <a:pt x="8048" y="44110"/>
                </a:cubicBezTo>
                <a:cubicBezTo>
                  <a:pt x="8150" y="44165"/>
                  <a:pt x="8321" y="44288"/>
                  <a:pt x="8492" y="44374"/>
                </a:cubicBezTo>
                <a:cubicBezTo>
                  <a:pt x="8663" y="44459"/>
                  <a:pt x="9145" y="44647"/>
                  <a:pt x="9367" y="44698"/>
                </a:cubicBezTo>
                <a:cubicBezTo>
                  <a:pt x="9573" y="44745"/>
                  <a:pt x="10483" y="44978"/>
                  <a:pt x="10728" y="44978"/>
                </a:cubicBezTo>
                <a:cubicBezTo>
                  <a:pt x="10751" y="44978"/>
                  <a:pt x="10768" y="44976"/>
                  <a:pt x="10778" y="44972"/>
                </a:cubicBezTo>
                <a:cubicBezTo>
                  <a:pt x="10898" y="44920"/>
                  <a:pt x="11311" y="44664"/>
                  <a:pt x="11431" y="44647"/>
                </a:cubicBezTo>
                <a:cubicBezTo>
                  <a:pt x="11550" y="44630"/>
                  <a:pt x="11687" y="44356"/>
                  <a:pt x="11875" y="44339"/>
                </a:cubicBezTo>
                <a:cubicBezTo>
                  <a:pt x="11881" y="44339"/>
                  <a:pt x="11888" y="44339"/>
                  <a:pt x="11895" y="44339"/>
                </a:cubicBezTo>
                <a:cubicBezTo>
                  <a:pt x="12077" y="44339"/>
                  <a:pt x="12428" y="44531"/>
                  <a:pt x="12582" y="44531"/>
                </a:cubicBezTo>
                <a:cubicBezTo>
                  <a:pt x="12593" y="44531"/>
                  <a:pt x="12604" y="44530"/>
                  <a:pt x="12613" y="44527"/>
                </a:cubicBezTo>
                <a:cubicBezTo>
                  <a:pt x="12750" y="44493"/>
                  <a:pt x="13334" y="44391"/>
                  <a:pt x="13556" y="44288"/>
                </a:cubicBezTo>
                <a:cubicBezTo>
                  <a:pt x="13778" y="44186"/>
                  <a:pt x="14209" y="43448"/>
                  <a:pt x="14380" y="43277"/>
                </a:cubicBezTo>
                <a:cubicBezTo>
                  <a:pt x="14557" y="43106"/>
                  <a:pt x="14745" y="42436"/>
                  <a:pt x="14865" y="42282"/>
                </a:cubicBezTo>
                <a:cubicBezTo>
                  <a:pt x="14984" y="42129"/>
                  <a:pt x="15381" y="42094"/>
                  <a:pt x="15586" y="42043"/>
                </a:cubicBezTo>
                <a:cubicBezTo>
                  <a:pt x="15791" y="41988"/>
                  <a:pt x="16666" y="41613"/>
                  <a:pt x="16751" y="41544"/>
                </a:cubicBezTo>
                <a:cubicBezTo>
                  <a:pt x="16829" y="41482"/>
                  <a:pt x="17759" y="41264"/>
                  <a:pt x="18028" y="41264"/>
                </a:cubicBezTo>
                <a:cubicBezTo>
                  <a:pt x="18055" y="41264"/>
                  <a:pt x="18075" y="41266"/>
                  <a:pt x="18087" y="41271"/>
                </a:cubicBezTo>
                <a:cubicBezTo>
                  <a:pt x="18225" y="41320"/>
                  <a:pt x="18482" y="41649"/>
                  <a:pt x="18578" y="41649"/>
                </a:cubicBezTo>
                <a:cubicBezTo>
                  <a:pt x="18582" y="41649"/>
                  <a:pt x="18586" y="41648"/>
                  <a:pt x="18589" y="41647"/>
                </a:cubicBezTo>
                <a:cubicBezTo>
                  <a:pt x="18675" y="41613"/>
                  <a:pt x="19208" y="41404"/>
                  <a:pt x="19396" y="41336"/>
                </a:cubicBezTo>
                <a:cubicBezTo>
                  <a:pt x="19414" y="41330"/>
                  <a:pt x="19433" y="41327"/>
                  <a:pt x="19454" y="41327"/>
                </a:cubicBezTo>
                <a:cubicBezTo>
                  <a:pt x="19653" y="41327"/>
                  <a:pt x="19971" y="41582"/>
                  <a:pt x="20049" y="41613"/>
                </a:cubicBezTo>
                <a:cubicBezTo>
                  <a:pt x="20134" y="41647"/>
                  <a:pt x="20804" y="42180"/>
                  <a:pt x="20804" y="42180"/>
                </a:cubicBezTo>
                <a:cubicBezTo>
                  <a:pt x="20804" y="42180"/>
                  <a:pt x="21363" y="42354"/>
                  <a:pt x="21489" y="42354"/>
                </a:cubicBezTo>
                <a:cubicBezTo>
                  <a:pt x="21500" y="42354"/>
                  <a:pt x="21507" y="42353"/>
                  <a:pt x="21511" y="42351"/>
                </a:cubicBezTo>
                <a:cubicBezTo>
                  <a:pt x="21562" y="42316"/>
                  <a:pt x="22471" y="42197"/>
                  <a:pt x="22642" y="42163"/>
                </a:cubicBezTo>
                <a:cubicBezTo>
                  <a:pt x="22816" y="42129"/>
                  <a:pt x="22953" y="41818"/>
                  <a:pt x="23192" y="41647"/>
                </a:cubicBezTo>
                <a:cubicBezTo>
                  <a:pt x="23435" y="41476"/>
                  <a:pt x="23637" y="41165"/>
                  <a:pt x="23760" y="41008"/>
                </a:cubicBezTo>
                <a:cubicBezTo>
                  <a:pt x="23886" y="40851"/>
                  <a:pt x="24057" y="40543"/>
                  <a:pt x="24262" y="40475"/>
                </a:cubicBezTo>
                <a:cubicBezTo>
                  <a:pt x="24467" y="40406"/>
                  <a:pt x="25188" y="40270"/>
                  <a:pt x="25342" y="40218"/>
                </a:cubicBezTo>
                <a:cubicBezTo>
                  <a:pt x="25495" y="40167"/>
                  <a:pt x="25875" y="40133"/>
                  <a:pt x="26131" y="40133"/>
                </a:cubicBezTo>
                <a:cubicBezTo>
                  <a:pt x="26387" y="40133"/>
                  <a:pt x="26767" y="39996"/>
                  <a:pt x="26955" y="39894"/>
                </a:cubicBezTo>
                <a:cubicBezTo>
                  <a:pt x="27143" y="39791"/>
                  <a:pt x="27296" y="39689"/>
                  <a:pt x="27399" y="39655"/>
                </a:cubicBezTo>
                <a:cubicBezTo>
                  <a:pt x="27410" y="39651"/>
                  <a:pt x="27424" y="39649"/>
                  <a:pt x="27443" y="39649"/>
                </a:cubicBezTo>
                <a:cubicBezTo>
                  <a:pt x="27549" y="39649"/>
                  <a:pt x="27774" y="39701"/>
                  <a:pt x="27984" y="39701"/>
                </a:cubicBezTo>
                <a:cubicBezTo>
                  <a:pt x="28084" y="39701"/>
                  <a:pt x="28181" y="39689"/>
                  <a:pt x="28260" y="39655"/>
                </a:cubicBezTo>
                <a:cubicBezTo>
                  <a:pt x="28533" y="39531"/>
                  <a:pt x="30156" y="39139"/>
                  <a:pt x="30156" y="39139"/>
                </a:cubicBezTo>
                <a:lnTo>
                  <a:pt x="30156" y="768"/>
                </a:lnTo>
                <a:cubicBezTo>
                  <a:pt x="30156" y="768"/>
                  <a:pt x="29032" y="149"/>
                  <a:pt x="28896" y="33"/>
                </a:cubicBezTo>
                <a:cubicBezTo>
                  <a:pt x="28869" y="10"/>
                  <a:pt x="28831" y="1"/>
                  <a:pt x="287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5231925" y="580798"/>
            <a:ext cx="2725636" cy="3945751"/>
          </a:xfrm>
          <a:custGeom>
            <a:avLst/>
            <a:gdLst/>
            <a:ahLst/>
            <a:cxnLst/>
            <a:rect l="l" t="t" r="r" b="b"/>
            <a:pathLst>
              <a:path w="30140" h="43632" extrusionOk="0">
                <a:moveTo>
                  <a:pt x="25798" y="1"/>
                </a:moveTo>
                <a:cubicBezTo>
                  <a:pt x="25255" y="1"/>
                  <a:pt x="24482" y="91"/>
                  <a:pt x="24160" y="305"/>
                </a:cubicBezTo>
                <a:cubicBezTo>
                  <a:pt x="23692" y="613"/>
                  <a:pt x="22458" y="1128"/>
                  <a:pt x="22048" y="1334"/>
                </a:cubicBezTo>
                <a:cubicBezTo>
                  <a:pt x="21638" y="1539"/>
                  <a:pt x="19837" y="2670"/>
                  <a:pt x="19472" y="2827"/>
                </a:cubicBezTo>
                <a:cubicBezTo>
                  <a:pt x="19109" y="2987"/>
                  <a:pt x="17517" y="4166"/>
                  <a:pt x="17312" y="4272"/>
                </a:cubicBezTo>
                <a:cubicBezTo>
                  <a:pt x="17295" y="4281"/>
                  <a:pt x="17270" y="4285"/>
                  <a:pt x="17240" y="4285"/>
                </a:cubicBezTo>
                <a:cubicBezTo>
                  <a:pt x="16963" y="4285"/>
                  <a:pt x="16182" y="3968"/>
                  <a:pt x="15707" y="3968"/>
                </a:cubicBezTo>
                <a:cubicBezTo>
                  <a:pt x="15608" y="3968"/>
                  <a:pt x="15522" y="3982"/>
                  <a:pt x="15457" y="4016"/>
                </a:cubicBezTo>
                <a:cubicBezTo>
                  <a:pt x="15047" y="4224"/>
                  <a:pt x="13810" y="5301"/>
                  <a:pt x="13191" y="5663"/>
                </a:cubicBezTo>
                <a:cubicBezTo>
                  <a:pt x="12569" y="6025"/>
                  <a:pt x="10977" y="6640"/>
                  <a:pt x="10768" y="6640"/>
                </a:cubicBezTo>
                <a:cubicBezTo>
                  <a:pt x="10560" y="6640"/>
                  <a:pt x="10150" y="6176"/>
                  <a:pt x="9740" y="6070"/>
                </a:cubicBezTo>
                <a:cubicBezTo>
                  <a:pt x="9713" y="6062"/>
                  <a:pt x="9682" y="6059"/>
                  <a:pt x="9649" y="6059"/>
                </a:cubicBezTo>
                <a:cubicBezTo>
                  <a:pt x="9183" y="6059"/>
                  <a:pt x="8175" y="6757"/>
                  <a:pt x="7935" y="6955"/>
                </a:cubicBezTo>
                <a:cubicBezTo>
                  <a:pt x="7679" y="7160"/>
                  <a:pt x="6651" y="7727"/>
                  <a:pt x="6391" y="7727"/>
                </a:cubicBezTo>
                <a:cubicBezTo>
                  <a:pt x="6128" y="7727"/>
                  <a:pt x="5154" y="8137"/>
                  <a:pt x="4946" y="8137"/>
                </a:cubicBezTo>
                <a:cubicBezTo>
                  <a:pt x="4740" y="8137"/>
                  <a:pt x="2991" y="6592"/>
                  <a:pt x="2677" y="6541"/>
                </a:cubicBezTo>
                <a:cubicBezTo>
                  <a:pt x="2369" y="6490"/>
                  <a:pt x="1" y="6070"/>
                  <a:pt x="1" y="6070"/>
                </a:cubicBezTo>
                <a:lnTo>
                  <a:pt x="1" y="42564"/>
                </a:lnTo>
                <a:cubicBezTo>
                  <a:pt x="1" y="42564"/>
                  <a:pt x="1076" y="42528"/>
                  <a:pt x="1930" y="42528"/>
                </a:cubicBezTo>
                <a:cubicBezTo>
                  <a:pt x="2356" y="42528"/>
                  <a:pt x="2728" y="42537"/>
                  <a:pt x="2882" y="42564"/>
                </a:cubicBezTo>
                <a:cubicBezTo>
                  <a:pt x="2901" y="42568"/>
                  <a:pt x="2923" y="42570"/>
                  <a:pt x="2946" y="42570"/>
                </a:cubicBezTo>
                <a:cubicBezTo>
                  <a:pt x="3447" y="42570"/>
                  <a:pt x="4632" y="41770"/>
                  <a:pt x="5013" y="41770"/>
                </a:cubicBezTo>
                <a:cubicBezTo>
                  <a:pt x="5025" y="41770"/>
                  <a:pt x="5035" y="41770"/>
                  <a:pt x="5045" y="41772"/>
                </a:cubicBezTo>
                <a:cubicBezTo>
                  <a:pt x="5403" y="41823"/>
                  <a:pt x="6589" y="42339"/>
                  <a:pt x="7204" y="42568"/>
                </a:cubicBezTo>
                <a:cubicBezTo>
                  <a:pt x="7826" y="42800"/>
                  <a:pt x="9162" y="43521"/>
                  <a:pt x="9781" y="43573"/>
                </a:cubicBezTo>
                <a:cubicBezTo>
                  <a:pt x="10138" y="43602"/>
                  <a:pt x="10289" y="43632"/>
                  <a:pt x="10502" y="43632"/>
                </a:cubicBezTo>
                <a:cubicBezTo>
                  <a:pt x="10658" y="43632"/>
                  <a:pt x="10847" y="43616"/>
                  <a:pt x="11175" y="43573"/>
                </a:cubicBezTo>
                <a:cubicBezTo>
                  <a:pt x="11947" y="43470"/>
                  <a:pt x="12101" y="43624"/>
                  <a:pt x="12924" y="43108"/>
                </a:cubicBezTo>
                <a:cubicBezTo>
                  <a:pt x="13748" y="42592"/>
                  <a:pt x="14261" y="41925"/>
                  <a:pt x="14729" y="41457"/>
                </a:cubicBezTo>
                <a:cubicBezTo>
                  <a:pt x="15193" y="40993"/>
                  <a:pt x="16683" y="40634"/>
                  <a:pt x="17046" y="40429"/>
                </a:cubicBezTo>
                <a:cubicBezTo>
                  <a:pt x="17145" y="40372"/>
                  <a:pt x="17389" y="40350"/>
                  <a:pt x="17701" y="40350"/>
                </a:cubicBezTo>
                <a:cubicBezTo>
                  <a:pt x="18510" y="40350"/>
                  <a:pt x="19780" y="40494"/>
                  <a:pt x="20189" y="40531"/>
                </a:cubicBezTo>
                <a:cubicBezTo>
                  <a:pt x="20733" y="40580"/>
                  <a:pt x="21692" y="41051"/>
                  <a:pt x="22092" y="41051"/>
                </a:cubicBezTo>
                <a:cubicBezTo>
                  <a:pt x="22112" y="41051"/>
                  <a:pt x="22130" y="41050"/>
                  <a:pt x="22147" y="41047"/>
                </a:cubicBezTo>
                <a:cubicBezTo>
                  <a:pt x="22506" y="40996"/>
                  <a:pt x="23022" y="39762"/>
                  <a:pt x="23381" y="39503"/>
                </a:cubicBezTo>
                <a:cubicBezTo>
                  <a:pt x="23740" y="39246"/>
                  <a:pt x="25185" y="39246"/>
                  <a:pt x="25906" y="38782"/>
                </a:cubicBezTo>
                <a:cubicBezTo>
                  <a:pt x="26627" y="38314"/>
                  <a:pt x="27191" y="38474"/>
                  <a:pt x="27656" y="38314"/>
                </a:cubicBezTo>
                <a:cubicBezTo>
                  <a:pt x="28124" y="38156"/>
                  <a:pt x="30140" y="38085"/>
                  <a:pt x="30140" y="38085"/>
                </a:cubicBezTo>
                <a:lnTo>
                  <a:pt x="30140" y="770"/>
                </a:lnTo>
                <a:cubicBezTo>
                  <a:pt x="30140" y="770"/>
                  <a:pt x="26627" y="151"/>
                  <a:pt x="26320" y="49"/>
                </a:cubicBezTo>
                <a:cubicBezTo>
                  <a:pt x="26226" y="18"/>
                  <a:pt x="26034" y="1"/>
                  <a:pt x="257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721100" y="2482937"/>
            <a:ext cx="38397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 hasCustomPrompt="1"/>
          </p:nvPr>
        </p:nvSpPr>
        <p:spPr>
          <a:xfrm>
            <a:off x="721100" y="1262425"/>
            <a:ext cx="38397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1"/>
          </p:nvPr>
        </p:nvSpPr>
        <p:spPr>
          <a:xfrm>
            <a:off x="908600" y="3164963"/>
            <a:ext cx="34647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69" name="Google Shape;6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/>
          <p:nvPr/>
        </p:nvSpPr>
        <p:spPr>
          <a:xfrm rot="5400000">
            <a:off x="8265825" y="3765600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-764025">
            <a:off x="136828" y="209577"/>
            <a:ext cx="898507" cy="304577"/>
          </a:xfrm>
          <a:custGeom>
            <a:avLst/>
            <a:gdLst/>
            <a:ahLst/>
            <a:cxnLst/>
            <a:rect l="l" t="t" r="r" b="b"/>
            <a:pathLst>
              <a:path w="11213" h="3801" extrusionOk="0">
                <a:moveTo>
                  <a:pt x="934" y="1135"/>
                </a:moveTo>
                <a:cubicBezTo>
                  <a:pt x="1054" y="1179"/>
                  <a:pt x="1166" y="1220"/>
                  <a:pt x="1296" y="1237"/>
                </a:cubicBezTo>
                <a:cubicBezTo>
                  <a:pt x="1320" y="1241"/>
                  <a:pt x="1351" y="1237"/>
                  <a:pt x="1351" y="1282"/>
                </a:cubicBezTo>
                <a:cubicBezTo>
                  <a:pt x="1358" y="1380"/>
                  <a:pt x="1446" y="1453"/>
                  <a:pt x="1540" y="1453"/>
                </a:cubicBezTo>
                <a:cubicBezTo>
                  <a:pt x="1575" y="1453"/>
                  <a:pt x="1612" y="1442"/>
                  <a:pt x="1645" y="1418"/>
                </a:cubicBezTo>
                <a:cubicBezTo>
                  <a:pt x="1685" y="1391"/>
                  <a:pt x="1720" y="1382"/>
                  <a:pt x="1759" y="1382"/>
                </a:cubicBezTo>
                <a:cubicBezTo>
                  <a:pt x="1784" y="1382"/>
                  <a:pt x="1810" y="1386"/>
                  <a:pt x="1840" y="1391"/>
                </a:cubicBezTo>
                <a:cubicBezTo>
                  <a:pt x="2004" y="1418"/>
                  <a:pt x="2174" y="1425"/>
                  <a:pt x="2342" y="1476"/>
                </a:cubicBezTo>
                <a:cubicBezTo>
                  <a:pt x="2390" y="1493"/>
                  <a:pt x="2403" y="1497"/>
                  <a:pt x="2390" y="1555"/>
                </a:cubicBezTo>
                <a:cubicBezTo>
                  <a:pt x="2257" y="2074"/>
                  <a:pt x="2116" y="2590"/>
                  <a:pt x="2034" y="3120"/>
                </a:cubicBezTo>
                <a:cubicBezTo>
                  <a:pt x="2022" y="3194"/>
                  <a:pt x="1993" y="3224"/>
                  <a:pt x="1930" y="3224"/>
                </a:cubicBezTo>
                <a:cubicBezTo>
                  <a:pt x="1923" y="3224"/>
                  <a:pt x="1916" y="3223"/>
                  <a:pt x="1908" y="3223"/>
                </a:cubicBezTo>
                <a:cubicBezTo>
                  <a:pt x="1457" y="3192"/>
                  <a:pt x="1023" y="3089"/>
                  <a:pt x="609" y="2918"/>
                </a:cubicBezTo>
                <a:cubicBezTo>
                  <a:pt x="541" y="2888"/>
                  <a:pt x="473" y="2854"/>
                  <a:pt x="404" y="2833"/>
                </a:cubicBezTo>
                <a:cubicBezTo>
                  <a:pt x="326" y="2813"/>
                  <a:pt x="326" y="2775"/>
                  <a:pt x="353" y="2707"/>
                </a:cubicBezTo>
                <a:cubicBezTo>
                  <a:pt x="500" y="2303"/>
                  <a:pt x="685" y="1914"/>
                  <a:pt x="821" y="1511"/>
                </a:cubicBezTo>
                <a:cubicBezTo>
                  <a:pt x="859" y="1384"/>
                  <a:pt x="893" y="1261"/>
                  <a:pt x="934" y="1135"/>
                </a:cubicBezTo>
                <a:close/>
                <a:moveTo>
                  <a:pt x="10214" y="1141"/>
                </a:moveTo>
                <a:cubicBezTo>
                  <a:pt x="10225" y="1141"/>
                  <a:pt x="10236" y="1144"/>
                  <a:pt x="10246" y="1152"/>
                </a:cubicBezTo>
                <a:cubicBezTo>
                  <a:pt x="10287" y="1179"/>
                  <a:pt x="10287" y="1271"/>
                  <a:pt x="10304" y="1333"/>
                </a:cubicBezTo>
                <a:cubicBezTo>
                  <a:pt x="10437" y="1804"/>
                  <a:pt x="10656" y="2238"/>
                  <a:pt x="10820" y="2693"/>
                </a:cubicBezTo>
                <a:cubicBezTo>
                  <a:pt x="10854" y="2782"/>
                  <a:pt x="10833" y="2802"/>
                  <a:pt x="10751" y="2843"/>
                </a:cubicBezTo>
                <a:cubicBezTo>
                  <a:pt x="10331" y="3035"/>
                  <a:pt x="9890" y="3154"/>
                  <a:pt x="9432" y="3212"/>
                </a:cubicBezTo>
                <a:cubicBezTo>
                  <a:pt x="9395" y="3219"/>
                  <a:pt x="9350" y="3219"/>
                  <a:pt x="9289" y="3223"/>
                </a:cubicBezTo>
                <a:cubicBezTo>
                  <a:pt x="9272" y="3228"/>
                  <a:pt x="9256" y="3231"/>
                  <a:pt x="9243" y="3231"/>
                </a:cubicBezTo>
                <a:cubicBezTo>
                  <a:pt x="9180" y="3231"/>
                  <a:pt x="9152" y="3176"/>
                  <a:pt x="9135" y="3086"/>
                </a:cubicBezTo>
                <a:cubicBezTo>
                  <a:pt x="9039" y="2563"/>
                  <a:pt x="8916" y="2050"/>
                  <a:pt x="8780" y="1545"/>
                </a:cubicBezTo>
                <a:cubicBezTo>
                  <a:pt x="8763" y="1487"/>
                  <a:pt x="8783" y="1493"/>
                  <a:pt x="8817" y="1480"/>
                </a:cubicBezTo>
                <a:cubicBezTo>
                  <a:pt x="8981" y="1425"/>
                  <a:pt x="9152" y="1418"/>
                  <a:pt x="9323" y="1391"/>
                </a:cubicBezTo>
                <a:cubicBezTo>
                  <a:pt x="9357" y="1385"/>
                  <a:pt x="9389" y="1379"/>
                  <a:pt x="9421" y="1379"/>
                </a:cubicBezTo>
                <a:cubicBezTo>
                  <a:pt x="9462" y="1379"/>
                  <a:pt x="9503" y="1390"/>
                  <a:pt x="9545" y="1429"/>
                </a:cubicBezTo>
                <a:cubicBezTo>
                  <a:pt x="9566" y="1449"/>
                  <a:pt x="9593" y="1456"/>
                  <a:pt x="9622" y="1456"/>
                </a:cubicBezTo>
                <a:cubicBezTo>
                  <a:pt x="9661" y="1456"/>
                  <a:pt x="9704" y="1444"/>
                  <a:pt x="9743" y="1432"/>
                </a:cubicBezTo>
                <a:cubicBezTo>
                  <a:pt x="9825" y="1408"/>
                  <a:pt x="9849" y="1360"/>
                  <a:pt x="9825" y="1278"/>
                </a:cubicBezTo>
                <a:cubicBezTo>
                  <a:pt x="9819" y="1241"/>
                  <a:pt x="9856" y="1244"/>
                  <a:pt x="9877" y="1237"/>
                </a:cubicBezTo>
                <a:cubicBezTo>
                  <a:pt x="9935" y="1220"/>
                  <a:pt x="10000" y="1206"/>
                  <a:pt x="10061" y="1196"/>
                </a:cubicBezTo>
                <a:cubicBezTo>
                  <a:pt x="10113" y="1188"/>
                  <a:pt x="10169" y="1141"/>
                  <a:pt x="10214" y="1141"/>
                </a:cubicBezTo>
                <a:close/>
                <a:moveTo>
                  <a:pt x="3804" y="1723"/>
                </a:moveTo>
                <a:cubicBezTo>
                  <a:pt x="3848" y="1723"/>
                  <a:pt x="3891" y="1724"/>
                  <a:pt x="3934" y="1726"/>
                </a:cubicBezTo>
                <a:cubicBezTo>
                  <a:pt x="3979" y="1726"/>
                  <a:pt x="3999" y="1832"/>
                  <a:pt x="3968" y="1900"/>
                </a:cubicBezTo>
                <a:cubicBezTo>
                  <a:pt x="3914" y="2027"/>
                  <a:pt x="3931" y="2061"/>
                  <a:pt x="4068" y="2068"/>
                </a:cubicBezTo>
                <a:lnTo>
                  <a:pt x="4143" y="2068"/>
                </a:lnTo>
                <a:cubicBezTo>
                  <a:pt x="4491" y="2068"/>
                  <a:pt x="4433" y="2064"/>
                  <a:pt x="4478" y="1804"/>
                </a:cubicBezTo>
                <a:cubicBezTo>
                  <a:pt x="4486" y="1749"/>
                  <a:pt x="4504" y="1728"/>
                  <a:pt x="4541" y="1728"/>
                </a:cubicBezTo>
                <a:cubicBezTo>
                  <a:pt x="4551" y="1728"/>
                  <a:pt x="4563" y="1730"/>
                  <a:pt x="4577" y="1733"/>
                </a:cubicBezTo>
                <a:cubicBezTo>
                  <a:pt x="4683" y="1750"/>
                  <a:pt x="4789" y="1770"/>
                  <a:pt x="4895" y="1784"/>
                </a:cubicBezTo>
                <a:cubicBezTo>
                  <a:pt x="4939" y="1787"/>
                  <a:pt x="4956" y="1801"/>
                  <a:pt x="4956" y="1852"/>
                </a:cubicBezTo>
                <a:cubicBezTo>
                  <a:pt x="4953" y="2136"/>
                  <a:pt x="4956" y="2423"/>
                  <a:pt x="4956" y="2710"/>
                </a:cubicBezTo>
                <a:lnTo>
                  <a:pt x="4970" y="2710"/>
                </a:lnTo>
                <a:cubicBezTo>
                  <a:pt x="4970" y="2990"/>
                  <a:pt x="4963" y="3274"/>
                  <a:pt x="4973" y="3554"/>
                </a:cubicBezTo>
                <a:cubicBezTo>
                  <a:pt x="4973" y="3609"/>
                  <a:pt x="4953" y="3605"/>
                  <a:pt x="4918" y="3609"/>
                </a:cubicBezTo>
                <a:cubicBezTo>
                  <a:pt x="4813" y="3625"/>
                  <a:pt x="4707" y="3637"/>
                  <a:pt x="4601" y="3637"/>
                </a:cubicBezTo>
                <a:cubicBezTo>
                  <a:pt x="4508" y="3637"/>
                  <a:pt x="4415" y="3628"/>
                  <a:pt x="4324" y="3605"/>
                </a:cubicBezTo>
                <a:cubicBezTo>
                  <a:pt x="4047" y="3540"/>
                  <a:pt x="3757" y="3564"/>
                  <a:pt x="3480" y="3496"/>
                </a:cubicBezTo>
                <a:cubicBezTo>
                  <a:pt x="3449" y="3486"/>
                  <a:pt x="3422" y="3479"/>
                  <a:pt x="3394" y="3475"/>
                </a:cubicBezTo>
                <a:cubicBezTo>
                  <a:pt x="3329" y="3465"/>
                  <a:pt x="3319" y="3445"/>
                  <a:pt x="3323" y="3369"/>
                </a:cubicBezTo>
                <a:cubicBezTo>
                  <a:pt x="3350" y="3004"/>
                  <a:pt x="3405" y="2642"/>
                  <a:pt x="3449" y="2279"/>
                </a:cubicBezTo>
                <a:cubicBezTo>
                  <a:pt x="3466" y="2115"/>
                  <a:pt x="3511" y="1958"/>
                  <a:pt x="3541" y="1798"/>
                </a:cubicBezTo>
                <a:cubicBezTo>
                  <a:pt x="3552" y="1753"/>
                  <a:pt x="3576" y="1740"/>
                  <a:pt x="3613" y="1736"/>
                </a:cubicBezTo>
                <a:cubicBezTo>
                  <a:pt x="3678" y="1726"/>
                  <a:pt x="3741" y="1723"/>
                  <a:pt x="3804" y="1723"/>
                </a:cubicBezTo>
                <a:close/>
                <a:moveTo>
                  <a:pt x="7444" y="1716"/>
                </a:moveTo>
                <a:cubicBezTo>
                  <a:pt x="7495" y="1716"/>
                  <a:pt x="7544" y="1722"/>
                  <a:pt x="7587" y="1743"/>
                </a:cubicBezTo>
                <a:cubicBezTo>
                  <a:pt x="7686" y="1794"/>
                  <a:pt x="7645" y="1917"/>
                  <a:pt x="7673" y="2013"/>
                </a:cubicBezTo>
                <a:cubicBezTo>
                  <a:pt x="7761" y="2286"/>
                  <a:pt x="7755" y="2577"/>
                  <a:pt x="7796" y="2857"/>
                </a:cubicBezTo>
                <a:cubicBezTo>
                  <a:pt x="7826" y="3038"/>
                  <a:pt x="7830" y="3223"/>
                  <a:pt x="7857" y="3400"/>
                </a:cubicBezTo>
                <a:cubicBezTo>
                  <a:pt x="7864" y="3465"/>
                  <a:pt x="7826" y="3462"/>
                  <a:pt x="7796" y="3469"/>
                </a:cubicBezTo>
                <a:cubicBezTo>
                  <a:pt x="7608" y="3534"/>
                  <a:pt x="7413" y="3537"/>
                  <a:pt x="7215" y="3557"/>
                </a:cubicBezTo>
                <a:cubicBezTo>
                  <a:pt x="7064" y="3575"/>
                  <a:pt x="6911" y="3592"/>
                  <a:pt x="6767" y="3622"/>
                </a:cubicBezTo>
                <a:cubicBezTo>
                  <a:pt x="6708" y="3633"/>
                  <a:pt x="6651" y="3638"/>
                  <a:pt x="6593" y="3638"/>
                </a:cubicBezTo>
                <a:cubicBezTo>
                  <a:pt x="6473" y="3638"/>
                  <a:pt x="6355" y="3619"/>
                  <a:pt x="6237" y="3605"/>
                </a:cubicBezTo>
                <a:cubicBezTo>
                  <a:pt x="6207" y="3602"/>
                  <a:pt x="6200" y="3588"/>
                  <a:pt x="6200" y="3554"/>
                </a:cubicBezTo>
                <a:cubicBezTo>
                  <a:pt x="6203" y="3264"/>
                  <a:pt x="6200" y="2977"/>
                  <a:pt x="6200" y="2686"/>
                </a:cubicBezTo>
                <a:lnTo>
                  <a:pt x="6214" y="2686"/>
                </a:lnTo>
                <a:lnTo>
                  <a:pt x="6214" y="1842"/>
                </a:lnTo>
                <a:cubicBezTo>
                  <a:pt x="6214" y="1794"/>
                  <a:pt x="6227" y="1787"/>
                  <a:pt x="6268" y="1781"/>
                </a:cubicBezTo>
                <a:cubicBezTo>
                  <a:pt x="6384" y="1763"/>
                  <a:pt x="6494" y="1746"/>
                  <a:pt x="6610" y="1726"/>
                </a:cubicBezTo>
                <a:cubicBezTo>
                  <a:pt x="6616" y="1725"/>
                  <a:pt x="6622" y="1725"/>
                  <a:pt x="6628" y="1725"/>
                </a:cubicBezTo>
                <a:cubicBezTo>
                  <a:pt x="6671" y="1725"/>
                  <a:pt x="6682" y="1749"/>
                  <a:pt x="6689" y="1794"/>
                </a:cubicBezTo>
                <a:cubicBezTo>
                  <a:pt x="6741" y="2040"/>
                  <a:pt x="6746" y="2065"/>
                  <a:pt x="6953" y="2065"/>
                </a:cubicBezTo>
                <a:cubicBezTo>
                  <a:pt x="6976" y="2065"/>
                  <a:pt x="7002" y="2065"/>
                  <a:pt x="7030" y="2064"/>
                </a:cubicBezTo>
                <a:cubicBezTo>
                  <a:pt x="7085" y="2064"/>
                  <a:pt x="7129" y="2064"/>
                  <a:pt x="7174" y="2057"/>
                </a:cubicBezTo>
                <a:cubicBezTo>
                  <a:pt x="7249" y="2040"/>
                  <a:pt x="7283" y="1989"/>
                  <a:pt x="7228" y="1921"/>
                </a:cubicBezTo>
                <a:cubicBezTo>
                  <a:pt x="7191" y="1869"/>
                  <a:pt x="7211" y="1811"/>
                  <a:pt x="7198" y="1760"/>
                </a:cubicBezTo>
                <a:cubicBezTo>
                  <a:pt x="7194" y="1733"/>
                  <a:pt x="7211" y="1722"/>
                  <a:pt x="7239" y="1722"/>
                </a:cubicBezTo>
                <a:lnTo>
                  <a:pt x="7280" y="1722"/>
                </a:lnTo>
                <a:cubicBezTo>
                  <a:pt x="7333" y="1722"/>
                  <a:pt x="7390" y="1716"/>
                  <a:pt x="7444" y="1716"/>
                </a:cubicBezTo>
                <a:close/>
                <a:moveTo>
                  <a:pt x="11107" y="1"/>
                </a:moveTo>
                <a:cubicBezTo>
                  <a:pt x="11064" y="1"/>
                  <a:pt x="11020" y="28"/>
                  <a:pt x="10987" y="48"/>
                </a:cubicBezTo>
                <a:cubicBezTo>
                  <a:pt x="10895" y="103"/>
                  <a:pt x="10799" y="164"/>
                  <a:pt x="10704" y="222"/>
                </a:cubicBezTo>
                <a:cubicBezTo>
                  <a:pt x="10386" y="417"/>
                  <a:pt x="10037" y="561"/>
                  <a:pt x="9692" y="708"/>
                </a:cubicBezTo>
                <a:cubicBezTo>
                  <a:pt x="9675" y="622"/>
                  <a:pt x="9665" y="544"/>
                  <a:pt x="9624" y="475"/>
                </a:cubicBezTo>
                <a:cubicBezTo>
                  <a:pt x="9613" y="457"/>
                  <a:pt x="9599" y="430"/>
                  <a:pt x="9583" y="430"/>
                </a:cubicBezTo>
                <a:cubicBezTo>
                  <a:pt x="9578" y="430"/>
                  <a:pt x="9574" y="432"/>
                  <a:pt x="9569" y="438"/>
                </a:cubicBezTo>
                <a:cubicBezTo>
                  <a:pt x="9544" y="465"/>
                  <a:pt x="9515" y="470"/>
                  <a:pt x="9487" y="470"/>
                </a:cubicBezTo>
                <a:cubicBezTo>
                  <a:pt x="9470" y="470"/>
                  <a:pt x="9453" y="468"/>
                  <a:pt x="9437" y="468"/>
                </a:cubicBezTo>
                <a:cubicBezTo>
                  <a:pt x="9426" y="468"/>
                  <a:pt x="9415" y="469"/>
                  <a:pt x="9405" y="472"/>
                </a:cubicBezTo>
                <a:cubicBezTo>
                  <a:pt x="9245" y="506"/>
                  <a:pt x="9214" y="550"/>
                  <a:pt x="9262" y="711"/>
                </a:cubicBezTo>
                <a:cubicBezTo>
                  <a:pt x="9265" y="721"/>
                  <a:pt x="9268" y="738"/>
                  <a:pt x="9279" y="752"/>
                </a:cubicBezTo>
                <a:cubicBezTo>
                  <a:pt x="9313" y="813"/>
                  <a:pt x="9296" y="841"/>
                  <a:pt x="9227" y="858"/>
                </a:cubicBezTo>
                <a:cubicBezTo>
                  <a:pt x="9039" y="906"/>
                  <a:pt x="8852" y="943"/>
                  <a:pt x="8660" y="971"/>
                </a:cubicBezTo>
                <a:cubicBezTo>
                  <a:pt x="8199" y="1029"/>
                  <a:pt x="7741" y="1080"/>
                  <a:pt x="7280" y="1145"/>
                </a:cubicBezTo>
                <a:cubicBezTo>
                  <a:pt x="7260" y="1147"/>
                  <a:pt x="7242" y="1149"/>
                  <a:pt x="7225" y="1149"/>
                </a:cubicBezTo>
                <a:cubicBezTo>
                  <a:pt x="7151" y="1149"/>
                  <a:pt x="7103" y="1120"/>
                  <a:pt x="7078" y="1025"/>
                </a:cubicBezTo>
                <a:cubicBezTo>
                  <a:pt x="7052" y="928"/>
                  <a:pt x="6925" y="866"/>
                  <a:pt x="6810" y="866"/>
                </a:cubicBezTo>
                <a:cubicBezTo>
                  <a:pt x="6756" y="866"/>
                  <a:pt x="6705" y="880"/>
                  <a:pt x="6668" y="909"/>
                </a:cubicBezTo>
                <a:cubicBezTo>
                  <a:pt x="6637" y="937"/>
                  <a:pt x="6620" y="967"/>
                  <a:pt x="6627" y="1008"/>
                </a:cubicBezTo>
                <a:cubicBezTo>
                  <a:pt x="6630" y="1053"/>
                  <a:pt x="6627" y="1097"/>
                  <a:pt x="6630" y="1142"/>
                </a:cubicBezTo>
                <a:cubicBezTo>
                  <a:pt x="6630" y="1179"/>
                  <a:pt x="6620" y="1193"/>
                  <a:pt x="6579" y="1196"/>
                </a:cubicBezTo>
                <a:cubicBezTo>
                  <a:pt x="6261" y="1223"/>
                  <a:pt x="5946" y="1275"/>
                  <a:pt x="5625" y="1275"/>
                </a:cubicBezTo>
                <a:cubicBezTo>
                  <a:pt x="5615" y="1275"/>
                  <a:pt x="5605" y="1275"/>
                  <a:pt x="5595" y="1275"/>
                </a:cubicBezTo>
                <a:cubicBezTo>
                  <a:pt x="5301" y="1268"/>
                  <a:pt x="5011" y="1247"/>
                  <a:pt x="4720" y="1206"/>
                </a:cubicBezTo>
                <a:cubicBezTo>
                  <a:pt x="4563" y="1179"/>
                  <a:pt x="4563" y="1183"/>
                  <a:pt x="4560" y="1019"/>
                </a:cubicBezTo>
                <a:cubicBezTo>
                  <a:pt x="4560" y="978"/>
                  <a:pt x="4549" y="943"/>
                  <a:pt x="4515" y="919"/>
                </a:cubicBezTo>
                <a:cubicBezTo>
                  <a:pt x="4480" y="886"/>
                  <a:pt x="4428" y="872"/>
                  <a:pt x="4371" y="872"/>
                </a:cubicBezTo>
                <a:cubicBezTo>
                  <a:pt x="4259" y="872"/>
                  <a:pt x="4133" y="931"/>
                  <a:pt x="4098" y="1022"/>
                </a:cubicBezTo>
                <a:cubicBezTo>
                  <a:pt x="4057" y="1128"/>
                  <a:pt x="4045" y="1156"/>
                  <a:pt x="3987" y="1156"/>
                </a:cubicBezTo>
                <a:cubicBezTo>
                  <a:pt x="3962" y="1156"/>
                  <a:pt x="3929" y="1151"/>
                  <a:pt x="3883" y="1145"/>
                </a:cubicBezTo>
                <a:cubicBezTo>
                  <a:pt x="3541" y="1097"/>
                  <a:pt x="3200" y="1063"/>
                  <a:pt x="2858" y="1019"/>
                </a:cubicBezTo>
                <a:cubicBezTo>
                  <a:pt x="2564" y="978"/>
                  <a:pt x="2270" y="950"/>
                  <a:pt x="1983" y="872"/>
                </a:cubicBezTo>
                <a:cubicBezTo>
                  <a:pt x="1898" y="851"/>
                  <a:pt x="1877" y="824"/>
                  <a:pt x="1905" y="735"/>
                </a:cubicBezTo>
                <a:cubicBezTo>
                  <a:pt x="1973" y="550"/>
                  <a:pt x="1911" y="475"/>
                  <a:pt x="1713" y="472"/>
                </a:cubicBezTo>
                <a:cubicBezTo>
                  <a:pt x="1697" y="472"/>
                  <a:pt x="1680" y="482"/>
                  <a:pt x="1664" y="482"/>
                </a:cubicBezTo>
                <a:cubicBezTo>
                  <a:pt x="1656" y="482"/>
                  <a:pt x="1648" y="480"/>
                  <a:pt x="1641" y="472"/>
                </a:cubicBezTo>
                <a:cubicBezTo>
                  <a:pt x="1619" y="445"/>
                  <a:pt x="1603" y="435"/>
                  <a:pt x="1590" y="435"/>
                </a:cubicBezTo>
                <a:cubicBezTo>
                  <a:pt x="1564" y="435"/>
                  <a:pt x="1554" y="479"/>
                  <a:pt x="1542" y="509"/>
                </a:cubicBezTo>
                <a:cubicBezTo>
                  <a:pt x="1525" y="547"/>
                  <a:pt x="1505" y="585"/>
                  <a:pt x="1505" y="626"/>
                </a:cubicBezTo>
                <a:cubicBezTo>
                  <a:pt x="1503" y="682"/>
                  <a:pt x="1489" y="699"/>
                  <a:pt x="1465" y="699"/>
                </a:cubicBezTo>
                <a:cubicBezTo>
                  <a:pt x="1446" y="699"/>
                  <a:pt x="1421" y="688"/>
                  <a:pt x="1392" y="677"/>
                </a:cubicBezTo>
                <a:cubicBezTo>
                  <a:pt x="975" y="499"/>
                  <a:pt x="565" y="304"/>
                  <a:pt x="186" y="51"/>
                </a:cubicBezTo>
                <a:cubicBezTo>
                  <a:pt x="155" y="34"/>
                  <a:pt x="128" y="17"/>
                  <a:pt x="93" y="14"/>
                </a:cubicBezTo>
                <a:cubicBezTo>
                  <a:pt x="88" y="14"/>
                  <a:pt x="83" y="13"/>
                  <a:pt x="78" y="13"/>
                </a:cubicBezTo>
                <a:cubicBezTo>
                  <a:pt x="18" y="13"/>
                  <a:pt x="0" y="33"/>
                  <a:pt x="32" y="103"/>
                </a:cubicBezTo>
                <a:cubicBezTo>
                  <a:pt x="76" y="205"/>
                  <a:pt x="175" y="250"/>
                  <a:pt x="264" y="301"/>
                </a:cubicBezTo>
                <a:cubicBezTo>
                  <a:pt x="599" y="496"/>
                  <a:pt x="944" y="667"/>
                  <a:pt x="1303" y="817"/>
                </a:cubicBezTo>
                <a:cubicBezTo>
                  <a:pt x="1460" y="882"/>
                  <a:pt x="1460" y="899"/>
                  <a:pt x="1406" y="1056"/>
                </a:cubicBezTo>
                <a:cubicBezTo>
                  <a:pt x="1394" y="1085"/>
                  <a:pt x="1387" y="1106"/>
                  <a:pt x="1357" y="1106"/>
                </a:cubicBezTo>
                <a:cubicBezTo>
                  <a:pt x="1351" y="1106"/>
                  <a:pt x="1345" y="1106"/>
                  <a:pt x="1337" y="1104"/>
                </a:cubicBezTo>
                <a:cubicBezTo>
                  <a:pt x="1214" y="1073"/>
                  <a:pt x="1084" y="1046"/>
                  <a:pt x="972" y="988"/>
                </a:cubicBezTo>
                <a:cubicBezTo>
                  <a:pt x="909" y="956"/>
                  <a:pt x="872" y="937"/>
                  <a:pt x="848" y="937"/>
                </a:cubicBezTo>
                <a:cubicBezTo>
                  <a:pt x="815" y="937"/>
                  <a:pt x="811" y="976"/>
                  <a:pt x="801" y="1073"/>
                </a:cubicBezTo>
                <a:cubicBezTo>
                  <a:pt x="801" y="1080"/>
                  <a:pt x="794" y="1087"/>
                  <a:pt x="791" y="1094"/>
                </a:cubicBezTo>
                <a:cubicBezTo>
                  <a:pt x="753" y="1224"/>
                  <a:pt x="722" y="1350"/>
                  <a:pt x="681" y="1480"/>
                </a:cubicBezTo>
                <a:cubicBezTo>
                  <a:pt x="545" y="1890"/>
                  <a:pt x="360" y="2276"/>
                  <a:pt x="213" y="2679"/>
                </a:cubicBezTo>
                <a:cubicBezTo>
                  <a:pt x="152" y="2854"/>
                  <a:pt x="172" y="2915"/>
                  <a:pt x="346" y="2994"/>
                </a:cubicBezTo>
                <a:cubicBezTo>
                  <a:pt x="842" y="3226"/>
                  <a:pt x="1358" y="3363"/>
                  <a:pt x="1905" y="3397"/>
                </a:cubicBezTo>
                <a:cubicBezTo>
                  <a:pt x="1911" y="3397"/>
                  <a:pt x="1917" y="3397"/>
                  <a:pt x="1924" y="3397"/>
                </a:cubicBezTo>
                <a:cubicBezTo>
                  <a:pt x="2067" y="3397"/>
                  <a:pt x="2162" y="3322"/>
                  <a:pt x="2195" y="3178"/>
                </a:cubicBezTo>
                <a:cubicBezTo>
                  <a:pt x="2209" y="3113"/>
                  <a:pt x="2219" y="3045"/>
                  <a:pt x="2229" y="2983"/>
                </a:cubicBezTo>
                <a:cubicBezTo>
                  <a:pt x="2321" y="2478"/>
                  <a:pt x="2482" y="1992"/>
                  <a:pt x="2564" y="1487"/>
                </a:cubicBezTo>
                <a:cubicBezTo>
                  <a:pt x="2578" y="1411"/>
                  <a:pt x="2554" y="1388"/>
                  <a:pt x="2496" y="1367"/>
                </a:cubicBezTo>
                <a:cubicBezTo>
                  <a:pt x="2321" y="1316"/>
                  <a:pt x="2144" y="1278"/>
                  <a:pt x="1963" y="1261"/>
                </a:cubicBezTo>
                <a:cubicBezTo>
                  <a:pt x="1761" y="1241"/>
                  <a:pt x="1761" y="1244"/>
                  <a:pt x="1816" y="1053"/>
                </a:cubicBezTo>
                <a:cubicBezTo>
                  <a:pt x="1826" y="1018"/>
                  <a:pt x="1836" y="1003"/>
                  <a:pt x="1858" y="1003"/>
                </a:cubicBezTo>
                <a:cubicBezTo>
                  <a:pt x="1866" y="1003"/>
                  <a:pt x="1876" y="1005"/>
                  <a:pt x="1887" y="1008"/>
                </a:cubicBezTo>
                <a:cubicBezTo>
                  <a:pt x="1980" y="1039"/>
                  <a:pt x="2072" y="1060"/>
                  <a:pt x="2168" y="1077"/>
                </a:cubicBezTo>
                <a:cubicBezTo>
                  <a:pt x="2731" y="1179"/>
                  <a:pt x="3302" y="1234"/>
                  <a:pt x="3869" y="1302"/>
                </a:cubicBezTo>
                <a:cubicBezTo>
                  <a:pt x="4033" y="1319"/>
                  <a:pt x="4023" y="1319"/>
                  <a:pt x="4013" y="1480"/>
                </a:cubicBezTo>
                <a:cubicBezTo>
                  <a:pt x="4003" y="1565"/>
                  <a:pt x="3968" y="1576"/>
                  <a:pt x="3897" y="1576"/>
                </a:cubicBezTo>
                <a:cubicBezTo>
                  <a:pt x="3880" y="1575"/>
                  <a:pt x="3862" y="1575"/>
                  <a:pt x="3845" y="1575"/>
                </a:cubicBezTo>
                <a:cubicBezTo>
                  <a:pt x="3740" y="1575"/>
                  <a:pt x="3636" y="1583"/>
                  <a:pt x="3528" y="1586"/>
                </a:cubicBezTo>
                <a:cubicBezTo>
                  <a:pt x="3456" y="1589"/>
                  <a:pt x="3408" y="1620"/>
                  <a:pt x="3405" y="1695"/>
                </a:cubicBezTo>
                <a:cubicBezTo>
                  <a:pt x="3370" y="2027"/>
                  <a:pt x="3278" y="2341"/>
                  <a:pt x="3254" y="2669"/>
                </a:cubicBezTo>
                <a:cubicBezTo>
                  <a:pt x="3237" y="2953"/>
                  <a:pt x="3186" y="3229"/>
                  <a:pt x="3183" y="3513"/>
                </a:cubicBezTo>
                <a:cubicBezTo>
                  <a:pt x="3183" y="3537"/>
                  <a:pt x="3193" y="3554"/>
                  <a:pt x="3213" y="3564"/>
                </a:cubicBezTo>
                <a:cubicBezTo>
                  <a:pt x="3254" y="3581"/>
                  <a:pt x="3295" y="3609"/>
                  <a:pt x="3340" y="3622"/>
                </a:cubicBezTo>
                <a:cubicBezTo>
                  <a:pt x="3528" y="3687"/>
                  <a:pt x="3726" y="3704"/>
                  <a:pt x="3921" y="3718"/>
                </a:cubicBezTo>
                <a:cubicBezTo>
                  <a:pt x="4176" y="3734"/>
                  <a:pt x="4427" y="3800"/>
                  <a:pt x="4682" y="3800"/>
                </a:cubicBezTo>
                <a:cubicBezTo>
                  <a:pt x="4758" y="3800"/>
                  <a:pt x="4835" y="3794"/>
                  <a:pt x="4912" y="3780"/>
                </a:cubicBezTo>
                <a:cubicBezTo>
                  <a:pt x="5106" y="3745"/>
                  <a:pt x="5106" y="3759"/>
                  <a:pt x="5113" y="3581"/>
                </a:cubicBezTo>
                <a:cubicBezTo>
                  <a:pt x="5113" y="3568"/>
                  <a:pt x="5117" y="3557"/>
                  <a:pt x="5117" y="3547"/>
                </a:cubicBezTo>
                <a:cubicBezTo>
                  <a:pt x="5117" y="2990"/>
                  <a:pt x="5134" y="2440"/>
                  <a:pt x="5100" y="1883"/>
                </a:cubicBezTo>
                <a:cubicBezTo>
                  <a:pt x="5093" y="1743"/>
                  <a:pt x="5011" y="1658"/>
                  <a:pt x="4874" y="1637"/>
                </a:cubicBezTo>
                <a:cubicBezTo>
                  <a:pt x="4775" y="1620"/>
                  <a:pt x="4679" y="1603"/>
                  <a:pt x="4580" y="1593"/>
                </a:cubicBezTo>
                <a:cubicBezTo>
                  <a:pt x="4536" y="1589"/>
                  <a:pt x="4519" y="1572"/>
                  <a:pt x="4525" y="1531"/>
                </a:cubicBezTo>
                <a:cubicBezTo>
                  <a:pt x="4529" y="1483"/>
                  <a:pt x="4536" y="1435"/>
                  <a:pt x="4543" y="1384"/>
                </a:cubicBezTo>
                <a:cubicBezTo>
                  <a:pt x="4546" y="1363"/>
                  <a:pt x="4556" y="1353"/>
                  <a:pt x="4577" y="1353"/>
                </a:cubicBezTo>
                <a:cubicBezTo>
                  <a:pt x="4580" y="1353"/>
                  <a:pt x="4584" y="1353"/>
                  <a:pt x="4587" y="1353"/>
                </a:cubicBezTo>
                <a:cubicBezTo>
                  <a:pt x="4679" y="1367"/>
                  <a:pt x="4768" y="1364"/>
                  <a:pt x="4854" y="1381"/>
                </a:cubicBezTo>
                <a:cubicBezTo>
                  <a:pt x="5091" y="1422"/>
                  <a:pt x="5331" y="1438"/>
                  <a:pt x="5572" y="1438"/>
                </a:cubicBezTo>
                <a:cubicBezTo>
                  <a:pt x="5749" y="1438"/>
                  <a:pt x="5927" y="1429"/>
                  <a:pt x="6104" y="1415"/>
                </a:cubicBezTo>
                <a:cubicBezTo>
                  <a:pt x="6272" y="1401"/>
                  <a:pt x="6432" y="1364"/>
                  <a:pt x="6600" y="1360"/>
                </a:cubicBezTo>
                <a:cubicBezTo>
                  <a:pt x="6648" y="1360"/>
                  <a:pt x="6668" y="1360"/>
                  <a:pt x="6668" y="1411"/>
                </a:cubicBezTo>
                <a:cubicBezTo>
                  <a:pt x="6668" y="1446"/>
                  <a:pt x="6678" y="1480"/>
                  <a:pt x="6682" y="1507"/>
                </a:cubicBezTo>
                <a:cubicBezTo>
                  <a:pt x="6695" y="1565"/>
                  <a:pt x="6678" y="1586"/>
                  <a:pt x="6613" y="1589"/>
                </a:cubicBezTo>
                <a:cubicBezTo>
                  <a:pt x="6524" y="1593"/>
                  <a:pt x="6439" y="1610"/>
                  <a:pt x="6347" y="1627"/>
                </a:cubicBezTo>
                <a:cubicBezTo>
                  <a:pt x="6183" y="1658"/>
                  <a:pt x="6114" y="1740"/>
                  <a:pt x="6101" y="1907"/>
                </a:cubicBezTo>
                <a:cubicBezTo>
                  <a:pt x="6067" y="2430"/>
                  <a:pt x="6087" y="2959"/>
                  <a:pt x="6084" y="3486"/>
                </a:cubicBezTo>
                <a:cubicBezTo>
                  <a:pt x="6084" y="3530"/>
                  <a:pt x="6101" y="3581"/>
                  <a:pt x="6084" y="3619"/>
                </a:cubicBezTo>
                <a:cubicBezTo>
                  <a:pt x="6036" y="3711"/>
                  <a:pt x="6097" y="3745"/>
                  <a:pt x="6166" y="3756"/>
                </a:cubicBezTo>
                <a:cubicBezTo>
                  <a:pt x="6303" y="3777"/>
                  <a:pt x="6443" y="3801"/>
                  <a:pt x="6585" y="3801"/>
                </a:cubicBezTo>
                <a:cubicBezTo>
                  <a:pt x="6644" y="3801"/>
                  <a:pt x="6704" y="3796"/>
                  <a:pt x="6764" y="3786"/>
                </a:cubicBezTo>
                <a:cubicBezTo>
                  <a:pt x="7003" y="3742"/>
                  <a:pt x="7246" y="3721"/>
                  <a:pt x="7488" y="3701"/>
                </a:cubicBezTo>
                <a:cubicBezTo>
                  <a:pt x="7656" y="3687"/>
                  <a:pt x="7826" y="3657"/>
                  <a:pt x="7980" y="3568"/>
                </a:cubicBezTo>
                <a:cubicBezTo>
                  <a:pt x="8001" y="3554"/>
                  <a:pt x="8031" y="3551"/>
                  <a:pt x="8028" y="3516"/>
                </a:cubicBezTo>
                <a:cubicBezTo>
                  <a:pt x="8018" y="3393"/>
                  <a:pt x="8021" y="3264"/>
                  <a:pt x="8008" y="3141"/>
                </a:cubicBezTo>
                <a:cubicBezTo>
                  <a:pt x="7956" y="2799"/>
                  <a:pt x="7946" y="2454"/>
                  <a:pt x="7878" y="2115"/>
                </a:cubicBezTo>
                <a:cubicBezTo>
                  <a:pt x="7850" y="1982"/>
                  <a:pt x="7799" y="1859"/>
                  <a:pt x="7806" y="1722"/>
                </a:cubicBezTo>
                <a:cubicBezTo>
                  <a:pt x="7806" y="1623"/>
                  <a:pt x="7758" y="1582"/>
                  <a:pt x="7659" y="1582"/>
                </a:cubicBezTo>
                <a:cubicBezTo>
                  <a:pt x="7536" y="1582"/>
                  <a:pt x="7416" y="1572"/>
                  <a:pt x="7293" y="1572"/>
                </a:cubicBezTo>
                <a:cubicBezTo>
                  <a:pt x="7232" y="1572"/>
                  <a:pt x="7191" y="1569"/>
                  <a:pt x="7198" y="1490"/>
                </a:cubicBezTo>
                <a:cubicBezTo>
                  <a:pt x="7198" y="1463"/>
                  <a:pt x="7191" y="1432"/>
                  <a:pt x="7187" y="1401"/>
                </a:cubicBezTo>
                <a:cubicBezTo>
                  <a:pt x="7177" y="1347"/>
                  <a:pt x="7181" y="1316"/>
                  <a:pt x="7256" y="1312"/>
                </a:cubicBezTo>
                <a:cubicBezTo>
                  <a:pt x="7536" y="1282"/>
                  <a:pt x="7823" y="1244"/>
                  <a:pt x="8103" y="1206"/>
                </a:cubicBezTo>
                <a:cubicBezTo>
                  <a:pt x="8479" y="1155"/>
                  <a:pt x="8862" y="1124"/>
                  <a:pt x="9231" y="1025"/>
                </a:cubicBezTo>
                <a:cubicBezTo>
                  <a:pt x="9281" y="1012"/>
                  <a:pt x="9313" y="1004"/>
                  <a:pt x="9336" y="1004"/>
                </a:cubicBezTo>
                <a:cubicBezTo>
                  <a:pt x="9378" y="1004"/>
                  <a:pt x="9385" y="1035"/>
                  <a:pt x="9419" y="1124"/>
                </a:cubicBezTo>
                <a:cubicBezTo>
                  <a:pt x="9453" y="1224"/>
                  <a:pt x="9419" y="1244"/>
                  <a:pt x="9330" y="1247"/>
                </a:cubicBezTo>
                <a:cubicBezTo>
                  <a:pt x="9122" y="1261"/>
                  <a:pt x="8920" y="1295"/>
                  <a:pt x="8718" y="1360"/>
                </a:cubicBezTo>
                <a:cubicBezTo>
                  <a:pt x="8660" y="1377"/>
                  <a:pt x="8633" y="1394"/>
                  <a:pt x="8643" y="1473"/>
                </a:cubicBezTo>
                <a:cubicBezTo>
                  <a:pt x="8660" y="1675"/>
                  <a:pt x="8729" y="1863"/>
                  <a:pt x="8770" y="2061"/>
                </a:cubicBezTo>
                <a:cubicBezTo>
                  <a:pt x="8841" y="2420"/>
                  <a:pt x="8944" y="2772"/>
                  <a:pt x="9005" y="3137"/>
                </a:cubicBezTo>
                <a:cubicBezTo>
                  <a:pt x="9034" y="3303"/>
                  <a:pt x="9125" y="3389"/>
                  <a:pt x="9269" y="3389"/>
                </a:cubicBezTo>
                <a:cubicBezTo>
                  <a:pt x="9282" y="3389"/>
                  <a:pt x="9295" y="3388"/>
                  <a:pt x="9309" y="3387"/>
                </a:cubicBezTo>
                <a:cubicBezTo>
                  <a:pt x="9603" y="3363"/>
                  <a:pt x="9894" y="3315"/>
                  <a:pt x="10181" y="3240"/>
                </a:cubicBezTo>
                <a:cubicBezTo>
                  <a:pt x="10410" y="3175"/>
                  <a:pt x="10635" y="3086"/>
                  <a:pt x="10854" y="2987"/>
                </a:cubicBezTo>
                <a:cubicBezTo>
                  <a:pt x="11035" y="2908"/>
                  <a:pt x="11056" y="2840"/>
                  <a:pt x="10987" y="2662"/>
                </a:cubicBezTo>
                <a:cubicBezTo>
                  <a:pt x="10950" y="2560"/>
                  <a:pt x="10905" y="2461"/>
                  <a:pt x="10871" y="2361"/>
                </a:cubicBezTo>
                <a:cubicBezTo>
                  <a:pt x="10734" y="1996"/>
                  <a:pt x="10560" y="1640"/>
                  <a:pt x="10461" y="1261"/>
                </a:cubicBezTo>
                <a:cubicBezTo>
                  <a:pt x="10444" y="1189"/>
                  <a:pt x="10413" y="1111"/>
                  <a:pt x="10410" y="1039"/>
                </a:cubicBezTo>
                <a:cubicBezTo>
                  <a:pt x="10410" y="1005"/>
                  <a:pt x="10430" y="971"/>
                  <a:pt x="10393" y="943"/>
                </a:cubicBezTo>
                <a:cubicBezTo>
                  <a:pt x="10380" y="935"/>
                  <a:pt x="10367" y="932"/>
                  <a:pt x="10356" y="932"/>
                </a:cubicBezTo>
                <a:cubicBezTo>
                  <a:pt x="10333" y="932"/>
                  <a:pt x="10312" y="944"/>
                  <a:pt x="10290" y="957"/>
                </a:cubicBezTo>
                <a:cubicBezTo>
                  <a:pt x="10184" y="1019"/>
                  <a:pt x="10065" y="1046"/>
                  <a:pt x="9948" y="1087"/>
                </a:cubicBezTo>
                <a:cubicBezTo>
                  <a:pt x="9923" y="1095"/>
                  <a:pt x="9900" y="1099"/>
                  <a:pt x="9881" y="1099"/>
                </a:cubicBezTo>
                <a:cubicBezTo>
                  <a:pt x="9817" y="1099"/>
                  <a:pt x="9788" y="1055"/>
                  <a:pt x="9778" y="971"/>
                </a:cubicBezTo>
                <a:cubicBezTo>
                  <a:pt x="9771" y="909"/>
                  <a:pt x="9757" y="872"/>
                  <a:pt x="9839" y="837"/>
                </a:cubicBezTo>
                <a:cubicBezTo>
                  <a:pt x="10130" y="714"/>
                  <a:pt x="10427" y="595"/>
                  <a:pt x="10700" y="431"/>
                </a:cubicBezTo>
                <a:cubicBezTo>
                  <a:pt x="10833" y="356"/>
                  <a:pt x="10970" y="284"/>
                  <a:pt x="11097" y="192"/>
                </a:cubicBezTo>
                <a:cubicBezTo>
                  <a:pt x="11158" y="151"/>
                  <a:pt x="11213" y="89"/>
                  <a:pt x="11179" y="34"/>
                </a:cubicBezTo>
                <a:cubicBezTo>
                  <a:pt x="11156" y="10"/>
                  <a:pt x="11132" y="1"/>
                  <a:pt x="11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912552">
            <a:off x="146213" y="4148975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1110051">
            <a:off x="4481503" y="13612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>
            <a:off x="80485" y="2398859"/>
            <a:ext cx="317769" cy="318981"/>
            <a:chOff x="80485" y="2398859"/>
            <a:chExt cx="317769" cy="318981"/>
          </a:xfrm>
        </p:grpSpPr>
        <p:sp>
          <p:nvSpPr>
            <p:cNvPr id="75" name="Google Shape;75;p3"/>
            <p:cNvSpPr/>
            <p:nvPr/>
          </p:nvSpPr>
          <p:spPr>
            <a:xfrm rot="-1122350">
              <a:off x="114300" y="2432312"/>
              <a:ext cx="250140" cy="25207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1122350">
              <a:off x="202221" y="2531295"/>
              <a:ext cx="61655" cy="68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25545" y="641911"/>
            <a:ext cx="677785" cy="815920"/>
            <a:chOff x="25545" y="641911"/>
            <a:chExt cx="677785" cy="815920"/>
          </a:xfrm>
        </p:grpSpPr>
        <p:sp>
          <p:nvSpPr>
            <p:cNvPr id="78" name="Google Shape;78;p3"/>
            <p:cNvSpPr/>
            <p:nvPr/>
          </p:nvSpPr>
          <p:spPr>
            <a:xfrm rot="-6913607">
              <a:off x="11644" y="841468"/>
              <a:ext cx="705587" cy="416806"/>
            </a:xfrm>
            <a:custGeom>
              <a:avLst/>
              <a:gdLst/>
              <a:ahLst/>
              <a:cxnLst/>
              <a:rect l="l" t="t" r="r" b="b"/>
              <a:pathLst>
                <a:path w="9497" h="5610" extrusionOk="0">
                  <a:moveTo>
                    <a:pt x="4626" y="174"/>
                  </a:moveTo>
                  <a:cubicBezTo>
                    <a:pt x="4641" y="174"/>
                    <a:pt x="4656" y="175"/>
                    <a:pt x="4672" y="176"/>
                  </a:cubicBezTo>
                  <a:cubicBezTo>
                    <a:pt x="5041" y="211"/>
                    <a:pt x="5201" y="354"/>
                    <a:pt x="5266" y="723"/>
                  </a:cubicBezTo>
                  <a:cubicBezTo>
                    <a:pt x="5280" y="802"/>
                    <a:pt x="5263" y="908"/>
                    <a:pt x="5348" y="938"/>
                  </a:cubicBezTo>
                  <a:cubicBezTo>
                    <a:pt x="5361" y="943"/>
                    <a:pt x="5372" y="945"/>
                    <a:pt x="5383" y="945"/>
                  </a:cubicBezTo>
                  <a:cubicBezTo>
                    <a:pt x="5450" y="945"/>
                    <a:pt x="5483" y="859"/>
                    <a:pt x="5536" y="809"/>
                  </a:cubicBezTo>
                  <a:cubicBezTo>
                    <a:pt x="5762" y="603"/>
                    <a:pt x="6028" y="467"/>
                    <a:pt x="6329" y="422"/>
                  </a:cubicBezTo>
                  <a:cubicBezTo>
                    <a:pt x="6428" y="405"/>
                    <a:pt x="6531" y="395"/>
                    <a:pt x="6630" y="392"/>
                  </a:cubicBezTo>
                  <a:cubicBezTo>
                    <a:pt x="6632" y="392"/>
                    <a:pt x="6634" y="392"/>
                    <a:pt x="6635" y="392"/>
                  </a:cubicBezTo>
                  <a:cubicBezTo>
                    <a:pt x="6928" y="392"/>
                    <a:pt x="7231" y="657"/>
                    <a:pt x="7262" y="942"/>
                  </a:cubicBezTo>
                  <a:cubicBezTo>
                    <a:pt x="7265" y="986"/>
                    <a:pt x="7252" y="1031"/>
                    <a:pt x="7259" y="1075"/>
                  </a:cubicBezTo>
                  <a:cubicBezTo>
                    <a:pt x="7261" y="1140"/>
                    <a:pt x="7291" y="1177"/>
                    <a:pt x="7334" y="1177"/>
                  </a:cubicBezTo>
                  <a:cubicBezTo>
                    <a:pt x="7350" y="1177"/>
                    <a:pt x="7369" y="1172"/>
                    <a:pt x="7388" y="1160"/>
                  </a:cubicBezTo>
                  <a:cubicBezTo>
                    <a:pt x="7541" y="1070"/>
                    <a:pt x="7695" y="1032"/>
                    <a:pt x="7849" y="1032"/>
                  </a:cubicBezTo>
                  <a:cubicBezTo>
                    <a:pt x="8017" y="1032"/>
                    <a:pt x="8183" y="1077"/>
                    <a:pt x="8345" y="1150"/>
                  </a:cubicBezTo>
                  <a:cubicBezTo>
                    <a:pt x="8643" y="1283"/>
                    <a:pt x="8885" y="1482"/>
                    <a:pt x="8988" y="1806"/>
                  </a:cubicBezTo>
                  <a:cubicBezTo>
                    <a:pt x="9035" y="1960"/>
                    <a:pt x="9012" y="2097"/>
                    <a:pt x="8919" y="2223"/>
                  </a:cubicBezTo>
                  <a:cubicBezTo>
                    <a:pt x="8834" y="2339"/>
                    <a:pt x="8728" y="2428"/>
                    <a:pt x="8619" y="2524"/>
                  </a:cubicBezTo>
                  <a:cubicBezTo>
                    <a:pt x="8496" y="2633"/>
                    <a:pt x="8499" y="2715"/>
                    <a:pt x="8649" y="2784"/>
                  </a:cubicBezTo>
                  <a:cubicBezTo>
                    <a:pt x="9073" y="2975"/>
                    <a:pt x="9234" y="3320"/>
                    <a:pt x="9213" y="3754"/>
                  </a:cubicBezTo>
                  <a:cubicBezTo>
                    <a:pt x="9191" y="4299"/>
                    <a:pt x="8644" y="4764"/>
                    <a:pt x="8093" y="4764"/>
                  </a:cubicBezTo>
                  <a:cubicBezTo>
                    <a:pt x="8049" y="4764"/>
                    <a:pt x="8006" y="4761"/>
                    <a:pt x="7962" y="4755"/>
                  </a:cubicBezTo>
                  <a:cubicBezTo>
                    <a:pt x="7699" y="4718"/>
                    <a:pt x="7467" y="4615"/>
                    <a:pt x="7245" y="4472"/>
                  </a:cubicBezTo>
                  <a:cubicBezTo>
                    <a:pt x="7221" y="4454"/>
                    <a:pt x="7195" y="4439"/>
                    <a:pt x="7168" y="4439"/>
                  </a:cubicBezTo>
                  <a:cubicBezTo>
                    <a:pt x="7153" y="4439"/>
                    <a:pt x="7138" y="4444"/>
                    <a:pt x="7122" y="4455"/>
                  </a:cubicBezTo>
                  <a:cubicBezTo>
                    <a:pt x="7088" y="4475"/>
                    <a:pt x="7077" y="4506"/>
                    <a:pt x="7091" y="4543"/>
                  </a:cubicBezTo>
                  <a:cubicBezTo>
                    <a:pt x="7187" y="4824"/>
                    <a:pt x="7040" y="5015"/>
                    <a:pt x="6831" y="5165"/>
                  </a:cubicBezTo>
                  <a:cubicBezTo>
                    <a:pt x="6714" y="5248"/>
                    <a:pt x="6560" y="5288"/>
                    <a:pt x="6403" y="5288"/>
                  </a:cubicBezTo>
                  <a:cubicBezTo>
                    <a:pt x="6185" y="5288"/>
                    <a:pt x="5961" y="5212"/>
                    <a:pt x="5820" y="5073"/>
                  </a:cubicBezTo>
                  <a:cubicBezTo>
                    <a:pt x="5762" y="5015"/>
                    <a:pt x="5724" y="4947"/>
                    <a:pt x="5690" y="4878"/>
                  </a:cubicBezTo>
                  <a:cubicBezTo>
                    <a:pt x="5674" y="4846"/>
                    <a:pt x="5647" y="4822"/>
                    <a:pt x="5609" y="4822"/>
                  </a:cubicBezTo>
                  <a:cubicBezTo>
                    <a:pt x="5599" y="4822"/>
                    <a:pt x="5589" y="4824"/>
                    <a:pt x="5577" y="4827"/>
                  </a:cubicBezTo>
                  <a:cubicBezTo>
                    <a:pt x="5533" y="4844"/>
                    <a:pt x="5523" y="4878"/>
                    <a:pt x="5526" y="4926"/>
                  </a:cubicBezTo>
                  <a:cubicBezTo>
                    <a:pt x="5533" y="5141"/>
                    <a:pt x="5413" y="5282"/>
                    <a:pt x="5232" y="5370"/>
                  </a:cubicBezTo>
                  <a:cubicBezTo>
                    <a:pt x="5118" y="5424"/>
                    <a:pt x="4994" y="5447"/>
                    <a:pt x="4867" y="5447"/>
                  </a:cubicBezTo>
                  <a:cubicBezTo>
                    <a:pt x="4823" y="5447"/>
                    <a:pt x="4778" y="5444"/>
                    <a:pt x="4733" y="5439"/>
                  </a:cubicBezTo>
                  <a:cubicBezTo>
                    <a:pt x="4708" y="5435"/>
                    <a:pt x="4683" y="5434"/>
                    <a:pt x="4658" y="5434"/>
                  </a:cubicBezTo>
                  <a:cubicBezTo>
                    <a:pt x="4588" y="5434"/>
                    <a:pt x="4518" y="5444"/>
                    <a:pt x="4449" y="5444"/>
                  </a:cubicBezTo>
                  <a:cubicBezTo>
                    <a:pt x="4416" y="5444"/>
                    <a:pt x="4383" y="5441"/>
                    <a:pt x="4351" y="5435"/>
                  </a:cubicBezTo>
                  <a:cubicBezTo>
                    <a:pt x="4169" y="5401"/>
                    <a:pt x="4019" y="5333"/>
                    <a:pt x="3917" y="5176"/>
                  </a:cubicBezTo>
                  <a:cubicBezTo>
                    <a:pt x="3869" y="5100"/>
                    <a:pt x="3838" y="5025"/>
                    <a:pt x="3848" y="4936"/>
                  </a:cubicBezTo>
                  <a:cubicBezTo>
                    <a:pt x="3855" y="4885"/>
                    <a:pt x="3845" y="4848"/>
                    <a:pt x="3790" y="4834"/>
                  </a:cubicBezTo>
                  <a:cubicBezTo>
                    <a:pt x="3781" y="4831"/>
                    <a:pt x="3772" y="4830"/>
                    <a:pt x="3764" y="4830"/>
                  </a:cubicBezTo>
                  <a:cubicBezTo>
                    <a:pt x="3731" y="4830"/>
                    <a:pt x="3707" y="4852"/>
                    <a:pt x="3688" y="4885"/>
                  </a:cubicBezTo>
                  <a:cubicBezTo>
                    <a:pt x="3504" y="5159"/>
                    <a:pt x="3277" y="5298"/>
                    <a:pt x="2994" y="5298"/>
                  </a:cubicBezTo>
                  <a:cubicBezTo>
                    <a:pt x="2913" y="5298"/>
                    <a:pt x="2828" y="5287"/>
                    <a:pt x="2738" y="5264"/>
                  </a:cubicBezTo>
                  <a:cubicBezTo>
                    <a:pt x="2488" y="5200"/>
                    <a:pt x="2334" y="5029"/>
                    <a:pt x="2259" y="4783"/>
                  </a:cubicBezTo>
                  <a:cubicBezTo>
                    <a:pt x="2242" y="4718"/>
                    <a:pt x="2242" y="4649"/>
                    <a:pt x="2270" y="4584"/>
                  </a:cubicBezTo>
                  <a:cubicBezTo>
                    <a:pt x="2287" y="4540"/>
                    <a:pt x="2300" y="4496"/>
                    <a:pt x="2256" y="4465"/>
                  </a:cubicBezTo>
                  <a:cubicBezTo>
                    <a:pt x="2240" y="4453"/>
                    <a:pt x="2224" y="4449"/>
                    <a:pt x="2209" y="4449"/>
                  </a:cubicBezTo>
                  <a:cubicBezTo>
                    <a:pt x="2180" y="4449"/>
                    <a:pt x="2152" y="4466"/>
                    <a:pt x="2123" y="4482"/>
                  </a:cubicBezTo>
                  <a:cubicBezTo>
                    <a:pt x="1931" y="4608"/>
                    <a:pt x="1730" y="4711"/>
                    <a:pt x="1504" y="4748"/>
                  </a:cubicBezTo>
                  <a:cubicBezTo>
                    <a:pt x="1421" y="4762"/>
                    <a:pt x="1342" y="4769"/>
                    <a:pt x="1266" y="4769"/>
                  </a:cubicBezTo>
                  <a:cubicBezTo>
                    <a:pt x="863" y="4769"/>
                    <a:pt x="560" y="4577"/>
                    <a:pt x="301" y="4188"/>
                  </a:cubicBezTo>
                  <a:cubicBezTo>
                    <a:pt x="45" y="3812"/>
                    <a:pt x="175" y="3262"/>
                    <a:pt x="387" y="3023"/>
                  </a:cubicBezTo>
                  <a:cubicBezTo>
                    <a:pt x="482" y="2910"/>
                    <a:pt x="616" y="2849"/>
                    <a:pt x="739" y="2780"/>
                  </a:cubicBezTo>
                  <a:cubicBezTo>
                    <a:pt x="865" y="2712"/>
                    <a:pt x="872" y="2633"/>
                    <a:pt x="766" y="2534"/>
                  </a:cubicBezTo>
                  <a:cubicBezTo>
                    <a:pt x="694" y="2466"/>
                    <a:pt x="616" y="2404"/>
                    <a:pt x="544" y="2329"/>
                  </a:cubicBezTo>
                  <a:cubicBezTo>
                    <a:pt x="322" y="2100"/>
                    <a:pt x="277" y="1902"/>
                    <a:pt x="496" y="1571"/>
                  </a:cubicBezTo>
                  <a:cubicBezTo>
                    <a:pt x="700" y="1253"/>
                    <a:pt x="1122" y="1041"/>
                    <a:pt x="1508" y="1041"/>
                  </a:cubicBezTo>
                  <a:cubicBezTo>
                    <a:pt x="1517" y="1041"/>
                    <a:pt x="1526" y="1041"/>
                    <a:pt x="1535" y="1041"/>
                  </a:cubicBezTo>
                  <a:cubicBezTo>
                    <a:pt x="1678" y="1055"/>
                    <a:pt x="1839" y="1055"/>
                    <a:pt x="1969" y="1150"/>
                  </a:cubicBezTo>
                  <a:cubicBezTo>
                    <a:pt x="1993" y="1169"/>
                    <a:pt x="2017" y="1178"/>
                    <a:pt x="2037" y="1178"/>
                  </a:cubicBezTo>
                  <a:cubicBezTo>
                    <a:pt x="2082" y="1178"/>
                    <a:pt x="2113" y="1135"/>
                    <a:pt x="2116" y="1065"/>
                  </a:cubicBezTo>
                  <a:cubicBezTo>
                    <a:pt x="2138" y="642"/>
                    <a:pt x="2392" y="389"/>
                    <a:pt x="2782" y="389"/>
                  </a:cubicBezTo>
                  <a:cubicBezTo>
                    <a:pt x="2817" y="389"/>
                    <a:pt x="2854" y="391"/>
                    <a:pt x="2891" y="395"/>
                  </a:cubicBezTo>
                  <a:cubicBezTo>
                    <a:pt x="3172" y="426"/>
                    <a:pt x="3428" y="511"/>
                    <a:pt x="3657" y="668"/>
                  </a:cubicBezTo>
                  <a:cubicBezTo>
                    <a:pt x="3746" y="730"/>
                    <a:pt x="3831" y="791"/>
                    <a:pt x="3896" y="884"/>
                  </a:cubicBezTo>
                  <a:cubicBezTo>
                    <a:pt x="3922" y="915"/>
                    <a:pt x="3953" y="945"/>
                    <a:pt x="3995" y="945"/>
                  </a:cubicBezTo>
                  <a:cubicBezTo>
                    <a:pt x="4003" y="945"/>
                    <a:pt x="4011" y="944"/>
                    <a:pt x="4019" y="942"/>
                  </a:cubicBezTo>
                  <a:cubicBezTo>
                    <a:pt x="4067" y="928"/>
                    <a:pt x="4081" y="884"/>
                    <a:pt x="4087" y="836"/>
                  </a:cubicBezTo>
                  <a:cubicBezTo>
                    <a:pt x="4115" y="696"/>
                    <a:pt x="4135" y="549"/>
                    <a:pt x="4217" y="426"/>
                  </a:cubicBezTo>
                  <a:cubicBezTo>
                    <a:pt x="4315" y="271"/>
                    <a:pt x="4440" y="174"/>
                    <a:pt x="4626" y="174"/>
                  </a:cubicBezTo>
                  <a:close/>
                  <a:moveTo>
                    <a:pt x="4686" y="1"/>
                  </a:moveTo>
                  <a:cubicBezTo>
                    <a:pt x="4271" y="1"/>
                    <a:pt x="4063" y="275"/>
                    <a:pt x="3968" y="685"/>
                  </a:cubicBezTo>
                  <a:cubicBezTo>
                    <a:pt x="3698" y="463"/>
                    <a:pt x="3407" y="320"/>
                    <a:pt x="3076" y="255"/>
                  </a:cubicBezTo>
                  <a:cubicBezTo>
                    <a:pt x="2985" y="237"/>
                    <a:pt x="2897" y="227"/>
                    <a:pt x="2811" y="227"/>
                  </a:cubicBezTo>
                  <a:cubicBezTo>
                    <a:pt x="2587" y="227"/>
                    <a:pt x="2382" y="296"/>
                    <a:pt x="2201" y="474"/>
                  </a:cubicBezTo>
                  <a:cubicBezTo>
                    <a:pt x="2065" y="600"/>
                    <a:pt x="1993" y="757"/>
                    <a:pt x="1965" y="942"/>
                  </a:cubicBezTo>
                  <a:cubicBezTo>
                    <a:pt x="1832" y="897"/>
                    <a:pt x="1699" y="876"/>
                    <a:pt x="1568" y="876"/>
                  </a:cubicBezTo>
                  <a:cubicBezTo>
                    <a:pt x="1558" y="876"/>
                    <a:pt x="1548" y="877"/>
                    <a:pt x="1538" y="877"/>
                  </a:cubicBezTo>
                  <a:cubicBezTo>
                    <a:pt x="1063" y="884"/>
                    <a:pt x="677" y="1082"/>
                    <a:pt x="400" y="1454"/>
                  </a:cubicBezTo>
                  <a:cubicBezTo>
                    <a:pt x="134" y="1817"/>
                    <a:pt x="144" y="2151"/>
                    <a:pt x="479" y="2466"/>
                  </a:cubicBezTo>
                  <a:cubicBezTo>
                    <a:pt x="537" y="2524"/>
                    <a:pt x="599" y="2579"/>
                    <a:pt x="657" y="2637"/>
                  </a:cubicBezTo>
                  <a:cubicBezTo>
                    <a:pt x="636" y="2650"/>
                    <a:pt x="623" y="2664"/>
                    <a:pt x="609" y="2671"/>
                  </a:cubicBezTo>
                  <a:cubicBezTo>
                    <a:pt x="165" y="2883"/>
                    <a:pt x="21" y="3269"/>
                    <a:pt x="11" y="3723"/>
                  </a:cubicBezTo>
                  <a:cubicBezTo>
                    <a:pt x="1" y="4051"/>
                    <a:pt x="182" y="4308"/>
                    <a:pt x="394" y="4540"/>
                  </a:cubicBezTo>
                  <a:cubicBezTo>
                    <a:pt x="634" y="4799"/>
                    <a:pt x="931" y="4923"/>
                    <a:pt x="1274" y="4923"/>
                  </a:cubicBezTo>
                  <a:cubicBezTo>
                    <a:pt x="1320" y="4923"/>
                    <a:pt x="1367" y="4920"/>
                    <a:pt x="1415" y="4916"/>
                  </a:cubicBezTo>
                  <a:cubicBezTo>
                    <a:pt x="1658" y="4892"/>
                    <a:pt x="1880" y="4807"/>
                    <a:pt x="2099" y="4687"/>
                  </a:cubicBezTo>
                  <a:cubicBezTo>
                    <a:pt x="2147" y="5063"/>
                    <a:pt x="2417" y="5360"/>
                    <a:pt x="2758" y="5422"/>
                  </a:cubicBezTo>
                  <a:cubicBezTo>
                    <a:pt x="2839" y="5437"/>
                    <a:pt x="2918" y="5444"/>
                    <a:pt x="2994" y="5444"/>
                  </a:cubicBezTo>
                  <a:cubicBezTo>
                    <a:pt x="3267" y="5444"/>
                    <a:pt x="3513" y="5348"/>
                    <a:pt x="3732" y="5145"/>
                  </a:cubicBezTo>
                  <a:cubicBezTo>
                    <a:pt x="3862" y="5415"/>
                    <a:pt x="4067" y="5551"/>
                    <a:pt x="4347" y="5592"/>
                  </a:cubicBezTo>
                  <a:cubicBezTo>
                    <a:pt x="4484" y="5610"/>
                    <a:pt x="4621" y="5599"/>
                    <a:pt x="4754" y="5606"/>
                  </a:cubicBezTo>
                  <a:cubicBezTo>
                    <a:pt x="4778" y="5608"/>
                    <a:pt x="4803" y="5609"/>
                    <a:pt x="4827" y="5609"/>
                  </a:cubicBezTo>
                  <a:cubicBezTo>
                    <a:pt x="4958" y="5609"/>
                    <a:pt x="5085" y="5586"/>
                    <a:pt x="5212" y="5551"/>
                  </a:cubicBezTo>
                  <a:cubicBezTo>
                    <a:pt x="5420" y="5487"/>
                    <a:pt x="5550" y="5336"/>
                    <a:pt x="5646" y="5148"/>
                  </a:cubicBezTo>
                  <a:cubicBezTo>
                    <a:pt x="5870" y="5349"/>
                    <a:pt x="6113" y="5451"/>
                    <a:pt x="6375" y="5451"/>
                  </a:cubicBezTo>
                  <a:cubicBezTo>
                    <a:pt x="6487" y="5451"/>
                    <a:pt x="6603" y="5432"/>
                    <a:pt x="6722" y="5394"/>
                  </a:cubicBezTo>
                  <a:cubicBezTo>
                    <a:pt x="7054" y="5285"/>
                    <a:pt x="7224" y="5035"/>
                    <a:pt x="7282" y="4697"/>
                  </a:cubicBezTo>
                  <a:cubicBezTo>
                    <a:pt x="7320" y="4714"/>
                    <a:pt x="7354" y="4735"/>
                    <a:pt x="7388" y="4752"/>
                  </a:cubicBezTo>
                  <a:cubicBezTo>
                    <a:pt x="7602" y="4863"/>
                    <a:pt x="7827" y="4927"/>
                    <a:pt x="8061" y="4927"/>
                  </a:cubicBezTo>
                  <a:cubicBezTo>
                    <a:pt x="8078" y="4927"/>
                    <a:pt x="8095" y="4927"/>
                    <a:pt x="8113" y="4926"/>
                  </a:cubicBezTo>
                  <a:cubicBezTo>
                    <a:pt x="8492" y="4919"/>
                    <a:pt x="8800" y="4755"/>
                    <a:pt x="9046" y="4472"/>
                  </a:cubicBezTo>
                  <a:cubicBezTo>
                    <a:pt x="9497" y="3963"/>
                    <a:pt x="9435" y="3368"/>
                    <a:pt x="9107" y="2927"/>
                  </a:cubicBezTo>
                  <a:cubicBezTo>
                    <a:pt x="9008" y="2801"/>
                    <a:pt x="8868" y="2722"/>
                    <a:pt x="8718" y="2647"/>
                  </a:cubicBezTo>
                  <a:cubicBezTo>
                    <a:pt x="8786" y="2582"/>
                    <a:pt x="8848" y="2524"/>
                    <a:pt x="8909" y="2466"/>
                  </a:cubicBezTo>
                  <a:cubicBezTo>
                    <a:pt x="9247" y="2148"/>
                    <a:pt x="9247" y="1776"/>
                    <a:pt x="8943" y="1417"/>
                  </a:cubicBezTo>
                  <a:cubicBezTo>
                    <a:pt x="8644" y="1062"/>
                    <a:pt x="8281" y="879"/>
                    <a:pt x="7862" y="879"/>
                  </a:cubicBezTo>
                  <a:cubicBezTo>
                    <a:pt x="7721" y="879"/>
                    <a:pt x="7573" y="899"/>
                    <a:pt x="7419" y="942"/>
                  </a:cubicBezTo>
                  <a:cubicBezTo>
                    <a:pt x="7347" y="562"/>
                    <a:pt x="7122" y="320"/>
                    <a:pt x="6736" y="245"/>
                  </a:cubicBezTo>
                  <a:cubicBezTo>
                    <a:pt x="6673" y="233"/>
                    <a:pt x="6611" y="227"/>
                    <a:pt x="6549" y="227"/>
                  </a:cubicBezTo>
                  <a:cubicBezTo>
                    <a:pt x="6330" y="227"/>
                    <a:pt x="6113" y="295"/>
                    <a:pt x="5905" y="378"/>
                  </a:cubicBezTo>
                  <a:cubicBezTo>
                    <a:pt x="5724" y="450"/>
                    <a:pt x="5571" y="566"/>
                    <a:pt x="5413" y="682"/>
                  </a:cubicBezTo>
                  <a:cubicBezTo>
                    <a:pt x="5297" y="204"/>
                    <a:pt x="5078" y="36"/>
                    <a:pt x="4781" y="5"/>
                  </a:cubicBezTo>
                  <a:cubicBezTo>
                    <a:pt x="4748" y="2"/>
                    <a:pt x="4716" y="1"/>
                    <a:pt x="4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-6913607">
              <a:off x="530217" y="1242836"/>
              <a:ext cx="40937" cy="103644"/>
            </a:xfrm>
            <a:custGeom>
              <a:avLst/>
              <a:gdLst/>
              <a:ahLst/>
              <a:cxnLst/>
              <a:rect l="l" t="t" r="r" b="b"/>
              <a:pathLst>
                <a:path w="551" h="1395" extrusionOk="0">
                  <a:moveTo>
                    <a:pt x="457" y="0"/>
                  </a:moveTo>
                  <a:cubicBezTo>
                    <a:pt x="437" y="0"/>
                    <a:pt x="415" y="7"/>
                    <a:pt x="393" y="14"/>
                  </a:cubicBezTo>
                  <a:cubicBezTo>
                    <a:pt x="363" y="24"/>
                    <a:pt x="339" y="48"/>
                    <a:pt x="311" y="72"/>
                  </a:cubicBezTo>
                  <a:cubicBezTo>
                    <a:pt x="120" y="281"/>
                    <a:pt x="14" y="527"/>
                    <a:pt x="0" y="817"/>
                  </a:cubicBezTo>
                  <a:cubicBezTo>
                    <a:pt x="4" y="947"/>
                    <a:pt x="38" y="1067"/>
                    <a:pt x="140" y="1169"/>
                  </a:cubicBezTo>
                  <a:cubicBezTo>
                    <a:pt x="219" y="1248"/>
                    <a:pt x="315" y="1296"/>
                    <a:pt x="393" y="1371"/>
                  </a:cubicBezTo>
                  <a:cubicBezTo>
                    <a:pt x="410" y="1386"/>
                    <a:pt x="430" y="1394"/>
                    <a:pt x="449" y="1394"/>
                  </a:cubicBezTo>
                  <a:cubicBezTo>
                    <a:pt x="466" y="1394"/>
                    <a:pt x="482" y="1388"/>
                    <a:pt x="496" y="1374"/>
                  </a:cubicBezTo>
                  <a:cubicBezTo>
                    <a:pt x="527" y="1340"/>
                    <a:pt x="537" y="1299"/>
                    <a:pt x="503" y="1255"/>
                  </a:cubicBezTo>
                  <a:cubicBezTo>
                    <a:pt x="462" y="1200"/>
                    <a:pt x="397" y="1162"/>
                    <a:pt x="342" y="1125"/>
                  </a:cubicBezTo>
                  <a:cubicBezTo>
                    <a:pt x="233" y="1050"/>
                    <a:pt x="161" y="957"/>
                    <a:pt x="161" y="821"/>
                  </a:cubicBezTo>
                  <a:cubicBezTo>
                    <a:pt x="171" y="551"/>
                    <a:pt x="270" y="315"/>
                    <a:pt x="468" y="134"/>
                  </a:cubicBezTo>
                  <a:cubicBezTo>
                    <a:pt x="496" y="106"/>
                    <a:pt x="550" y="89"/>
                    <a:pt x="520" y="38"/>
                  </a:cubicBezTo>
                  <a:cubicBezTo>
                    <a:pt x="505" y="10"/>
                    <a:pt x="48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-6913607">
              <a:off x="284797" y="709582"/>
              <a:ext cx="32319" cy="79721"/>
            </a:xfrm>
            <a:custGeom>
              <a:avLst/>
              <a:gdLst/>
              <a:ahLst/>
              <a:cxnLst/>
              <a:rect l="l" t="t" r="r" b="b"/>
              <a:pathLst>
                <a:path w="435" h="1073" extrusionOk="0">
                  <a:moveTo>
                    <a:pt x="232" y="0"/>
                  </a:moveTo>
                  <a:cubicBezTo>
                    <a:pt x="225" y="0"/>
                    <a:pt x="217" y="2"/>
                    <a:pt x="209" y="5"/>
                  </a:cubicBezTo>
                  <a:cubicBezTo>
                    <a:pt x="158" y="26"/>
                    <a:pt x="195" y="67"/>
                    <a:pt x="192" y="101"/>
                  </a:cubicBezTo>
                  <a:cubicBezTo>
                    <a:pt x="192" y="135"/>
                    <a:pt x="213" y="166"/>
                    <a:pt x="223" y="197"/>
                  </a:cubicBezTo>
                  <a:cubicBezTo>
                    <a:pt x="329" y="484"/>
                    <a:pt x="315" y="682"/>
                    <a:pt x="120" y="870"/>
                  </a:cubicBezTo>
                  <a:cubicBezTo>
                    <a:pt x="90" y="901"/>
                    <a:pt x="59" y="928"/>
                    <a:pt x="35" y="955"/>
                  </a:cubicBezTo>
                  <a:cubicBezTo>
                    <a:pt x="7" y="986"/>
                    <a:pt x="1" y="1024"/>
                    <a:pt x="35" y="1054"/>
                  </a:cubicBezTo>
                  <a:cubicBezTo>
                    <a:pt x="46" y="1067"/>
                    <a:pt x="59" y="1072"/>
                    <a:pt x="72" y="1072"/>
                  </a:cubicBezTo>
                  <a:cubicBezTo>
                    <a:pt x="90" y="1072"/>
                    <a:pt x="108" y="1063"/>
                    <a:pt x="124" y="1051"/>
                  </a:cubicBezTo>
                  <a:cubicBezTo>
                    <a:pt x="301" y="914"/>
                    <a:pt x="428" y="747"/>
                    <a:pt x="435" y="504"/>
                  </a:cubicBezTo>
                  <a:cubicBezTo>
                    <a:pt x="418" y="347"/>
                    <a:pt x="418" y="180"/>
                    <a:pt x="298" y="43"/>
                  </a:cubicBezTo>
                  <a:cubicBezTo>
                    <a:pt x="282" y="22"/>
                    <a:pt x="259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-6913607">
              <a:off x="574169" y="1222885"/>
              <a:ext cx="28232" cy="16048"/>
            </a:xfrm>
            <a:custGeom>
              <a:avLst/>
              <a:gdLst/>
              <a:ahLst/>
              <a:cxnLst/>
              <a:rect l="l" t="t" r="r" b="b"/>
              <a:pathLst>
                <a:path w="380" h="216" extrusionOk="0">
                  <a:moveTo>
                    <a:pt x="327" y="0"/>
                  </a:moveTo>
                  <a:cubicBezTo>
                    <a:pt x="315" y="0"/>
                    <a:pt x="301" y="4"/>
                    <a:pt x="284" y="12"/>
                  </a:cubicBezTo>
                  <a:cubicBezTo>
                    <a:pt x="242" y="33"/>
                    <a:pt x="205" y="44"/>
                    <a:pt x="174" y="44"/>
                  </a:cubicBezTo>
                  <a:cubicBezTo>
                    <a:pt x="169" y="44"/>
                    <a:pt x="165" y="44"/>
                    <a:pt x="161" y="43"/>
                  </a:cubicBezTo>
                  <a:cubicBezTo>
                    <a:pt x="146" y="43"/>
                    <a:pt x="131" y="42"/>
                    <a:pt x="117" y="42"/>
                  </a:cubicBezTo>
                  <a:cubicBezTo>
                    <a:pt x="63" y="42"/>
                    <a:pt x="19" y="52"/>
                    <a:pt x="10" y="112"/>
                  </a:cubicBezTo>
                  <a:cubicBezTo>
                    <a:pt x="0" y="207"/>
                    <a:pt x="86" y="197"/>
                    <a:pt x="140" y="211"/>
                  </a:cubicBezTo>
                  <a:cubicBezTo>
                    <a:pt x="156" y="214"/>
                    <a:pt x="172" y="215"/>
                    <a:pt x="188" y="215"/>
                  </a:cubicBezTo>
                  <a:cubicBezTo>
                    <a:pt x="223" y="215"/>
                    <a:pt x="259" y="208"/>
                    <a:pt x="294" y="194"/>
                  </a:cubicBezTo>
                  <a:cubicBezTo>
                    <a:pt x="342" y="170"/>
                    <a:pt x="376" y="142"/>
                    <a:pt x="379" y="84"/>
                  </a:cubicBezTo>
                  <a:cubicBezTo>
                    <a:pt x="379" y="35"/>
                    <a:pt x="364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2" name="Google Shape;82;p3"/>
          <p:cNvSpPr/>
          <p:nvPr/>
        </p:nvSpPr>
        <p:spPr>
          <a:xfrm rot="-1122350">
            <a:off x="2399575" y="147362"/>
            <a:ext cx="250140" cy="252074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-1122350">
            <a:off x="2487496" y="246345"/>
            <a:ext cx="61655" cy="68604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3"/>
          <p:cNvGrpSpPr/>
          <p:nvPr/>
        </p:nvGrpSpPr>
        <p:grpSpPr>
          <a:xfrm>
            <a:off x="2914022" y="4606091"/>
            <a:ext cx="354243" cy="354040"/>
            <a:chOff x="2914022" y="4606091"/>
            <a:chExt cx="354243" cy="354040"/>
          </a:xfrm>
        </p:grpSpPr>
        <p:sp>
          <p:nvSpPr>
            <p:cNvPr id="85" name="Google Shape;85;p3"/>
            <p:cNvSpPr/>
            <p:nvPr/>
          </p:nvSpPr>
          <p:spPr>
            <a:xfrm rot="2954850">
              <a:off x="2966075" y="4657074"/>
              <a:ext cx="250138" cy="252073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2954850">
              <a:off x="3051226" y="4745672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/>
          <p:nvPr/>
        </p:nvSpPr>
        <p:spPr>
          <a:xfrm rot="-5400000">
            <a:off x="998610" y="-316544"/>
            <a:ext cx="4522634" cy="5722503"/>
          </a:xfrm>
          <a:custGeom>
            <a:avLst/>
            <a:gdLst/>
            <a:ahLst/>
            <a:cxnLst/>
            <a:rect l="l" t="t" r="r" b="b"/>
            <a:pathLst>
              <a:path w="14719" h="18624" extrusionOk="0">
                <a:moveTo>
                  <a:pt x="14660" y="1986"/>
                </a:moveTo>
                <a:cubicBezTo>
                  <a:pt x="14691" y="974"/>
                  <a:pt x="14691" y="7"/>
                  <a:pt x="14691" y="7"/>
                </a:cubicBezTo>
                <a:lnTo>
                  <a:pt x="13751" y="14"/>
                </a:lnTo>
                <a:lnTo>
                  <a:pt x="13751" y="482"/>
                </a:lnTo>
                <a:cubicBezTo>
                  <a:pt x="13861" y="516"/>
                  <a:pt x="13943" y="612"/>
                  <a:pt x="13943" y="732"/>
                </a:cubicBezTo>
                <a:cubicBezTo>
                  <a:pt x="13943" y="878"/>
                  <a:pt x="13820" y="998"/>
                  <a:pt x="13666" y="998"/>
                </a:cubicBezTo>
                <a:cubicBezTo>
                  <a:pt x="13509" y="998"/>
                  <a:pt x="13386" y="878"/>
                  <a:pt x="13386" y="732"/>
                </a:cubicBezTo>
                <a:cubicBezTo>
                  <a:pt x="13386" y="612"/>
                  <a:pt x="13468" y="516"/>
                  <a:pt x="13581" y="482"/>
                </a:cubicBezTo>
                <a:lnTo>
                  <a:pt x="13581" y="21"/>
                </a:lnTo>
                <a:lnTo>
                  <a:pt x="12480" y="31"/>
                </a:lnTo>
                <a:lnTo>
                  <a:pt x="12480" y="482"/>
                </a:lnTo>
                <a:cubicBezTo>
                  <a:pt x="12593" y="516"/>
                  <a:pt x="12675" y="612"/>
                  <a:pt x="12675" y="732"/>
                </a:cubicBezTo>
                <a:cubicBezTo>
                  <a:pt x="12675" y="878"/>
                  <a:pt x="12549" y="998"/>
                  <a:pt x="12395" y="998"/>
                </a:cubicBezTo>
                <a:cubicBezTo>
                  <a:pt x="12241" y="998"/>
                  <a:pt x="12118" y="878"/>
                  <a:pt x="12118" y="732"/>
                </a:cubicBezTo>
                <a:cubicBezTo>
                  <a:pt x="12118" y="612"/>
                  <a:pt x="12200" y="516"/>
                  <a:pt x="12309" y="482"/>
                </a:cubicBezTo>
                <a:lnTo>
                  <a:pt x="12309" y="31"/>
                </a:lnTo>
                <a:lnTo>
                  <a:pt x="11212" y="45"/>
                </a:lnTo>
                <a:lnTo>
                  <a:pt x="11212" y="482"/>
                </a:lnTo>
                <a:cubicBezTo>
                  <a:pt x="11325" y="516"/>
                  <a:pt x="11404" y="612"/>
                  <a:pt x="11404" y="732"/>
                </a:cubicBezTo>
                <a:cubicBezTo>
                  <a:pt x="11404" y="878"/>
                  <a:pt x="11281" y="998"/>
                  <a:pt x="11127" y="998"/>
                </a:cubicBezTo>
                <a:cubicBezTo>
                  <a:pt x="10973" y="998"/>
                  <a:pt x="10850" y="878"/>
                  <a:pt x="10850" y="732"/>
                </a:cubicBezTo>
                <a:cubicBezTo>
                  <a:pt x="10850" y="612"/>
                  <a:pt x="10932" y="516"/>
                  <a:pt x="11042" y="482"/>
                </a:cubicBezTo>
                <a:lnTo>
                  <a:pt x="11042" y="45"/>
                </a:lnTo>
                <a:lnTo>
                  <a:pt x="9945" y="72"/>
                </a:lnTo>
                <a:lnTo>
                  <a:pt x="9945" y="482"/>
                </a:lnTo>
                <a:cubicBezTo>
                  <a:pt x="10054" y="516"/>
                  <a:pt x="10136" y="612"/>
                  <a:pt x="10136" y="732"/>
                </a:cubicBezTo>
                <a:cubicBezTo>
                  <a:pt x="10136" y="878"/>
                  <a:pt x="10013" y="998"/>
                  <a:pt x="9859" y="998"/>
                </a:cubicBezTo>
                <a:cubicBezTo>
                  <a:pt x="9706" y="998"/>
                  <a:pt x="9583" y="878"/>
                  <a:pt x="9583" y="732"/>
                </a:cubicBezTo>
                <a:cubicBezTo>
                  <a:pt x="9583" y="612"/>
                  <a:pt x="9661" y="516"/>
                  <a:pt x="9774" y="482"/>
                </a:cubicBezTo>
                <a:lnTo>
                  <a:pt x="9774" y="75"/>
                </a:lnTo>
                <a:lnTo>
                  <a:pt x="9295" y="89"/>
                </a:lnTo>
                <a:lnTo>
                  <a:pt x="8677" y="58"/>
                </a:lnTo>
                <a:lnTo>
                  <a:pt x="8677" y="485"/>
                </a:lnTo>
                <a:cubicBezTo>
                  <a:pt x="8786" y="520"/>
                  <a:pt x="8868" y="619"/>
                  <a:pt x="8868" y="738"/>
                </a:cubicBezTo>
                <a:cubicBezTo>
                  <a:pt x="8868" y="882"/>
                  <a:pt x="8745" y="1001"/>
                  <a:pt x="8592" y="1001"/>
                </a:cubicBezTo>
                <a:cubicBezTo>
                  <a:pt x="8438" y="1001"/>
                  <a:pt x="8311" y="882"/>
                  <a:pt x="8311" y="738"/>
                </a:cubicBezTo>
                <a:cubicBezTo>
                  <a:pt x="8311" y="619"/>
                  <a:pt x="8393" y="520"/>
                  <a:pt x="8506" y="485"/>
                </a:cubicBezTo>
                <a:lnTo>
                  <a:pt x="8506" y="51"/>
                </a:lnTo>
                <a:lnTo>
                  <a:pt x="7556" y="0"/>
                </a:lnTo>
                <a:lnTo>
                  <a:pt x="7416" y="4"/>
                </a:lnTo>
                <a:lnTo>
                  <a:pt x="7416" y="482"/>
                </a:lnTo>
                <a:cubicBezTo>
                  <a:pt x="7525" y="516"/>
                  <a:pt x="7607" y="612"/>
                  <a:pt x="7607" y="732"/>
                </a:cubicBezTo>
                <a:cubicBezTo>
                  <a:pt x="7607" y="878"/>
                  <a:pt x="7484" y="998"/>
                  <a:pt x="7331" y="998"/>
                </a:cubicBezTo>
                <a:cubicBezTo>
                  <a:pt x="7177" y="998"/>
                  <a:pt x="7054" y="878"/>
                  <a:pt x="7054" y="732"/>
                </a:cubicBezTo>
                <a:cubicBezTo>
                  <a:pt x="7054" y="612"/>
                  <a:pt x="7132" y="516"/>
                  <a:pt x="7245" y="482"/>
                </a:cubicBezTo>
                <a:lnTo>
                  <a:pt x="7245" y="7"/>
                </a:lnTo>
                <a:lnTo>
                  <a:pt x="6148" y="45"/>
                </a:lnTo>
                <a:lnTo>
                  <a:pt x="6148" y="482"/>
                </a:lnTo>
                <a:cubicBezTo>
                  <a:pt x="6258" y="516"/>
                  <a:pt x="6340" y="612"/>
                  <a:pt x="6340" y="732"/>
                </a:cubicBezTo>
                <a:cubicBezTo>
                  <a:pt x="6340" y="878"/>
                  <a:pt x="6217" y="998"/>
                  <a:pt x="6063" y="998"/>
                </a:cubicBezTo>
                <a:cubicBezTo>
                  <a:pt x="5906" y="998"/>
                  <a:pt x="5783" y="878"/>
                  <a:pt x="5783" y="732"/>
                </a:cubicBezTo>
                <a:cubicBezTo>
                  <a:pt x="5783" y="612"/>
                  <a:pt x="5865" y="516"/>
                  <a:pt x="5977" y="482"/>
                </a:cubicBezTo>
                <a:lnTo>
                  <a:pt x="5977" y="48"/>
                </a:lnTo>
                <a:lnTo>
                  <a:pt x="5516" y="69"/>
                </a:lnTo>
                <a:lnTo>
                  <a:pt x="4877" y="41"/>
                </a:lnTo>
                <a:lnTo>
                  <a:pt x="4877" y="482"/>
                </a:lnTo>
                <a:cubicBezTo>
                  <a:pt x="4990" y="516"/>
                  <a:pt x="5072" y="615"/>
                  <a:pt x="5072" y="735"/>
                </a:cubicBezTo>
                <a:cubicBezTo>
                  <a:pt x="5072" y="878"/>
                  <a:pt x="4945" y="998"/>
                  <a:pt x="4792" y="998"/>
                </a:cubicBezTo>
                <a:cubicBezTo>
                  <a:pt x="4638" y="998"/>
                  <a:pt x="4515" y="878"/>
                  <a:pt x="4515" y="735"/>
                </a:cubicBezTo>
                <a:cubicBezTo>
                  <a:pt x="4515" y="615"/>
                  <a:pt x="4597" y="516"/>
                  <a:pt x="4706" y="482"/>
                </a:cubicBezTo>
                <a:lnTo>
                  <a:pt x="4706" y="38"/>
                </a:lnTo>
                <a:lnTo>
                  <a:pt x="3937" y="7"/>
                </a:lnTo>
                <a:lnTo>
                  <a:pt x="3609" y="41"/>
                </a:lnTo>
                <a:lnTo>
                  <a:pt x="3609" y="482"/>
                </a:lnTo>
                <a:cubicBezTo>
                  <a:pt x="3722" y="516"/>
                  <a:pt x="3801" y="615"/>
                  <a:pt x="3801" y="735"/>
                </a:cubicBezTo>
                <a:cubicBezTo>
                  <a:pt x="3801" y="878"/>
                  <a:pt x="3678" y="998"/>
                  <a:pt x="3524" y="998"/>
                </a:cubicBezTo>
                <a:cubicBezTo>
                  <a:pt x="3370" y="998"/>
                  <a:pt x="3247" y="878"/>
                  <a:pt x="3247" y="735"/>
                </a:cubicBezTo>
                <a:cubicBezTo>
                  <a:pt x="3247" y="615"/>
                  <a:pt x="3329" y="516"/>
                  <a:pt x="3439" y="482"/>
                </a:cubicBezTo>
                <a:lnTo>
                  <a:pt x="3439" y="62"/>
                </a:lnTo>
                <a:lnTo>
                  <a:pt x="2759" y="137"/>
                </a:lnTo>
                <a:lnTo>
                  <a:pt x="2342" y="69"/>
                </a:lnTo>
                <a:lnTo>
                  <a:pt x="2342" y="482"/>
                </a:lnTo>
                <a:cubicBezTo>
                  <a:pt x="2451" y="516"/>
                  <a:pt x="2533" y="615"/>
                  <a:pt x="2533" y="735"/>
                </a:cubicBezTo>
                <a:cubicBezTo>
                  <a:pt x="2533" y="878"/>
                  <a:pt x="2410" y="998"/>
                  <a:pt x="2256" y="998"/>
                </a:cubicBezTo>
                <a:cubicBezTo>
                  <a:pt x="2102" y="998"/>
                  <a:pt x="1979" y="878"/>
                  <a:pt x="1979" y="735"/>
                </a:cubicBezTo>
                <a:cubicBezTo>
                  <a:pt x="1979" y="615"/>
                  <a:pt x="2058" y="516"/>
                  <a:pt x="2171" y="482"/>
                </a:cubicBezTo>
                <a:lnTo>
                  <a:pt x="2171" y="38"/>
                </a:lnTo>
                <a:lnTo>
                  <a:pt x="1983" y="7"/>
                </a:lnTo>
                <a:lnTo>
                  <a:pt x="1484" y="7"/>
                </a:lnTo>
                <a:lnTo>
                  <a:pt x="1077" y="7"/>
                </a:lnTo>
                <a:lnTo>
                  <a:pt x="1077" y="482"/>
                </a:lnTo>
                <a:cubicBezTo>
                  <a:pt x="1187" y="516"/>
                  <a:pt x="1269" y="615"/>
                  <a:pt x="1269" y="735"/>
                </a:cubicBezTo>
                <a:cubicBezTo>
                  <a:pt x="1269" y="878"/>
                  <a:pt x="1146" y="998"/>
                  <a:pt x="992" y="998"/>
                </a:cubicBezTo>
                <a:cubicBezTo>
                  <a:pt x="838" y="998"/>
                  <a:pt x="715" y="878"/>
                  <a:pt x="715" y="735"/>
                </a:cubicBezTo>
                <a:cubicBezTo>
                  <a:pt x="715" y="615"/>
                  <a:pt x="794" y="516"/>
                  <a:pt x="906" y="482"/>
                </a:cubicBezTo>
                <a:lnTo>
                  <a:pt x="906" y="7"/>
                </a:lnTo>
                <a:lnTo>
                  <a:pt x="479" y="7"/>
                </a:lnTo>
                <a:lnTo>
                  <a:pt x="66" y="7"/>
                </a:lnTo>
                <a:cubicBezTo>
                  <a:pt x="66" y="7"/>
                  <a:pt x="127" y="4750"/>
                  <a:pt x="127" y="5539"/>
                </a:cubicBezTo>
                <a:cubicBezTo>
                  <a:pt x="127" y="6329"/>
                  <a:pt x="1" y="9062"/>
                  <a:pt x="1" y="9247"/>
                </a:cubicBezTo>
                <a:cubicBezTo>
                  <a:pt x="1" y="9431"/>
                  <a:pt x="158" y="11950"/>
                  <a:pt x="189" y="12377"/>
                </a:cubicBezTo>
                <a:cubicBezTo>
                  <a:pt x="220" y="12804"/>
                  <a:pt x="189" y="13382"/>
                  <a:pt x="189" y="14017"/>
                </a:cubicBezTo>
                <a:cubicBezTo>
                  <a:pt x="189" y="14653"/>
                  <a:pt x="100" y="15234"/>
                  <a:pt x="100" y="15842"/>
                </a:cubicBezTo>
                <a:lnTo>
                  <a:pt x="100" y="17147"/>
                </a:lnTo>
                <a:cubicBezTo>
                  <a:pt x="100" y="17513"/>
                  <a:pt x="59" y="18333"/>
                  <a:pt x="59" y="18333"/>
                </a:cubicBezTo>
                <a:cubicBezTo>
                  <a:pt x="59" y="18333"/>
                  <a:pt x="356" y="18378"/>
                  <a:pt x="397" y="18299"/>
                </a:cubicBezTo>
                <a:cubicBezTo>
                  <a:pt x="442" y="18217"/>
                  <a:pt x="513" y="18104"/>
                  <a:pt x="568" y="18094"/>
                </a:cubicBezTo>
                <a:cubicBezTo>
                  <a:pt x="623" y="18080"/>
                  <a:pt x="794" y="18104"/>
                  <a:pt x="824" y="18172"/>
                </a:cubicBezTo>
                <a:cubicBezTo>
                  <a:pt x="855" y="18241"/>
                  <a:pt x="910" y="18343"/>
                  <a:pt x="982" y="18343"/>
                </a:cubicBezTo>
                <a:cubicBezTo>
                  <a:pt x="1057" y="18343"/>
                  <a:pt x="1142" y="18624"/>
                  <a:pt x="1197" y="18624"/>
                </a:cubicBezTo>
                <a:cubicBezTo>
                  <a:pt x="1252" y="18624"/>
                  <a:pt x="1443" y="18477"/>
                  <a:pt x="1484" y="18442"/>
                </a:cubicBezTo>
                <a:cubicBezTo>
                  <a:pt x="1518" y="18408"/>
                  <a:pt x="1440" y="18282"/>
                  <a:pt x="1525" y="18251"/>
                </a:cubicBezTo>
                <a:cubicBezTo>
                  <a:pt x="1610" y="18224"/>
                  <a:pt x="1781" y="18265"/>
                  <a:pt x="1880" y="18251"/>
                </a:cubicBezTo>
                <a:cubicBezTo>
                  <a:pt x="1979" y="18237"/>
                  <a:pt x="2123" y="18360"/>
                  <a:pt x="2150" y="18306"/>
                </a:cubicBezTo>
                <a:cubicBezTo>
                  <a:pt x="2178" y="18251"/>
                  <a:pt x="2263" y="18087"/>
                  <a:pt x="2307" y="18087"/>
                </a:cubicBezTo>
                <a:cubicBezTo>
                  <a:pt x="2348" y="18087"/>
                  <a:pt x="2519" y="18360"/>
                  <a:pt x="2577" y="18350"/>
                </a:cubicBezTo>
                <a:cubicBezTo>
                  <a:pt x="2632" y="18336"/>
                  <a:pt x="2888" y="18237"/>
                  <a:pt x="2960" y="18213"/>
                </a:cubicBezTo>
                <a:cubicBezTo>
                  <a:pt x="3032" y="18186"/>
                  <a:pt x="3322" y="18190"/>
                  <a:pt x="3357" y="18155"/>
                </a:cubicBezTo>
                <a:cubicBezTo>
                  <a:pt x="3391" y="18121"/>
                  <a:pt x="3784" y="18114"/>
                  <a:pt x="3784" y="18114"/>
                </a:cubicBezTo>
                <a:cubicBezTo>
                  <a:pt x="3784" y="18114"/>
                  <a:pt x="4071" y="18155"/>
                  <a:pt x="4125" y="18155"/>
                </a:cubicBezTo>
                <a:cubicBezTo>
                  <a:pt x="4183" y="18155"/>
                  <a:pt x="4638" y="18200"/>
                  <a:pt x="4638" y="18200"/>
                </a:cubicBezTo>
                <a:cubicBezTo>
                  <a:pt x="4638" y="18200"/>
                  <a:pt x="4969" y="18155"/>
                  <a:pt x="5010" y="18155"/>
                </a:cubicBezTo>
                <a:cubicBezTo>
                  <a:pt x="5055" y="18155"/>
                  <a:pt x="5267" y="18224"/>
                  <a:pt x="5338" y="18224"/>
                </a:cubicBezTo>
                <a:cubicBezTo>
                  <a:pt x="5414" y="18224"/>
                  <a:pt x="5800" y="18272"/>
                  <a:pt x="5851" y="18224"/>
                </a:cubicBezTo>
                <a:cubicBezTo>
                  <a:pt x="5902" y="18179"/>
                  <a:pt x="6165" y="18101"/>
                  <a:pt x="6206" y="18145"/>
                </a:cubicBezTo>
                <a:cubicBezTo>
                  <a:pt x="6251" y="18186"/>
                  <a:pt x="6346" y="18323"/>
                  <a:pt x="6449" y="18323"/>
                </a:cubicBezTo>
                <a:cubicBezTo>
                  <a:pt x="6548" y="18323"/>
                  <a:pt x="6705" y="18323"/>
                  <a:pt x="6791" y="18213"/>
                </a:cubicBezTo>
                <a:cubicBezTo>
                  <a:pt x="6876" y="18101"/>
                  <a:pt x="7061" y="17995"/>
                  <a:pt x="7132" y="17964"/>
                </a:cubicBezTo>
                <a:cubicBezTo>
                  <a:pt x="7208" y="17940"/>
                  <a:pt x="7317" y="18008"/>
                  <a:pt x="7361" y="18008"/>
                </a:cubicBezTo>
                <a:cubicBezTo>
                  <a:pt x="7402" y="18008"/>
                  <a:pt x="7604" y="18169"/>
                  <a:pt x="7672" y="18200"/>
                </a:cubicBezTo>
                <a:cubicBezTo>
                  <a:pt x="7744" y="18224"/>
                  <a:pt x="8099" y="18268"/>
                  <a:pt x="8185" y="18254"/>
                </a:cubicBezTo>
                <a:cubicBezTo>
                  <a:pt x="8270" y="18241"/>
                  <a:pt x="8578" y="18343"/>
                  <a:pt x="8636" y="18282"/>
                </a:cubicBezTo>
                <a:cubicBezTo>
                  <a:pt x="8701" y="18220"/>
                  <a:pt x="8865" y="18186"/>
                  <a:pt x="8950" y="18155"/>
                </a:cubicBezTo>
                <a:cubicBezTo>
                  <a:pt x="9036" y="18131"/>
                  <a:pt x="9149" y="18224"/>
                  <a:pt x="9234" y="18306"/>
                </a:cubicBezTo>
                <a:cubicBezTo>
                  <a:pt x="9319" y="18388"/>
                  <a:pt x="9654" y="18408"/>
                  <a:pt x="9688" y="18374"/>
                </a:cubicBezTo>
                <a:cubicBezTo>
                  <a:pt x="9723" y="18340"/>
                  <a:pt x="9931" y="18306"/>
                  <a:pt x="10016" y="18306"/>
                </a:cubicBezTo>
                <a:cubicBezTo>
                  <a:pt x="10102" y="18306"/>
                  <a:pt x="10345" y="18360"/>
                  <a:pt x="10430" y="18282"/>
                </a:cubicBezTo>
                <a:cubicBezTo>
                  <a:pt x="10515" y="18200"/>
                  <a:pt x="10659" y="18087"/>
                  <a:pt x="10744" y="18063"/>
                </a:cubicBezTo>
                <a:cubicBezTo>
                  <a:pt x="10830" y="18036"/>
                  <a:pt x="10956" y="18118"/>
                  <a:pt x="11055" y="18145"/>
                </a:cubicBezTo>
                <a:cubicBezTo>
                  <a:pt x="11154" y="18169"/>
                  <a:pt x="11353" y="18224"/>
                  <a:pt x="11452" y="18200"/>
                </a:cubicBezTo>
                <a:cubicBezTo>
                  <a:pt x="11551" y="18172"/>
                  <a:pt x="11739" y="18292"/>
                  <a:pt x="11739" y="18292"/>
                </a:cubicBezTo>
                <a:cubicBezTo>
                  <a:pt x="11739" y="18292"/>
                  <a:pt x="12009" y="18268"/>
                  <a:pt x="12036" y="18350"/>
                </a:cubicBezTo>
                <a:cubicBezTo>
                  <a:pt x="12067" y="18429"/>
                  <a:pt x="12306" y="18528"/>
                  <a:pt x="12367" y="18542"/>
                </a:cubicBezTo>
                <a:cubicBezTo>
                  <a:pt x="12426" y="18555"/>
                  <a:pt x="12525" y="18528"/>
                  <a:pt x="12610" y="18419"/>
                </a:cubicBezTo>
                <a:cubicBezTo>
                  <a:pt x="12696" y="18306"/>
                  <a:pt x="12716" y="18203"/>
                  <a:pt x="12795" y="18169"/>
                </a:cubicBezTo>
                <a:cubicBezTo>
                  <a:pt x="12870" y="18135"/>
                  <a:pt x="13112" y="18121"/>
                  <a:pt x="13147" y="18155"/>
                </a:cubicBezTo>
                <a:cubicBezTo>
                  <a:pt x="13181" y="18190"/>
                  <a:pt x="13205" y="18336"/>
                  <a:pt x="13331" y="18336"/>
                </a:cubicBezTo>
                <a:cubicBezTo>
                  <a:pt x="13461" y="18336"/>
                  <a:pt x="13772" y="18282"/>
                  <a:pt x="13813" y="18213"/>
                </a:cubicBezTo>
                <a:cubicBezTo>
                  <a:pt x="13857" y="18145"/>
                  <a:pt x="13950" y="18135"/>
                  <a:pt x="14059" y="18237"/>
                </a:cubicBezTo>
                <a:cubicBezTo>
                  <a:pt x="14165" y="18340"/>
                  <a:pt x="14284" y="18401"/>
                  <a:pt x="14356" y="18401"/>
                </a:cubicBezTo>
                <a:cubicBezTo>
                  <a:pt x="14428" y="18401"/>
                  <a:pt x="14455" y="18412"/>
                  <a:pt x="14558" y="18265"/>
                </a:cubicBezTo>
                <a:cubicBezTo>
                  <a:pt x="14657" y="18114"/>
                  <a:pt x="14589" y="17158"/>
                  <a:pt x="14589" y="16584"/>
                </a:cubicBezTo>
                <a:cubicBezTo>
                  <a:pt x="14589" y="16013"/>
                  <a:pt x="14613" y="15603"/>
                  <a:pt x="14613" y="15398"/>
                </a:cubicBezTo>
                <a:cubicBezTo>
                  <a:pt x="14613" y="15193"/>
                  <a:pt x="14520" y="14807"/>
                  <a:pt x="14520" y="14072"/>
                </a:cubicBezTo>
                <a:cubicBezTo>
                  <a:pt x="14520" y="13334"/>
                  <a:pt x="14592" y="12339"/>
                  <a:pt x="14548" y="11612"/>
                </a:cubicBezTo>
                <a:cubicBezTo>
                  <a:pt x="14507" y="10887"/>
                  <a:pt x="14647" y="7569"/>
                  <a:pt x="14691" y="6161"/>
                </a:cubicBezTo>
                <a:cubicBezTo>
                  <a:pt x="14718" y="4757"/>
                  <a:pt x="14633" y="2997"/>
                  <a:pt x="14660" y="1986"/>
                </a:cubicBez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-5400000">
            <a:off x="3496310" y="-316544"/>
            <a:ext cx="4522634" cy="5722503"/>
          </a:xfrm>
          <a:custGeom>
            <a:avLst/>
            <a:gdLst/>
            <a:ahLst/>
            <a:cxnLst/>
            <a:rect l="l" t="t" r="r" b="b"/>
            <a:pathLst>
              <a:path w="14719" h="18624" extrusionOk="0">
                <a:moveTo>
                  <a:pt x="14660" y="1986"/>
                </a:moveTo>
                <a:cubicBezTo>
                  <a:pt x="14691" y="974"/>
                  <a:pt x="14691" y="7"/>
                  <a:pt x="14691" y="7"/>
                </a:cubicBezTo>
                <a:lnTo>
                  <a:pt x="13751" y="14"/>
                </a:lnTo>
                <a:lnTo>
                  <a:pt x="13751" y="482"/>
                </a:lnTo>
                <a:cubicBezTo>
                  <a:pt x="13861" y="516"/>
                  <a:pt x="13943" y="612"/>
                  <a:pt x="13943" y="732"/>
                </a:cubicBezTo>
                <a:cubicBezTo>
                  <a:pt x="13943" y="878"/>
                  <a:pt x="13820" y="998"/>
                  <a:pt x="13666" y="998"/>
                </a:cubicBezTo>
                <a:cubicBezTo>
                  <a:pt x="13509" y="998"/>
                  <a:pt x="13386" y="878"/>
                  <a:pt x="13386" y="732"/>
                </a:cubicBezTo>
                <a:cubicBezTo>
                  <a:pt x="13386" y="612"/>
                  <a:pt x="13468" y="516"/>
                  <a:pt x="13581" y="482"/>
                </a:cubicBezTo>
                <a:lnTo>
                  <a:pt x="13581" y="21"/>
                </a:lnTo>
                <a:lnTo>
                  <a:pt x="12480" y="31"/>
                </a:lnTo>
                <a:lnTo>
                  <a:pt x="12480" y="482"/>
                </a:lnTo>
                <a:cubicBezTo>
                  <a:pt x="12593" y="516"/>
                  <a:pt x="12675" y="612"/>
                  <a:pt x="12675" y="732"/>
                </a:cubicBezTo>
                <a:cubicBezTo>
                  <a:pt x="12675" y="878"/>
                  <a:pt x="12549" y="998"/>
                  <a:pt x="12395" y="998"/>
                </a:cubicBezTo>
                <a:cubicBezTo>
                  <a:pt x="12241" y="998"/>
                  <a:pt x="12118" y="878"/>
                  <a:pt x="12118" y="732"/>
                </a:cubicBezTo>
                <a:cubicBezTo>
                  <a:pt x="12118" y="612"/>
                  <a:pt x="12200" y="516"/>
                  <a:pt x="12309" y="482"/>
                </a:cubicBezTo>
                <a:lnTo>
                  <a:pt x="12309" y="31"/>
                </a:lnTo>
                <a:lnTo>
                  <a:pt x="11212" y="45"/>
                </a:lnTo>
                <a:lnTo>
                  <a:pt x="11212" y="482"/>
                </a:lnTo>
                <a:cubicBezTo>
                  <a:pt x="11325" y="516"/>
                  <a:pt x="11404" y="612"/>
                  <a:pt x="11404" y="732"/>
                </a:cubicBezTo>
                <a:cubicBezTo>
                  <a:pt x="11404" y="878"/>
                  <a:pt x="11281" y="998"/>
                  <a:pt x="11127" y="998"/>
                </a:cubicBezTo>
                <a:cubicBezTo>
                  <a:pt x="10973" y="998"/>
                  <a:pt x="10850" y="878"/>
                  <a:pt x="10850" y="732"/>
                </a:cubicBezTo>
                <a:cubicBezTo>
                  <a:pt x="10850" y="612"/>
                  <a:pt x="10932" y="516"/>
                  <a:pt x="11042" y="482"/>
                </a:cubicBezTo>
                <a:lnTo>
                  <a:pt x="11042" y="45"/>
                </a:lnTo>
                <a:lnTo>
                  <a:pt x="9945" y="72"/>
                </a:lnTo>
                <a:lnTo>
                  <a:pt x="9945" y="482"/>
                </a:lnTo>
                <a:cubicBezTo>
                  <a:pt x="10054" y="516"/>
                  <a:pt x="10136" y="612"/>
                  <a:pt x="10136" y="732"/>
                </a:cubicBezTo>
                <a:cubicBezTo>
                  <a:pt x="10136" y="878"/>
                  <a:pt x="10013" y="998"/>
                  <a:pt x="9859" y="998"/>
                </a:cubicBezTo>
                <a:cubicBezTo>
                  <a:pt x="9706" y="998"/>
                  <a:pt x="9583" y="878"/>
                  <a:pt x="9583" y="732"/>
                </a:cubicBezTo>
                <a:cubicBezTo>
                  <a:pt x="9583" y="612"/>
                  <a:pt x="9661" y="516"/>
                  <a:pt x="9774" y="482"/>
                </a:cubicBezTo>
                <a:lnTo>
                  <a:pt x="9774" y="75"/>
                </a:lnTo>
                <a:lnTo>
                  <a:pt x="9295" y="89"/>
                </a:lnTo>
                <a:lnTo>
                  <a:pt x="8677" y="58"/>
                </a:lnTo>
                <a:lnTo>
                  <a:pt x="8677" y="485"/>
                </a:lnTo>
                <a:cubicBezTo>
                  <a:pt x="8786" y="520"/>
                  <a:pt x="8868" y="619"/>
                  <a:pt x="8868" y="738"/>
                </a:cubicBezTo>
                <a:cubicBezTo>
                  <a:pt x="8868" y="882"/>
                  <a:pt x="8745" y="1001"/>
                  <a:pt x="8592" y="1001"/>
                </a:cubicBezTo>
                <a:cubicBezTo>
                  <a:pt x="8438" y="1001"/>
                  <a:pt x="8311" y="882"/>
                  <a:pt x="8311" y="738"/>
                </a:cubicBezTo>
                <a:cubicBezTo>
                  <a:pt x="8311" y="619"/>
                  <a:pt x="8393" y="520"/>
                  <a:pt x="8506" y="485"/>
                </a:cubicBezTo>
                <a:lnTo>
                  <a:pt x="8506" y="51"/>
                </a:lnTo>
                <a:lnTo>
                  <a:pt x="7556" y="0"/>
                </a:lnTo>
                <a:lnTo>
                  <a:pt x="7416" y="4"/>
                </a:lnTo>
                <a:lnTo>
                  <a:pt x="7416" y="482"/>
                </a:lnTo>
                <a:cubicBezTo>
                  <a:pt x="7525" y="516"/>
                  <a:pt x="7607" y="612"/>
                  <a:pt x="7607" y="732"/>
                </a:cubicBezTo>
                <a:cubicBezTo>
                  <a:pt x="7607" y="878"/>
                  <a:pt x="7484" y="998"/>
                  <a:pt x="7331" y="998"/>
                </a:cubicBezTo>
                <a:cubicBezTo>
                  <a:pt x="7177" y="998"/>
                  <a:pt x="7054" y="878"/>
                  <a:pt x="7054" y="732"/>
                </a:cubicBezTo>
                <a:cubicBezTo>
                  <a:pt x="7054" y="612"/>
                  <a:pt x="7132" y="516"/>
                  <a:pt x="7245" y="482"/>
                </a:cubicBezTo>
                <a:lnTo>
                  <a:pt x="7245" y="7"/>
                </a:lnTo>
                <a:lnTo>
                  <a:pt x="6148" y="45"/>
                </a:lnTo>
                <a:lnTo>
                  <a:pt x="6148" y="482"/>
                </a:lnTo>
                <a:cubicBezTo>
                  <a:pt x="6258" y="516"/>
                  <a:pt x="6340" y="612"/>
                  <a:pt x="6340" y="732"/>
                </a:cubicBezTo>
                <a:cubicBezTo>
                  <a:pt x="6340" y="878"/>
                  <a:pt x="6217" y="998"/>
                  <a:pt x="6063" y="998"/>
                </a:cubicBezTo>
                <a:cubicBezTo>
                  <a:pt x="5906" y="998"/>
                  <a:pt x="5783" y="878"/>
                  <a:pt x="5783" y="732"/>
                </a:cubicBezTo>
                <a:cubicBezTo>
                  <a:pt x="5783" y="612"/>
                  <a:pt x="5865" y="516"/>
                  <a:pt x="5977" y="482"/>
                </a:cubicBezTo>
                <a:lnTo>
                  <a:pt x="5977" y="48"/>
                </a:lnTo>
                <a:lnTo>
                  <a:pt x="5516" y="69"/>
                </a:lnTo>
                <a:lnTo>
                  <a:pt x="4877" y="41"/>
                </a:lnTo>
                <a:lnTo>
                  <a:pt x="4877" y="482"/>
                </a:lnTo>
                <a:cubicBezTo>
                  <a:pt x="4990" y="516"/>
                  <a:pt x="5072" y="615"/>
                  <a:pt x="5072" y="735"/>
                </a:cubicBezTo>
                <a:cubicBezTo>
                  <a:pt x="5072" y="878"/>
                  <a:pt x="4945" y="998"/>
                  <a:pt x="4792" y="998"/>
                </a:cubicBezTo>
                <a:cubicBezTo>
                  <a:pt x="4638" y="998"/>
                  <a:pt x="4515" y="878"/>
                  <a:pt x="4515" y="735"/>
                </a:cubicBezTo>
                <a:cubicBezTo>
                  <a:pt x="4515" y="615"/>
                  <a:pt x="4597" y="516"/>
                  <a:pt x="4706" y="482"/>
                </a:cubicBezTo>
                <a:lnTo>
                  <a:pt x="4706" y="38"/>
                </a:lnTo>
                <a:lnTo>
                  <a:pt x="3937" y="7"/>
                </a:lnTo>
                <a:lnTo>
                  <a:pt x="3609" y="41"/>
                </a:lnTo>
                <a:lnTo>
                  <a:pt x="3609" y="482"/>
                </a:lnTo>
                <a:cubicBezTo>
                  <a:pt x="3722" y="516"/>
                  <a:pt x="3801" y="615"/>
                  <a:pt x="3801" y="735"/>
                </a:cubicBezTo>
                <a:cubicBezTo>
                  <a:pt x="3801" y="878"/>
                  <a:pt x="3678" y="998"/>
                  <a:pt x="3524" y="998"/>
                </a:cubicBezTo>
                <a:cubicBezTo>
                  <a:pt x="3370" y="998"/>
                  <a:pt x="3247" y="878"/>
                  <a:pt x="3247" y="735"/>
                </a:cubicBezTo>
                <a:cubicBezTo>
                  <a:pt x="3247" y="615"/>
                  <a:pt x="3329" y="516"/>
                  <a:pt x="3439" y="482"/>
                </a:cubicBezTo>
                <a:lnTo>
                  <a:pt x="3439" y="62"/>
                </a:lnTo>
                <a:lnTo>
                  <a:pt x="2759" y="137"/>
                </a:lnTo>
                <a:lnTo>
                  <a:pt x="2342" y="69"/>
                </a:lnTo>
                <a:lnTo>
                  <a:pt x="2342" y="482"/>
                </a:lnTo>
                <a:cubicBezTo>
                  <a:pt x="2451" y="516"/>
                  <a:pt x="2533" y="615"/>
                  <a:pt x="2533" y="735"/>
                </a:cubicBezTo>
                <a:cubicBezTo>
                  <a:pt x="2533" y="878"/>
                  <a:pt x="2410" y="998"/>
                  <a:pt x="2256" y="998"/>
                </a:cubicBezTo>
                <a:cubicBezTo>
                  <a:pt x="2102" y="998"/>
                  <a:pt x="1979" y="878"/>
                  <a:pt x="1979" y="735"/>
                </a:cubicBezTo>
                <a:cubicBezTo>
                  <a:pt x="1979" y="615"/>
                  <a:pt x="2058" y="516"/>
                  <a:pt x="2171" y="482"/>
                </a:cubicBezTo>
                <a:lnTo>
                  <a:pt x="2171" y="38"/>
                </a:lnTo>
                <a:lnTo>
                  <a:pt x="1983" y="7"/>
                </a:lnTo>
                <a:lnTo>
                  <a:pt x="1484" y="7"/>
                </a:lnTo>
                <a:lnTo>
                  <a:pt x="1077" y="7"/>
                </a:lnTo>
                <a:lnTo>
                  <a:pt x="1077" y="482"/>
                </a:lnTo>
                <a:cubicBezTo>
                  <a:pt x="1187" y="516"/>
                  <a:pt x="1269" y="615"/>
                  <a:pt x="1269" y="735"/>
                </a:cubicBezTo>
                <a:cubicBezTo>
                  <a:pt x="1269" y="878"/>
                  <a:pt x="1146" y="998"/>
                  <a:pt x="992" y="998"/>
                </a:cubicBezTo>
                <a:cubicBezTo>
                  <a:pt x="838" y="998"/>
                  <a:pt x="715" y="878"/>
                  <a:pt x="715" y="735"/>
                </a:cubicBezTo>
                <a:cubicBezTo>
                  <a:pt x="715" y="615"/>
                  <a:pt x="794" y="516"/>
                  <a:pt x="906" y="482"/>
                </a:cubicBezTo>
                <a:lnTo>
                  <a:pt x="906" y="7"/>
                </a:lnTo>
                <a:lnTo>
                  <a:pt x="479" y="7"/>
                </a:lnTo>
                <a:lnTo>
                  <a:pt x="66" y="7"/>
                </a:lnTo>
                <a:cubicBezTo>
                  <a:pt x="66" y="7"/>
                  <a:pt x="127" y="4750"/>
                  <a:pt x="127" y="5539"/>
                </a:cubicBezTo>
                <a:cubicBezTo>
                  <a:pt x="127" y="6329"/>
                  <a:pt x="1" y="9062"/>
                  <a:pt x="1" y="9247"/>
                </a:cubicBezTo>
                <a:cubicBezTo>
                  <a:pt x="1" y="9431"/>
                  <a:pt x="158" y="11950"/>
                  <a:pt x="189" y="12377"/>
                </a:cubicBezTo>
                <a:cubicBezTo>
                  <a:pt x="220" y="12804"/>
                  <a:pt x="189" y="13382"/>
                  <a:pt x="189" y="14017"/>
                </a:cubicBezTo>
                <a:cubicBezTo>
                  <a:pt x="189" y="14653"/>
                  <a:pt x="100" y="15234"/>
                  <a:pt x="100" y="15842"/>
                </a:cubicBezTo>
                <a:lnTo>
                  <a:pt x="100" y="17147"/>
                </a:lnTo>
                <a:cubicBezTo>
                  <a:pt x="100" y="17513"/>
                  <a:pt x="59" y="18333"/>
                  <a:pt x="59" y="18333"/>
                </a:cubicBezTo>
                <a:cubicBezTo>
                  <a:pt x="59" y="18333"/>
                  <a:pt x="356" y="18378"/>
                  <a:pt x="397" y="18299"/>
                </a:cubicBezTo>
                <a:cubicBezTo>
                  <a:pt x="442" y="18217"/>
                  <a:pt x="513" y="18104"/>
                  <a:pt x="568" y="18094"/>
                </a:cubicBezTo>
                <a:cubicBezTo>
                  <a:pt x="623" y="18080"/>
                  <a:pt x="794" y="18104"/>
                  <a:pt x="824" y="18172"/>
                </a:cubicBezTo>
                <a:cubicBezTo>
                  <a:pt x="855" y="18241"/>
                  <a:pt x="910" y="18343"/>
                  <a:pt x="982" y="18343"/>
                </a:cubicBezTo>
                <a:cubicBezTo>
                  <a:pt x="1057" y="18343"/>
                  <a:pt x="1142" y="18624"/>
                  <a:pt x="1197" y="18624"/>
                </a:cubicBezTo>
                <a:cubicBezTo>
                  <a:pt x="1252" y="18624"/>
                  <a:pt x="1443" y="18477"/>
                  <a:pt x="1484" y="18442"/>
                </a:cubicBezTo>
                <a:cubicBezTo>
                  <a:pt x="1518" y="18408"/>
                  <a:pt x="1440" y="18282"/>
                  <a:pt x="1525" y="18251"/>
                </a:cubicBezTo>
                <a:cubicBezTo>
                  <a:pt x="1610" y="18224"/>
                  <a:pt x="1781" y="18265"/>
                  <a:pt x="1880" y="18251"/>
                </a:cubicBezTo>
                <a:cubicBezTo>
                  <a:pt x="1979" y="18237"/>
                  <a:pt x="2123" y="18360"/>
                  <a:pt x="2150" y="18306"/>
                </a:cubicBezTo>
                <a:cubicBezTo>
                  <a:pt x="2178" y="18251"/>
                  <a:pt x="2263" y="18087"/>
                  <a:pt x="2307" y="18087"/>
                </a:cubicBezTo>
                <a:cubicBezTo>
                  <a:pt x="2348" y="18087"/>
                  <a:pt x="2519" y="18360"/>
                  <a:pt x="2577" y="18350"/>
                </a:cubicBezTo>
                <a:cubicBezTo>
                  <a:pt x="2632" y="18336"/>
                  <a:pt x="2888" y="18237"/>
                  <a:pt x="2960" y="18213"/>
                </a:cubicBezTo>
                <a:cubicBezTo>
                  <a:pt x="3032" y="18186"/>
                  <a:pt x="3322" y="18190"/>
                  <a:pt x="3357" y="18155"/>
                </a:cubicBezTo>
                <a:cubicBezTo>
                  <a:pt x="3391" y="18121"/>
                  <a:pt x="3784" y="18114"/>
                  <a:pt x="3784" y="18114"/>
                </a:cubicBezTo>
                <a:cubicBezTo>
                  <a:pt x="3784" y="18114"/>
                  <a:pt x="4071" y="18155"/>
                  <a:pt x="4125" y="18155"/>
                </a:cubicBezTo>
                <a:cubicBezTo>
                  <a:pt x="4183" y="18155"/>
                  <a:pt x="4638" y="18200"/>
                  <a:pt x="4638" y="18200"/>
                </a:cubicBezTo>
                <a:cubicBezTo>
                  <a:pt x="4638" y="18200"/>
                  <a:pt x="4969" y="18155"/>
                  <a:pt x="5010" y="18155"/>
                </a:cubicBezTo>
                <a:cubicBezTo>
                  <a:pt x="5055" y="18155"/>
                  <a:pt x="5267" y="18224"/>
                  <a:pt x="5338" y="18224"/>
                </a:cubicBezTo>
                <a:cubicBezTo>
                  <a:pt x="5414" y="18224"/>
                  <a:pt x="5800" y="18272"/>
                  <a:pt x="5851" y="18224"/>
                </a:cubicBezTo>
                <a:cubicBezTo>
                  <a:pt x="5902" y="18179"/>
                  <a:pt x="6165" y="18101"/>
                  <a:pt x="6206" y="18145"/>
                </a:cubicBezTo>
                <a:cubicBezTo>
                  <a:pt x="6251" y="18186"/>
                  <a:pt x="6346" y="18323"/>
                  <a:pt x="6449" y="18323"/>
                </a:cubicBezTo>
                <a:cubicBezTo>
                  <a:pt x="6548" y="18323"/>
                  <a:pt x="6705" y="18323"/>
                  <a:pt x="6791" y="18213"/>
                </a:cubicBezTo>
                <a:cubicBezTo>
                  <a:pt x="6876" y="18101"/>
                  <a:pt x="7061" y="17995"/>
                  <a:pt x="7132" y="17964"/>
                </a:cubicBezTo>
                <a:cubicBezTo>
                  <a:pt x="7208" y="17940"/>
                  <a:pt x="7317" y="18008"/>
                  <a:pt x="7361" y="18008"/>
                </a:cubicBezTo>
                <a:cubicBezTo>
                  <a:pt x="7402" y="18008"/>
                  <a:pt x="7604" y="18169"/>
                  <a:pt x="7672" y="18200"/>
                </a:cubicBezTo>
                <a:cubicBezTo>
                  <a:pt x="7744" y="18224"/>
                  <a:pt x="8099" y="18268"/>
                  <a:pt x="8185" y="18254"/>
                </a:cubicBezTo>
                <a:cubicBezTo>
                  <a:pt x="8270" y="18241"/>
                  <a:pt x="8578" y="18343"/>
                  <a:pt x="8636" y="18282"/>
                </a:cubicBezTo>
                <a:cubicBezTo>
                  <a:pt x="8701" y="18220"/>
                  <a:pt x="8865" y="18186"/>
                  <a:pt x="8950" y="18155"/>
                </a:cubicBezTo>
                <a:cubicBezTo>
                  <a:pt x="9036" y="18131"/>
                  <a:pt x="9149" y="18224"/>
                  <a:pt x="9234" y="18306"/>
                </a:cubicBezTo>
                <a:cubicBezTo>
                  <a:pt x="9319" y="18388"/>
                  <a:pt x="9654" y="18408"/>
                  <a:pt x="9688" y="18374"/>
                </a:cubicBezTo>
                <a:cubicBezTo>
                  <a:pt x="9723" y="18340"/>
                  <a:pt x="9931" y="18306"/>
                  <a:pt x="10016" y="18306"/>
                </a:cubicBezTo>
                <a:cubicBezTo>
                  <a:pt x="10102" y="18306"/>
                  <a:pt x="10345" y="18360"/>
                  <a:pt x="10430" y="18282"/>
                </a:cubicBezTo>
                <a:cubicBezTo>
                  <a:pt x="10515" y="18200"/>
                  <a:pt x="10659" y="18087"/>
                  <a:pt x="10744" y="18063"/>
                </a:cubicBezTo>
                <a:cubicBezTo>
                  <a:pt x="10830" y="18036"/>
                  <a:pt x="10956" y="18118"/>
                  <a:pt x="11055" y="18145"/>
                </a:cubicBezTo>
                <a:cubicBezTo>
                  <a:pt x="11154" y="18169"/>
                  <a:pt x="11353" y="18224"/>
                  <a:pt x="11452" y="18200"/>
                </a:cubicBezTo>
                <a:cubicBezTo>
                  <a:pt x="11551" y="18172"/>
                  <a:pt x="11739" y="18292"/>
                  <a:pt x="11739" y="18292"/>
                </a:cubicBezTo>
                <a:cubicBezTo>
                  <a:pt x="11739" y="18292"/>
                  <a:pt x="12009" y="18268"/>
                  <a:pt x="12036" y="18350"/>
                </a:cubicBezTo>
                <a:cubicBezTo>
                  <a:pt x="12067" y="18429"/>
                  <a:pt x="12306" y="18528"/>
                  <a:pt x="12367" y="18542"/>
                </a:cubicBezTo>
                <a:cubicBezTo>
                  <a:pt x="12426" y="18555"/>
                  <a:pt x="12525" y="18528"/>
                  <a:pt x="12610" y="18419"/>
                </a:cubicBezTo>
                <a:cubicBezTo>
                  <a:pt x="12696" y="18306"/>
                  <a:pt x="12716" y="18203"/>
                  <a:pt x="12795" y="18169"/>
                </a:cubicBezTo>
                <a:cubicBezTo>
                  <a:pt x="12870" y="18135"/>
                  <a:pt x="13112" y="18121"/>
                  <a:pt x="13147" y="18155"/>
                </a:cubicBezTo>
                <a:cubicBezTo>
                  <a:pt x="13181" y="18190"/>
                  <a:pt x="13205" y="18336"/>
                  <a:pt x="13331" y="18336"/>
                </a:cubicBezTo>
                <a:cubicBezTo>
                  <a:pt x="13461" y="18336"/>
                  <a:pt x="13772" y="18282"/>
                  <a:pt x="13813" y="18213"/>
                </a:cubicBezTo>
                <a:cubicBezTo>
                  <a:pt x="13857" y="18145"/>
                  <a:pt x="13950" y="18135"/>
                  <a:pt x="14059" y="18237"/>
                </a:cubicBezTo>
                <a:cubicBezTo>
                  <a:pt x="14165" y="18340"/>
                  <a:pt x="14284" y="18401"/>
                  <a:pt x="14356" y="18401"/>
                </a:cubicBezTo>
                <a:cubicBezTo>
                  <a:pt x="14428" y="18401"/>
                  <a:pt x="14455" y="18412"/>
                  <a:pt x="14558" y="18265"/>
                </a:cubicBezTo>
                <a:cubicBezTo>
                  <a:pt x="14657" y="18114"/>
                  <a:pt x="14589" y="17158"/>
                  <a:pt x="14589" y="16584"/>
                </a:cubicBezTo>
                <a:cubicBezTo>
                  <a:pt x="14589" y="16013"/>
                  <a:pt x="14613" y="15603"/>
                  <a:pt x="14613" y="15398"/>
                </a:cubicBezTo>
                <a:cubicBezTo>
                  <a:pt x="14613" y="15193"/>
                  <a:pt x="14520" y="14807"/>
                  <a:pt x="14520" y="14072"/>
                </a:cubicBezTo>
                <a:cubicBezTo>
                  <a:pt x="14520" y="13334"/>
                  <a:pt x="14592" y="12339"/>
                  <a:pt x="14548" y="11612"/>
                </a:cubicBezTo>
                <a:cubicBezTo>
                  <a:pt x="14507" y="10887"/>
                  <a:pt x="14647" y="7569"/>
                  <a:pt x="14691" y="6161"/>
                </a:cubicBezTo>
                <a:cubicBezTo>
                  <a:pt x="14718" y="4757"/>
                  <a:pt x="14633" y="2997"/>
                  <a:pt x="14660" y="1986"/>
                </a:cubicBez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5400000">
            <a:off x="6373174" y="2280162"/>
            <a:ext cx="4234726" cy="297125"/>
          </a:xfrm>
          <a:custGeom>
            <a:avLst/>
            <a:gdLst/>
            <a:ahLst/>
            <a:cxnLst/>
            <a:rect l="l" t="t" r="r" b="b"/>
            <a:pathLst>
              <a:path w="13782" h="967" extrusionOk="0">
                <a:moveTo>
                  <a:pt x="6334" y="0"/>
                </a:moveTo>
                <a:cubicBezTo>
                  <a:pt x="6319" y="0"/>
                  <a:pt x="6304" y="2"/>
                  <a:pt x="6291" y="7"/>
                </a:cubicBezTo>
                <a:cubicBezTo>
                  <a:pt x="6216" y="31"/>
                  <a:pt x="6028" y="188"/>
                  <a:pt x="5936" y="297"/>
                </a:cubicBezTo>
                <a:cubicBezTo>
                  <a:pt x="5847" y="403"/>
                  <a:pt x="5680" y="406"/>
                  <a:pt x="5574" y="406"/>
                </a:cubicBezTo>
                <a:cubicBezTo>
                  <a:pt x="5468" y="406"/>
                  <a:pt x="5280" y="236"/>
                  <a:pt x="5239" y="195"/>
                </a:cubicBezTo>
                <a:cubicBezTo>
                  <a:pt x="5229" y="185"/>
                  <a:pt x="5209" y="181"/>
                  <a:pt x="5183" y="181"/>
                </a:cubicBezTo>
                <a:cubicBezTo>
                  <a:pt x="5084" y="181"/>
                  <a:pt x="4899" y="238"/>
                  <a:pt x="4856" y="273"/>
                </a:cubicBezTo>
                <a:cubicBezTo>
                  <a:pt x="4850" y="279"/>
                  <a:pt x="4840" y="281"/>
                  <a:pt x="4826" y="281"/>
                </a:cubicBezTo>
                <a:cubicBezTo>
                  <a:pt x="4726" y="281"/>
                  <a:pt x="4447" y="143"/>
                  <a:pt x="4378" y="143"/>
                </a:cubicBezTo>
                <a:cubicBezTo>
                  <a:pt x="4303" y="143"/>
                  <a:pt x="4111" y="167"/>
                  <a:pt x="4063" y="167"/>
                </a:cubicBezTo>
                <a:cubicBezTo>
                  <a:pt x="4016" y="167"/>
                  <a:pt x="3746" y="256"/>
                  <a:pt x="3575" y="273"/>
                </a:cubicBezTo>
                <a:cubicBezTo>
                  <a:pt x="3563" y="275"/>
                  <a:pt x="3550" y="276"/>
                  <a:pt x="3538" y="276"/>
                </a:cubicBezTo>
                <a:cubicBezTo>
                  <a:pt x="3365" y="276"/>
                  <a:pt x="3109" y="137"/>
                  <a:pt x="3055" y="137"/>
                </a:cubicBezTo>
                <a:cubicBezTo>
                  <a:pt x="2994" y="137"/>
                  <a:pt x="2727" y="31"/>
                  <a:pt x="2727" y="31"/>
                </a:cubicBezTo>
                <a:cubicBezTo>
                  <a:pt x="2727" y="31"/>
                  <a:pt x="2345" y="99"/>
                  <a:pt x="2307" y="133"/>
                </a:cubicBezTo>
                <a:cubicBezTo>
                  <a:pt x="2299" y="140"/>
                  <a:pt x="2278" y="143"/>
                  <a:pt x="2248" y="143"/>
                </a:cubicBezTo>
                <a:cubicBezTo>
                  <a:pt x="2163" y="143"/>
                  <a:pt x="2012" y="121"/>
                  <a:pt x="1917" y="121"/>
                </a:cubicBezTo>
                <a:cubicBezTo>
                  <a:pt x="1886" y="121"/>
                  <a:pt x="1861" y="124"/>
                  <a:pt x="1846" y="130"/>
                </a:cubicBezTo>
                <a:cubicBezTo>
                  <a:pt x="1770" y="154"/>
                  <a:pt x="1497" y="253"/>
                  <a:pt x="1436" y="266"/>
                </a:cubicBezTo>
                <a:cubicBezTo>
                  <a:pt x="1378" y="280"/>
                  <a:pt x="1207" y="365"/>
                  <a:pt x="1159" y="365"/>
                </a:cubicBezTo>
                <a:cubicBezTo>
                  <a:pt x="1117" y="365"/>
                  <a:pt x="1033" y="212"/>
                  <a:pt x="992" y="212"/>
                </a:cubicBezTo>
                <a:cubicBezTo>
                  <a:pt x="986" y="212"/>
                  <a:pt x="981" y="215"/>
                  <a:pt x="978" y="222"/>
                </a:cubicBezTo>
                <a:cubicBezTo>
                  <a:pt x="973" y="233"/>
                  <a:pt x="963" y="237"/>
                  <a:pt x="950" y="237"/>
                </a:cubicBezTo>
                <a:cubicBezTo>
                  <a:pt x="898" y="237"/>
                  <a:pt x="792" y="166"/>
                  <a:pt x="710" y="166"/>
                </a:cubicBezTo>
                <a:cubicBezTo>
                  <a:pt x="705" y="166"/>
                  <a:pt x="699" y="167"/>
                  <a:pt x="694" y="167"/>
                </a:cubicBezTo>
                <a:cubicBezTo>
                  <a:pt x="676" y="169"/>
                  <a:pt x="657" y="170"/>
                  <a:pt x="636" y="170"/>
                </a:cubicBezTo>
                <a:cubicBezTo>
                  <a:pt x="562" y="170"/>
                  <a:pt x="472" y="159"/>
                  <a:pt x="397" y="159"/>
                </a:cubicBezTo>
                <a:cubicBezTo>
                  <a:pt x="365" y="159"/>
                  <a:pt x="336" y="161"/>
                  <a:pt x="311" y="167"/>
                </a:cubicBezTo>
                <a:cubicBezTo>
                  <a:pt x="223" y="195"/>
                  <a:pt x="305" y="324"/>
                  <a:pt x="267" y="359"/>
                </a:cubicBezTo>
                <a:cubicBezTo>
                  <a:pt x="236" y="389"/>
                  <a:pt x="86" y="495"/>
                  <a:pt x="0" y="526"/>
                </a:cubicBezTo>
                <a:cubicBezTo>
                  <a:pt x="31" y="594"/>
                  <a:pt x="86" y="690"/>
                  <a:pt x="154" y="690"/>
                </a:cubicBezTo>
                <a:cubicBezTo>
                  <a:pt x="226" y="690"/>
                  <a:pt x="311" y="967"/>
                  <a:pt x="369" y="967"/>
                </a:cubicBezTo>
                <a:cubicBezTo>
                  <a:pt x="424" y="967"/>
                  <a:pt x="616" y="820"/>
                  <a:pt x="653" y="786"/>
                </a:cubicBezTo>
                <a:cubicBezTo>
                  <a:pt x="687" y="752"/>
                  <a:pt x="612" y="625"/>
                  <a:pt x="698" y="594"/>
                </a:cubicBezTo>
                <a:cubicBezTo>
                  <a:pt x="719" y="588"/>
                  <a:pt x="746" y="586"/>
                  <a:pt x="776" y="586"/>
                </a:cubicBezTo>
                <a:cubicBezTo>
                  <a:pt x="846" y="586"/>
                  <a:pt x="931" y="597"/>
                  <a:pt x="1000" y="597"/>
                </a:cubicBezTo>
                <a:cubicBezTo>
                  <a:pt x="1019" y="597"/>
                  <a:pt x="1037" y="597"/>
                  <a:pt x="1053" y="594"/>
                </a:cubicBezTo>
                <a:cubicBezTo>
                  <a:pt x="1058" y="594"/>
                  <a:pt x="1063" y="593"/>
                  <a:pt x="1068" y="593"/>
                </a:cubicBezTo>
                <a:cubicBezTo>
                  <a:pt x="1145" y="593"/>
                  <a:pt x="1245" y="664"/>
                  <a:pt x="1294" y="664"/>
                </a:cubicBezTo>
                <a:cubicBezTo>
                  <a:pt x="1306" y="664"/>
                  <a:pt x="1315" y="660"/>
                  <a:pt x="1319" y="649"/>
                </a:cubicBezTo>
                <a:cubicBezTo>
                  <a:pt x="1350" y="594"/>
                  <a:pt x="1436" y="430"/>
                  <a:pt x="1480" y="430"/>
                </a:cubicBezTo>
                <a:cubicBezTo>
                  <a:pt x="1520" y="430"/>
                  <a:pt x="1686" y="694"/>
                  <a:pt x="1743" y="694"/>
                </a:cubicBezTo>
                <a:cubicBezTo>
                  <a:pt x="1745" y="694"/>
                  <a:pt x="1746" y="694"/>
                  <a:pt x="1747" y="693"/>
                </a:cubicBezTo>
                <a:cubicBezTo>
                  <a:pt x="1805" y="680"/>
                  <a:pt x="2061" y="581"/>
                  <a:pt x="2133" y="557"/>
                </a:cubicBezTo>
                <a:cubicBezTo>
                  <a:pt x="2204" y="529"/>
                  <a:pt x="2495" y="533"/>
                  <a:pt x="2529" y="499"/>
                </a:cubicBezTo>
                <a:cubicBezTo>
                  <a:pt x="2563" y="468"/>
                  <a:pt x="2956" y="458"/>
                  <a:pt x="2956" y="458"/>
                </a:cubicBezTo>
                <a:cubicBezTo>
                  <a:pt x="2956" y="458"/>
                  <a:pt x="3243" y="499"/>
                  <a:pt x="3298" y="499"/>
                </a:cubicBezTo>
                <a:cubicBezTo>
                  <a:pt x="3353" y="499"/>
                  <a:pt x="3811" y="543"/>
                  <a:pt x="3811" y="543"/>
                </a:cubicBezTo>
                <a:cubicBezTo>
                  <a:pt x="3811" y="543"/>
                  <a:pt x="4139" y="499"/>
                  <a:pt x="4183" y="499"/>
                </a:cubicBezTo>
                <a:cubicBezTo>
                  <a:pt x="4224" y="499"/>
                  <a:pt x="4439" y="570"/>
                  <a:pt x="4511" y="570"/>
                </a:cubicBezTo>
                <a:cubicBezTo>
                  <a:pt x="4559" y="570"/>
                  <a:pt x="4748" y="590"/>
                  <a:pt x="4884" y="590"/>
                </a:cubicBezTo>
                <a:cubicBezTo>
                  <a:pt x="4952" y="590"/>
                  <a:pt x="5007" y="585"/>
                  <a:pt x="5024" y="570"/>
                </a:cubicBezTo>
                <a:cubicBezTo>
                  <a:pt x="5064" y="533"/>
                  <a:pt x="5236" y="475"/>
                  <a:pt x="5327" y="475"/>
                </a:cubicBezTo>
                <a:cubicBezTo>
                  <a:pt x="5351" y="475"/>
                  <a:pt x="5370" y="479"/>
                  <a:pt x="5379" y="488"/>
                </a:cubicBezTo>
                <a:cubicBezTo>
                  <a:pt x="5420" y="529"/>
                  <a:pt x="5519" y="666"/>
                  <a:pt x="5622" y="666"/>
                </a:cubicBezTo>
                <a:cubicBezTo>
                  <a:pt x="5721" y="666"/>
                  <a:pt x="5878" y="666"/>
                  <a:pt x="5963" y="557"/>
                </a:cubicBezTo>
                <a:cubicBezTo>
                  <a:pt x="6049" y="444"/>
                  <a:pt x="6233" y="338"/>
                  <a:pt x="6305" y="307"/>
                </a:cubicBezTo>
                <a:cubicBezTo>
                  <a:pt x="6316" y="304"/>
                  <a:pt x="6327" y="302"/>
                  <a:pt x="6339" y="302"/>
                </a:cubicBezTo>
                <a:cubicBezTo>
                  <a:pt x="6409" y="302"/>
                  <a:pt x="6496" y="352"/>
                  <a:pt x="6531" y="352"/>
                </a:cubicBezTo>
                <a:cubicBezTo>
                  <a:pt x="6575" y="352"/>
                  <a:pt x="6777" y="512"/>
                  <a:pt x="6845" y="543"/>
                </a:cubicBezTo>
                <a:cubicBezTo>
                  <a:pt x="6907" y="567"/>
                  <a:pt x="7180" y="601"/>
                  <a:pt x="7309" y="601"/>
                </a:cubicBezTo>
                <a:cubicBezTo>
                  <a:pt x="7329" y="601"/>
                  <a:pt x="7346" y="600"/>
                  <a:pt x="7357" y="598"/>
                </a:cubicBezTo>
                <a:cubicBezTo>
                  <a:pt x="7363" y="597"/>
                  <a:pt x="7369" y="597"/>
                  <a:pt x="7376" y="597"/>
                </a:cubicBezTo>
                <a:cubicBezTo>
                  <a:pt x="7454" y="597"/>
                  <a:pt x="7626" y="646"/>
                  <a:pt x="7731" y="646"/>
                </a:cubicBezTo>
                <a:cubicBezTo>
                  <a:pt x="7767" y="646"/>
                  <a:pt x="7795" y="641"/>
                  <a:pt x="7809" y="625"/>
                </a:cubicBezTo>
                <a:cubicBezTo>
                  <a:pt x="7873" y="564"/>
                  <a:pt x="8034" y="529"/>
                  <a:pt x="8120" y="502"/>
                </a:cubicBezTo>
                <a:cubicBezTo>
                  <a:pt x="8130" y="499"/>
                  <a:pt x="8140" y="497"/>
                  <a:pt x="8151" y="497"/>
                </a:cubicBezTo>
                <a:cubicBezTo>
                  <a:pt x="8232" y="497"/>
                  <a:pt x="8331" y="580"/>
                  <a:pt x="8407" y="649"/>
                </a:cubicBezTo>
                <a:cubicBezTo>
                  <a:pt x="8466" y="706"/>
                  <a:pt x="8645" y="733"/>
                  <a:pt x="8761" y="733"/>
                </a:cubicBezTo>
                <a:cubicBezTo>
                  <a:pt x="8812" y="733"/>
                  <a:pt x="8851" y="728"/>
                  <a:pt x="8861" y="717"/>
                </a:cubicBezTo>
                <a:cubicBezTo>
                  <a:pt x="8895" y="683"/>
                  <a:pt x="9104" y="649"/>
                  <a:pt x="9189" y="649"/>
                </a:cubicBezTo>
                <a:cubicBezTo>
                  <a:pt x="9239" y="649"/>
                  <a:pt x="9343" y="669"/>
                  <a:pt x="9438" y="669"/>
                </a:cubicBezTo>
                <a:cubicBezTo>
                  <a:pt x="9505" y="669"/>
                  <a:pt x="9567" y="659"/>
                  <a:pt x="9603" y="625"/>
                </a:cubicBezTo>
                <a:cubicBezTo>
                  <a:pt x="9688" y="543"/>
                  <a:pt x="9828" y="434"/>
                  <a:pt x="9913" y="406"/>
                </a:cubicBezTo>
                <a:cubicBezTo>
                  <a:pt x="9925" y="403"/>
                  <a:pt x="9936" y="402"/>
                  <a:pt x="9949" y="402"/>
                </a:cubicBezTo>
                <a:cubicBezTo>
                  <a:pt x="10032" y="402"/>
                  <a:pt x="10142" y="465"/>
                  <a:pt x="10228" y="488"/>
                </a:cubicBezTo>
                <a:cubicBezTo>
                  <a:pt x="10306" y="508"/>
                  <a:pt x="10455" y="550"/>
                  <a:pt x="10561" y="550"/>
                </a:cubicBezTo>
                <a:cubicBezTo>
                  <a:pt x="10584" y="550"/>
                  <a:pt x="10606" y="548"/>
                  <a:pt x="10624" y="543"/>
                </a:cubicBezTo>
                <a:cubicBezTo>
                  <a:pt x="10634" y="540"/>
                  <a:pt x="10645" y="539"/>
                  <a:pt x="10656" y="539"/>
                </a:cubicBezTo>
                <a:cubicBezTo>
                  <a:pt x="10759" y="539"/>
                  <a:pt x="10911" y="639"/>
                  <a:pt x="10911" y="639"/>
                </a:cubicBezTo>
                <a:cubicBezTo>
                  <a:pt x="10911" y="639"/>
                  <a:pt x="10954" y="634"/>
                  <a:pt x="11007" y="634"/>
                </a:cubicBezTo>
                <a:cubicBezTo>
                  <a:pt x="11087" y="634"/>
                  <a:pt x="11190" y="644"/>
                  <a:pt x="11209" y="693"/>
                </a:cubicBezTo>
                <a:cubicBezTo>
                  <a:pt x="11239" y="772"/>
                  <a:pt x="11479" y="871"/>
                  <a:pt x="11537" y="885"/>
                </a:cubicBezTo>
                <a:cubicBezTo>
                  <a:pt x="11546" y="887"/>
                  <a:pt x="11557" y="888"/>
                  <a:pt x="11568" y="888"/>
                </a:cubicBezTo>
                <a:cubicBezTo>
                  <a:pt x="11628" y="888"/>
                  <a:pt x="11710" y="854"/>
                  <a:pt x="11783" y="762"/>
                </a:cubicBezTo>
                <a:cubicBezTo>
                  <a:pt x="11868" y="649"/>
                  <a:pt x="11889" y="547"/>
                  <a:pt x="11964" y="512"/>
                </a:cubicBezTo>
                <a:cubicBezTo>
                  <a:pt x="12009" y="493"/>
                  <a:pt x="12108" y="481"/>
                  <a:pt x="12191" y="481"/>
                </a:cubicBezTo>
                <a:cubicBezTo>
                  <a:pt x="12252" y="481"/>
                  <a:pt x="12305" y="488"/>
                  <a:pt x="12319" y="502"/>
                </a:cubicBezTo>
                <a:cubicBezTo>
                  <a:pt x="12353" y="536"/>
                  <a:pt x="12374" y="680"/>
                  <a:pt x="12504" y="680"/>
                </a:cubicBezTo>
                <a:cubicBezTo>
                  <a:pt x="12630" y="680"/>
                  <a:pt x="12944" y="625"/>
                  <a:pt x="12985" y="557"/>
                </a:cubicBezTo>
                <a:cubicBezTo>
                  <a:pt x="13007" y="524"/>
                  <a:pt x="13039" y="505"/>
                  <a:pt x="13079" y="505"/>
                </a:cubicBezTo>
                <a:cubicBezTo>
                  <a:pt x="13122" y="505"/>
                  <a:pt x="13173" y="527"/>
                  <a:pt x="13228" y="581"/>
                </a:cubicBezTo>
                <a:cubicBezTo>
                  <a:pt x="13337" y="683"/>
                  <a:pt x="13457" y="745"/>
                  <a:pt x="13529" y="745"/>
                </a:cubicBezTo>
                <a:cubicBezTo>
                  <a:pt x="13540" y="745"/>
                  <a:pt x="13550" y="745"/>
                  <a:pt x="13559" y="745"/>
                </a:cubicBezTo>
                <a:cubicBezTo>
                  <a:pt x="13611" y="745"/>
                  <a:pt x="13644" y="735"/>
                  <a:pt x="13730" y="608"/>
                </a:cubicBezTo>
                <a:cubicBezTo>
                  <a:pt x="13765" y="557"/>
                  <a:pt x="13775" y="417"/>
                  <a:pt x="13782" y="229"/>
                </a:cubicBezTo>
                <a:cubicBezTo>
                  <a:pt x="13737" y="222"/>
                  <a:pt x="13703" y="198"/>
                  <a:pt x="13669" y="164"/>
                </a:cubicBezTo>
                <a:cubicBezTo>
                  <a:pt x="13607" y="109"/>
                  <a:pt x="13550" y="85"/>
                  <a:pt x="13504" y="85"/>
                </a:cubicBezTo>
                <a:cubicBezTo>
                  <a:pt x="13463" y="85"/>
                  <a:pt x="13432" y="103"/>
                  <a:pt x="13413" y="137"/>
                </a:cubicBezTo>
                <a:cubicBezTo>
                  <a:pt x="13365" y="205"/>
                  <a:pt x="13033" y="260"/>
                  <a:pt x="12897" y="260"/>
                </a:cubicBezTo>
                <a:cubicBezTo>
                  <a:pt x="12760" y="260"/>
                  <a:pt x="12726" y="198"/>
                  <a:pt x="12685" y="164"/>
                </a:cubicBezTo>
                <a:cubicBezTo>
                  <a:pt x="12681" y="160"/>
                  <a:pt x="12676" y="159"/>
                  <a:pt x="12671" y="159"/>
                </a:cubicBezTo>
                <a:cubicBezTo>
                  <a:pt x="12619" y="159"/>
                  <a:pt x="12492" y="287"/>
                  <a:pt x="12418" y="318"/>
                </a:cubicBezTo>
                <a:cubicBezTo>
                  <a:pt x="12409" y="321"/>
                  <a:pt x="12400" y="323"/>
                  <a:pt x="12389" y="323"/>
                </a:cubicBezTo>
                <a:cubicBezTo>
                  <a:pt x="12327" y="323"/>
                  <a:pt x="12241" y="267"/>
                  <a:pt x="12168" y="267"/>
                </a:cubicBezTo>
                <a:cubicBezTo>
                  <a:pt x="12137" y="267"/>
                  <a:pt x="12107" y="278"/>
                  <a:pt x="12083" y="307"/>
                </a:cubicBezTo>
                <a:cubicBezTo>
                  <a:pt x="12020" y="388"/>
                  <a:pt x="11931" y="406"/>
                  <a:pt x="11861" y="406"/>
                </a:cubicBezTo>
                <a:cubicBezTo>
                  <a:pt x="11833" y="406"/>
                  <a:pt x="11808" y="403"/>
                  <a:pt x="11789" y="400"/>
                </a:cubicBezTo>
                <a:cubicBezTo>
                  <a:pt x="11784" y="398"/>
                  <a:pt x="11777" y="398"/>
                  <a:pt x="11769" y="398"/>
                </a:cubicBezTo>
                <a:cubicBezTo>
                  <a:pt x="11724" y="398"/>
                  <a:pt x="11639" y="416"/>
                  <a:pt x="11572" y="416"/>
                </a:cubicBezTo>
                <a:cubicBezTo>
                  <a:pt x="11524" y="416"/>
                  <a:pt x="11485" y="407"/>
                  <a:pt x="11475" y="376"/>
                </a:cubicBezTo>
                <a:cubicBezTo>
                  <a:pt x="11469" y="359"/>
                  <a:pt x="11457" y="352"/>
                  <a:pt x="11443" y="352"/>
                </a:cubicBezTo>
                <a:cubicBezTo>
                  <a:pt x="11393" y="352"/>
                  <a:pt x="11311" y="441"/>
                  <a:pt x="11311" y="441"/>
                </a:cubicBezTo>
                <a:cubicBezTo>
                  <a:pt x="11311" y="441"/>
                  <a:pt x="11006" y="401"/>
                  <a:pt x="10843" y="401"/>
                </a:cubicBezTo>
                <a:cubicBezTo>
                  <a:pt x="10809" y="401"/>
                  <a:pt x="10782" y="402"/>
                  <a:pt x="10764" y="406"/>
                </a:cubicBezTo>
                <a:cubicBezTo>
                  <a:pt x="10760" y="408"/>
                  <a:pt x="10756" y="408"/>
                  <a:pt x="10752" y="408"/>
                </a:cubicBezTo>
                <a:cubicBezTo>
                  <a:pt x="10652" y="408"/>
                  <a:pt x="10576" y="98"/>
                  <a:pt x="10474" y="68"/>
                </a:cubicBezTo>
                <a:cubicBezTo>
                  <a:pt x="10468" y="67"/>
                  <a:pt x="10461" y="66"/>
                  <a:pt x="10454" y="66"/>
                </a:cubicBezTo>
                <a:cubicBezTo>
                  <a:pt x="10349" y="66"/>
                  <a:pt x="10199" y="234"/>
                  <a:pt x="10115" y="263"/>
                </a:cubicBezTo>
                <a:cubicBezTo>
                  <a:pt x="10108" y="265"/>
                  <a:pt x="10101" y="266"/>
                  <a:pt x="10093" y="266"/>
                </a:cubicBezTo>
                <a:cubicBezTo>
                  <a:pt x="10025" y="266"/>
                  <a:pt x="9938" y="183"/>
                  <a:pt x="9864" y="183"/>
                </a:cubicBezTo>
                <a:cubicBezTo>
                  <a:pt x="9844" y="183"/>
                  <a:pt x="9825" y="189"/>
                  <a:pt x="9808" y="205"/>
                </a:cubicBezTo>
                <a:cubicBezTo>
                  <a:pt x="9769" y="240"/>
                  <a:pt x="9700" y="250"/>
                  <a:pt x="9626" y="250"/>
                </a:cubicBezTo>
                <a:cubicBezTo>
                  <a:pt x="9527" y="250"/>
                  <a:pt x="9419" y="232"/>
                  <a:pt x="9367" y="232"/>
                </a:cubicBezTo>
                <a:cubicBezTo>
                  <a:pt x="9278" y="232"/>
                  <a:pt x="9056" y="266"/>
                  <a:pt x="9018" y="301"/>
                </a:cubicBezTo>
                <a:cubicBezTo>
                  <a:pt x="9007" y="311"/>
                  <a:pt x="8965" y="316"/>
                  <a:pt x="8911" y="316"/>
                </a:cubicBezTo>
                <a:cubicBezTo>
                  <a:pt x="8787" y="316"/>
                  <a:pt x="8596" y="289"/>
                  <a:pt x="8530" y="232"/>
                </a:cubicBezTo>
                <a:cubicBezTo>
                  <a:pt x="8502" y="207"/>
                  <a:pt x="8470" y="197"/>
                  <a:pt x="8437" y="197"/>
                </a:cubicBezTo>
                <a:cubicBezTo>
                  <a:pt x="8363" y="197"/>
                  <a:pt x="8280" y="244"/>
                  <a:pt x="8219" y="263"/>
                </a:cubicBezTo>
                <a:cubicBezTo>
                  <a:pt x="8212" y="265"/>
                  <a:pt x="8204" y="266"/>
                  <a:pt x="8196" y="266"/>
                </a:cubicBezTo>
                <a:cubicBezTo>
                  <a:pt x="8121" y="266"/>
                  <a:pt x="8010" y="187"/>
                  <a:pt x="7937" y="187"/>
                </a:cubicBezTo>
                <a:cubicBezTo>
                  <a:pt x="7920" y="187"/>
                  <a:pt x="7906" y="192"/>
                  <a:pt x="7894" y="201"/>
                </a:cubicBezTo>
                <a:cubicBezTo>
                  <a:pt x="7872" y="222"/>
                  <a:pt x="7830" y="229"/>
                  <a:pt x="7780" y="229"/>
                </a:cubicBezTo>
                <a:cubicBezTo>
                  <a:pt x="7683" y="229"/>
                  <a:pt x="7556" y="204"/>
                  <a:pt x="7488" y="204"/>
                </a:cubicBezTo>
                <a:cubicBezTo>
                  <a:pt x="7480" y="204"/>
                  <a:pt x="7473" y="204"/>
                  <a:pt x="7467" y="205"/>
                </a:cubicBezTo>
                <a:cubicBezTo>
                  <a:pt x="7389" y="217"/>
                  <a:pt x="7091" y="292"/>
                  <a:pt x="6965" y="292"/>
                </a:cubicBezTo>
                <a:cubicBezTo>
                  <a:pt x="6948" y="292"/>
                  <a:pt x="6933" y="290"/>
                  <a:pt x="6924" y="287"/>
                </a:cubicBezTo>
                <a:cubicBezTo>
                  <a:pt x="6848" y="263"/>
                  <a:pt x="6578" y="48"/>
                  <a:pt x="6534" y="48"/>
                </a:cubicBezTo>
                <a:cubicBezTo>
                  <a:pt x="6500" y="48"/>
                  <a:pt x="6409" y="0"/>
                  <a:pt x="63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732275" y="1136950"/>
            <a:ext cx="7679400" cy="33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lphaLcPeriod"/>
              <a:defRPr sz="1200"/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1200"/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1200"/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1200"/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1200"/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1200"/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1200"/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32275" y="538000"/>
            <a:ext cx="7206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68666" y="76188"/>
            <a:ext cx="839876" cy="582253"/>
            <a:chOff x="68666" y="76188"/>
            <a:chExt cx="839876" cy="582253"/>
          </a:xfrm>
        </p:grpSpPr>
        <p:sp>
          <p:nvSpPr>
            <p:cNvPr id="95" name="Google Shape;95;p4"/>
            <p:cNvSpPr/>
            <p:nvPr/>
          </p:nvSpPr>
          <p:spPr>
            <a:xfrm rot="-1535504">
              <a:off x="128022" y="372959"/>
              <a:ext cx="782552" cy="84135"/>
            </a:xfrm>
            <a:custGeom>
              <a:avLst/>
              <a:gdLst/>
              <a:ahLst/>
              <a:cxnLst/>
              <a:rect l="l" t="t" r="r" b="b"/>
              <a:pathLst>
                <a:path w="18993" h="2042" extrusionOk="0">
                  <a:moveTo>
                    <a:pt x="6469" y="1"/>
                  </a:moveTo>
                  <a:cubicBezTo>
                    <a:pt x="6407" y="1"/>
                    <a:pt x="6344" y="8"/>
                    <a:pt x="6281" y="24"/>
                  </a:cubicBezTo>
                  <a:cubicBezTo>
                    <a:pt x="6154" y="55"/>
                    <a:pt x="6045" y="123"/>
                    <a:pt x="5939" y="188"/>
                  </a:cubicBezTo>
                  <a:cubicBezTo>
                    <a:pt x="5638" y="370"/>
                    <a:pt x="5307" y="431"/>
                    <a:pt x="4955" y="445"/>
                  </a:cubicBezTo>
                  <a:cubicBezTo>
                    <a:pt x="4946" y="445"/>
                    <a:pt x="4938" y="445"/>
                    <a:pt x="4929" y="445"/>
                  </a:cubicBezTo>
                  <a:cubicBezTo>
                    <a:pt x="4761" y="445"/>
                    <a:pt x="4598" y="383"/>
                    <a:pt x="4439" y="318"/>
                  </a:cubicBezTo>
                  <a:cubicBezTo>
                    <a:pt x="4202" y="222"/>
                    <a:pt x="3958" y="178"/>
                    <a:pt x="3708" y="178"/>
                  </a:cubicBezTo>
                  <a:cubicBezTo>
                    <a:pt x="3666" y="178"/>
                    <a:pt x="3624" y="179"/>
                    <a:pt x="3581" y="182"/>
                  </a:cubicBezTo>
                  <a:cubicBezTo>
                    <a:pt x="3462" y="192"/>
                    <a:pt x="3359" y="247"/>
                    <a:pt x="3260" y="311"/>
                  </a:cubicBezTo>
                  <a:cubicBezTo>
                    <a:pt x="3024" y="462"/>
                    <a:pt x="2771" y="575"/>
                    <a:pt x="2491" y="636"/>
                  </a:cubicBezTo>
                  <a:cubicBezTo>
                    <a:pt x="2418" y="652"/>
                    <a:pt x="2346" y="660"/>
                    <a:pt x="2275" y="660"/>
                  </a:cubicBezTo>
                  <a:cubicBezTo>
                    <a:pt x="2137" y="660"/>
                    <a:pt x="2001" y="630"/>
                    <a:pt x="1866" y="571"/>
                  </a:cubicBezTo>
                  <a:cubicBezTo>
                    <a:pt x="1780" y="534"/>
                    <a:pt x="1692" y="496"/>
                    <a:pt x="1610" y="452"/>
                  </a:cubicBezTo>
                  <a:cubicBezTo>
                    <a:pt x="1468" y="374"/>
                    <a:pt x="1338" y="330"/>
                    <a:pt x="1216" y="330"/>
                  </a:cubicBezTo>
                  <a:cubicBezTo>
                    <a:pt x="1059" y="330"/>
                    <a:pt x="915" y="402"/>
                    <a:pt x="772" y="568"/>
                  </a:cubicBezTo>
                  <a:cubicBezTo>
                    <a:pt x="595" y="780"/>
                    <a:pt x="311" y="872"/>
                    <a:pt x="17" y="875"/>
                  </a:cubicBezTo>
                  <a:cubicBezTo>
                    <a:pt x="21" y="1080"/>
                    <a:pt x="0" y="1292"/>
                    <a:pt x="10" y="1504"/>
                  </a:cubicBezTo>
                  <a:cubicBezTo>
                    <a:pt x="120" y="1477"/>
                    <a:pt x="219" y="1412"/>
                    <a:pt x="308" y="1326"/>
                  </a:cubicBezTo>
                  <a:cubicBezTo>
                    <a:pt x="566" y="1078"/>
                    <a:pt x="873" y="966"/>
                    <a:pt x="1183" y="966"/>
                  </a:cubicBezTo>
                  <a:cubicBezTo>
                    <a:pt x="1420" y="966"/>
                    <a:pt x="1658" y="1031"/>
                    <a:pt x="1879" y="1149"/>
                  </a:cubicBezTo>
                  <a:cubicBezTo>
                    <a:pt x="1924" y="1169"/>
                    <a:pt x="1965" y="1193"/>
                    <a:pt x="2009" y="1217"/>
                  </a:cubicBezTo>
                  <a:cubicBezTo>
                    <a:pt x="2136" y="1300"/>
                    <a:pt x="2260" y="1336"/>
                    <a:pt x="2383" y="1336"/>
                  </a:cubicBezTo>
                  <a:cubicBezTo>
                    <a:pt x="2519" y="1336"/>
                    <a:pt x="2652" y="1292"/>
                    <a:pt x="2785" y="1220"/>
                  </a:cubicBezTo>
                  <a:cubicBezTo>
                    <a:pt x="2853" y="1186"/>
                    <a:pt x="2918" y="1149"/>
                    <a:pt x="2976" y="1101"/>
                  </a:cubicBezTo>
                  <a:cubicBezTo>
                    <a:pt x="3211" y="915"/>
                    <a:pt x="3466" y="838"/>
                    <a:pt x="3734" y="838"/>
                  </a:cubicBezTo>
                  <a:cubicBezTo>
                    <a:pt x="3910" y="838"/>
                    <a:pt x="4092" y="872"/>
                    <a:pt x="4278" y="930"/>
                  </a:cubicBezTo>
                  <a:cubicBezTo>
                    <a:pt x="4405" y="971"/>
                    <a:pt x="4531" y="1009"/>
                    <a:pt x="4647" y="1067"/>
                  </a:cubicBezTo>
                  <a:cubicBezTo>
                    <a:pt x="4814" y="1151"/>
                    <a:pt x="4980" y="1190"/>
                    <a:pt x="5139" y="1190"/>
                  </a:cubicBezTo>
                  <a:cubicBezTo>
                    <a:pt x="5335" y="1190"/>
                    <a:pt x="5523" y="1131"/>
                    <a:pt x="5696" y="1026"/>
                  </a:cubicBezTo>
                  <a:cubicBezTo>
                    <a:pt x="5976" y="858"/>
                    <a:pt x="6256" y="776"/>
                    <a:pt x="6537" y="776"/>
                  </a:cubicBezTo>
                  <a:cubicBezTo>
                    <a:pt x="6834" y="776"/>
                    <a:pt x="7132" y="867"/>
                    <a:pt x="7432" y="1046"/>
                  </a:cubicBezTo>
                  <a:cubicBezTo>
                    <a:pt x="7651" y="1177"/>
                    <a:pt x="7863" y="1237"/>
                    <a:pt x="8072" y="1237"/>
                  </a:cubicBezTo>
                  <a:cubicBezTo>
                    <a:pt x="8278" y="1237"/>
                    <a:pt x="8481" y="1179"/>
                    <a:pt x="8683" y="1070"/>
                  </a:cubicBezTo>
                  <a:cubicBezTo>
                    <a:pt x="8871" y="968"/>
                    <a:pt x="9056" y="921"/>
                    <a:pt x="9240" y="921"/>
                  </a:cubicBezTo>
                  <a:cubicBezTo>
                    <a:pt x="9492" y="921"/>
                    <a:pt x="9743" y="1008"/>
                    <a:pt x="9995" y="1162"/>
                  </a:cubicBezTo>
                  <a:cubicBezTo>
                    <a:pt x="10190" y="1282"/>
                    <a:pt x="10374" y="1412"/>
                    <a:pt x="10593" y="1480"/>
                  </a:cubicBezTo>
                  <a:cubicBezTo>
                    <a:pt x="10684" y="1509"/>
                    <a:pt x="10771" y="1524"/>
                    <a:pt x="10855" y="1524"/>
                  </a:cubicBezTo>
                  <a:cubicBezTo>
                    <a:pt x="10997" y="1524"/>
                    <a:pt x="11130" y="1483"/>
                    <a:pt x="11256" y="1401"/>
                  </a:cubicBezTo>
                  <a:cubicBezTo>
                    <a:pt x="11447" y="1275"/>
                    <a:pt x="11642" y="1162"/>
                    <a:pt x="11871" y="1104"/>
                  </a:cubicBezTo>
                  <a:cubicBezTo>
                    <a:pt x="11988" y="1076"/>
                    <a:pt x="12103" y="1062"/>
                    <a:pt x="12217" y="1062"/>
                  </a:cubicBezTo>
                  <a:cubicBezTo>
                    <a:pt x="12455" y="1062"/>
                    <a:pt x="12687" y="1123"/>
                    <a:pt x="12913" y="1248"/>
                  </a:cubicBezTo>
                  <a:cubicBezTo>
                    <a:pt x="13019" y="1306"/>
                    <a:pt x="13125" y="1371"/>
                    <a:pt x="13224" y="1442"/>
                  </a:cubicBezTo>
                  <a:cubicBezTo>
                    <a:pt x="13356" y="1541"/>
                    <a:pt x="13489" y="1587"/>
                    <a:pt x="13626" y="1587"/>
                  </a:cubicBezTo>
                  <a:cubicBezTo>
                    <a:pt x="13721" y="1587"/>
                    <a:pt x="13817" y="1565"/>
                    <a:pt x="13915" y="1525"/>
                  </a:cubicBezTo>
                  <a:cubicBezTo>
                    <a:pt x="14007" y="1487"/>
                    <a:pt x="14092" y="1446"/>
                    <a:pt x="14181" y="1408"/>
                  </a:cubicBezTo>
                  <a:cubicBezTo>
                    <a:pt x="14362" y="1330"/>
                    <a:pt x="14543" y="1291"/>
                    <a:pt x="14721" y="1291"/>
                  </a:cubicBezTo>
                  <a:cubicBezTo>
                    <a:pt x="14989" y="1291"/>
                    <a:pt x="15251" y="1380"/>
                    <a:pt x="15497" y="1562"/>
                  </a:cubicBezTo>
                  <a:cubicBezTo>
                    <a:pt x="15646" y="1673"/>
                    <a:pt x="15785" y="1725"/>
                    <a:pt x="15924" y="1725"/>
                  </a:cubicBezTo>
                  <a:cubicBezTo>
                    <a:pt x="16041" y="1725"/>
                    <a:pt x="16159" y="1687"/>
                    <a:pt x="16283" y="1617"/>
                  </a:cubicBezTo>
                  <a:cubicBezTo>
                    <a:pt x="16518" y="1483"/>
                    <a:pt x="16773" y="1413"/>
                    <a:pt x="17027" y="1413"/>
                  </a:cubicBezTo>
                  <a:cubicBezTo>
                    <a:pt x="17386" y="1413"/>
                    <a:pt x="17741" y="1554"/>
                    <a:pt x="18032" y="1853"/>
                  </a:cubicBezTo>
                  <a:cubicBezTo>
                    <a:pt x="18163" y="1986"/>
                    <a:pt x="18291" y="2042"/>
                    <a:pt x="18426" y="2042"/>
                  </a:cubicBezTo>
                  <a:cubicBezTo>
                    <a:pt x="18587" y="2042"/>
                    <a:pt x="18758" y="1963"/>
                    <a:pt x="18955" y="1846"/>
                  </a:cubicBezTo>
                  <a:cubicBezTo>
                    <a:pt x="18969" y="1835"/>
                    <a:pt x="18979" y="1829"/>
                    <a:pt x="18992" y="1822"/>
                  </a:cubicBezTo>
                  <a:lnTo>
                    <a:pt x="18992" y="1114"/>
                  </a:lnTo>
                  <a:cubicBezTo>
                    <a:pt x="18910" y="1138"/>
                    <a:pt x="18825" y="1162"/>
                    <a:pt x="18736" y="1173"/>
                  </a:cubicBezTo>
                  <a:cubicBezTo>
                    <a:pt x="18650" y="1186"/>
                    <a:pt x="18565" y="1193"/>
                    <a:pt x="18481" y="1193"/>
                  </a:cubicBezTo>
                  <a:cubicBezTo>
                    <a:pt x="18185" y="1193"/>
                    <a:pt x="17908" y="1104"/>
                    <a:pt x="17660" y="896"/>
                  </a:cubicBezTo>
                  <a:cubicBezTo>
                    <a:pt x="17467" y="738"/>
                    <a:pt x="17270" y="666"/>
                    <a:pt x="17068" y="666"/>
                  </a:cubicBezTo>
                  <a:cubicBezTo>
                    <a:pt x="16923" y="666"/>
                    <a:pt x="16775" y="703"/>
                    <a:pt x="16624" y="773"/>
                  </a:cubicBezTo>
                  <a:cubicBezTo>
                    <a:pt x="16464" y="844"/>
                    <a:pt x="16300" y="913"/>
                    <a:pt x="16122" y="944"/>
                  </a:cubicBezTo>
                  <a:cubicBezTo>
                    <a:pt x="16051" y="956"/>
                    <a:pt x="15980" y="962"/>
                    <a:pt x="15911" y="962"/>
                  </a:cubicBezTo>
                  <a:cubicBezTo>
                    <a:pt x="15686" y="962"/>
                    <a:pt x="15473" y="896"/>
                    <a:pt x="15275" y="752"/>
                  </a:cubicBezTo>
                  <a:cubicBezTo>
                    <a:pt x="15152" y="660"/>
                    <a:pt x="15018" y="581"/>
                    <a:pt x="14865" y="554"/>
                  </a:cubicBezTo>
                  <a:cubicBezTo>
                    <a:pt x="14823" y="547"/>
                    <a:pt x="14782" y="544"/>
                    <a:pt x="14742" y="544"/>
                  </a:cubicBezTo>
                  <a:cubicBezTo>
                    <a:pt x="14639" y="544"/>
                    <a:pt x="14542" y="567"/>
                    <a:pt x="14451" y="619"/>
                  </a:cubicBezTo>
                  <a:cubicBezTo>
                    <a:pt x="14260" y="725"/>
                    <a:pt x="14062" y="810"/>
                    <a:pt x="13839" y="844"/>
                  </a:cubicBezTo>
                  <a:cubicBezTo>
                    <a:pt x="13780" y="854"/>
                    <a:pt x="13721" y="858"/>
                    <a:pt x="13663" y="858"/>
                  </a:cubicBezTo>
                  <a:cubicBezTo>
                    <a:pt x="13398" y="858"/>
                    <a:pt x="13152" y="766"/>
                    <a:pt x="12913" y="622"/>
                  </a:cubicBezTo>
                  <a:cubicBezTo>
                    <a:pt x="12773" y="537"/>
                    <a:pt x="12637" y="445"/>
                    <a:pt x="12476" y="397"/>
                  </a:cubicBezTo>
                  <a:cubicBezTo>
                    <a:pt x="12390" y="370"/>
                    <a:pt x="12307" y="358"/>
                    <a:pt x="12227" y="358"/>
                  </a:cubicBezTo>
                  <a:cubicBezTo>
                    <a:pt x="12023" y="358"/>
                    <a:pt x="11837" y="437"/>
                    <a:pt x="11663" y="551"/>
                  </a:cubicBezTo>
                  <a:cubicBezTo>
                    <a:pt x="11437" y="699"/>
                    <a:pt x="11192" y="781"/>
                    <a:pt x="10928" y="781"/>
                  </a:cubicBezTo>
                  <a:cubicBezTo>
                    <a:pt x="10856" y="781"/>
                    <a:pt x="10784" y="775"/>
                    <a:pt x="10709" y="762"/>
                  </a:cubicBezTo>
                  <a:cubicBezTo>
                    <a:pt x="10439" y="721"/>
                    <a:pt x="10183" y="622"/>
                    <a:pt x="9944" y="482"/>
                  </a:cubicBezTo>
                  <a:cubicBezTo>
                    <a:pt x="9835" y="417"/>
                    <a:pt x="9725" y="352"/>
                    <a:pt x="9616" y="294"/>
                  </a:cubicBezTo>
                  <a:cubicBezTo>
                    <a:pt x="9498" y="229"/>
                    <a:pt x="9383" y="196"/>
                    <a:pt x="9267" y="196"/>
                  </a:cubicBezTo>
                  <a:cubicBezTo>
                    <a:pt x="9163" y="196"/>
                    <a:pt x="9059" y="222"/>
                    <a:pt x="8953" y="277"/>
                  </a:cubicBezTo>
                  <a:cubicBezTo>
                    <a:pt x="8666" y="418"/>
                    <a:pt x="8366" y="518"/>
                    <a:pt x="8045" y="518"/>
                  </a:cubicBezTo>
                  <a:cubicBezTo>
                    <a:pt x="7924" y="518"/>
                    <a:pt x="7799" y="504"/>
                    <a:pt x="7672" y="472"/>
                  </a:cubicBezTo>
                  <a:cubicBezTo>
                    <a:pt x="7446" y="417"/>
                    <a:pt x="7248" y="284"/>
                    <a:pt x="7043" y="175"/>
                  </a:cubicBezTo>
                  <a:cubicBezTo>
                    <a:pt x="6858" y="76"/>
                    <a:pt x="6667" y="1"/>
                    <a:pt x="6469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1535504">
              <a:off x="151250" y="423942"/>
              <a:ext cx="780616" cy="69302"/>
            </a:xfrm>
            <a:custGeom>
              <a:avLst/>
              <a:gdLst/>
              <a:ahLst/>
              <a:cxnLst/>
              <a:rect l="l" t="t" r="r" b="b"/>
              <a:pathLst>
                <a:path w="18946" h="1682" extrusionOk="0">
                  <a:moveTo>
                    <a:pt x="6420" y="1"/>
                  </a:moveTo>
                  <a:cubicBezTo>
                    <a:pt x="6358" y="1"/>
                    <a:pt x="6295" y="8"/>
                    <a:pt x="6230" y="24"/>
                  </a:cubicBezTo>
                  <a:cubicBezTo>
                    <a:pt x="6107" y="55"/>
                    <a:pt x="5994" y="123"/>
                    <a:pt x="5888" y="188"/>
                  </a:cubicBezTo>
                  <a:cubicBezTo>
                    <a:pt x="5588" y="369"/>
                    <a:pt x="5256" y="431"/>
                    <a:pt x="4904" y="445"/>
                  </a:cubicBezTo>
                  <a:cubicBezTo>
                    <a:pt x="4896" y="445"/>
                    <a:pt x="4887" y="445"/>
                    <a:pt x="4878" y="445"/>
                  </a:cubicBezTo>
                  <a:cubicBezTo>
                    <a:pt x="4710" y="445"/>
                    <a:pt x="4548" y="383"/>
                    <a:pt x="4388" y="318"/>
                  </a:cubicBezTo>
                  <a:cubicBezTo>
                    <a:pt x="4152" y="222"/>
                    <a:pt x="3907" y="178"/>
                    <a:pt x="3658" y="178"/>
                  </a:cubicBezTo>
                  <a:cubicBezTo>
                    <a:pt x="3615" y="178"/>
                    <a:pt x="3573" y="179"/>
                    <a:pt x="3531" y="181"/>
                  </a:cubicBezTo>
                  <a:cubicBezTo>
                    <a:pt x="3411" y="192"/>
                    <a:pt x="3309" y="246"/>
                    <a:pt x="3209" y="311"/>
                  </a:cubicBezTo>
                  <a:cubicBezTo>
                    <a:pt x="2974" y="462"/>
                    <a:pt x="2724" y="574"/>
                    <a:pt x="2441" y="636"/>
                  </a:cubicBezTo>
                  <a:cubicBezTo>
                    <a:pt x="2369" y="652"/>
                    <a:pt x="2298" y="660"/>
                    <a:pt x="2227" y="660"/>
                  </a:cubicBezTo>
                  <a:cubicBezTo>
                    <a:pt x="2090" y="660"/>
                    <a:pt x="1954" y="630"/>
                    <a:pt x="1819" y="571"/>
                  </a:cubicBezTo>
                  <a:cubicBezTo>
                    <a:pt x="1733" y="533"/>
                    <a:pt x="1641" y="496"/>
                    <a:pt x="1562" y="451"/>
                  </a:cubicBezTo>
                  <a:cubicBezTo>
                    <a:pt x="1420" y="374"/>
                    <a:pt x="1290" y="330"/>
                    <a:pt x="1168" y="330"/>
                  </a:cubicBezTo>
                  <a:cubicBezTo>
                    <a:pt x="1010" y="330"/>
                    <a:pt x="865" y="402"/>
                    <a:pt x="725" y="568"/>
                  </a:cubicBezTo>
                  <a:cubicBezTo>
                    <a:pt x="547" y="773"/>
                    <a:pt x="284" y="861"/>
                    <a:pt x="8" y="875"/>
                  </a:cubicBezTo>
                  <a:cubicBezTo>
                    <a:pt x="8" y="974"/>
                    <a:pt x="1" y="1070"/>
                    <a:pt x="1" y="1172"/>
                  </a:cubicBezTo>
                  <a:cubicBezTo>
                    <a:pt x="8" y="1343"/>
                    <a:pt x="31" y="1511"/>
                    <a:pt x="42" y="1682"/>
                  </a:cubicBezTo>
                  <a:lnTo>
                    <a:pt x="18945" y="1682"/>
                  </a:lnTo>
                  <a:lnTo>
                    <a:pt x="18945" y="1114"/>
                  </a:lnTo>
                  <a:lnTo>
                    <a:pt x="18942" y="1114"/>
                  </a:lnTo>
                  <a:cubicBezTo>
                    <a:pt x="18860" y="1142"/>
                    <a:pt x="18774" y="1162"/>
                    <a:pt x="18686" y="1176"/>
                  </a:cubicBezTo>
                  <a:cubicBezTo>
                    <a:pt x="18602" y="1188"/>
                    <a:pt x="18520" y="1195"/>
                    <a:pt x="18439" y="1195"/>
                  </a:cubicBezTo>
                  <a:cubicBezTo>
                    <a:pt x="18141" y="1195"/>
                    <a:pt x="17862" y="1106"/>
                    <a:pt x="17609" y="896"/>
                  </a:cubicBezTo>
                  <a:cubicBezTo>
                    <a:pt x="17417" y="740"/>
                    <a:pt x="17220" y="667"/>
                    <a:pt x="17017" y="667"/>
                  </a:cubicBezTo>
                  <a:cubicBezTo>
                    <a:pt x="16873" y="667"/>
                    <a:pt x="16725" y="703"/>
                    <a:pt x="16574" y="773"/>
                  </a:cubicBezTo>
                  <a:cubicBezTo>
                    <a:pt x="16413" y="844"/>
                    <a:pt x="16249" y="913"/>
                    <a:pt x="16071" y="943"/>
                  </a:cubicBezTo>
                  <a:cubicBezTo>
                    <a:pt x="16000" y="955"/>
                    <a:pt x="15930" y="962"/>
                    <a:pt x="15861" y="962"/>
                  </a:cubicBezTo>
                  <a:cubicBezTo>
                    <a:pt x="15637" y="962"/>
                    <a:pt x="15425" y="896"/>
                    <a:pt x="15224" y="752"/>
                  </a:cubicBezTo>
                  <a:cubicBezTo>
                    <a:pt x="15101" y="663"/>
                    <a:pt x="14968" y="581"/>
                    <a:pt x="14814" y="554"/>
                  </a:cubicBezTo>
                  <a:cubicBezTo>
                    <a:pt x="14773" y="547"/>
                    <a:pt x="14733" y="544"/>
                    <a:pt x="14693" y="544"/>
                  </a:cubicBezTo>
                  <a:cubicBezTo>
                    <a:pt x="14591" y="544"/>
                    <a:pt x="14494" y="567"/>
                    <a:pt x="14400" y="619"/>
                  </a:cubicBezTo>
                  <a:cubicBezTo>
                    <a:pt x="14209" y="725"/>
                    <a:pt x="14011" y="810"/>
                    <a:pt x="13789" y="844"/>
                  </a:cubicBezTo>
                  <a:cubicBezTo>
                    <a:pt x="13729" y="854"/>
                    <a:pt x="13669" y="858"/>
                    <a:pt x="13611" y="858"/>
                  </a:cubicBezTo>
                  <a:cubicBezTo>
                    <a:pt x="13347" y="858"/>
                    <a:pt x="13100" y="768"/>
                    <a:pt x="12863" y="622"/>
                  </a:cubicBezTo>
                  <a:cubicBezTo>
                    <a:pt x="12723" y="537"/>
                    <a:pt x="12586" y="445"/>
                    <a:pt x="12429" y="397"/>
                  </a:cubicBezTo>
                  <a:cubicBezTo>
                    <a:pt x="12343" y="371"/>
                    <a:pt x="12260" y="359"/>
                    <a:pt x="12181" y="359"/>
                  </a:cubicBezTo>
                  <a:cubicBezTo>
                    <a:pt x="11974" y="359"/>
                    <a:pt x="11787" y="437"/>
                    <a:pt x="11612" y="550"/>
                  </a:cubicBezTo>
                  <a:cubicBezTo>
                    <a:pt x="11384" y="700"/>
                    <a:pt x="11138" y="782"/>
                    <a:pt x="10870" y="782"/>
                  </a:cubicBezTo>
                  <a:cubicBezTo>
                    <a:pt x="10801" y="782"/>
                    <a:pt x="10731" y="777"/>
                    <a:pt x="10659" y="766"/>
                  </a:cubicBezTo>
                  <a:cubicBezTo>
                    <a:pt x="10389" y="721"/>
                    <a:pt x="10133" y="622"/>
                    <a:pt x="9893" y="482"/>
                  </a:cubicBezTo>
                  <a:cubicBezTo>
                    <a:pt x="9784" y="417"/>
                    <a:pt x="9678" y="356"/>
                    <a:pt x="9565" y="294"/>
                  </a:cubicBezTo>
                  <a:cubicBezTo>
                    <a:pt x="9448" y="229"/>
                    <a:pt x="9333" y="196"/>
                    <a:pt x="9218" y="196"/>
                  </a:cubicBezTo>
                  <a:cubicBezTo>
                    <a:pt x="9114" y="196"/>
                    <a:pt x="9010" y="222"/>
                    <a:pt x="8902" y="277"/>
                  </a:cubicBezTo>
                  <a:cubicBezTo>
                    <a:pt x="8615" y="418"/>
                    <a:pt x="8317" y="518"/>
                    <a:pt x="7996" y="518"/>
                  </a:cubicBezTo>
                  <a:cubicBezTo>
                    <a:pt x="7875" y="518"/>
                    <a:pt x="7750" y="504"/>
                    <a:pt x="7621" y="472"/>
                  </a:cubicBezTo>
                  <a:cubicBezTo>
                    <a:pt x="7395" y="417"/>
                    <a:pt x="7201" y="284"/>
                    <a:pt x="6996" y="175"/>
                  </a:cubicBezTo>
                  <a:cubicBezTo>
                    <a:pt x="6808" y="76"/>
                    <a:pt x="6619" y="1"/>
                    <a:pt x="6420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1535504">
              <a:off x="67920" y="275343"/>
              <a:ext cx="786219" cy="83640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1535504">
              <a:off x="46537" y="239062"/>
              <a:ext cx="770604" cy="72557"/>
            </a:xfrm>
            <a:custGeom>
              <a:avLst/>
              <a:gdLst/>
              <a:ahLst/>
              <a:cxnLst/>
              <a:rect l="l" t="t" r="r" b="b"/>
              <a:pathLst>
                <a:path w="18703" h="1761" extrusionOk="0">
                  <a:moveTo>
                    <a:pt x="1" y="0"/>
                  </a:moveTo>
                  <a:lnTo>
                    <a:pt x="1" y="1190"/>
                  </a:lnTo>
                  <a:cubicBezTo>
                    <a:pt x="78" y="1225"/>
                    <a:pt x="151" y="1242"/>
                    <a:pt x="220" y="1242"/>
                  </a:cubicBezTo>
                  <a:cubicBezTo>
                    <a:pt x="368" y="1242"/>
                    <a:pt x="498" y="1167"/>
                    <a:pt x="613" y="1053"/>
                  </a:cubicBezTo>
                  <a:cubicBezTo>
                    <a:pt x="867" y="800"/>
                    <a:pt x="1173" y="689"/>
                    <a:pt x="1485" y="689"/>
                  </a:cubicBezTo>
                  <a:cubicBezTo>
                    <a:pt x="1722" y="689"/>
                    <a:pt x="1962" y="753"/>
                    <a:pt x="2184" y="868"/>
                  </a:cubicBezTo>
                  <a:cubicBezTo>
                    <a:pt x="2229" y="892"/>
                    <a:pt x="2270" y="913"/>
                    <a:pt x="2314" y="937"/>
                  </a:cubicBezTo>
                  <a:cubicBezTo>
                    <a:pt x="2442" y="1022"/>
                    <a:pt x="2567" y="1058"/>
                    <a:pt x="2691" y="1058"/>
                  </a:cubicBezTo>
                  <a:cubicBezTo>
                    <a:pt x="2825" y="1058"/>
                    <a:pt x="2958" y="1015"/>
                    <a:pt x="3090" y="944"/>
                  </a:cubicBezTo>
                  <a:cubicBezTo>
                    <a:pt x="3158" y="909"/>
                    <a:pt x="3223" y="868"/>
                    <a:pt x="3281" y="824"/>
                  </a:cubicBezTo>
                  <a:cubicBezTo>
                    <a:pt x="3517" y="638"/>
                    <a:pt x="3772" y="560"/>
                    <a:pt x="4041" y="560"/>
                  </a:cubicBezTo>
                  <a:cubicBezTo>
                    <a:pt x="4217" y="560"/>
                    <a:pt x="4400" y="594"/>
                    <a:pt x="4587" y="653"/>
                  </a:cubicBezTo>
                  <a:cubicBezTo>
                    <a:pt x="4710" y="691"/>
                    <a:pt x="4836" y="728"/>
                    <a:pt x="4952" y="790"/>
                  </a:cubicBezTo>
                  <a:cubicBezTo>
                    <a:pt x="5118" y="873"/>
                    <a:pt x="5281" y="912"/>
                    <a:pt x="5440" y="912"/>
                  </a:cubicBezTo>
                  <a:cubicBezTo>
                    <a:pt x="5638" y="912"/>
                    <a:pt x="5828" y="852"/>
                    <a:pt x="6005" y="745"/>
                  </a:cubicBezTo>
                  <a:cubicBezTo>
                    <a:pt x="6282" y="578"/>
                    <a:pt x="6562" y="495"/>
                    <a:pt x="6842" y="495"/>
                  </a:cubicBezTo>
                  <a:cubicBezTo>
                    <a:pt x="7139" y="495"/>
                    <a:pt x="7437" y="587"/>
                    <a:pt x="7737" y="766"/>
                  </a:cubicBezTo>
                  <a:cubicBezTo>
                    <a:pt x="7957" y="899"/>
                    <a:pt x="8171" y="960"/>
                    <a:pt x="8381" y="960"/>
                  </a:cubicBezTo>
                  <a:cubicBezTo>
                    <a:pt x="8587" y="960"/>
                    <a:pt x="8789" y="901"/>
                    <a:pt x="8988" y="793"/>
                  </a:cubicBezTo>
                  <a:cubicBezTo>
                    <a:pt x="9176" y="689"/>
                    <a:pt x="9362" y="642"/>
                    <a:pt x="9546" y="642"/>
                  </a:cubicBezTo>
                  <a:cubicBezTo>
                    <a:pt x="9799" y="642"/>
                    <a:pt x="10050" y="730"/>
                    <a:pt x="10300" y="882"/>
                  </a:cubicBezTo>
                  <a:cubicBezTo>
                    <a:pt x="10495" y="1002"/>
                    <a:pt x="10679" y="1135"/>
                    <a:pt x="10898" y="1203"/>
                  </a:cubicBezTo>
                  <a:cubicBezTo>
                    <a:pt x="10988" y="1231"/>
                    <a:pt x="11075" y="1246"/>
                    <a:pt x="11159" y="1246"/>
                  </a:cubicBezTo>
                  <a:cubicBezTo>
                    <a:pt x="11301" y="1246"/>
                    <a:pt x="11434" y="1205"/>
                    <a:pt x="11561" y="1121"/>
                  </a:cubicBezTo>
                  <a:cubicBezTo>
                    <a:pt x="11752" y="998"/>
                    <a:pt x="11947" y="882"/>
                    <a:pt x="12176" y="827"/>
                  </a:cubicBezTo>
                  <a:cubicBezTo>
                    <a:pt x="12295" y="799"/>
                    <a:pt x="12412" y="785"/>
                    <a:pt x="12528" y="785"/>
                  </a:cubicBezTo>
                  <a:cubicBezTo>
                    <a:pt x="12764" y="785"/>
                    <a:pt x="12994" y="844"/>
                    <a:pt x="13218" y="968"/>
                  </a:cubicBezTo>
                  <a:cubicBezTo>
                    <a:pt x="13324" y="1026"/>
                    <a:pt x="13430" y="1091"/>
                    <a:pt x="13529" y="1162"/>
                  </a:cubicBezTo>
                  <a:cubicBezTo>
                    <a:pt x="13661" y="1261"/>
                    <a:pt x="13795" y="1306"/>
                    <a:pt x="13933" y="1306"/>
                  </a:cubicBezTo>
                  <a:cubicBezTo>
                    <a:pt x="14028" y="1306"/>
                    <a:pt x="14125" y="1285"/>
                    <a:pt x="14223" y="1244"/>
                  </a:cubicBezTo>
                  <a:cubicBezTo>
                    <a:pt x="14312" y="1207"/>
                    <a:pt x="14397" y="1169"/>
                    <a:pt x="14486" y="1128"/>
                  </a:cubicBezTo>
                  <a:cubicBezTo>
                    <a:pt x="14666" y="1051"/>
                    <a:pt x="14846" y="1011"/>
                    <a:pt x="15023" y="1011"/>
                  </a:cubicBezTo>
                  <a:cubicBezTo>
                    <a:pt x="15292" y="1011"/>
                    <a:pt x="15555" y="1101"/>
                    <a:pt x="15802" y="1282"/>
                  </a:cubicBezTo>
                  <a:cubicBezTo>
                    <a:pt x="15953" y="1394"/>
                    <a:pt x="16092" y="1447"/>
                    <a:pt x="16232" y="1447"/>
                  </a:cubicBezTo>
                  <a:cubicBezTo>
                    <a:pt x="16349" y="1447"/>
                    <a:pt x="16465" y="1410"/>
                    <a:pt x="16588" y="1340"/>
                  </a:cubicBezTo>
                  <a:cubicBezTo>
                    <a:pt x="16825" y="1206"/>
                    <a:pt x="17082" y="1136"/>
                    <a:pt x="17336" y="1136"/>
                  </a:cubicBezTo>
                  <a:cubicBezTo>
                    <a:pt x="17695" y="1136"/>
                    <a:pt x="18050" y="1276"/>
                    <a:pt x="18341" y="1572"/>
                  </a:cubicBezTo>
                  <a:cubicBezTo>
                    <a:pt x="18460" y="1699"/>
                    <a:pt x="18580" y="1753"/>
                    <a:pt x="18703" y="1760"/>
                  </a:cubicBezTo>
                  <a:cubicBezTo>
                    <a:pt x="18676" y="1586"/>
                    <a:pt x="18635" y="1408"/>
                    <a:pt x="18614" y="1231"/>
                  </a:cubicBezTo>
                  <a:cubicBezTo>
                    <a:pt x="18597" y="1186"/>
                    <a:pt x="18597" y="1138"/>
                    <a:pt x="18614" y="1094"/>
                  </a:cubicBezTo>
                  <a:cubicBezTo>
                    <a:pt x="18635" y="1091"/>
                    <a:pt x="18641" y="1077"/>
                    <a:pt x="18648" y="1056"/>
                  </a:cubicBezTo>
                  <a:cubicBezTo>
                    <a:pt x="18648" y="991"/>
                    <a:pt x="18556" y="872"/>
                    <a:pt x="18532" y="827"/>
                  </a:cubicBezTo>
                  <a:cubicBezTo>
                    <a:pt x="18453" y="694"/>
                    <a:pt x="18378" y="564"/>
                    <a:pt x="18375" y="407"/>
                  </a:cubicBezTo>
                  <a:cubicBezTo>
                    <a:pt x="18368" y="305"/>
                    <a:pt x="18368" y="185"/>
                    <a:pt x="18378" y="82"/>
                  </a:cubicBezTo>
                  <a:cubicBezTo>
                    <a:pt x="18378" y="59"/>
                    <a:pt x="18382" y="28"/>
                    <a:pt x="18385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1535504">
              <a:off x="97304" y="323364"/>
              <a:ext cx="789186" cy="84258"/>
            </a:xfrm>
            <a:custGeom>
              <a:avLst/>
              <a:gdLst/>
              <a:ahLst/>
              <a:cxnLst/>
              <a:rect l="l" t="t" r="r" b="b"/>
              <a:pathLst>
                <a:path w="19154" h="2045" extrusionOk="0">
                  <a:moveTo>
                    <a:pt x="6631" y="0"/>
                  </a:moveTo>
                  <a:cubicBezTo>
                    <a:pt x="6568" y="0"/>
                    <a:pt x="6505" y="7"/>
                    <a:pt x="6442" y="24"/>
                  </a:cubicBezTo>
                  <a:cubicBezTo>
                    <a:pt x="6315" y="51"/>
                    <a:pt x="6206" y="119"/>
                    <a:pt x="6100" y="184"/>
                  </a:cubicBezTo>
                  <a:cubicBezTo>
                    <a:pt x="5799" y="369"/>
                    <a:pt x="5468" y="427"/>
                    <a:pt x="5116" y="441"/>
                  </a:cubicBezTo>
                  <a:cubicBezTo>
                    <a:pt x="5103" y="441"/>
                    <a:pt x="5091" y="442"/>
                    <a:pt x="5078" y="442"/>
                  </a:cubicBezTo>
                  <a:cubicBezTo>
                    <a:pt x="4914" y="442"/>
                    <a:pt x="4756" y="381"/>
                    <a:pt x="4600" y="318"/>
                  </a:cubicBezTo>
                  <a:cubicBezTo>
                    <a:pt x="4365" y="219"/>
                    <a:pt x="4123" y="177"/>
                    <a:pt x="3875" y="177"/>
                  </a:cubicBezTo>
                  <a:cubicBezTo>
                    <a:pt x="3831" y="177"/>
                    <a:pt x="3787" y="178"/>
                    <a:pt x="3742" y="181"/>
                  </a:cubicBezTo>
                  <a:cubicBezTo>
                    <a:pt x="3623" y="188"/>
                    <a:pt x="3520" y="246"/>
                    <a:pt x="3421" y="307"/>
                  </a:cubicBezTo>
                  <a:cubicBezTo>
                    <a:pt x="3185" y="458"/>
                    <a:pt x="2932" y="574"/>
                    <a:pt x="2652" y="632"/>
                  </a:cubicBezTo>
                  <a:cubicBezTo>
                    <a:pt x="2577" y="649"/>
                    <a:pt x="2503" y="657"/>
                    <a:pt x="2429" y="657"/>
                  </a:cubicBezTo>
                  <a:cubicBezTo>
                    <a:pt x="2293" y="657"/>
                    <a:pt x="2160" y="628"/>
                    <a:pt x="2027" y="570"/>
                  </a:cubicBezTo>
                  <a:cubicBezTo>
                    <a:pt x="1941" y="529"/>
                    <a:pt x="1853" y="492"/>
                    <a:pt x="1771" y="451"/>
                  </a:cubicBezTo>
                  <a:cubicBezTo>
                    <a:pt x="1628" y="371"/>
                    <a:pt x="1498" y="327"/>
                    <a:pt x="1375" y="327"/>
                  </a:cubicBezTo>
                  <a:cubicBezTo>
                    <a:pt x="1219" y="327"/>
                    <a:pt x="1075" y="399"/>
                    <a:pt x="933" y="564"/>
                  </a:cubicBezTo>
                  <a:cubicBezTo>
                    <a:pt x="749" y="783"/>
                    <a:pt x="453" y="872"/>
                    <a:pt x="153" y="872"/>
                  </a:cubicBezTo>
                  <a:cubicBezTo>
                    <a:pt x="102" y="872"/>
                    <a:pt x="51" y="869"/>
                    <a:pt x="0" y="864"/>
                  </a:cubicBezTo>
                  <a:lnTo>
                    <a:pt x="0" y="864"/>
                  </a:lnTo>
                  <a:cubicBezTo>
                    <a:pt x="41" y="950"/>
                    <a:pt x="79" y="1035"/>
                    <a:pt x="106" y="1124"/>
                  </a:cubicBezTo>
                  <a:cubicBezTo>
                    <a:pt x="141" y="1254"/>
                    <a:pt x="141" y="1377"/>
                    <a:pt x="137" y="1503"/>
                  </a:cubicBezTo>
                  <a:cubicBezTo>
                    <a:pt x="260" y="1486"/>
                    <a:pt x="370" y="1418"/>
                    <a:pt x="469" y="1322"/>
                  </a:cubicBezTo>
                  <a:cubicBezTo>
                    <a:pt x="726" y="1078"/>
                    <a:pt x="1032" y="968"/>
                    <a:pt x="1341" y="968"/>
                  </a:cubicBezTo>
                  <a:cubicBezTo>
                    <a:pt x="1579" y="968"/>
                    <a:pt x="1818" y="1033"/>
                    <a:pt x="2040" y="1151"/>
                  </a:cubicBezTo>
                  <a:cubicBezTo>
                    <a:pt x="2085" y="1172"/>
                    <a:pt x="2126" y="1192"/>
                    <a:pt x="2170" y="1220"/>
                  </a:cubicBezTo>
                  <a:cubicBezTo>
                    <a:pt x="2297" y="1303"/>
                    <a:pt x="2421" y="1338"/>
                    <a:pt x="2544" y="1338"/>
                  </a:cubicBezTo>
                  <a:cubicBezTo>
                    <a:pt x="2680" y="1338"/>
                    <a:pt x="2813" y="1295"/>
                    <a:pt x="2946" y="1223"/>
                  </a:cubicBezTo>
                  <a:cubicBezTo>
                    <a:pt x="3014" y="1189"/>
                    <a:pt x="3079" y="1151"/>
                    <a:pt x="3137" y="1104"/>
                  </a:cubicBezTo>
                  <a:cubicBezTo>
                    <a:pt x="3373" y="918"/>
                    <a:pt x="3628" y="839"/>
                    <a:pt x="3896" y="839"/>
                  </a:cubicBezTo>
                  <a:cubicBezTo>
                    <a:pt x="4072" y="839"/>
                    <a:pt x="4254" y="873"/>
                    <a:pt x="4439" y="933"/>
                  </a:cubicBezTo>
                  <a:cubicBezTo>
                    <a:pt x="4566" y="970"/>
                    <a:pt x="4692" y="1011"/>
                    <a:pt x="4808" y="1069"/>
                  </a:cubicBezTo>
                  <a:cubicBezTo>
                    <a:pt x="4975" y="1154"/>
                    <a:pt x="5141" y="1193"/>
                    <a:pt x="5300" y="1193"/>
                  </a:cubicBezTo>
                  <a:cubicBezTo>
                    <a:pt x="5496" y="1193"/>
                    <a:pt x="5684" y="1134"/>
                    <a:pt x="5857" y="1028"/>
                  </a:cubicBezTo>
                  <a:cubicBezTo>
                    <a:pt x="6137" y="859"/>
                    <a:pt x="6417" y="776"/>
                    <a:pt x="6698" y="776"/>
                  </a:cubicBezTo>
                  <a:cubicBezTo>
                    <a:pt x="6995" y="776"/>
                    <a:pt x="7293" y="868"/>
                    <a:pt x="7593" y="1049"/>
                  </a:cubicBezTo>
                  <a:cubicBezTo>
                    <a:pt x="7812" y="1180"/>
                    <a:pt x="8024" y="1240"/>
                    <a:pt x="8233" y="1240"/>
                  </a:cubicBezTo>
                  <a:cubicBezTo>
                    <a:pt x="8439" y="1240"/>
                    <a:pt x="8642" y="1181"/>
                    <a:pt x="8844" y="1073"/>
                  </a:cubicBezTo>
                  <a:cubicBezTo>
                    <a:pt x="9032" y="970"/>
                    <a:pt x="9218" y="923"/>
                    <a:pt x="9403" y="923"/>
                  </a:cubicBezTo>
                  <a:cubicBezTo>
                    <a:pt x="9654" y="923"/>
                    <a:pt x="9904" y="1010"/>
                    <a:pt x="10156" y="1162"/>
                  </a:cubicBezTo>
                  <a:cubicBezTo>
                    <a:pt x="10351" y="1281"/>
                    <a:pt x="10535" y="1414"/>
                    <a:pt x="10754" y="1483"/>
                  </a:cubicBezTo>
                  <a:cubicBezTo>
                    <a:pt x="10844" y="1512"/>
                    <a:pt x="10931" y="1527"/>
                    <a:pt x="11015" y="1527"/>
                  </a:cubicBezTo>
                  <a:cubicBezTo>
                    <a:pt x="11157" y="1527"/>
                    <a:pt x="11290" y="1485"/>
                    <a:pt x="11417" y="1401"/>
                  </a:cubicBezTo>
                  <a:cubicBezTo>
                    <a:pt x="11608" y="1278"/>
                    <a:pt x="11803" y="1162"/>
                    <a:pt x="12032" y="1107"/>
                  </a:cubicBezTo>
                  <a:cubicBezTo>
                    <a:pt x="12149" y="1079"/>
                    <a:pt x="12265" y="1065"/>
                    <a:pt x="12380" y="1065"/>
                  </a:cubicBezTo>
                  <a:cubicBezTo>
                    <a:pt x="12617" y="1065"/>
                    <a:pt x="12849" y="1125"/>
                    <a:pt x="13074" y="1247"/>
                  </a:cubicBezTo>
                  <a:cubicBezTo>
                    <a:pt x="13180" y="1309"/>
                    <a:pt x="13286" y="1373"/>
                    <a:pt x="13385" y="1445"/>
                  </a:cubicBezTo>
                  <a:cubicBezTo>
                    <a:pt x="13516" y="1544"/>
                    <a:pt x="13649" y="1588"/>
                    <a:pt x="13786" y="1588"/>
                  </a:cubicBezTo>
                  <a:cubicBezTo>
                    <a:pt x="13881" y="1588"/>
                    <a:pt x="13977" y="1567"/>
                    <a:pt x="14076" y="1527"/>
                  </a:cubicBezTo>
                  <a:cubicBezTo>
                    <a:pt x="14168" y="1486"/>
                    <a:pt x="14253" y="1449"/>
                    <a:pt x="14342" y="1411"/>
                  </a:cubicBezTo>
                  <a:cubicBezTo>
                    <a:pt x="14522" y="1332"/>
                    <a:pt x="14703" y="1292"/>
                    <a:pt x="14881" y="1292"/>
                  </a:cubicBezTo>
                  <a:cubicBezTo>
                    <a:pt x="15149" y="1292"/>
                    <a:pt x="15411" y="1382"/>
                    <a:pt x="15658" y="1565"/>
                  </a:cubicBezTo>
                  <a:cubicBezTo>
                    <a:pt x="15807" y="1676"/>
                    <a:pt x="15946" y="1728"/>
                    <a:pt x="16085" y="1728"/>
                  </a:cubicBezTo>
                  <a:cubicBezTo>
                    <a:pt x="16202" y="1728"/>
                    <a:pt x="16320" y="1690"/>
                    <a:pt x="16444" y="1620"/>
                  </a:cubicBezTo>
                  <a:cubicBezTo>
                    <a:pt x="16679" y="1485"/>
                    <a:pt x="16934" y="1415"/>
                    <a:pt x="17188" y="1415"/>
                  </a:cubicBezTo>
                  <a:cubicBezTo>
                    <a:pt x="17547" y="1415"/>
                    <a:pt x="17902" y="1557"/>
                    <a:pt x="18193" y="1855"/>
                  </a:cubicBezTo>
                  <a:cubicBezTo>
                    <a:pt x="18324" y="1989"/>
                    <a:pt x="18451" y="2044"/>
                    <a:pt x="18586" y="2044"/>
                  </a:cubicBezTo>
                  <a:cubicBezTo>
                    <a:pt x="18747" y="2044"/>
                    <a:pt x="18918" y="1964"/>
                    <a:pt x="19116" y="1845"/>
                  </a:cubicBezTo>
                  <a:cubicBezTo>
                    <a:pt x="19130" y="1838"/>
                    <a:pt x="19140" y="1828"/>
                    <a:pt x="19153" y="1825"/>
                  </a:cubicBezTo>
                  <a:lnTo>
                    <a:pt x="19153" y="1114"/>
                  </a:lnTo>
                  <a:cubicBezTo>
                    <a:pt x="19071" y="1138"/>
                    <a:pt x="18986" y="1158"/>
                    <a:pt x="18897" y="1172"/>
                  </a:cubicBezTo>
                  <a:cubicBezTo>
                    <a:pt x="18812" y="1185"/>
                    <a:pt x="18728" y="1192"/>
                    <a:pt x="18646" y="1192"/>
                  </a:cubicBezTo>
                  <a:cubicBezTo>
                    <a:pt x="18348" y="1192"/>
                    <a:pt x="18070" y="1101"/>
                    <a:pt x="17821" y="895"/>
                  </a:cubicBezTo>
                  <a:cubicBezTo>
                    <a:pt x="17628" y="738"/>
                    <a:pt x="17431" y="665"/>
                    <a:pt x="17229" y="665"/>
                  </a:cubicBezTo>
                  <a:cubicBezTo>
                    <a:pt x="17084" y="665"/>
                    <a:pt x="16936" y="702"/>
                    <a:pt x="16785" y="772"/>
                  </a:cubicBezTo>
                  <a:cubicBezTo>
                    <a:pt x="16625" y="844"/>
                    <a:pt x="16461" y="912"/>
                    <a:pt x="16283" y="943"/>
                  </a:cubicBezTo>
                  <a:cubicBezTo>
                    <a:pt x="16213" y="955"/>
                    <a:pt x="16145" y="961"/>
                    <a:pt x="16077" y="961"/>
                  </a:cubicBezTo>
                  <a:cubicBezTo>
                    <a:pt x="15850" y="961"/>
                    <a:pt x="15636" y="893"/>
                    <a:pt x="15436" y="748"/>
                  </a:cubicBezTo>
                  <a:cubicBezTo>
                    <a:pt x="15313" y="659"/>
                    <a:pt x="15179" y="577"/>
                    <a:pt x="15026" y="553"/>
                  </a:cubicBezTo>
                  <a:cubicBezTo>
                    <a:pt x="14981" y="545"/>
                    <a:pt x="14938" y="541"/>
                    <a:pt x="14896" y="541"/>
                  </a:cubicBezTo>
                  <a:cubicBezTo>
                    <a:pt x="14796" y="541"/>
                    <a:pt x="14701" y="565"/>
                    <a:pt x="14612" y="618"/>
                  </a:cubicBezTo>
                  <a:cubicBezTo>
                    <a:pt x="14421" y="724"/>
                    <a:pt x="14223" y="810"/>
                    <a:pt x="14000" y="844"/>
                  </a:cubicBezTo>
                  <a:cubicBezTo>
                    <a:pt x="13941" y="853"/>
                    <a:pt x="13882" y="857"/>
                    <a:pt x="13824" y="857"/>
                  </a:cubicBezTo>
                  <a:cubicBezTo>
                    <a:pt x="13559" y="857"/>
                    <a:pt x="13313" y="765"/>
                    <a:pt x="13074" y="622"/>
                  </a:cubicBezTo>
                  <a:cubicBezTo>
                    <a:pt x="12934" y="536"/>
                    <a:pt x="12798" y="441"/>
                    <a:pt x="12637" y="396"/>
                  </a:cubicBezTo>
                  <a:cubicBezTo>
                    <a:pt x="12550" y="369"/>
                    <a:pt x="12466" y="357"/>
                    <a:pt x="12385" y="357"/>
                  </a:cubicBezTo>
                  <a:cubicBezTo>
                    <a:pt x="12182" y="357"/>
                    <a:pt x="11997" y="435"/>
                    <a:pt x="11824" y="550"/>
                  </a:cubicBezTo>
                  <a:cubicBezTo>
                    <a:pt x="11597" y="699"/>
                    <a:pt x="11350" y="779"/>
                    <a:pt x="11085" y="779"/>
                  </a:cubicBezTo>
                  <a:cubicBezTo>
                    <a:pt x="11015" y="779"/>
                    <a:pt x="10943" y="773"/>
                    <a:pt x="10870" y="762"/>
                  </a:cubicBezTo>
                  <a:cubicBezTo>
                    <a:pt x="10600" y="721"/>
                    <a:pt x="10344" y="622"/>
                    <a:pt x="10105" y="482"/>
                  </a:cubicBezTo>
                  <a:cubicBezTo>
                    <a:pt x="9996" y="417"/>
                    <a:pt x="9886" y="352"/>
                    <a:pt x="9777" y="294"/>
                  </a:cubicBezTo>
                  <a:cubicBezTo>
                    <a:pt x="9660" y="227"/>
                    <a:pt x="9546" y="194"/>
                    <a:pt x="9430" y="194"/>
                  </a:cubicBezTo>
                  <a:cubicBezTo>
                    <a:pt x="9326" y="194"/>
                    <a:pt x="9221" y="221"/>
                    <a:pt x="9114" y="277"/>
                  </a:cubicBezTo>
                  <a:cubicBezTo>
                    <a:pt x="8827" y="418"/>
                    <a:pt x="8527" y="518"/>
                    <a:pt x="8206" y="518"/>
                  </a:cubicBezTo>
                  <a:cubicBezTo>
                    <a:pt x="8085" y="518"/>
                    <a:pt x="7960" y="503"/>
                    <a:pt x="7833" y="471"/>
                  </a:cubicBezTo>
                  <a:cubicBezTo>
                    <a:pt x="7607" y="417"/>
                    <a:pt x="7409" y="283"/>
                    <a:pt x="7204" y="171"/>
                  </a:cubicBezTo>
                  <a:cubicBezTo>
                    <a:pt x="7019" y="74"/>
                    <a:pt x="6829" y="0"/>
                    <a:pt x="6631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1535504">
              <a:off x="96787" y="451459"/>
              <a:ext cx="41" cy="31272"/>
            </a:xfrm>
            <a:custGeom>
              <a:avLst/>
              <a:gdLst/>
              <a:ahLst/>
              <a:cxnLst/>
              <a:rect l="l" t="t" r="r" b="b"/>
              <a:pathLst>
                <a:path w="1" h="759" extrusionOk="0">
                  <a:moveTo>
                    <a:pt x="1" y="0"/>
                  </a:moveTo>
                  <a:lnTo>
                    <a:pt x="1" y="0"/>
                  </a:lnTo>
                  <a:lnTo>
                    <a:pt x="1" y="759"/>
                  </a:lnTo>
                  <a:lnTo>
                    <a:pt x="1" y="759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1535504">
              <a:off x="55885" y="256702"/>
              <a:ext cx="773282" cy="74370"/>
            </a:xfrm>
            <a:custGeom>
              <a:avLst/>
              <a:gdLst/>
              <a:ahLst/>
              <a:cxnLst/>
              <a:rect l="l" t="t" r="r" b="b"/>
              <a:pathLst>
                <a:path w="18768" h="1805" extrusionOk="0">
                  <a:moveTo>
                    <a:pt x="6841" y="1"/>
                  </a:moveTo>
                  <a:cubicBezTo>
                    <a:pt x="6559" y="1"/>
                    <a:pt x="6280" y="83"/>
                    <a:pt x="6001" y="249"/>
                  </a:cubicBezTo>
                  <a:cubicBezTo>
                    <a:pt x="5823" y="356"/>
                    <a:pt x="5633" y="416"/>
                    <a:pt x="5435" y="416"/>
                  </a:cubicBezTo>
                  <a:cubicBezTo>
                    <a:pt x="5277" y="416"/>
                    <a:pt x="5114" y="377"/>
                    <a:pt x="4949" y="294"/>
                  </a:cubicBezTo>
                  <a:cubicBezTo>
                    <a:pt x="4836" y="232"/>
                    <a:pt x="4706" y="195"/>
                    <a:pt x="4583" y="157"/>
                  </a:cubicBezTo>
                  <a:cubicBezTo>
                    <a:pt x="4396" y="99"/>
                    <a:pt x="4213" y="65"/>
                    <a:pt x="4036" y="65"/>
                  </a:cubicBezTo>
                  <a:cubicBezTo>
                    <a:pt x="3768" y="65"/>
                    <a:pt x="3514" y="143"/>
                    <a:pt x="3281" y="328"/>
                  </a:cubicBezTo>
                  <a:cubicBezTo>
                    <a:pt x="3220" y="372"/>
                    <a:pt x="3155" y="413"/>
                    <a:pt x="3086" y="448"/>
                  </a:cubicBezTo>
                  <a:cubicBezTo>
                    <a:pt x="2956" y="519"/>
                    <a:pt x="2824" y="562"/>
                    <a:pt x="2690" y="562"/>
                  </a:cubicBezTo>
                  <a:cubicBezTo>
                    <a:pt x="2566" y="562"/>
                    <a:pt x="2440" y="526"/>
                    <a:pt x="2311" y="441"/>
                  </a:cubicBezTo>
                  <a:cubicBezTo>
                    <a:pt x="2273" y="417"/>
                    <a:pt x="2225" y="396"/>
                    <a:pt x="2181" y="372"/>
                  </a:cubicBezTo>
                  <a:cubicBezTo>
                    <a:pt x="1961" y="255"/>
                    <a:pt x="1723" y="190"/>
                    <a:pt x="1488" y="190"/>
                  </a:cubicBezTo>
                  <a:cubicBezTo>
                    <a:pt x="1176" y="190"/>
                    <a:pt x="868" y="304"/>
                    <a:pt x="609" y="557"/>
                  </a:cubicBezTo>
                  <a:cubicBezTo>
                    <a:pt x="497" y="671"/>
                    <a:pt x="366" y="746"/>
                    <a:pt x="218" y="746"/>
                  </a:cubicBezTo>
                  <a:cubicBezTo>
                    <a:pt x="149" y="746"/>
                    <a:pt x="77" y="729"/>
                    <a:pt x="1" y="694"/>
                  </a:cubicBezTo>
                  <a:lnTo>
                    <a:pt x="1" y="1456"/>
                  </a:lnTo>
                  <a:cubicBezTo>
                    <a:pt x="96" y="1473"/>
                    <a:pt x="195" y="1483"/>
                    <a:pt x="293" y="1483"/>
                  </a:cubicBezTo>
                  <a:cubicBezTo>
                    <a:pt x="592" y="1483"/>
                    <a:pt x="885" y="1394"/>
                    <a:pt x="1070" y="1175"/>
                  </a:cubicBezTo>
                  <a:cubicBezTo>
                    <a:pt x="1212" y="1009"/>
                    <a:pt x="1355" y="936"/>
                    <a:pt x="1511" y="936"/>
                  </a:cubicBezTo>
                  <a:cubicBezTo>
                    <a:pt x="1634" y="936"/>
                    <a:pt x="1764" y="981"/>
                    <a:pt x="1908" y="1063"/>
                  </a:cubicBezTo>
                  <a:cubicBezTo>
                    <a:pt x="1990" y="1107"/>
                    <a:pt x="2078" y="1141"/>
                    <a:pt x="2164" y="1182"/>
                  </a:cubicBezTo>
                  <a:cubicBezTo>
                    <a:pt x="2295" y="1241"/>
                    <a:pt x="2426" y="1270"/>
                    <a:pt x="2560" y="1270"/>
                  </a:cubicBezTo>
                  <a:cubicBezTo>
                    <a:pt x="2635" y="1270"/>
                    <a:pt x="2711" y="1261"/>
                    <a:pt x="2789" y="1244"/>
                  </a:cubicBezTo>
                  <a:cubicBezTo>
                    <a:pt x="3069" y="1186"/>
                    <a:pt x="3319" y="1070"/>
                    <a:pt x="3558" y="919"/>
                  </a:cubicBezTo>
                  <a:cubicBezTo>
                    <a:pt x="3654" y="858"/>
                    <a:pt x="3756" y="800"/>
                    <a:pt x="3876" y="793"/>
                  </a:cubicBezTo>
                  <a:cubicBezTo>
                    <a:pt x="3922" y="790"/>
                    <a:pt x="3968" y="789"/>
                    <a:pt x="4013" y="789"/>
                  </a:cubicBezTo>
                  <a:cubicBezTo>
                    <a:pt x="4257" y="789"/>
                    <a:pt x="4498" y="829"/>
                    <a:pt x="4737" y="929"/>
                  </a:cubicBezTo>
                  <a:cubicBezTo>
                    <a:pt x="4889" y="993"/>
                    <a:pt x="5048" y="1053"/>
                    <a:pt x="5215" y="1053"/>
                  </a:cubicBezTo>
                  <a:cubicBezTo>
                    <a:pt x="5227" y="1053"/>
                    <a:pt x="5240" y="1053"/>
                    <a:pt x="5253" y="1052"/>
                  </a:cubicBezTo>
                  <a:cubicBezTo>
                    <a:pt x="5601" y="1035"/>
                    <a:pt x="5936" y="981"/>
                    <a:pt x="6234" y="796"/>
                  </a:cubicBezTo>
                  <a:cubicBezTo>
                    <a:pt x="6343" y="728"/>
                    <a:pt x="6452" y="663"/>
                    <a:pt x="6575" y="636"/>
                  </a:cubicBezTo>
                  <a:cubicBezTo>
                    <a:pt x="6641" y="619"/>
                    <a:pt x="6706" y="611"/>
                    <a:pt x="6769" y="611"/>
                  </a:cubicBezTo>
                  <a:cubicBezTo>
                    <a:pt x="6968" y="611"/>
                    <a:pt x="7157" y="684"/>
                    <a:pt x="7341" y="782"/>
                  </a:cubicBezTo>
                  <a:cubicBezTo>
                    <a:pt x="7546" y="895"/>
                    <a:pt x="7744" y="1028"/>
                    <a:pt x="7970" y="1083"/>
                  </a:cubicBezTo>
                  <a:cubicBezTo>
                    <a:pt x="8097" y="1115"/>
                    <a:pt x="8221" y="1129"/>
                    <a:pt x="8342" y="1129"/>
                  </a:cubicBezTo>
                  <a:cubicBezTo>
                    <a:pt x="8663" y="1129"/>
                    <a:pt x="8963" y="1029"/>
                    <a:pt x="9251" y="885"/>
                  </a:cubicBezTo>
                  <a:cubicBezTo>
                    <a:pt x="9358" y="831"/>
                    <a:pt x="9463" y="805"/>
                    <a:pt x="9567" y="805"/>
                  </a:cubicBezTo>
                  <a:cubicBezTo>
                    <a:pt x="9682" y="805"/>
                    <a:pt x="9797" y="837"/>
                    <a:pt x="9914" y="902"/>
                  </a:cubicBezTo>
                  <a:cubicBezTo>
                    <a:pt x="10023" y="964"/>
                    <a:pt x="10136" y="1028"/>
                    <a:pt x="10242" y="1090"/>
                  </a:cubicBezTo>
                  <a:cubicBezTo>
                    <a:pt x="10481" y="1234"/>
                    <a:pt x="10737" y="1329"/>
                    <a:pt x="11007" y="1374"/>
                  </a:cubicBezTo>
                  <a:cubicBezTo>
                    <a:pt x="11076" y="1384"/>
                    <a:pt x="11143" y="1389"/>
                    <a:pt x="11209" y="1389"/>
                  </a:cubicBezTo>
                  <a:cubicBezTo>
                    <a:pt x="11480" y="1389"/>
                    <a:pt x="11729" y="1307"/>
                    <a:pt x="11957" y="1158"/>
                  </a:cubicBezTo>
                  <a:cubicBezTo>
                    <a:pt x="12135" y="1045"/>
                    <a:pt x="12321" y="967"/>
                    <a:pt x="12526" y="967"/>
                  </a:cubicBezTo>
                  <a:cubicBezTo>
                    <a:pt x="12606" y="967"/>
                    <a:pt x="12688" y="979"/>
                    <a:pt x="12774" y="1005"/>
                  </a:cubicBezTo>
                  <a:cubicBezTo>
                    <a:pt x="12931" y="1052"/>
                    <a:pt x="13068" y="1148"/>
                    <a:pt x="13211" y="1234"/>
                  </a:cubicBezTo>
                  <a:cubicBezTo>
                    <a:pt x="13450" y="1377"/>
                    <a:pt x="13696" y="1469"/>
                    <a:pt x="13961" y="1469"/>
                  </a:cubicBezTo>
                  <a:cubicBezTo>
                    <a:pt x="14019" y="1469"/>
                    <a:pt x="14078" y="1465"/>
                    <a:pt x="14137" y="1456"/>
                  </a:cubicBezTo>
                  <a:cubicBezTo>
                    <a:pt x="14360" y="1421"/>
                    <a:pt x="14561" y="1336"/>
                    <a:pt x="14749" y="1227"/>
                  </a:cubicBezTo>
                  <a:cubicBezTo>
                    <a:pt x="14841" y="1176"/>
                    <a:pt x="14934" y="1154"/>
                    <a:pt x="15034" y="1154"/>
                  </a:cubicBezTo>
                  <a:cubicBezTo>
                    <a:pt x="15075" y="1154"/>
                    <a:pt x="15118" y="1158"/>
                    <a:pt x="15163" y="1165"/>
                  </a:cubicBezTo>
                  <a:cubicBezTo>
                    <a:pt x="15316" y="1189"/>
                    <a:pt x="15450" y="1268"/>
                    <a:pt x="15573" y="1360"/>
                  </a:cubicBezTo>
                  <a:cubicBezTo>
                    <a:pt x="15771" y="1504"/>
                    <a:pt x="15984" y="1570"/>
                    <a:pt x="16208" y="1570"/>
                  </a:cubicBezTo>
                  <a:cubicBezTo>
                    <a:pt x="16276" y="1570"/>
                    <a:pt x="16346" y="1563"/>
                    <a:pt x="16417" y="1551"/>
                  </a:cubicBezTo>
                  <a:cubicBezTo>
                    <a:pt x="16598" y="1524"/>
                    <a:pt x="16758" y="1456"/>
                    <a:pt x="16922" y="1380"/>
                  </a:cubicBezTo>
                  <a:cubicBezTo>
                    <a:pt x="17071" y="1313"/>
                    <a:pt x="17217" y="1276"/>
                    <a:pt x="17360" y="1276"/>
                  </a:cubicBezTo>
                  <a:cubicBezTo>
                    <a:pt x="17563" y="1276"/>
                    <a:pt x="17760" y="1349"/>
                    <a:pt x="17954" y="1507"/>
                  </a:cubicBezTo>
                  <a:cubicBezTo>
                    <a:pt x="18204" y="1712"/>
                    <a:pt x="18477" y="1801"/>
                    <a:pt x="18768" y="1804"/>
                  </a:cubicBezTo>
                  <a:cubicBezTo>
                    <a:pt x="18764" y="1787"/>
                    <a:pt x="18757" y="1767"/>
                    <a:pt x="18754" y="1750"/>
                  </a:cubicBezTo>
                  <a:cubicBezTo>
                    <a:pt x="18730" y="1650"/>
                    <a:pt x="18713" y="1592"/>
                    <a:pt x="18713" y="1497"/>
                  </a:cubicBezTo>
                  <a:cubicBezTo>
                    <a:pt x="18713" y="1425"/>
                    <a:pt x="18706" y="1353"/>
                    <a:pt x="18696" y="1278"/>
                  </a:cubicBezTo>
                  <a:cubicBezTo>
                    <a:pt x="18569" y="1271"/>
                    <a:pt x="18457" y="1216"/>
                    <a:pt x="18330" y="1090"/>
                  </a:cubicBezTo>
                  <a:cubicBezTo>
                    <a:pt x="18042" y="784"/>
                    <a:pt x="17688" y="641"/>
                    <a:pt x="17328" y="641"/>
                  </a:cubicBezTo>
                  <a:cubicBezTo>
                    <a:pt x="17076" y="641"/>
                    <a:pt x="16821" y="711"/>
                    <a:pt x="16584" y="844"/>
                  </a:cubicBezTo>
                  <a:cubicBezTo>
                    <a:pt x="16460" y="914"/>
                    <a:pt x="16343" y="950"/>
                    <a:pt x="16227" y="950"/>
                  </a:cubicBezTo>
                  <a:cubicBezTo>
                    <a:pt x="16087" y="950"/>
                    <a:pt x="15947" y="898"/>
                    <a:pt x="15798" y="789"/>
                  </a:cubicBezTo>
                  <a:cubicBezTo>
                    <a:pt x="15552" y="607"/>
                    <a:pt x="15292" y="516"/>
                    <a:pt x="15025" y="516"/>
                  </a:cubicBezTo>
                  <a:cubicBezTo>
                    <a:pt x="14847" y="516"/>
                    <a:pt x="14665" y="556"/>
                    <a:pt x="14483" y="636"/>
                  </a:cubicBezTo>
                  <a:cubicBezTo>
                    <a:pt x="14394" y="673"/>
                    <a:pt x="14308" y="711"/>
                    <a:pt x="14219" y="748"/>
                  </a:cubicBezTo>
                  <a:cubicBezTo>
                    <a:pt x="14121" y="789"/>
                    <a:pt x="14025" y="811"/>
                    <a:pt x="13930" y="811"/>
                  </a:cubicBezTo>
                  <a:cubicBezTo>
                    <a:pt x="13794" y="811"/>
                    <a:pt x="13661" y="766"/>
                    <a:pt x="13526" y="670"/>
                  </a:cubicBezTo>
                  <a:cubicBezTo>
                    <a:pt x="13430" y="595"/>
                    <a:pt x="13321" y="533"/>
                    <a:pt x="13215" y="472"/>
                  </a:cubicBezTo>
                  <a:cubicBezTo>
                    <a:pt x="12988" y="348"/>
                    <a:pt x="12759" y="289"/>
                    <a:pt x="12524" y="289"/>
                  </a:cubicBezTo>
                  <a:cubicBezTo>
                    <a:pt x="12408" y="289"/>
                    <a:pt x="12291" y="303"/>
                    <a:pt x="12173" y="331"/>
                  </a:cubicBezTo>
                  <a:cubicBezTo>
                    <a:pt x="11947" y="386"/>
                    <a:pt x="11749" y="499"/>
                    <a:pt x="11557" y="625"/>
                  </a:cubicBezTo>
                  <a:cubicBezTo>
                    <a:pt x="11430" y="709"/>
                    <a:pt x="11295" y="753"/>
                    <a:pt x="11153" y="753"/>
                  </a:cubicBezTo>
                  <a:cubicBezTo>
                    <a:pt x="11069" y="753"/>
                    <a:pt x="10983" y="738"/>
                    <a:pt x="10895" y="707"/>
                  </a:cubicBezTo>
                  <a:cubicBezTo>
                    <a:pt x="10679" y="636"/>
                    <a:pt x="10488" y="502"/>
                    <a:pt x="10297" y="386"/>
                  </a:cubicBezTo>
                  <a:cubicBezTo>
                    <a:pt x="10047" y="235"/>
                    <a:pt x="9797" y="149"/>
                    <a:pt x="9546" y="149"/>
                  </a:cubicBezTo>
                  <a:cubicBezTo>
                    <a:pt x="9361" y="149"/>
                    <a:pt x="9175" y="196"/>
                    <a:pt x="8988" y="297"/>
                  </a:cubicBezTo>
                  <a:cubicBezTo>
                    <a:pt x="8787" y="405"/>
                    <a:pt x="8585" y="464"/>
                    <a:pt x="8379" y="464"/>
                  </a:cubicBezTo>
                  <a:cubicBezTo>
                    <a:pt x="8169" y="464"/>
                    <a:pt x="7955" y="403"/>
                    <a:pt x="7734" y="270"/>
                  </a:cubicBezTo>
                  <a:cubicBezTo>
                    <a:pt x="7434" y="91"/>
                    <a:pt x="7137" y="1"/>
                    <a:pt x="6841" y="1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-1535504">
              <a:off x="118776" y="502913"/>
              <a:ext cx="41" cy="20189"/>
            </a:xfrm>
            <a:custGeom>
              <a:avLst/>
              <a:gdLst/>
              <a:ahLst/>
              <a:cxnLst/>
              <a:rect l="l" t="t" r="r" b="b"/>
              <a:pathLst>
                <a:path w="1" h="490" extrusionOk="0">
                  <a:moveTo>
                    <a:pt x="1" y="0"/>
                  </a:moveTo>
                  <a:lnTo>
                    <a:pt x="1" y="489"/>
                  </a:lnTo>
                  <a:lnTo>
                    <a:pt x="1" y="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rot="-1535504">
              <a:off x="79023" y="303482"/>
              <a:ext cx="794995" cy="73834"/>
            </a:xfrm>
            <a:custGeom>
              <a:avLst/>
              <a:gdLst/>
              <a:ahLst/>
              <a:cxnLst/>
              <a:rect l="l" t="t" r="r" b="b"/>
              <a:pathLst>
                <a:path w="19295" h="1792" extrusionOk="0">
                  <a:moveTo>
                    <a:pt x="6844" y="0"/>
                  </a:moveTo>
                  <a:cubicBezTo>
                    <a:pt x="6562" y="0"/>
                    <a:pt x="6281" y="82"/>
                    <a:pt x="6001" y="249"/>
                  </a:cubicBezTo>
                  <a:cubicBezTo>
                    <a:pt x="5826" y="354"/>
                    <a:pt x="5639" y="413"/>
                    <a:pt x="5443" y="413"/>
                  </a:cubicBezTo>
                  <a:cubicBezTo>
                    <a:pt x="5284" y="413"/>
                    <a:pt x="5119" y="374"/>
                    <a:pt x="4952" y="290"/>
                  </a:cubicBezTo>
                  <a:cubicBezTo>
                    <a:pt x="4836" y="232"/>
                    <a:pt x="4710" y="194"/>
                    <a:pt x="4583" y="153"/>
                  </a:cubicBezTo>
                  <a:cubicBezTo>
                    <a:pt x="4397" y="96"/>
                    <a:pt x="4214" y="63"/>
                    <a:pt x="4038" y="63"/>
                  </a:cubicBezTo>
                  <a:cubicBezTo>
                    <a:pt x="3770" y="63"/>
                    <a:pt x="3516" y="139"/>
                    <a:pt x="3281" y="324"/>
                  </a:cubicBezTo>
                  <a:cubicBezTo>
                    <a:pt x="3223" y="372"/>
                    <a:pt x="3158" y="410"/>
                    <a:pt x="3090" y="444"/>
                  </a:cubicBezTo>
                  <a:cubicBezTo>
                    <a:pt x="2957" y="515"/>
                    <a:pt x="2824" y="559"/>
                    <a:pt x="2688" y="559"/>
                  </a:cubicBezTo>
                  <a:cubicBezTo>
                    <a:pt x="2565" y="559"/>
                    <a:pt x="2439" y="523"/>
                    <a:pt x="2311" y="440"/>
                  </a:cubicBezTo>
                  <a:cubicBezTo>
                    <a:pt x="2273" y="416"/>
                    <a:pt x="2225" y="392"/>
                    <a:pt x="2184" y="372"/>
                  </a:cubicBezTo>
                  <a:cubicBezTo>
                    <a:pt x="1964" y="254"/>
                    <a:pt x="1726" y="190"/>
                    <a:pt x="1490" y="190"/>
                  </a:cubicBezTo>
                  <a:cubicBezTo>
                    <a:pt x="1178" y="190"/>
                    <a:pt x="870" y="303"/>
                    <a:pt x="613" y="556"/>
                  </a:cubicBezTo>
                  <a:cubicBezTo>
                    <a:pt x="498" y="671"/>
                    <a:pt x="367" y="744"/>
                    <a:pt x="218" y="744"/>
                  </a:cubicBezTo>
                  <a:cubicBezTo>
                    <a:pt x="149" y="744"/>
                    <a:pt x="77" y="728"/>
                    <a:pt x="1" y="693"/>
                  </a:cubicBezTo>
                  <a:lnTo>
                    <a:pt x="1" y="1178"/>
                  </a:lnTo>
                  <a:cubicBezTo>
                    <a:pt x="28" y="1226"/>
                    <a:pt x="49" y="1274"/>
                    <a:pt x="69" y="1322"/>
                  </a:cubicBezTo>
                  <a:cubicBezTo>
                    <a:pt x="90" y="1373"/>
                    <a:pt x="117" y="1418"/>
                    <a:pt x="138" y="1469"/>
                  </a:cubicBezTo>
                  <a:cubicBezTo>
                    <a:pt x="182" y="1472"/>
                    <a:pt x="226" y="1474"/>
                    <a:pt x="270" y="1474"/>
                  </a:cubicBezTo>
                  <a:cubicBezTo>
                    <a:pt x="581" y="1474"/>
                    <a:pt x="883" y="1386"/>
                    <a:pt x="1077" y="1161"/>
                  </a:cubicBezTo>
                  <a:cubicBezTo>
                    <a:pt x="1219" y="995"/>
                    <a:pt x="1362" y="922"/>
                    <a:pt x="1518" y="922"/>
                  </a:cubicBezTo>
                  <a:cubicBezTo>
                    <a:pt x="1641" y="922"/>
                    <a:pt x="1771" y="967"/>
                    <a:pt x="1915" y="1049"/>
                  </a:cubicBezTo>
                  <a:cubicBezTo>
                    <a:pt x="1997" y="1093"/>
                    <a:pt x="2085" y="1127"/>
                    <a:pt x="2171" y="1168"/>
                  </a:cubicBezTo>
                  <a:cubicBezTo>
                    <a:pt x="2302" y="1227"/>
                    <a:pt x="2433" y="1256"/>
                    <a:pt x="2567" y="1256"/>
                  </a:cubicBezTo>
                  <a:cubicBezTo>
                    <a:pt x="2642" y="1256"/>
                    <a:pt x="2718" y="1247"/>
                    <a:pt x="2796" y="1230"/>
                  </a:cubicBezTo>
                  <a:cubicBezTo>
                    <a:pt x="3076" y="1172"/>
                    <a:pt x="3326" y="1055"/>
                    <a:pt x="3565" y="905"/>
                  </a:cubicBezTo>
                  <a:cubicBezTo>
                    <a:pt x="3661" y="843"/>
                    <a:pt x="3763" y="785"/>
                    <a:pt x="3883" y="779"/>
                  </a:cubicBezTo>
                  <a:cubicBezTo>
                    <a:pt x="3929" y="776"/>
                    <a:pt x="3975" y="774"/>
                    <a:pt x="4020" y="774"/>
                  </a:cubicBezTo>
                  <a:cubicBezTo>
                    <a:pt x="4264" y="774"/>
                    <a:pt x="4505" y="815"/>
                    <a:pt x="4744" y="915"/>
                  </a:cubicBezTo>
                  <a:cubicBezTo>
                    <a:pt x="4896" y="979"/>
                    <a:pt x="5055" y="1039"/>
                    <a:pt x="5222" y="1039"/>
                  </a:cubicBezTo>
                  <a:cubicBezTo>
                    <a:pt x="5234" y="1039"/>
                    <a:pt x="5247" y="1039"/>
                    <a:pt x="5260" y="1038"/>
                  </a:cubicBezTo>
                  <a:cubicBezTo>
                    <a:pt x="5608" y="1021"/>
                    <a:pt x="5943" y="967"/>
                    <a:pt x="6241" y="782"/>
                  </a:cubicBezTo>
                  <a:cubicBezTo>
                    <a:pt x="6350" y="714"/>
                    <a:pt x="6459" y="649"/>
                    <a:pt x="6582" y="621"/>
                  </a:cubicBezTo>
                  <a:cubicBezTo>
                    <a:pt x="6648" y="605"/>
                    <a:pt x="6713" y="597"/>
                    <a:pt x="6776" y="597"/>
                  </a:cubicBezTo>
                  <a:cubicBezTo>
                    <a:pt x="6975" y="597"/>
                    <a:pt x="7164" y="670"/>
                    <a:pt x="7348" y="768"/>
                  </a:cubicBezTo>
                  <a:cubicBezTo>
                    <a:pt x="7553" y="881"/>
                    <a:pt x="7751" y="1014"/>
                    <a:pt x="7977" y="1069"/>
                  </a:cubicBezTo>
                  <a:cubicBezTo>
                    <a:pt x="8104" y="1101"/>
                    <a:pt x="8228" y="1115"/>
                    <a:pt x="8349" y="1115"/>
                  </a:cubicBezTo>
                  <a:cubicBezTo>
                    <a:pt x="8670" y="1115"/>
                    <a:pt x="8970" y="1015"/>
                    <a:pt x="9258" y="871"/>
                  </a:cubicBezTo>
                  <a:cubicBezTo>
                    <a:pt x="9365" y="817"/>
                    <a:pt x="9470" y="791"/>
                    <a:pt x="9574" y="791"/>
                  </a:cubicBezTo>
                  <a:cubicBezTo>
                    <a:pt x="9689" y="791"/>
                    <a:pt x="9804" y="823"/>
                    <a:pt x="9921" y="888"/>
                  </a:cubicBezTo>
                  <a:cubicBezTo>
                    <a:pt x="10030" y="949"/>
                    <a:pt x="10143" y="1014"/>
                    <a:pt x="10249" y="1076"/>
                  </a:cubicBezTo>
                  <a:cubicBezTo>
                    <a:pt x="10488" y="1219"/>
                    <a:pt x="10744" y="1315"/>
                    <a:pt x="11014" y="1359"/>
                  </a:cubicBezTo>
                  <a:cubicBezTo>
                    <a:pt x="11083" y="1370"/>
                    <a:pt x="11150" y="1374"/>
                    <a:pt x="11216" y="1374"/>
                  </a:cubicBezTo>
                  <a:cubicBezTo>
                    <a:pt x="11487" y="1374"/>
                    <a:pt x="11736" y="1292"/>
                    <a:pt x="11964" y="1144"/>
                  </a:cubicBezTo>
                  <a:cubicBezTo>
                    <a:pt x="12142" y="1031"/>
                    <a:pt x="12328" y="953"/>
                    <a:pt x="12533" y="953"/>
                  </a:cubicBezTo>
                  <a:cubicBezTo>
                    <a:pt x="12613" y="953"/>
                    <a:pt x="12695" y="965"/>
                    <a:pt x="12781" y="990"/>
                  </a:cubicBezTo>
                  <a:cubicBezTo>
                    <a:pt x="12938" y="1038"/>
                    <a:pt x="13075" y="1134"/>
                    <a:pt x="13218" y="1219"/>
                  </a:cubicBezTo>
                  <a:cubicBezTo>
                    <a:pt x="13457" y="1363"/>
                    <a:pt x="13703" y="1455"/>
                    <a:pt x="13968" y="1455"/>
                  </a:cubicBezTo>
                  <a:cubicBezTo>
                    <a:pt x="14026" y="1455"/>
                    <a:pt x="14085" y="1451"/>
                    <a:pt x="14144" y="1441"/>
                  </a:cubicBezTo>
                  <a:cubicBezTo>
                    <a:pt x="14367" y="1407"/>
                    <a:pt x="14568" y="1322"/>
                    <a:pt x="14756" y="1213"/>
                  </a:cubicBezTo>
                  <a:cubicBezTo>
                    <a:pt x="14848" y="1162"/>
                    <a:pt x="14941" y="1140"/>
                    <a:pt x="15041" y="1140"/>
                  </a:cubicBezTo>
                  <a:cubicBezTo>
                    <a:pt x="15082" y="1140"/>
                    <a:pt x="15125" y="1144"/>
                    <a:pt x="15170" y="1151"/>
                  </a:cubicBezTo>
                  <a:cubicBezTo>
                    <a:pt x="15323" y="1175"/>
                    <a:pt x="15457" y="1254"/>
                    <a:pt x="15580" y="1346"/>
                  </a:cubicBezTo>
                  <a:cubicBezTo>
                    <a:pt x="15778" y="1490"/>
                    <a:pt x="15991" y="1555"/>
                    <a:pt x="16215" y="1555"/>
                  </a:cubicBezTo>
                  <a:cubicBezTo>
                    <a:pt x="16283" y="1555"/>
                    <a:pt x="16353" y="1549"/>
                    <a:pt x="16424" y="1537"/>
                  </a:cubicBezTo>
                  <a:cubicBezTo>
                    <a:pt x="16605" y="1510"/>
                    <a:pt x="16765" y="1441"/>
                    <a:pt x="16929" y="1366"/>
                  </a:cubicBezTo>
                  <a:cubicBezTo>
                    <a:pt x="17078" y="1298"/>
                    <a:pt x="17224" y="1262"/>
                    <a:pt x="17367" y="1262"/>
                  </a:cubicBezTo>
                  <a:cubicBezTo>
                    <a:pt x="17570" y="1262"/>
                    <a:pt x="17767" y="1335"/>
                    <a:pt x="17961" y="1493"/>
                  </a:cubicBezTo>
                  <a:cubicBezTo>
                    <a:pt x="18212" y="1698"/>
                    <a:pt x="18488" y="1791"/>
                    <a:pt x="18784" y="1791"/>
                  </a:cubicBezTo>
                  <a:cubicBezTo>
                    <a:pt x="18867" y="1791"/>
                    <a:pt x="18952" y="1784"/>
                    <a:pt x="19038" y="1770"/>
                  </a:cubicBezTo>
                  <a:cubicBezTo>
                    <a:pt x="19130" y="1756"/>
                    <a:pt x="19215" y="1735"/>
                    <a:pt x="19294" y="1708"/>
                  </a:cubicBezTo>
                  <a:lnTo>
                    <a:pt x="19294" y="1537"/>
                  </a:lnTo>
                  <a:cubicBezTo>
                    <a:pt x="19291" y="1530"/>
                    <a:pt x="19291" y="1517"/>
                    <a:pt x="19287" y="1510"/>
                  </a:cubicBezTo>
                  <a:cubicBezTo>
                    <a:pt x="19243" y="1383"/>
                    <a:pt x="19164" y="1274"/>
                    <a:pt x="19082" y="1168"/>
                  </a:cubicBezTo>
                  <a:cubicBezTo>
                    <a:pt x="18959" y="1229"/>
                    <a:pt x="18846" y="1265"/>
                    <a:pt x="18736" y="1265"/>
                  </a:cubicBezTo>
                  <a:cubicBezTo>
                    <a:pt x="18600" y="1265"/>
                    <a:pt x="18470" y="1209"/>
                    <a:pt x="18337" y="1076"/>
                  </a:cubicBezTo>
                  <a:cubicBezTo>
                    <a:pt x="18046" y="781"/>
                    <a:pt x="17691" y="642"/>
                    <a:pt x="17332" y="642"/>
                  </a:cubicBezTo>
                  <a:cubicBezTo>
                    <a:pt x="17078" y="642"/>
                    <a:pt x="16823" y="711"/>
                    <a:pt x="16588" y="843"/>
                  </a:cubicBezTo>
                  <a:cubicBezTo>
                    <a:pt x="16464" y="913"/>
                    <a:pt x="16348" y="949"/>
                    <a:pt x="16232" y="949"/>
                  </a:cubicBezTo>
                  <a:cubicBezTo>
                    <a:pt x="16091" y="949"/>
                    <a:pt x="15952" y="896"/>
                    <a:pt x="15802" y="785"/>
                  </a:cubicBezTo>
                  <a:cubicBezTo>
                    <a:pt x="15555" y="604"/>
                    <a:pt x="15294" y="515"/>
                    <a:pt x="15026" y="515"/>
                  </a:cubicBezTo>
                  <a:cubicBezTo>
                    <a:pt x="14849" y="515"/>
                    <a:pt x="14668" y="554"/>
                    <a:pt x="14486" y="632"/>
                  </a:cubicBezTo>
                  <a:cubicBezTo>
                    <a:pt x="14397" y="673"/>
                    <a:pt x="14312" y="710"/>
                    <a:pt x="14220" y="748"/>
                  </a:cubicBezTo>
                  <a:cubicBezTo>
                    <a:pt x="14122" y="788"/>
                    <a:pt x="14026" y="810"/>
                    <a:pt x="13932" y="810"/>
                  </a:cubicBezTo>
                  <a:cubicBezTo>
                    <a:pt x="13796" y="810"/>
                    <a:pt x="13663" y="765"/>
                    <a:pt x="13529" y="666"/>
                  </a:cubicBezTo>
                  <a:cubicBezTo>
                    <a:pt x="13430" y="594"/>
                    <a:pt x="13324" y="529"/>
                    <a:pt x="13218" y="471"/>
                  </a:cubicBezTo>
                  <a:cubicBezTo>
                    <a:pt x="12992" y="347"/>
                    <a:pt x="12762" y="288"/>
                    <a:pt x="12528" y="288"/>
                  </a:cubicBezTo>
                  <a:cubicBezTo>
                    <a:pt x="12412" y="288"/>
                    <a:pt x="12295" y="303"/>
                    <a:pt x="12176" y="331"/>
                  </a:cubicBezTo>
                  <a:cubicBezTo>
                    <a:pt x="11947" y="386"/>
                    <a:pt x="11752" y="495"/>
                    <a:pt x="11561" y="625"/>
                  </a:cubicBezTo>
                  <a:cubicBezTo>
                    <a:pt x="11434" y="709"/>
                    <a:pt x="11299" y="751"/>
                    <a:pt x="11157" y="751"/>
                  </a:cubicBezTo>
                  <a:cubicBezTo>
                    <a:pt x="11073" y="751"/>
                    <a:pt x="10987" y="736"/>
                    <a:pt x="10898" y="707"/>
                  </a:cubicBezTo>
                  <a:cubicBezTo>
                    <a:pt x="10679" y="632"/>
                    <a:pt x="10492" y="502"/>
                    <a:pt x="10300" y="386"/>
                  </a:cubicBezTo>
                  <a:cubicBezTo>
                    <a:pt x="10049" y="233"/>
                    <a:pt x="9801" y="147"/>
                    <a:pt x="9551" y="147"/>
                  </a:cubicBezTo>
                  <a:cubicBezTo>
                    <a:pt x="9365" y="147"/>
                    <a:pt x="9178" y="195"/>
                    <a:pt x="8988" y="297"/>
                  </a:cubicBezTo>
                  <a:cubicBezTo>
                    <a:pt x="8787" y="403"/>
                    <a:pt x="8585" y="461"/>
                    <a:pt x="8380" y="461"/>
                  </a:cubicBezTo>
                  <a:cubicBezTo>
                    <a:pt x="8170" y="461"/>
                    <a:pt x="7957" y="401"/>
                    <a:pt x="7737" y="269"/>
                  </a:cubicBezTo>
                  <a:cubicBezTo>
                    <a:pt x="7438" y="91"/>
                    <a:pt x="7140" y="0"/>
                    <a:pt x="6844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rot="-1535504">
              <a:off x="114259" y="351927"/>
              <a:ext cx="783582" cy="73834"/>
            </a:xfrm>
            <a:custGeom>
              <a:avLst/>
              <a:gdLst/>
              <a:ahLst/>
              <a:cxnLst/>
              <a:rect l="l" t="t" r="r" b="b"/>
              <a:pathLst>
                <a:path w="19018" h="1792" extrusionOk="0">
                  <a:moveTo>
                    <a:pt x="6567" y="0"/>
                  </a:moveTo>
                  <a:cubicBezTo>
                    <a:pt x="6285" y="0"/>
                    <a:pt x="6004" y="83"/>
                    <a:pt x="5724" y="249"/>
                  </a:cubicBezTo>
                  <a:cubicBezTo>
                    <a:pt x="5548" y="356"/>
                    <a:pt x="5359" y="415"/>
                    <a:pt x="5161" y="415"/>
                  </a:cubicBezTo>
                  <a:cubicBezTo>
                    <a:pt x="5004" y="415"/>
                    <a:pt x="4841" y="377"/>
                    <a:pt x="4675" y="294"/>
                  </a:cubicBezTo>
                  <a:cubicBezTo>
                    <a:pt x="4559" y="232"/>
                    <a:pt x="4433" y="195"/>
                    <a:pt x="4306" y="157"/>
                  </a:cubicBezTo>
                  <a:cubicBezTo>
                    <a:pt x="4120" y="99"/>
                    <a:pt x="3938" y="65"/>
                    <a:pt x="3762" y="65"/>
                  </a:cubicBezTo>
                  <a:cubicBezTo>
                    <a:pt x="3494" y="65"/>
                    <a:pt x="3239" y="142"/>
                    <a:pt x="3004" y="328"/>
                  </a:cubicBezTo>
                  <a:cubicBezTo>
                    <a:pt x="2946" y="372"/>
                    <a:pt x="2881" y="413"/>
                    <a:pt x="2813" y="447"/>
                  </a:cubicBezTo>
                  <a:cubicBezTo>
                    <a:pt x="2681" y="519"/>
                    <a:pt x="2548" y="562"/>
                    <a:pt x="2413" y="562"/>
                  </a:cubicBezTo>
                  <a:cubicBezTo>
                    <a:pt x="2289" y="562"/>
                    <a:pt x="2163" y="526"/>
                    <a:pt x="2034" y="441"/>
                  </a:cubicBezTo>
                  <a:cubicBezTo>
                    <a:pt x="1996" y="417"/>
                    <a:pt x="1948" y="396"/>
                    <a:pt x="1907" y="372"/>
                  </a:cubicBezTo>
                  <a:cubicBezTo>
                    <a:pt x="1687" y="255"/>
                    <a:pt x="1449" y="190"/>
                    <a:pt x="1213" y="190"/>
                  </a:cubicBezTo>
                  <a:cubicBezTo>
                    <a:pt x="901" y="190"/>
                    <a:pt x="593" y="303"/>
                    <a:pt x="336" y="557"/>
                  </a:cubicBezTo>
                  <a:cubicBezTo>
                    <a:pt x="237" y="656"/>
                    <a:pt x="127" y="724"/>
                    <a:pt x="1" y="741"/>
                  </a:cubicBezTo>
                  <a:lnTo>
                    <a:pt x="1" y="834"/>
                  </a:lnTo>
                  <a:cubicBezTo>
                    <a:pt x="8" y="1045"/>
                    <a:pt x="35" y="1257"/>
                    <a:pt x="45" y="1466"/>
                  </a:cubicBezTo>
                  <a:lnTo>
                    <a:pt x="45" y="1479"/>
                  </a:lnTo>
                  <a:cubicBezTo>
                    <a:pt x="336" y="1466"/>
                    <a:pt x="619" y="1377"/>
                    <a:pt x="800" y="1165"/>
                  </a:cubicBezTo>
                  <a:cubicBezTo>
                    <a:pt x="942" y="996"/>
                    <a:pt x="1086" y="922"/>
                    <a:pt x="1242" y="922"/>
                  </a:cubicBezTo>
                  <a:cubicBezTo>
                    <a:pt x="1365" y="922"/>
                    <a:pt x="1495" y="968"/>
                    <a:pt x="1638" y="1049"/>
                  </a:cubicBezTo>
                  <a:cubicBezTo>
                    <a:pt x="1720" y="1093"/>
                    <a:pt x="1808" y="1131"/>
                    <a:pt x="1894" y="1168"/>
                  </a:cubicBezTo>
                  <a:cubicBezTo>
                    <a:pt x="2027" y="1226"/>
                    <a:pt x="2159" y="1255"/>
                    <a:pt x="2295" y="1255"/>
                  </a:cubicBezTo>
                  <a:cubicBezTo>
                    <a:pt x="2368" y="1255"/>
                    <a:pt x="2443" y="1247"/>
                    <a:pt x="2519" y="1230"/>
                  </a:cubicBezTo>
                  <a:cubicBezTo>
                    <a:pt x="2799" y="1172"/>
                    <a:pt x="3049" y="1056"/>
                    <a:pt x="3288" y="909"/>
                  </a:cubicBezTo>
                  <a:cubicBezTo>
                    <a:pt x="3384" y="844"/>
                    <a:pt x="3486" y="789"/>
                    <a:pt x="3606" y="779"/>
                  </a:cubicBezTo>
                  <a:cubicBezTo>
                    <a:pt x="3652" y="776"/>
                    <a:pt x="3698" y="775"/>
                    <a:pt x="3743" y="775"/>
                  </a:cubicBezTo>
                  <a:cubicBezTo>
                    <a:pt x="3987" y="775"/>
                    <a:pt x="4228" y="815"/>
                    <a:pt x="4467" y="916"/>
                  </a:cubicBezTo>
                  <a:cubicBezTo>
                    <a:pt x="4619" y="979"/>
                    <a:pt x="4778" y="1040"/>
                    <a:pt x="4945" y="1040"/>
                  </a:cubicBezTo>
                  <a:cubicBezTo>
                    <a:pt x="4957" y="1040"/>
                    <a:pt x="4970" y="1039"/>
                    <a:pt x="4983" y="1039"/>
                  </a:cubicBezTo>
                  <a:cubicBezTo>
                    <a:pt x="5331" y="1021"/>
                    <a:pt x="5666" y="967"/>
                    <a:pt x="5964" y="782"/>
                  </a:cubicBezTo>
                  <a:cubicBezTo>
                    <a:pt x="6073" y="714"/>
                    <a:pt x="6182" y="652"/>
                    <a:pt x="6305" y="622"/>
                  </a:cubicBezTo>
                  <a:cubicBezTo>
                    <a:pt x="6371" y="605"/>
                    <a:pt x="6435" y="598"/>
                    <a:pt x="6499" y="598"/>
                  </a:cubicBezTo>
                  <a:cubicBezTo>
                    <a:pt x="6697" y="598"/>
                    <a:pt x="6887" y="671"/>
                    <a:pt x="7071" y="772"/>
                  </a:cubicBezTo>
                  <a:cubicBezTo>
                    <a:pt x="7276" y="881"/>
                    <a:pt x="7474" y="1015"/>
                    <a:pt x="7700" y="1069"/>
                  </a:cubicBezTo>
                  <a:cubicBezTo>
                    <a:pt x="7827" y="1101"/>
                    <a:pt x="7952" y="1116"/>
                    <a:pt x="8073" y="1116"/>
                  </a:cubicBezTo>
                  <a:cubicBezTo>
                    <a:pt x="8394" y="1116"/>
                    <a:pt x="8694" y="1016"/>
                    <a:pt x="8981" y="875"/>
                  </a:cubicBezTo>
                  <a:cubicBezTo>
                    <a:pt x="9088" y="819"/>
                    <a:pt x="9193" y="792"/>
                    <a:pt x="9297" y="792"/>
                  </a:cubicBezTo>
                  <a:cubicBezTo>
                    <a:pt x="9413" y="792"/>
                    <a:pt x="9527" y="825"/>
                    <a:pt x="9644" y="892"/>
                  </a:cubicBezTo>
                  <a:cubicBezTo>
                    <a:pt x="9753" y="950"/>
                    <a:pt x="9866" y="1015"/>
                    <a:pt x="9972" y="1080"/>
                  </a:cubicBezTo>
                  <a:cubicBezTo>
                    <a:pt x="10211" y="1220"/>
                    <a:pt x="10467" y="1319"/>
                    <a:pt x="10737" y="1360"/>
                  </a:cubicBezTo>
                  <a:cubicBezTo>
                    <a:pt x="10806" y="1370"/>
                    <a:pt x="10874" y="1375"/>
                    <a:pt x="10940" y="1375"/>
                  </a:cubicBezTo>
                  <a:cubicBezTo>
                    <a:pt x="11210" y="1375"/>
                    <a:pt x="11460" y="1293"/>
                    <a:pt x="11687" y="1148"/>
                  </a:cubicBezTo>
                  <a:cubicBezTo>
                    <a:pt x="11863" y="1033"/>
                    <a:pt x="12048" y="955"/>
                    <a:pt x="12252" y="955"/>
                  </a:cubicBezTo>
                  <a:cubicBezTo>
                    <a:pt x="12333" y="955"/>
                    <a:pt x="12417" y="967"/>
                    <a:pt x="12504" y="994"/>
                  </a:cubicBezTo>
                  <a:cubicBezTo>
                    <a:pt x="12661" y="1039"/>
                    <a:pt x="12798" y="1134"/>
                    <a:pt x="12941" y="1220"/>
                  </a:cubicBezTo>
                  <a:cubicBezTo>
                    <a:pt x="13180" y="1363"/>
                    <a:pt x="13426" y="1455"/>
                    <a:pt x="13691" y="1455"/>
                  </a:cubicBezTo>
                  <a:cubicBezTo>
                    <a:pt x="13749" y="1455"/>
                    <a:pt x="13808" y="1451"/>
                    <a:pt x="13867" y="1442"/>
                  </a:cubicBezTo>
                  <a:cubicBezTo>
                    <a:pt x="14090" y="1408"/>
                    <a:pt x="14291" y="1322"/>
                    <a:pt x="14479" y="1216"/>
                  </a:cubicBezTo>
                  <a:cubicBezTo>
                    <a:pt x="14572" y="1163"/>
                    <a:pt x="14666" y="1142"/>
                    <a:pt x="14767" y="1142"/>
                  </a:cubicBezTo>
                  <a:cubicBezTo>
                    <a:pt x="14808" y="1142"/>
                    <a:pt x="14849" y="1145"/>
                    <a:pt x="14893" y="1151"/>
                  </a:cubicBezTo>
                  <a:cubicBezTo>
                    <a:pt x="15046" y="1175"/>
                    <a:pt x="15180" y="1254"/>
                    <a:pt x="15303" y="1346"/>
                  </a:cubicBezTo>
                  <a:cubicBezTo>
                    <a:pt x="15503" y="1491"/>
                    <a:pt x="15717" y="1559"/>
                    <a:pt x="15942" y="1559"/>
                  </a:cubicBezTo>
                  <a:cubicBezTo>
                    <a:pt x="16010" y="1559"/>
                    <a:pt x="16078" y="1553"/>
                    <a:pt x="16147" y="1541"/>
                  </a:cubicBezTo>
                  <a:cubicBezTo>
                    <a:pt x="16328" y="1510"/>
                    <a:pt x="16488" y="1442"/>
                    <a:pt x="16652" y="1370"/>
                  </a:cubicBezTo>
                  <a:cubicBezTo>
                    <a:pt x="16802" y="1300"/>
                    <a:pt x="16949" y="1263"/>
                    <a:pt x="17093" y="1263"/>
                  </a:cubicBezTo>
                  <a:cubicBezTo>
                    <a:pt x="17294" y="1263"/>
                    <a:pt x="17491" y="1336"/>
                    <a:pt x="17684" y="1493"/>
                  </a:cubicBezTo>
                  <a:cubicBezTo>
                    <a:pt x="17935" y="1698"/>
                    <a:pt x="18211" y="1791"/>
                    <a:pt x="18507" y="1791"/>
                  </a:cubicBezTo>
                  <a:cubicBezTo>
                    <a:pt x="18590" y="1791"/>
                    <a:pt x="18675" y="1784"/>
                    <a:pt x="18761" y="1770"/>
                  </a:cubicBezTo>
                  <a:cubicBezTo>
                    <a:pt x="18853" y="1756"/>
                    <a:pt x="18938" y="1736"/>
                    <a:pt x="19017" y="1712"/>
                  </a:cubicBezTo>
                  <a:lnTo>
                    <a:pt x="19017" y="1049"/>
                  </a:lnTo>
                  <a:cubicBezTo>
                    <a:pt x="19007" y="1056"/>
                    <a:pt x="18997" y="1066"/>
                    <a:pt x="18983" y="1069"/>
                  </a:cubicBezTo>
                  <a:cubicBezTo>
                    <a:pt x="18785" y="1187"/>
                    <a:pt x="18614" y="1266"/>
                    <a:pt x="18452" y="1266"/>
                  </a:cubicBezTo>
                  <a:cubicBezTo>
                    <a:pt x="18318" y="1266"/>
                    <a:pt x="18190" y="1211"/>
                    <a:pt x="18060" y="1080"/>
                  </a:cubicBezTo>
                  <a:cubicBezTo>
                    <a:pt x="17769" y="782"/>
                    <a:pt x="17413" y="642"/>
                    <a:pt x="17053" y="642"/>
                  </a:cubicBezTo>
                  <a:cubicBezTo>
                    <a:pt x="16801" y="642"/>
                    <a:pt x="16546" y="711"/>
                    <a:pt x="16311" y="844"/>
                  </a:cubicBezTo>
                  <a:cubicBezTo>
                    <a:pt x="16187" y="914"/>
                    <a:pt x="16070" y="950"/>
                    <a:pt x="15953" y="950"/>
                  </a:cubicBezTo>
                  <a:cubicBezTo>
                    <a:pt x="15813" y="950"/>
                    <a:pt x="15674" y="897"/>
                    <a:pt x="15525" y="789"/>
                  </a:cubicBezTo>
                  <a:cubicBezTo>
                    <a:pt x="15278" y="606"/>
                    <a:pt x="15019" y="516"/>
                    <a:pt x="14751" y="516"/>
                  </a:cubicBezTo>
                  <a:cubicBezTo>
                    <a:pt x="14573" y="516"/>
                    <a:pt x="14392" y="556"/>
                    <a:pt x="14209" y="635"/>
                  </a:cubicBezTo>
                  <a:cubicBezTo>
                    <a:pt x="14120" y="673"/>
                    <a:pt x="14035" y="710"/>
                    <a:pt x="13943" y="748"/>
                  </a:cubicBezTo>
                  <a:cubicBezTo>
                    <a:pt x="13844" y="789"/>
                    <a:pt x="13748" y="811"/>
                    <a:pt x="13653" y="811"/>
                  </a:cubicBezTo>
                  <a:cubicBezTo>
                    <a:pt x="13518" y="811"/>
                    <a:pt x="13385" y="766"/>
                    <a:pt x="13252" y="669"/>
                  </a:cubicBezTo>
                  <a:cubicBezTo>
                    <a:pt x="13153" y="594"/>
                    <a:pt x="13047" y="533"/>
                    <a:pt x="12941" y="471"/>
                  </a:cubicBezTo>
                  <a:cubicBezTo>
                    <a:pt x="12715" y="348"/>
                    <a:pt x="12485" y="289"/>
                    <a:pt x="12251" y="289"/>
                  </a:cubicBezTo>
                  <a:cubicBezTo>
                    <a:pt x="12135" y="289"/>
                    <a:pt x="12018" y="303"/>
                    <a:pt x="11899" y="331"/>
                  </a:cubicBezTo>
                  <a:cubicBezTo>
                    <a:pt x="11670" y="386"/>
                    <a:pt x="11475" y="499"/>
                    <a:pt x="11284" y="625"/>
                  </a:cubicBezTo>
                  <a:cubicBezTo>
                    <a:pt x="11157" y="709"/>
                    <a:pt x="11022" y="752"/>
                    <a:pt x="10879" y="752"/>
                  </a:cubicBezTo>
                  <a:cubicBezTo>
                    <a:pt x="10796" y="752"/>
                    <a:pt x="10710" y="737"/>
                    <a:pt x="10621" y="707"/>
                  </a:cubicBezTo>
                  <a:cubicBezTo>
                    <a:pt x="10402" y="635"/>
                    <a:pt x="10215" y="502"/>
                    <a:pt x="10023" y="386"/>
                  </a:cubicBezTo>
                  <a:cubicBezTo>
                    <a:pt x="9771" y="234"/>
                    <a:pt x="9522" y="149"/>
                    <a:pt x="9271" y="149"/>
                  </a:cubicBezTo>
                  <a:cubicBezTo>
                    <a:pt x="9086" y="149"/>
                    <a:pt x="8900" y="195"/>
                    <a:pt x="8711" y="297"/>
                  </a:cubicBezTo>
                  <a:cubicBezTo>
                    <a:pt x="8510" y="405"/>
                    <a:pt x="8308" y="464"/>
                    <a:pt x="8103" y="464"/>
                  </a:cubicBezTo>
                  <a:cubicBezTo>
                    <a:pt x="7893" y="464"/>
                    <a:pt x="7680" y="403"/>
                    <a:pt x="7460" y="270"/>
                  </a:cubicBezTo>
                  <a:cubicBezTo>
                    <a:pt x="7161" y="91"/>
                    <a:pt x="6863" y="0"/>
                    <a:pt x="6567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-1535504">
              <a:off x="139992" y="402572"/>
              <a:ext cx="782181" cy="73834"/>
            </a:xfrm>
            <a:custGeom>
              <a:avLst/>
              <a:gdLst/>
              <a:ahLst/>
              <a:cxnLst/>
              <a:rect l="l" t="t" r="r" b="b"/>
              <a:pathLst>
                <a:path w="18984" h="1792" extrusionOk="0">
                  <a:moveTo>
                    <a:pt x="6531" y="0"/>
                  </a:moveTo>
                  <a:cubicBezTo>
                    <a:pt x="6250" y="0"/>
                    <a:pt x="5970" y="82"/>
                    <a:pt x="5690" y="248"/>
                  </a:cubicBezTo>
                  <a:cubicBezTo>
                    <a:pt x="5515" y="356"/>
                    <a:pt x="5326" y="416"/>
                    <a:pt x="5130" y="416"/>
                  </a:cubicBezTo>
                  <a:cubicBezTo>
                    <a:pt x="4972" y="416"/>
                    <a:pt x="4808" y="377"/>
                    <a:pt x="4641" y="293"/>
                  </a:cubicBezTo>
                  <a:cubicBezTo>
                    <a:pt x="4525" y="231"/>
                    <a:pt x="4399" y="194"/>
                    <a:pt x="4272" y="156"/>
                  </a:cubicBezTo>
                  <a:cubicBezTo>
                    <a:pt x="4086" y="98"/>
                    <a:pt x="3904" y="64"/>
                    <a:pt x="3728" y="64"/>
                  </a:cubicBezTo>
                  <a:cubicBezTo>
                    <a:pt x="3460" y="64"/>
                    <a:pt x="3205" y="142"/>
                    <a:pt x="2970" y="327"/>
                  </a:cubicBezTo>
                  <a:cubicBezTo>
                    <a:pt x="2912" y="375"/>
                    <a:pt x="2847" y="412"/>
                    <a:pt x="2779" y="447"/>
                  </a:cubicBezTo>
                  <a:cubicBezTo>
                    <a:pt x="2646" y="518"/>
                    <a:pt x="2513" y="562"/>
                    <a:pt x="2377" y="562"/>
                  </a:cubicBezTo>
                  <a:cubicBezTo>
                    <a:pt x="2254" y="562"/>
                    <a:pt x="2128" y="526"/>
                    <a:pt x="2000" y="443"/>
                  </a:cubicBezTo>
                  <a:cubicBezTo>
                    <a:pt x="1962" y="416"/>
                    <a:pt x="1914" y="395"/>
                    <a:pt x="1873" y="375"/>
                  </a:cubicBezTo>
                  <a:cubicBezTo>
                    <a:pt x="1652" y="257"/>
                    <a:pt x="1412" y="191"/>
                    <a:pt x="1175" y="191"/>
                  </a:cubicBezTo>
                  <a:cubicBezTo>
                    <a:pt x="864" y="191"/>
                    <a:pt x="558" y="304"/>
                    <a:pt x="302" y="556"/>
                  </a:cubicBezTo>
                  <a:cubicBezTo>
                    <a:pt x="213" y="648"/>
                    <a:pt x="114" y="710"/>
                    <a:pt x="1" y="734"/>
                  </a:cubicBezTo>
                  <a:cubicBezTo>
                    <a:pt x="1" y="754"/>
                    <a:pt x="1" y="775"/>
                    <a:pt x="8" y="795"/>
                  </a:cubicBezTo>
                  <a:cubicBezTo>
                    <a:pt x="15" y="908"/>
                    <a:pt x="45" y="1000"/>
                    <a:pt x="49" y="1116"/>
                  </a:cubicBezTo>
                  <a:cubicBezTo>
                    <a:pt x="52" y="1236"/>
                    <a:pt x="49" y="1356"/>
                    <a:pt x="49" y="1475"/>
                  </a:cubicBezTo>
                  <a:cubicBezTo>
                    <a:pt x="329" y="1458"/>
                    <a:pt x="592" y="1369"/>
                    <a:pt x="766" y="1164"/>
                  </a:cubicBezTo>
                  <a:cubicBezTo>
                    <a:pt x="908" y="996"/>
                    <a:pt x="1052" y="922"/>
                    <a:pt x="1208" y="922"/>
                  </a:cubicBezTo>
                  <a:cubicBezTo>
                    <a:pt x="1331" y="922"/>
                    <a:pt x="1461" y="967"/>
                    <a:pt x="1604" y="1048"/>
                  </a:cubicBezTo>
                  <a:cubicBezTo>
                    <a:pt x="1686" y="1096"/>
                    <a:pt x="1774" y="1130"/>
                    <a:pt x="1860" y="1168"/>
                  </a:cubicBezTo>
                  <a:cubicBezTo>
                    <a:pt x="1995" y="1226"/>
                    <a:pt x="2129" y="1257"/>
                    <a:pt x="2268" y="1257"/>
                  </a:cubicBezTo>
                  <a:cubicBezTo>
                    <a:pt x="2339" y="1257"/>
                    <a:pt x="2411" y="1249"/>
                    <a:pt x="2485" y="1233"/>
                  </a:cubicBezTo>
                  <a:cubicBezTo>
                    <a:pt x="2765" y="1171"/>
                    <a:pt x="3015" y="1058"/>
                    <a:pt x="3254" y="908"/>
                  </a:cubicBezTo>
                  <a:cubicBezTo>
                    <a:pt x="3350" y="843"/>
                    <a:pt x="3452" y="788"/>
                    <a:pt x="3572" y="778"/>
                  </a:cubicBezTo>
                  <a:cubicBezTo>
                    <a:pt x="3618" y="775"/>
                    <a:pt x="3664" y="774"/>
                    <a:pt x="3709" y="774"/>
                  </a:cubicBezTo>
                  <a:cubicBezTo>
                    <a:pt x="3953" y="774"/>
                    <a:pt x="4194" y="814"/>
                    <a:pt x="4433" y="915"/>
                  </a:cubicBezTo>
                  <a:cubicBezTo>
                    <a:pt x="4589" y="980"/>
                    <a:pt x="4751" y="1042"/>
                    <a:pt x="4922" y="1042"/>
                  </a:cubicBezTo>
                  <a:cubicBezTo>
                    <a:pt x="4931" y="1042"/>
                    <a:pt x="4940" y="1042"/>
                    <a:pt x="4949" y="1041"/>
                  </a:cubicBezTo>
                  <a:cubicBezTo>
                    <a:pt x="5297" y="1024"/>
                    <a:pt x="5632" y="966"/>
                    <a:pt x="5930" y="785"/>
                  </a:cubicBezTo>
                  <a:cubicBezTo>
                    <a:pt x="6039" y="717"/>
                    <a:pt x="6148" y="652"/>
                    <a:pt x="6271" y="621"/>
                  </a:cubicBezTo>
                  <a:cubicBezTo>
                    <a:pt x="6337" y="604"/>
                    <a:pt x="6401" y="597"/>
                    <a:pt x="6465" y="597"/>
                  </a:cubicBezTo>
                  <a:cubicBezTo>
                    <a:pt x="6663" y="597"/>
                    <a:pt x="6853" y="670"/>
                    <a:pt x="7037" y="771"/>
                  </a:cubicBezTo>
                  <a:cubicBezTo>
                    <a:pt x="7242" y="881"/>
                    <a:pt x="7440" y="1014"/>
                    <a:pt x="7666" y="1069"/>
                  </a:cubicBezTo>
                  <a:cubicBezTo>
                    <a:pt x="7793" y="1101"/>
                    <a:pt x="7918" y="1115"/>
                    <a:pt x="8039" y="1115"/>
                  </a:cubicBezTo>
                  <a:cubicBezTo>
                    <a:pt x="8360" y="1115"/>
                    <a:pt x="8660" y="1015"/>
                    <a:pt x="8947" y="874"/>
                  </a:cubicBezTo>
                  <a:cubicBezTo>
                    <a:pt x="9053" y="819"/>
                    <a:pt x="9157" y="792"/>
                    <a:pt x="9261" y="792"/>
                  </a:cubicBezTo>
                  <a:cubicBezTo>
                    <a:pt x="9377" y="792"/>
                    <a:pt x="9492" y="826"/>
                    <a:pt x="9610" y="891"/>
                  </a:cubicBezTo>
                  <a:cubicBezTo>
                    <a:pt x="9719" y="949"/>
                    <a:pt x="9832" y="1014"/>
                    <a:pt x="9938" y="1079"/>
                  </a:cubicBezTo>
                  <a:cubicBezTo>
                    <a:pt x="10177" y="1219"/>
                    <a:pt x="10433" y="1318"/>
                    <a:pt x="10703" y="1359"/>
                  </a:cubicBezTo>
                  <a:cubicBezTo>
                    <a:pt x="10773" y="1369"/>
                    <a:pt x="10842" y="1374"/>
                    <a:pt x="10910" y="1374"/>
                  </a:cubicBezTo>
                  <a:cubicBezTo>
                    <a:pt x="11178" y="1374"/>
                    <a:pt x="11427" y="1295"/>
                    <a:pt x="11653" y="1147"/>
                  </a:cubicBezTo>
                  <a:cubicBezTo>
                    <a:pt x="11830" y="1034"/>
                    <a:pt x="12016" y="955"/>
                    <a:pt x="12221" y="955"/>
                  </a:cubicBezTo>
                  <a:cubicBezTo>
                    <a:pt x="12301" y="955"/>
                    <a:pt x="12384" y="967"/>
                    <a:pt x="12470" y="993"/>
                  </a:cubicBezTo>
                  <a:cubicBezTo>
                    <a:pt x="12627" y="1041"/>
                    <a:pt x="12764" y="1133"/>
                    <a:pt x="12907" y="1219"/>
                  </a:cubicBezTo>
                  <a:cubicBezTo>
                    <a:pt x="13146" y="1362"/>
                    <a:pt x="13392" y="1455"/>
                    <a:pt x="13657" y="1455"/>
                  </a:cubicBezTo>
                  <a:cubicBezTo>
                    <a:pt x="13715" y="1455"/>
                    <a:pt x="13774" y="1450"/>
                    <a:pt x="13833" y="1441"/>
                  </a:cubicBezTo>
                  <a:cubicBezTo>
                    <a:pt x="14056" y="1407"/>
                    <a:pt x="14257" y="1321"/>
                    <a:pt x="14445" y="1215"/>
                  </a:cubicBezTo>
                  <a:cubicBezTo>
                    <a:pt x="14539" y="1163"/>
                    <a:pt x="14635" y="1142"/>
                    <a:pt x="14739" y="1142"/>
                  </a:cubicBezTo>
                  <a:cubicBezTo>
                    <a:pt x="14778" y="1142"/>
                    <a:pt x="14817" y="1145"/>
                    <a:pt x="14859" y="1151"/>
                  </a:cubicBezTo>
                  <a:cubicBezTo>
                    <a:pt x="15012" y="1178"/>
                    <a:pt x="15146" y="1253"/>
                    <a:pt x="15269" y="1349"/>
                  </a:cubicBezTo>
                  <a:cubicBezTo>
                    <a:pt x="15467" y="1493"/>
                    <a:pt x="15680" y="1558"/>
                    <a:pt x="15904" y="1558"/>
                  </a:cubicBezTo>
                  <a:cubicBezTo>
                    <a:pt x="15972" y="1558"/>
                    <a:pt x="16042" y="1552"/>
                    <a:pt x="16113" y="1540"/>
                  </a:cubicBezTo>
                  <a:cubicBezTo>
                    <a:pt x="16294" y="1509"/>
                    <a:pt x="16454" y="1441"/>
                    <a:pt x="16618" y="1369"/>
                  </a:cubicBezTo>
                  <a:cubicBezTo>
                    <a:pt x="16768" y="1299"/>
                    <a:pt x="16915" y="1262"/>
                    <a:pt x="17059" y="1262"/>
                  </a:cubicBezTo>
                  <a:cubicBezTo>
                    <a:pt x="17260" y="1262"/>
                    <a:pt x="17457" y="1335"/>
                    <a:pt x="17650" y="1492"/>
                  </a:cubicBezTo>
                  <a:cubicBezTo>
                    <a:pt x="17900" y="1699"/>
                    <a:pt x="18175" y="1791"/>
                    <a:pt x="18469" y="1791"/>
                  </a:cubicBezTo>
                  <a:cubicBezTo>
                    <a:pt x="18553" y="1791"/>
                    <a:pt x="18639" y="1784"/>
                    <a:pt x="18727" y="1769"/>
                  </a:cubicBezTo>
                  <a:cubicBezTo>
                    <a:pt x="18819" y="1759"/>
                    <a:pt x="18904" y="1735"/>
                    <a:pt x="18983" y="1711"/>
                  </a:cubicBezTo>
                  <a:lnTo>
                    <a:pt x="18983" y="1048"/>
                  </a:lnTo>
                  <a:cubicBezTo>
                    <a:pt x="18973" y="1058"/>
                    <a:pt x="18963" y="1065"/>
                    <a:pt x="18949" y="1069"/>
                  </a:cubicBezTo>
                  <a:cubicBezTo>
                    <a:pt x="18751" y="1186"/>
                    <a:pt x="18580" y="1265"/>
                    <a:pt x="18418" y="1265"/>
                  </a:cubicBezTo>
                  <a:cubicBezTo>
                    <a:pt x="18284" y="1265"/>
                    <a:pt x="18156" y="1211"/>
                    <a:pt x="18026" y="1079"/>
                  </a:cubicBezTo>
                  <a:cubicBezTo>
                    <a:pt x="17735" y="782"/>
                    <a:pt x="17379" y="641"/>
                    <a:pt x="17019" y="641"/>
                  </a:cubicBezTo>
                  <a:cubicBezTo>
                    <a:pt x="16767" y="641"/>
                    <a:pt x="16512" y="711"/>
                    <a:pt x="16277" y="843"/>
                  </a:cubicBezTo>
                  <a:cubicBezTo>
                    <a:pt x="16152" y="913"/>
                    <a:pt x="16034" y="950"/>
                    <a:pt x="15917" y="950"/>
                  </a:cubicBezTo>
                  <a:cubicBezTo>
                    <a:pt x="15778" y="950"/>
                    <a:pt x="15639" y="898"/>
                    <a:pt x="15491" y="788"/>
                  </a:cubicBezTo>
                  <a:cubicBezTo>
                    <a:pt x="15244" y="606"/>
                    <a:pt x="14985" y="515"/>
                    <a:pt x="14717" y="515"/>
                  </a:cubicBezTo>
                  <a:cubicBezTo>
                    <a:pt x="14539" y="515"/>
                    <a:pt x="14358" y="555"/>
                    <a:pt x="14175" y="635"/>
                  </a:cubicBezTo>
                  <a:cubicBezTo>
                    <a:pt x="14086" y="672"/>
                    <a:pt x="14001" y="710"/>
                    <a:pt x="13909" y="751"/>
                  </a:cubicBezTo>
                  <a:cubicBezTo>
                    <a:pt x="13810" y="790"/>
                    <a:pt x="13714" y="811"/>
                    <a:pt x="13620" y="811"/>
                  </a:cubicBezTo>
                  <a:cubicBezTo>
                    <a:pt x="13484" y="811"/>
                    <a:pt x="13351" y="767"/>
                    <a:pt x="13218" y="669"/>
                  </a:cubicBezTo>
                  <a:cubicBezTo>
                    <a:pt x="13119" y="597"/>
                    <a:pt x="13013" y="532"/>
                    <a:pt x="12907" y="471"/>
                  </a:cubicBezTo>
                  <a:cubicBezTo>
                    <a:pt x="12679" y="349"/>
                    <a:pt x="12448" y="289"/>
                    <a:pt x="12212" y="289"/>
                  </a:cubicBezTo>
                  <a:cubicBezTo>
                    <a:pt x="12098" y="289"/>
                    <a:pt x="11982" y="303"/>
                    <a:pt x="11865" y="330"/>
                  </a:cubicBezTo>
                  <a:cubicBezTo>
                    <a:pt x="11636" y="385"/>
                    <a:pt x="11441" y="498"/>
                    <a:pt x="11250" y="624"/>
                  </a:cubicBezTo>
                  <a:cubicBezTo>
                    <a:pt x="11123" y="708"/>
                    <a:pt x="10988" y="752"/>
                    <a:pt x="10845" y="752"/>
                  </a:cubicBezTo>
                  <a:cubicBezTo>
                    <a:pt x="10762" y="752"/>
                    <a:pt x="10676" y="737"/>
                    <a:pt x="10587" y="706"/>
                  </a:cubicBezTo>
                  <a:cubicBezTo>
                    <a:pt x="10368" y="635"/>
                    <a:pt x="10181" y="501"/>
                    <a:pt x="9989" y="385"/>
                  </a:cubicBezTo>
                  <a:cubicBezTo>
                    <a:pt x="9737" y="234"/>
                    <a:pt x="9488" y="148"/>
                    <a:pt x="9237" y="148"/>
                  </a:cubicBezTo>
                  <a:cubicBezTo>
                    <a:pt x="9052" y="148"/>
                    <a:pt x="8866" y="195"/>
                    <a:pt x="8677" y="296"/>
                  </a:cubicBezTo>
                  <a:cubicBezTo>
                    <a:pt x="8475" y="405"/>
                    <a:pt x="8272" y="464"/>
                    <a:pt x="8066" y="464"/>
                  </a:cubicBezTo>
                  <a:cubicBezTo>
                    <a:pt x="7857" y="464"/>
                    <a:pt x="7645" y="403"/>
                    <a:pt x="7426" y="272"/>
                  </a:cubicBezTo>
                  <a:cubicBezTo>
                    <a:pt x="7126" y="92"/>
                    <a:pt x="6828" y="0"/>
                    <a:pt x="6531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958850" y="121875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>
            <a:off x="7277461" y="71819"/>
            <a:ext cx="919886" cy="686410"/>
            <a:chOff x="7277461" y="71819"/>
            <a:chExt cx="919886" cy="686410"/>
          </a:xfrm>
        </p:grpSpPr>
        <p:sp>
          <p:nvSpPr>
            <p:cNvPr id="108" name="Google Shape;108;p4"/>
            <p:cNvSpPr/>
            <p:nvPr/>
          </p:nvSpPr>
          <p:spPr>
            <a:xfrm rot="2067823">
              <a:off x="7527250" y="91685"/>
              <a:ext cx="246495" cy="568358"/>
            </a:xfrm>
            <a:custGeom>
              <a:avLst/>
              <a:gdLst/>
              <a:ahLst/>
              <a:cxnLst/>
              <a:rect l="l" t="t" r="r" b="b"/>
              <a:pathLst>
                <a:path w="4340" h="10007" extrusionOk="0">
                  <a:moveTo>
                    <a:pt x="2461" y="0"/>
                  </a:moveTo>
                  <a:cubicBezTo>
                    <a:pt x="2332" y="0"/>
                    <a:pt x="2214" y="88"/>
                    <a:pt x="2225" y="272"/>
                  </a:cubicBezTo>
                  <a:cubicBezTo>
                    <a:pt x="2262" y="908"/>
                    <a:pt x="2344" y="1540"/>
                    <a:pt x="2450" y="2169"/>
                  </a:cubicBezTo>
                  <a:cubicBezTo>
                    <a:pt x="2443" y="2637"/>
                    <a:pt x="2392" y="3101"/>
                    <a:pt x="2286" y="3559"/>
                  </a:cubicBezTo>
                  <a:cubicBezTo>
                    <a:pt x="2245" y="3737"/>
                    <a:pt x="2211" y="4051"/>
                    <a:pt x="2040" y="4154"/>
                  </a:cubicBezTo>
                  <a:cubicBezTo>
                    <a:pt x="2007" y="4174"/>
                    <a:pt x="1972" y="4182"/>
                    <a:pt x="1937" y="4182"/>
                  </a:cubicBezTo>
                  <a:cubicBezTo>
                    <a:pt x="1838" y="4182"/>
                    <a:pt x="1736" y="4116"/>
                    <a:pt x="1657" y="4058"/>
                  </a:cubicBezTo>
                  <a:cubicBezTo>
                    <a:pt x="1483" y="3928"/>
                    <a:pt x="1363" y="3747"/>
                    <a:pt x="1251" y="3559"/>
                  </a:cubicBezTo>
                  <a:cubicBezTo>
                    <a:pt x="1117" y="3330"/>
                    <a:pt x="1005" y="3091"/>
                    <a:pt x="909" y="2845"/>
                  </a:cubicBezTo>
                  <a:cubicBezTo>
                    <a:pt x="697" y="2309"/>
                    <a:pt x="571" y="1728"/>
                    <a:pt x="547" y="1147"/>
                  </a:cubicBezTo>
                  <a:cubicBezTo>
                    <a:pt x="537" y="1000"/>
                    <a:pt x="448" y="870"/>
                    <a:pt x="294" y="843"/>
                  </a:cubicBezTo>
                  <a:cubicBezTo>
                    <a:pt x="282" y="841"/>
                    <a:pt x="269" y="840"/>
                    <a:pt x="256" y="840"/>
                  </a:cubicBezTo>
                  <a:cubicBezTo>
                    <a:pt x="139" y="840"/>
                    <a:pt x="1" y="922"/>
                    <a:pt x="7" y="1051"/>
                  </a:cubicBezTo>
                  <a:cubicBezTo>
                    <a:pt x="34" y="1680"/>
                    <a:pt x="154" y="2288"/>
                    <a:pt x="373" y="2876"/>
                  </a:cubicBezTo>
                  <a:cubicBezTo>
                    <a:pt x="567" y="3419"/>
                    <a:pt x="841" y="4021"/>
                    <a:pt x="1288" y="4400"/>
                  </a:cubicBezTo>
                  <a:cubicBezTo>
                    <a:pt x="1490" y="4571"/>
                    <a:pt x="1746" y="4704"/>
                    <a:pt x="2016" y="4704"/>
                  </a:cubicBezTo>
                  <a:cubicBezTo>
                    <a:pt x="2307" y="4704"/>
                    <a:pt x="2532" y="4520"/>
                    <a:pt x="2652" y="4270"/>
                  </a:cubicBezTo>
                  <a:cubicBezTo>
                    <a:pt x="2720" y="4127"/>
                    <a:pt x="2764" y="3969"/>
                    <a:pt x="2802" y="3812"/>
                  </a:cubicBezTo>
                  <a:cubicBezTo>
                    <a:pt x="3038" y="4776"/>
                    <a:pt x="3321" y="5726"/>
                    <a:pt x="3585" y="6683"/>
                  </a:cubicBezTo>
                  <a:cubicBezTo>
                    <a:pt x="3814" y="7537"/>
                    <a:pt x="3981" y="8596"/>
                    <a:pt x="3161" y="9194"/>
                  </a:cubicBezTo>
                  <a:cubicBezTo>
                    <a:pt x="2908" y="9381"/>
                    <a:pt x="2600" y="9473"/>
                    <a:pt x="2294" y="9473"/>
                  </a:cubicBezTo>
                  <a:cubicBezTo>
                    <a:pt x="1815" y="9473"/>
                    <a:pt x="1342" y="9246"/>
                    <a:pt x="1094" y="8798"/>
                  </a:cubicBezTo>
                  <a:cubicBezTo>
                    <a:pt x="885" y="8422"/>
                    <a:pt x="926" y="8005"/>
                    <a:pt x="1237" y="7704"/>
                  </a:cubicBezTo>
                  <a:cubicBezTo>
                    <a:pt x="1422" y="7525"/>
                    <a:pt x="1681" y="7401"/>
                    <a:pt x="1938" y="7401"/>
                  </a:cubicBezTo>
                  <a:cubicBezTo>
                    <a:pt x="2033" y="7401"/>
                    <a:pt x="2128" y="7418"/>
                    <a:pt x="2218" y="7455"/>
                  </a:cubicBezTo>
                  <a:cubicBezTo>
                    <a:pt x="2259" y="7472"/>
                    <a:pt x="2298" y="7480"/>
                    <a:pt x="2334" y="7480"/>
                  </a:cubicBezTo>
                  <a:cubicBezTo>
                    <a:pt x="2581" y="7480"/>
                    <a:pt x="2667" y="7099"/>
                    <a:pt x="2392" y="6980"/>
                  </a:cubicBezTo>
                  <a:cubicBezTo>
                    <a:pt x="2230" y="6912"/>
                    <a:pt x="2059" y="6881"/>
                    <a:pt x="1889" y="6881"/>
                  </a:cubicBezTo>
                  <a:cubicBezTo>
                    <a:pt x="1182" y="6881"/>
                    <a:pt x="482" y="7424"/>
                    <a:pt x="424" y="8166"/>
                  </a:cubicBezTo>
                  <a:cubicBezTo>
                    <a:pt x="379" y="8706"/>
                    <a:pt x="697" y="9232"/>
                    <a:pt x="1111" y="9560"/>
                  </a:cubicBezTo>
                  <a:cubicBezTo>
                    <a:pt x="1463" y="9843"/>
                    <a:pt x="1916" y="10006"/>
                    <a:pt x="2369" y="10006"/>
                  </a:cubicBezTo>
                  <a:cubicBezTo>
                    <a:pt x="2430" y="10006"/>
                    <a:pt x="2491" y="10003"/>
                    <a:pt x="2553" y="9997"/>
                  </a:cubicBezTo>
                  <a:cubicBezTo>
                    <a:pt x="3048" y="9949"/>
                    <a:pt x="3506" y="9703"/>
                    <a:pt x="3834" y="9331"/>
                  </a:cubicBezTo>
                  <a:cubicBezTo>
                    <a:pt x="4193" y="8924"/>
                    <a:pt x="4340" y="8377"/>
                    <a:pt x="4323" y="7844"/>
                  </a:cubicBezTo>
                  <a:cubicBezTo>
                    <a:pt x="4302" y="7264"/>
                    <a:pt x="4135" y="6710"/>
                    <a:pt x="3978" y="6153"/>
                  </a:cubicBezTo>
                  <a:cubicBezTo>
                    <a:pt x="3807" y="5555"/>
                    <a:pt x="3636" y="4957"/>
                    <a:pt x="3475" y="4349"/>
                  </a:cubicBezTo>
                  <a:cubicBezTo>
                    <a:pt x="3287" y="3635"/>
                    <a:pt x="3123" y="2907"/>
                    <a:pt x="2993" y="2175"/>
                  </a:cubicBezTo>
                  <a:cubicBezTo>
                    <a:pt x="2997" y="1523"/>
                    <a:pt x="2922" y="863"/>
                    <a:pt x="2754" y="231"/>
                  </a:cubicBezTo>
                  <a:cubicBezTo>
                    <a:pt x="2714" y="80"/>
                    <a:pt x="2583" y="0"/>
                    <a:pt x="2461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2067823">
              <a:off x="7750570" y="401846"/>
              <a:ext cx="186802" cy="189585"/>
            </a:xfrm>
            <a:custGeom>
              <a:avLst/>
              <a:gdLst/>
              <a:ahLst/>
              <a:cxnLst/>
              <a:rect l="l" t="t" r="r" b="b"/>
              <a:pathLst>
                <a:path w="3289" h="3338" extrusionOk="0">
                  <a:moveTo>
                    <a:pt x="1143" y="346"/>
                  </a:moveTo>
                  <a:cubicBezTo>
                    <a:pt x="1390" y="346"/>
                    <a:pt x="1540" y="707"/>
                    <a:pt x="1518" y="963"/>
                  </a:cubicBezTo>
                  <a:cubicBezTo>
                    <a:pt x="1484" y="1431"/>
                    <a:pt x="1074" y="1674"/>
                    <a:pt x="664" y="1783"/>
                  </a:cubicBezTo>
                  <a:cubicBezTo>
                    <a:pt x="558" y="1315"/>
                    <a:pt x="503" y="700"/>
                    <a:pt x="961" y="406"/>
                  </a:cubicBezTo>
                  <a:cubicBezTo>
                    <a:pt x="1026" y="364"/>
                    <a:pt x="1087" y="346"/>
                    <a:pt x="1143" y="346"/>
                  </a:cubicBezTo>
                  <a:close/>
                  <a:moveTo>
                    <a:pt x="1223" y="1"/>
                  </a:moveTo>
                  <a:cubicBezTo>
                    <a:pt x="1168" y="1"/>
                    <a:pt x="1112" y="5"/>
                    <a:pt x="1057" y="13"/>
                  </a:cubicBezTo>
                  <a:cubicBezTo>
                    <a:pt x="732" y="58"/>
                    <a:pt x="432" y="252"/>
                    <a:pt x="244" y="519"/>
                  </a:cubicBezTo>
                  <a:cubicBezTo>
                    <a:pt x="32" y="820"/>
                    <a:pt x="1" y="1196"/>
                    <a:pt x="45" y="1544"/>
                  </a:cubicBezTo>
                  <a:cubicBezTo>
                    <a:pt x="93" y="1917"/>
                    <a:pt x="196" y="2323"/>
                    <a:pt x="353" y="2661"/>
                  </a:cubicBezTo>
                  <a:cubicBezTo>
                    <a:pt x="503" y="2979"/>
                    <a:pt x="777" y="3191"/>
                    <a:pt x="1112" y="3280"/>
                  </a:cubicBezTo>
                  <a:cubicBezTo>
                    <a:pt x="1255" y="3320"/>
                    <a:pt x="1396" y="3338"/>
                    <a:pt x="1534" y="3338"/>
                  </a:cubicBezTo>
                  <a:cubicBezTo>
                    <a:pt x="2194" y="3338"/>
                    <a:pt x="2785" y="2921"/>
                    <a:pt x="3203" y="2415"/>
                  </a:cubicBezTo>
                  <a:cubicBezTo>
                    <a:pt x="3288" y="2313"/>
                    <a:pt x="3158" y="2224"/>
                    <a:pt x="3070" y="2207"/>
                  </a:cubicBezTo>
                  <a:cubicBezTo>
                    <a:pt x="3044" y="2202"/>
                    <a:pt x="3018" y="2200"/>
                    <a:pt x="2992" y="2200"/>
                  </a:cubicBezTo>
                  <a:cubicBezTo>
                    <a:pt x="2882" y="2200"/>
                    <a:pt x="2766" y="2241"/>
                    <a:pt x="2697" y="2323"/>
                  </a:cubicBezTo>
                  <a:cubicBezTo>
                    <a:pt x="2432" y="2643"/>
                    <a:pt x="2050" y="2998"/>
                    <a:pt x="1608" y="2998"/>
                  </a:cubicBezTo>
                  <a:cubicBezTo>
                    <a:pt x="1577" y="2998"/>
                    <a:pt x="1546" y="2996"/>
                    <a:pt x="1515" y="2993"/>
                  </a:cubicBezTo>
                  <a:cubicBezTo>
                    <a:pt x="1040" y="2938"/>
                    <a:pt x="862" y="2518"/>
                    <a:pt x="746" y="2108"/>
                  </a:cubicBezTo>
                  <a:cubicBezTo>
                    <a:pt x="1310" y="1971"/>
                    <a:pt x="1935" y="1674"/>
                    <a:pt x="2055" y="1066"/>
                  </a:cubicBezTo>
                  <a:cubicBezTo>
                    <a:pt x="2106" y="809"/>
                    <a:pt x="2072" y="516"/>
                    <a:pt x="1904" y="307"/>
                  </a:cubicBezTo>
                  <a:cubicBezTo>
                    <a:pt x="1738" y="96"/>
                    <a:pt x="1483" y="1"/>
                    <a:pt x="122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2067823">
              <a:off x="7852856" y="413056"/>
              <a:ext cx="197594" cy="317092"/>
            </a:xfrm>
            <a:custGeom>
              <a:avLst/>
              <a:gdLst/>
              <a:ahLst/>
              <a:cxnLst/>
              <a:rect l="l" t="t" r="r" b="b"/>
              <a:pathLst>
                <a:path w="3479" h="5583" extrusionOk="0">
                  <a:moveTo>
                    <a:pt x="807" y="0"/>
                  </a:moveTo>
                  <a:cubicBezTo>
                    <a:pt x="695" y="0"/>
                    <a:pt x="585" y="22"/>
                    <a:pt x="482" y="71"/>
                  </a:cubicBezTo>
                  <a:cubicBezTo>
                    <a:pt x="123" y="249"/>
                    <a:pt x="41" y="700"/>
                    <a:pt x="21" y="1062"/>
                  </a:cubicBezTo>
                  <a:cubicBezTo>
                    <a:pt x="0" y="1455"/>
                    <a:pt x="103" y="1845"/>
                    <a:pt x="287" y="2190"/>
                  </a:cubicBezTo>
                  <a:cubicBezTo>
                    <a:pt x="380" y="2367"/>
                    <a:pt x="499" y="2538"/>
                    <a:pt x="653" y="2661"/>
                  </a:cubicBezTo>
                  <a:cubicBezTo>
                    <a:pt x="801" y="2778"/>
                    <a:pt x="974" y="2830"/>
                    <a:pt x="1155" y="2830"/>
                  </a:cubicBezTo>
                  <a:cubicBezTo>
                    <a:pt x="1196" y="2830"/>
                    <a:pt x="1237" y="2827"/>
                    <a:pt x="1278" y="2822"/>
                  </a:cubicBezTo>
                  <a:cubicBezTo>
                    <a:pt x="1430" y="2806"/>
                    <a:pt x="1577" y="2791"/>
                    <a:pt x="1722" y="2791"/>
                  </a:cubicBezTo>
                  <a:cubicBezTo>
                    <a:pt x="1924" y="2791"/>
                    <a:pt x="2122" y="2821"/>
                    <a:pt x="2321" y="2924"/>
                  </a:cubicBezTo>
                  <a:cubicBezTo>
                    <a:pt x="2604" y="3078"/>
                    <a:pt x="2816" y="3365"/>
                    <a:pt x="2857" y="3690"/>
                  </a:cubicBezTo>
                  <a:cubicBezTo>
                    <a:pt x="2905" y="4045"/>
                    <a:pt x="2754" y="4363"/>
                    <a:pt x="2495" y="4602"/>
                  </a:cubicBezTo>
                  <a:cubicBezTo>
                    <a:pt x="2212" y="4862"/>
                    <a:pt x="1793" y="5109"/>
                    <a:pt x="1395" y="5109"/>
                  </a:cubicBezTo>
                  <a:cubicBezTo>
                    <a:pt x="1385" y="5109"/>
                    <a:pt x="1374" y="5108"/>
                    <a:pt x="1364" y="5108"/>
                  </a:cubicBezTo>
                  <a:cubicBezTo>
                    <a:pt x="1196" y="5105"/>
                    <a:pt x="1080" y="5053"/>
                    <a:pt x="1005" y="4906"/>
                  </a:cubicBezTo>
                  <a:cubicBezTo>
                    <a:pt x="943" y="4787"/>
                    <a:pt x="954" y="4664"/>
                    <a:pt x="1036" y="4561"/>
                  </a:cubicBezTo>
                  <a:cubicBezTo>
                    <a:pt x="1167" y="4392"/>
                    <a:pt x="933" y="4172"/>
                    <a:pt x="735" y="4172"/>
                  </a:cubicBezTo>
                  <a:cubicBezTo>
                    <a:pt x="669" y="4172"/>
                    <a:pt x="607" y="4196"/>
                    <a:pt x="564" y="4254"/>
                  </a:cubicBezTo>
                  <a:cubicBezTo>
                    <a:pt x="356" y="4527"/>
                    <a:pt x="431" y="4910"/>
                    <a:pt x="629" y="5173"/>
                  </a:cubicBezTo>
                  <a:cubicBezTo>
                    <a:pt x="841" y="5451"/>
                    <a:pt x="1165" y="5582"/>
                    <a:pt x="1501" y="5582"/>
                  </a:cubicBezTo>
                  <a:cubicBezTo>
                    <a:pt x="1583" y="5582"/>
                    <a:pt x="1665" y="5574"/>
                    <a:pt x="1746" y="5559"/>
                  </a:cubicBezTo>
                  <a:cubicBezTo>
                    <a:pt x="2471" y="5429"/>
                    <a:pt x="3308" y="4872"/>
                    <a:pt x="3383" y="4083"/>
                  </a:cubicBezTo>
                  <a:cubicBezTo>
                    <a:pt x="3479" y="3229"/>
                    <a:pt x="2819" y="2538"/>
                    <a:pt x="2030" y="2350"/>
                  </a:cubicBezTo>
                  <a:cubicBezTo>
                    <a:pt x="1885" y="2314"/>
                    <a:pt x="1734" y="2298"/>
                    <a:pt x="1584" y="2298"/>
                  </a:cubicBezTo>
                  <a:cubicBezTo>
                    <a:pt x="1535" y="2298"/>
                    <a:pt x="1487" y="2299"/>
                    <a:pt x="1439" y="2303"/>
                  </a:cubicBezTo>
                  <a:cubicBezTo>
                    <a:pt x="1343" y="2308"/>
                    <a:pt x="1193" y="2357"/>
                    <a:pt x="1071" y="2357"/>
                  </a:cubicBezTo>
                  <a:cubicBezTo>
                    <a:pt x="1027" y="2357"/>
                    <a:pt x="986" y="2351"/>
                    <a:pt x="954" y="2333"/>
                  </a:cubicBezTo>
                  <a:cubicBezTo>
                    <a:pt x="889" y="2299"/>
                    <a:pt x="831" y="2183"/>
                    <a:pt x="790" y="2121"/>
                  </a:cubicBezTo>
                  <a:cubicBezTo>
                    <a:pt x="745" y="2046"/>
                    <a:pt x="704" y="1968"/>
                    <a:pt x="670" y="1882"/>
                  </a:cubicBezTo>
                  <a:cubicBezTo>
                    <a:pt x="602" y="1708"/>
                    <a:pt x="564" y="1530"/>
                    <a:pt x="550" y="1339"/>
                  </a:cubicBezTo>
                  <a:cubicBezTo>
                    <a:pt x="541" y="1075"/>
                    <a:pt x="566" y="479"/>
                    <a:pt x="931" y="479"/>
                  </a:cubicBezTo>
                  <a:cubicBezTo>
                    <a:pt x="945" y="479"/>
                    <a:pt x="959" y="479"/>
                    <a:pt x="974" y="481"/>
                  </a:cubicBezTo>
                  <a:cubicBezTo>
                    <a:pt x="1343" y="526"/>
                    <a:pt x="1439" y="1031"/>
                    <a:pt x="1517" y="1322"/>
                  </a:cubicBezTo>
                  <a:cubicBezTo>
                    <a:pt x="1553" y="1458"/>
                    <a:pt x="1697" y="1533"/>
                    <a:pt x="1823" y="1533"/>
                  </a:cubicBezTo>
                  <a:cubicBezTo>
                    <a:pt x="1953" y="1533"/>
                    <a:pt x="2063" y="1454"/>
                    <a:pt x="2016" y="1281"/>
                  </a:cubicBezTo>
                  <a:cubicBezTo>
                    <a:pt x="1917" y="919"/>
                    <a:pt x="1798" y="532"/>
                    <a:pt x="1504" y="276"/>
                  </a:cubicBezTo>
                  <a:cubicBezTo>
                    <a:pt x="1319" y="113"/>
                    <a:pt x="1060" y="0"/>
                    <a:pt x="807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2067823">
              <a:off x="8101423" y="451421"/>
              <a:ext cx="70484" cy="111775"/>
            </a:xfrm>
            <a:custGeom>
              <a:avLst/>
              <a:gdLst/>
              <a:ahLst/>
              <a:cxnLst/>
              <a:rect l="l" t="t" r="r" b="b"/>
              <a:pathLst>
                <a:path w="1241" h="1968" extrusionOk="0">
                  <a:moveTo>
                    <a:pt x="1002" y="0"/>
                  </a:moveTo>
                  <a:cubicBezTo>
                    <a:pt x="882" y="0"/>
                    <a:pt x="751" y="66"/>
                    <a:pt x="701" y="179"/>
                  </a:cubicBezTo>
                  <a:cubicBezTo>
                    <a:pt x="486" y="681"/>
                    <a:pt x="270" y="1191"/>
                    <a:pt x="52" y="1696"/>
                  </a:cubicBezTo>
                  <a:cubicBezTo>
                    <a:pt x="1" y="1809"/>
                    <a:pt x="48" y="1942"/>
                    <a:pt x="185" y="1963"/>
                  </a:cubicBezTo>
                  <a:cubicBezTo>
                    <a:pt x="203" y="1966"/>
                    <a:pt x="221" y="1968"/>
                    <a:pt x="240" y="1968"/>
                  </a:cubicBezTo>
                  <a:cubicBezTo>
                    <a:pt x="361" y="1968"/>
                    <a:pt x="493" y="1901"/>
                    <a:pt x="540" y="1789"/>
                  </a:cubicBezTo>
                  <a:cubicBezTo>
                    <a:pt x="759" y="1286"/>
                    <a:pt x="971" y="777"/>
                    <a:pt x="1190" y="271"/>
                  </a:cubicBezTo>
                  <a:cubicBezTo>
                    <a:pt x="1241" y="155"/>
                    <a:pt x="1193" y="25"/>
                    <a:pt x="1056" y="5"/>
                  </a:cubicBezTo>
                  <a:cubicBezTo>
                    <a:pt x="1039" y="2"/>
                    <a:pt x="1021" y="0"/>
                    <a:pt x="1002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2067823">
              <a:off x="8080312" y="590777"/>
              <a:ext cx="86784" cy="32147"/>
            </a:xfrm>
            <a:custGeom>
              <a:avLst/>
              <a:gdLst/>
              <a:ahLst/>
              <a:cxnLst/>
              <a:rect l="l" t="t" r="r" b="b"/>
              <a:pathLst>
                <a:path w="1528" h="566" extrusionOk="0">
                  <a:moveTo>
                    <a:pt x="426" y="1"/>
                  </a:moveTo>
                  <a:cubicBezTo>
                    <a:pt x="394" y="1"/>
                    <a:pt x="361" y="1"/>
                    <a:pt x="328" y="2"/>
                  </a:cubicBezTo>
                  <a:cubicBezTo>
                    <a:pt x="260" y="2"/>
                    <a:pt x="178" y="43"/>
                    <a:pt x="126" y="81"/>
                  </a:cubicBezTo>
                  <a:cubicBezTo>
                    <a:pt x="79" y="115"/>
                    <a:pt x="27" y="180"/>
                    <a:pt x="21" y="241"/>
                  </a:cubicBezTo>
                  <a:cubicBezTo>
                    <a:pt x="1" y="377"/>
                    <a:pt x="106" y="433"/>
                    <a:pt x="222" y="433"/>
                  </a:cubicBezTo>
                  <a:cubicBezTo>
                    <a:pt x="225" y="433"/>
                    <a:pt x="229" y="433"/>
                    <a:pt x="232" y="433"/>
                  </a:cubicBezTo>
                  <a:lnTo>
                    <a:pt x="376" y="433"/>
                  </a:lnTo>
                  <a:cubicBezTo>
                    <a:pt x="393" y="433"/>
                    <a:pt x="414" y="433"/>
                    <a:pt x="431" y="436"/>
                  </a:cubicBezTo>
                  <a:cubicBezTo>
                    <a:pt x="506" y="440"/>
                    <a:pt x="584" y="450"/>
                    <a:pt x="660" y="457"/>
                  </a:cubicBezTo>
                  <a:cubicBezTo>
                    <a:pt x="738" y="467"/>
                    <a:pt x="813" y="481"/>
                    <a:pt x="888" y="498"/>
                  </a:cubicBezTo>
                  <a:cubicBezTo>
                    <a:pt x="926" y="515"/>
                    <a:pt x="964" y="518"/>
                    <a:pt x="998" y="532"/>
                  </a:cubicBezTo>
                  <a:cubicBezTo>
                    <a:pt x="1008" y="535"/>
                    <a:pt x="1022" y="535"/>
                    <a:pt x="1029" y="535"/>
                  </a:cubicBezTo>
                  <a:cubicBezTo>
                    <a:pt x="1025" y="535"/>
                    <a:pt x="1022" y="535"/>
                    <a:pt x="1015" y="532"/>
                  </a:cubicBezTo>
                  <a:lnTo>
                    <a:pt x="1015" y="532"/>
                  </a:lnTo>
                  <a:cubicBezTo>
                    <a:pt x="1042" y="535"/>
                    <a:pt x="1063" y="542"/>
                    <a:pt x="1087" y="552"/>
                  </a:cubicBezTo>
                  <a:cubicBezTo>
                    <a:pt x="1119" y="561"/>
                    <a:pt x="1152" y="566"/>
                    <a:pt x="1186" y="566"/>
                  </a:cubicBezTo>
                  <a:cubicBezTo>
                    <a:pt x="1290" y="566"/>
                    <a:pt x="1394" y="522"/>
                    <a:pt x="1459" y="436"/>
                  </a:cubicBezTo>
                  <a:cubicBezTo>
                    <a:pt x="1493" y="388"/>
                    <a:pt x="1527" y="330"/>
                    <a:pt x="1521" y="269"/>
                  </a:cubicBezTo>
                  <a:cubicBezTo>
                    <a:pt x="1510" y="217"/>
                    <a:pt x="1476" y="163"/>
                    <a:pt x="1422" y="146"/>
                  </a:cubicBezTo>
                  <a:cubicBezTo>
                    <a:pt x="1094" y="49"/>
                    <a:pt x="764" y="1"/>
                    <a:pt x="42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2067823">
              <a:off x="8069211" y="680131"/>
              <a:ext cx="76902" cy="41120"/>
            </a:xfrm>
            <a:custGeom>
              <a:avLst/>
              <a:gdLst/>
              <a:ahLst/>
              <a:cxnLst/>
              <a:rect l="l" t="t" r="r" b="b"/>
              <a:pathLst>
                <a:path w="1354" h="724" extrusionOk="0">
                  <a:moveTo>
                    <a:pt x="443" y="1"/>
                  </a:moveTo>
                  <a:cubicBezTo>
                    <a:pt x="381" y="1"/>
                    <a:pt x="311" y="13"/>
                    <a:pt x="253" y="29"/>
                  </a:cubicBezTo>
                  <a:cubicBezTo>
                    <a:pt x="223" y="35"/>
                    <a:pt x="0" y="114"/>
                    <a:pt x="79" y="172"/>
                  </a:cubicBezTo>
                  <a:cubicBezTo>
                    <a:pt x="301" y="343"/>
                    <a:pt x="523" y="517"/>
                    <a:pt x="749" y="688"/>
                  </a:cubicBezTo>
                  <a:cubicBezTo>
                    <a:pt x="783" y="719"/>
                    <a:pt x="841" y="722"/>
                    <a:pt x="885" y="722"/>
                  </a:cubicBezTo>
                  <a:cubicBezTo>
                    <a:pt x="898" y="723"/>
                    <a:pt x="910" y="724"/>
                    <a:pt x="924" y="724"/>
                  </a:cubicBezTo>
                  <a:cubicBezTo>
                    <a:pt x="983" y="724"/>
                    <a:pt x="1047" y="712"/>
                    <a:pt x="1097" y="698"/>
                  </a:cubicBezTo>
                  <a:cubicBezTo>
                    <a:pt x="1131" y="688"/>
                    <a:pt x="1354" y="613"/>
                    <a:pt x="1275" y="551"/>
                  </a:cubicBezTo>
                  <a:cubicBezTo>
                    <a:pt x="1053" y="380"/>
                    <a:pt x="831" y="206"/>
                    <a:pt x="602" y="35"/>
                  </a:cubicBezTo>
                  <a:cubicBezTo>
                    <a:pt x="568" y="5"/>
                    <a:pt x="510" y="1"/>
                    <a:pt x="465" y="1"/>
                  </a:cubicBezTo>
                  <a:cubicBezTo>
                    <a:pt x="458" y="1"/>
                    <a:pt x="451" y="1"/>
                    <a:pt x="44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2067823">
              <a:off x="7407348" y="267327"/>
              <a:ext cx="138980" cy="39928"/>
            </a:xfrm>
            <a:custGeom>
              <a:avLst/>
              <a:gdLst/>
              <a:ahLst/>
              <a:cxnLst/>
              <a:rect l="l" t="t" r="r" b="b"/>
              <a:pathLst>
                <a:path w="2447" h="703" extrusionOk="0">
                  <a:moveTo>
                    <a:pt x="810" y="1"/>
                  </a:moveTo>
                  <a:cubicBezTo>
                    <a:pt x="600" y="1"/>
                    <a:pt x="390" y="18"/>
                    <a:pt x="181" y="52"/>
                  </a:cubicBezTo>
                  <a:cubicBezTo>
                    <a:pt x="48" y="76"/>
                    <a:pt x="0" y="233"/>
                    <a:pt x="62" y="339"/>
                  </a:cubicBezTo>
                  <a:cubicBezTo>
                    <a:pt x="121" y="449"/>
                    <a:pt x="235" y="496"/>
                    <a:pt x="352" y="496"/>
                  </a:cubicBezTo>
                  <a:cubicBezTo>
                    <a:pt x="377" y="496"/>
                    <a:pt x="402" y="494"/>
                    <a:pt x="427" y="490"/>
                  </a:cubicBezTo>
                  <a:cubicBezTo>
                    <a:pt x="586" y="462"/>
                    <a:pt x="746" y="449"/>
                    <a:pt x="905" y="449"/>
                  </a:cubicBezTo>
                  <a:cubicBezTo>
                    <a:pt x="1303" y="449"/>
                    <a:pt x="1695" y="531"/>
                    <a:pt x="2054" y="678"/>
                  </a:cubicBezTo>
                  <a:cubicBezTo>
                    <a:pt x="2093" y="694"/>
                    <a:pt x="2138" y="703"/>
                    <a:pt x="2184" y="703"/>
                  </a:cubicBezTo>
                  <a:cubicBezTo>
                    <a:pt x="2273" y="703"/>
                    <a:pt x="2361" y="667"/>
                    <a:pt x="2396" y="579"/>
                  </a:cubicBezTo>
                  <a:cubicBezTo>
                    <a:pt x="2447" y="445"/>
                    <a:pt x="2337" y="322"/>
                    <a:pt x="2221" y="274"/>
                  </a:cubicBezTo>
                  <a:cubicBezTo>
                    <a:pt x="1769" y="91"/>
                    <a:pt x="1291" y="1"/>
                    <a:pt x="810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2067823">
              <a:off x="7361063" y="330810"/>
              <a:ext cx="124270" cy="63157"/>
            </a:xfrm>
            <a:custGeom>
              <a:avLst/>
              <a:gdLst/>
              <a:ahLst/>
              <a:cxnLst/>
              <a:rect l="l" t="t" r="r" b="b"/>
              <a:pathLst>
                <a:path w="2188" h="1112" extrusionOk="0">
                  <a:moveTo>
                    <a:pt x="1744" y="0"/>
                  </a:moveTo>
                  <a:cubicBezTo>
                    <a:pt x="1682" y="0"/>
                    <a:pt x="1622" y="11"/>
                    <a:pt x="1572" y="44"/>
                  </a:cubicBezTo>
                  <a:cubicBezTo>
                    <a:pt x="1077" y="351"/>
                    <a:pt x="581" y="652"/>
                    <a:pt x="86" y="963"/>
                  </a:cubicBezTo>
                  <a:cubicBezTo>
                    <a:pt x="0" y="1014"/>
                    <a:pt x="246" y="1089"/>
                    <a:pt x="270" y="1089"/>
                  </a:cubicBezTo>
                  <a:cubicBezTo>
                    <a:pt x="324" y="1100"/>
                    <a:pt x="388" y="1111"/>
                    <a:pt x="451" y="1111"/>
                  </a:cubicBezTo>
                  <a:cubicBezTo>
                    <a:pt x="511" y="1111"/>
                    <a:pt x="570" y="1101"/>
                    <a:pt x="619" y="1069"/>
                  </a:cubicBezTo>
                  <a:cubicBezTo>
                    <a:pt x="1114" y="761"/>
                    <a:pt x="1610" y="457"/>
                    <a:pt x="2105" y="150"/>
                  </a:cubicBezTo>
                  <a:cubicBezTo>
                    <a:pt x="2187" y="98"/>
                    <a:pt x="1938" y="27"/>
                    <a:pt x="1921" y="23"/>
                  </a:cubicBezTo>
                  <a:cubicBezTo>
                    <a:pt x="1868" y="11"/>
                    <a:pt x="1805" y="0"/>
                    <a:pt x="174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2067823">
              <a:off x="7298973" y="427092"/>
              <a:ext cx="55547" cy="93259"/>
            </a:xfrm>
            <a:custGeom>
              <a:avLst/>
              <a:gdLst/>
              <a:ahLst/>
              <a:cxnLst/>
              <a:rect l="l" t="t" r="r" b="b"/>
              <a:pathLst>
                <a:path w="978" h="1642" extrusionOk="0">
                  <a:moveTo>
                    <a:pt x="693" y="1"/>
                  </a:moveTo>
                  <a:cubicBezTo>
                    <a:pt x="675" y="1"/>
                    <a:pt x="658" y="2"/>
                    <a:pt x="643" y="4"/>
                  </a:cubicBezTo>
                  <a:cubicBezTo>
                    <a:pt x="544" y="18"/>
                    <a:pt x="370" y="76"/>
                    <a:pt x="380" y="206"/>
                  </a:cubicBezTo>
                  <a:cubicBezTo>
                    <a:pt x="417" y="626"/>
                    <a:pt x="305" y="1063"/>
                    <a:pt x="76" y="1408"/>
                  </a:cubicBezTo>
                  <a:cubicBezTo>
                    <a:pt x="1" y="1514"/>
                    <a:pt x="89" y="1610"/>
                    <a:pt x="199" y="1631"/>
                  </a:cubicBezTo>
                  <a:cubicBezTo>
                    <a:pt x="229" y="1638"/>
                    <a:pt x="265" y="1642"/>
                    <a:pt x="302" y="1642"/>
                  </a:cubicBezTo>
                  <a:cubicBezTo>
                    <a:pt x="405" y="1642"/>
                    <a:pt x="522" y="1611"/>
                    <a:pt x="575" y="1528"/>
                  </a:cubicBezTo>
                  <a:cubicBezTo>
                    <a:pt x="848" y="1121"/>
                    <a:pt x="978" y="636"/>
                    <a:pt x="940" y="144"/>
                  </a:cubicBezTo>
                  <a:cubicBezTo>
                    <a:pt x="932" y="37"/>
                    <a:pt x="795" y="1"/>
                    <a:pt x="69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4"/>
          <p:cNvGrpSpPr/>
          <p:nvPr/>
        </p:nvGrpSpPr>
        <p:grpSpPr>
          <a:xfrm>
            <a:off x="8054446" y="-86526"/>
            <a:ext cx="1089545" cy="1107239"/>
            <a:chOff x="8054446" y="-86526"/>
            <a:chExt cx="1089545" cy="1107239"/>
          </a:xfrm>
        </p:grpSpPr>
        <p:sp>
          <p:nvSpPr>
            <p:cNvPr id="118" name="Google Shape;118;p4"/>
            <p:cNvSpPr/>
            <p:nvPr/>
          </p:nvSpPr>
          <p:spPr>
            <a:xfrm rot="3050436">
              <a:off x="8178115" y="107464"/>
              <a:ext cx="842207" cy="719259"/>
            </a:xfrm>
            <a:custGeom>
              <a:avLst/>
              <a:gdLst/>
              <a:ahLst/>
              <a:cxnLst/>
              <a:rect l="l" t="t" r="r" b="b"/>
              <a:pathLst>
                <a:path w="7953" h="6792" extrusionOk="0">
                  <a:moveTo>
                    <a:pt x="5875" y="1"/>
                  </a:moveTo>
                  <a:cubicBezTo>
                    <a:pt x="5519" y="1"/>
                    <a:pt x="5153" y="160"/>
                    <a:pt x="4863" y="380"/>
                  </a:cubicBezTo>
                  <a:cubicBezTo>
                    <a:pt x="4406" y="722"/>
                    <a:pt x="4073" y="1216"/>
                    <a:pt x="3909" y="1761"/>
                  </a:cubicBezTo>
                  <a:lnTo>
                    <a:pt x="3909" y="1761"/>
                  </a:lnTo>
                  <a:cubicBezTo>
                    <a:pt x="3726" y="1534"/>
                    <a:pt x="3476" y="1353"/>
                    <a:pt x="3203" y="1255"/>
                  </a:cubicBezTo>
                  <a:cubicBezTo>
                    <a:pt x="2985" y="1176"/>
                    <a:pt x="2757" y="1141"/>
                    <a:pt x="2526" y="1141"/>
                  </a:cubicBezTo>
                  <a:cubicBezTo>
                    <a:pt x="2116" y="1141"/>
                    <a:pt x="1698" y="1252"/>
                    <a:pt x="1320" y="1422"/>
                  </a:cubicBezTo>
                  <a:cubicBezTo>
                    <a:pt x="992" y="1566"/>
                    <a:pt x="671" y="1764"/>
                    <a:pt x="466" y="2061"/>
                  </a:cubicBezTo>
                  <a:cubicBezTo>
                    <a:pt x="1" y="2731"/>
                    <a:pt x="261" y="3671"/>
                    <a:pt x="701" y="4364"/>
                  </a:cubicBezTo>
                  <a:cubicBezTo>
                    <a:pt x="1653" y="5849"/>
                    <a:pt x="3393" y="6791"/>
                    <a:pt x="5154" y="6791"/>
                  </a:cubicBezTo>
                  <a:cubicBezTo>
                    <a:pt x="5221" y="6791"/>
                    <a:pt x="5288" y="6790"/>
                    <a:pt x="5355" y="6787"/>
                  </a:cubicBezTo>
                  <a:cubicBezTo>
                    <a:pt x="5595" y="6774"/>
                    <a:pt x="5841" y="6743"/>
                    <a:pt x="6046" y="6623"/>
                  </a:cubicBezTo>
                  <a:cubicBezTo>
                    <a:pt x="6258" y="6500"/>
                    <a:pt x="6405" y="6281"/>
                    <a:pt x="6541" y="6076"/>
                  </a:cubicBezTo>
                  <a:cubicBezTo>
                    <a:pt x="7231" y="5041"/>
                    <a:pt x="7952" y="3883"/>
                    <a:pt x="7809" y="2642"/>
                  </a:cubicBezTo>
                  <a:cubicBezTo>
                    <a:pt x="7730" y="1986"/>
                    <a:pt x="7416" y="1385"/>
                    <a:pt x="7054" y="831"/>
                  </a:cubicBezTo>
                  <a:cubicBezTo>
                    <a:pt x="6852" y="524"/>
                    <a:pt x="6616" y="216"/>
                    <a:pt x="6275" y="76"/>
                  </a:cubicBezTo>
                  <a:cubicBezTo>
                    <a:pt x="6146" y="24"/>
                    <a:pt x="6012" y="1"/>
                    <a:pt x="5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3050436">
              <a:off x="8449137" y="333260"/>
              <a:ext cx="148681" cy="287090"/>
            </a:xfrm>
            <a:custGeom>
              <a:avLst/>
              <a:gdLst/>
              <a:ahLst/>
              <a:cxnLst/>
              <a:rect l="l" t="t" r="r" b="b"/>
              <a:pathLst>
                <a:path w="1404" h="2711" extrusionOk="0">
                  <a:moveTo>
                    <a:pt x="183" y="1"/>
                  </a:moveTo>
                  <a:cubicBezTo>
                    <a:pt x="105" y="1"/>
                    <a:pt x="0" y="118"/>
                    <a:pt x="39" y="205"/>
                  </a:cubicBezTo>
                  <a:cubicBezTo>
                    <a:pt x="408" y="1025"/>
                    <a:pt x="780" y="1845"/>
                    <a:pt x="1156" y="2668"/>
                  </a:cubicBezTo>
                  <a:cubicBezTo>
                    <a:pt x="1170" y="2699"/>
                    <a:pt x="1192" y="2711"/>
                    <a:pt x="1218" y="2711"/>
                  </a:cubicBezTo>
                  <a:cubicBezTo>
                    <a:pt x="1296" y="2711"/>
                    <a:pt x="1403" y="2594"/>
                    <a:pt x="1365" y="2511"/>
                  </a:cubicBezTo>
                  <a:cubicBezTo>
                    <a:pt x="992" y="1691"/>
                    <a:pt x="623" y="871"/>
                    <a:pt x="247" y="47"/>
                  </a:cubicBezTo>
                  <a:cubicBezTo>
                    <a:pt x="233" y="14"/>
                    <a:pt x="210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3050436">
              <a:off x="8528404" y="299699"/>
              <a:ext cx="131843" cy="91178"/>
            </a:xfrm>
            <a:custGeom>
              <a:avLst/>
              <a:gdLst/>
              <a:ahLst/>
              <a:cxnLst/>
              <a:rect l="l" t="t" r="r" b="b"/>
              <a:pathLst>
                <a:path w="1245" h="861" extrusionOk="0">
                  <a:moveTo>
                    <a:pt x="1160" y="1"/>
                  </a:moveTo>
                  <a:cubicBezTo>
                    <a:pt x="1142" y="1"/>
                    <a:pt x="1123" y="5"/>
                    <a:pt x="1105" y="12"/>
                  </a:cubicBezTo>
                  <a:cubicBezTo>
                    <a:pt x="722" y="169"/>
                    <a:pt x="370" y="395"/>
                    <a:pt x="66" y="682"/>
                  </a:cubicBezTo>
                  <a:cubicBezTo>
                    <a:pt x="28" y="719"/>
                    <a:pt x="1" y="805"/>
                    <a:pt x="49" y="842"/>
                  </a:cubicBezTo>
                  <a:cubicBezTo>
                    <a:pt x="63" y="855"/>
                    <a:pt x="80" y="860"/>
                    <a:pt x="96" y="860"/>
                  </a:cubicBezTo>
                  <a:cubicBezTo>
                    <a:pt x="137" y="860"/>
                    <a:pt x="181" y="829"/>
                    <a:pt x="213" y="805"/>
                  </a:cubicBezTo>
                  <a:cubicBezTo>
                    <a:pt x="476" y="555"/>
                    <a:pt x="800" y="360"/>
                    <a:pt x="1139" y="224"/>
                  </a:cubicBezTo>
                  <a:cubicBezTo>
                    <a:pt x="1193" y="203"/>
                    <a:pt x="1245" y="125"/>
                    <a:pt x="1238" y="67"/>
                  </a:cubicBezTo>
                  <a:cubicBezTo>
                    <a:pt x="1229" y="18"/>
                    <a:pt x="1196" y="1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3050436">
              <a:off x="8577799" y="474270"/>
              <a:ext cx="160012" cy="228634"/>
            </a:xfrm>
            <a:custGeom>
              <a:avLst/>
              <a:gdLst/>
              <a:ahLst/>
              <a:cxnLst/>
              <a:rect l="l" t="t" r="r" b="b"/>
              <a:pathLst>
                <a:path w="1511" h="2159" extrusionOk="0">
                  <a:moveTo>
                    <a:pt x="532" y="240"/>
                  </a:moveTo>
                  <a:cubicBezTo>
                    <a:pt x="689" y="240"/>
                    <a:pt x="800" y="392"/>
                    <a:pt x="877" y="528"/>
                  </a:cubicBezTo>
                  <a:lnTo>
                    <a:pt x="877" y="528"/>
                  </a:lnTo>
                  <a:cubicBezTo>
                    <a:pt x="833" y="574"/>
                    <a:pt x="788" y="619"/>
                    <a:pt x="738" y="659"/>
                  </a:cubicBezTo>
                  <a:cubicBezTo>
                    <a:pt x="685" y="703"/>
                    <a:pt x="615" y="749"/>
                    <a:pt x="546" y="749"/>
                  </a:cubicBezTo>
                  <a:cubicBezTo>
                    <a:pt x="540" y="749"/>
                    <a:pt x="533" y="749"/>
                    <a:pt x="526" y="748"/>
                  </a:cubicBezTo>
                  <a:cubicBezTo>
                    <a:pt x="451" y="741"/>
                    <a:pt x="403" y="686"/>
                    <a:pt x="379" y="611"/>
                  </a:cubicBezTo>
                  <a:cubicBezTo>
                    <a:pt x="352" y="509"/>
                    <a:pt x="366" y="252"/>
                    <a:pt x="502" y="242"/>
                  </a:cubicBezTo>
                  <a:cubicBezTo>
                    <a:pt x="512" y="241"/>
                    <a:pt x="522" y="240"/>
                    <a:pt x="532" y="240"/>
                  </a:cubicBezTo>
                  <a:close/>
                  <a:moveTo>
                    <a:pt x="973" y="708"/>
                  </a:moveTo>
                  <a:lnTo>
                    <a:pt x="973" y="708"/>
                  </a:lnTo>
                  <a:cubicBezTo>
                    <a:pt x="1055" y="871"/>
                    <a:pt x="1122" y="1041"/>
                    <a:pt x="1176" y="1216"/>
                  </a:cubicBezTo>
                  <a:cubicBezTo>
                    <a:pt x="1230" y="1397"/>
                    <a:pt x="1295" y="1643"/>
                    <a:pt x="1176" y="1814"/>
                  </a:cubicBezTo>
                  <a:cubicBezTo>
                    <a:pt x="1120" y="1895"/>
                    <a:pt x="1054" y="1928"/>
                    <a:pt x="984" y="1928"/>
                  </a:cubicBezTo>
                  <a:cubicBezTo>
                    <a:pt x="764" y="1928"/>
                    <a:pt x="507" y="1608"/>
                    <a:pt x="424" y="1445"/>
                  </a:cubicBezTo>
                  <a:cubicBezTo>
                    <a:pt x="338" y="1281"/>
                    <a:pt x="289" y="1100"/>
                    <a:pt x="272" y="915"/>
                  </a:cubicBezTo>
                  <a:lnTo>
                    <a:pt x="272" y="915"/>
                  </a:lnTo>
                  <a:cubicBezTo>
                    <a:pt x="274" y="916"/>
                    <a:pt x="275" y="917"/>
                    <a:pt x="277" y="919"/>
                  </a:cubicBezTo>
                  <a:cubicBezTo>
                    <a:pt x="339" y="962"/>
                    <a:pt x="406" y="981"/>
                    <a:pt x="475" y="981"/>
                  </a:cubicBezTo>
                  <a:cubicBezTo>
                    <a:pt x="535" y="981"/>
                    <a:pt x="595" y="967"/>
                    <a:pt x="653" y="943"/>
                  </a:cubicBezTo>
                  <a:cubicBezTo>
                    <a:pt x="777" y="889"/>
                    <a:pt x="880" y="802"/>
                    <a:pt x="973" y="708"/>
                  </a:cubicBezTo>
                  <a:close/>
                  <a:moveTo>
                    <a:pt x="600" y="0"/>
                  </a:moveTo>
                  <a:cubicBezTo>
                    <a:pt x="568" y="0"/>
                    <a:pt x="534" y="4"/>
                    <a:pt x="499" y="13"/>
                  </a:cubicBezTo>
                  <a:cubicBezTo>
                    <a:pt x="397" y="39"/>
                    <a:pt x="318" y="103"/>
                    <a:pt x="261" y="184"/>
                  </a:cubicBezTo>
                  <a:lnTo>
                    <a:pt x="261" y="184"/>
                  </a:lnTo>
                  <a:cubicBezTo>
                    <a:pt x="204" y="192"/>
                    <a:pt x="133" y="250"/>
                    <a:pt x="120" y="304"/>
                  </a:cubicBezTo>
                  <a:cubicBezTo>
                    <a:pt x="0" y="731"/>
                    <a:pt x="14" y="1219"/>
                    <a:pt x="222" y="1616"/>
                  </a:cubicBezTo>
                  <a:cubicBezTo>
                    <a:pt x="328" y="1814"/>
                    <a:pt x="489" y="1995"/>
                    <a:pt x="687" y="2104"/>
                  </a:cubicBezTo>
                  <a:cubicBezTo>
                    <a:pt x="760" y="2142"/>
                    <a:pt x="836" y="2159"/>
                    <a:pt x="909" y="2159"/>
                  </a:cubicBezTo>
                  <a:cubicBezTo>
                    <a:pt x="1079" y="2159"/>
                    <a:pt x="1239" y="2068"/>
                    <a:pt x="1347" y="1920"/>
                  </a:cubicBezTo>
                  <a:cubicBezTo>
                    <a:pt x="1511" y="1694"/>
                    <a:pt x="1493" y="1407"/>
                    <a:pt x="1418" y="1148"/>
                  </a:cubicBezTo>
                  <a:cubicBezTo>
                    <a:pt x="1354" y="928"/>
                    <a:pt x="1270" y="710"/>
                    <a:pt x="1165" y="505"/>
                  </a:cubicBezTo>
                  <a:lnTo>
                    <a:pt x="1165" y="505"/>
                  </a:lnTo>
                  <a:cubicBezTo>
                    <a:pt x="1226" y="440"/>
                    <a:pt x="1288" y="375"/>
                    <a:pt x="1350" y="310"/>
                  </a:cubicBezTo>
                  <a:cubicBezTo>
                    <a:pt x="1388" y="266"/>
                    <a:pt x="1415" y="191"/>
                    <a:pt x="1367" y="146"/>
                  </a:cubicBezTo>
                  <a:cubicBezTo>
                    <a:pt x="1352" y="132"/>
                    <a:pt x="1335" y="126"/>
                    <a:pt x="1316" y="126"/>
                  </a:cubicBezTo>
                  <a:cubicBezTo>
                    <a:pt x="1276" y="126"/>
                    <a:pt x="1231" y="155"/>
                    <a:pt x="1203" y="181"/>
                  </a:cubicBezTo>
                  <a:lnTo>
                    <a:pt x="1065" y="326"/>
                  </a:lnTo>
                  <a:lnTo>
                    <a:pt x="1065" y="326"/>
                  </a:lnTo>
                  <a:cubicBezTo>
                    <a:pt x="960" y="15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3050436">
              <a:off x="8827597" y="452985"/>
              <a:ext cx="31981" cy="79635"/>
            </a:xfrm>
            <a:custGeom>
              <a:avLst/>
              <a:gdLst/>
              <a:ahLst/>
              <a:cxnLst/>
              <a:rect l="l" t="t" r="r" b="b"/>
              <a:pathLst>
                <a:path w="302" h="752" extrusionOk="0">
                  <a:moveTo>
                    <a:pt x="223" y="1"/>
                  </a:moveTo>
                  <a:cubicBezTo>
                    <a:pt x="161" y="1"/>
                    <a:pt x="89" y="52"/>
                    <a:pt x="76" y="114"/>
                  </a:cubicBezTo>
                  <a:cubicBezTo>
                    <a:pt x="25" y="301"/>
                    <a:pt x="1" y="489"/>
                    <a:pt x="4" y="688"/>
                  </a:cubicBezTo>
                  <a:cubicBezTo>
                    <a:pt x="4" y="712"/>
                    <a:pt x="31" y="739"/>
                    <a:pt x="52" y="746"/>
                  </a:cubicBezTo>
                  <a:cubicBezTo>
                    <a:pt x="63" y="750"/>
                    <a:pt x="75" y="752"/>
                    <a:pt x="86" y="752"/>
                  </a:cubicBezTo>
                  <a:cubicBezTo>
                    <a:pt x="105" y="752"/>
                    <a:pt x="123" y="747"/>
                    <a:pt x="137" y="739"/>
                  </a:cubicBezTo>
                  <a:cubicBezTo>
                    <a:pt x="206" y="708"/>
                    <a:pt x="240" y="653"/>
                    <a:pt x="240" y="585"/>
                  </a:cubicBezTo>
                  <a:lnTo>
                    <a:pt x="240" y="568"/>
                  </a:lnTo>
                  <a:lnTo>
                    <a:pt x="240" y="537"/>
                  </a:lnTo>
                  <a:lnTo>
                    <a:pt x="240" y="472"/>
                  </a:lnTo>
                  <a:cubicBezTo>
                    <a:pt x="240" y="431"/>
                    <a:pt x="247" y="394"/>
                    <a:pt x="250" y="349"/>
                  </a:cubicBezTo>
                  <a:cubicBezTo>
                    <a:pt x="254" y="312"/>
                    <a:pt x="264" y="267"/>
                    <a:pt x="267" y="230"/>
                  </a:cubicBezTo>
                  <a:cubicBezTo>
                    <a:pt x="267" y="223"/>
                    <a:pt x="271" y="213"/>
                    <a:pt x="271" y="199"/>
                  </a:cubicBezTo>
                  <a:cubicBezTo>
                    <a:pt x="271" y="193"/>
                    <a:pt x="272" y="191"/>
                    <a:pt x="272" y="191"/>
                  </a:cubicBezTo>
                  <a:lnTo>
                    <a:pt x="272" y="191"/>
                  </a:lnTo>
                  <a:cubicBezTo>
                    <a:pt x="271" y="191"/>
                    <a:pt x="270" y="200"/>
                    <a:pt x="270" y="200"/>
                  </a:cubicBezTo>
                  <a:cubicBezTo>
                    <a:pt x="270" y="200"/>
                    <a:pt x="270" y="198"/>
                    <a:pt x="271" y="192"/>
                  </a:cubicBezTo>
                  <a:cubicBezTo>
                    <a:pt x="274" y="172"/>
                    <a:pt x="284" y="148"/>
                    <a:pt x="288" y="124"/>
                  </a:cubicBezTo>
                  <a:cubicBezTo>
                    <a:pt x="295" y="96"/>
                    <a:pt x="301" y="62"/>
                    <a:pt x="288" y="38"/>
                  </a:cubicBezTo>
                  <a:cubicBezTo>
                    <a:pt x="274" y="14"/>
                    <a:pt x="250" y="1"/>
                    <a:pt x="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3050436">
              <a:off x="8825176" y="548454"/>
              <a:ext cx="41300" cy="39924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315" y="1"/>
                  </a:moveTo>
                  <a:cubicBezTo>
                    <a:pt x="287" y="1"/>
                    <a:pt x="253" y="11"/>
                    <a:pt x="229" y="31"/>
                  </a:cubicBezTo>
                  <a:cubicBezTo>
                    <a:pt x="175" y="79"/>
                    <a:pt x="120" y="124"/>
                    <a:pt x="69" y="172"/>
                  </a:cubicBezTo>
                  <a:cubicBezTo>
                    <a:pt x="41" y="192"/>
                    <a:pt x="18" y="223"/>
                    <a:pt x="7" y="257"/>
                  </a:cubicBezTo>
                  <a:cubicBezTo>
                    <a:pt x="4" y="271"/>
                    <a:pt x="0" y="288"/>
                    <a:pt x="0" y="301"/>
                  </a:cubicBezTo>
                  <a:cubicBezTo>
                    <a:pt x="0" y="312"/>
                    <a:pt x="0" y="325"/>
                    <a:pt x="7" y="339"/>
                  </a:cubicBezTo>
                  <a:cubicBezTo>
                    <a:pt x="21" y="359"/>
                    <a:pt x="48" y="377"/>
                    <a:pt x="72" y="377"/>
                  </a:cubicBezTo>
                  <a:cubicBezTo>
                    <a:pt x="103" y="377"/>
                    <a:pt x="137" y="370"/>
                    <a:pt x="158" y="346"/>
                  </a:cubicBezTo>
                  <a:cubicBezTo>
                    <a:pt x="212" y="301"/>
                    <a:pt x="270" y="254"/>
                    <a:pt x="322" y="206"/>
                  </a:cubicBezTo>
                  <a:cubicBezTo>
                    <a:pt x="346" y="185"/>
                    <a:pt x="373" y="154"/>
                    <a:pt x="380" y="120"/>
                  </a:cubicBezTo>
                  <a:cubicBezTo>
                    <a:pt x="383" y="107"/>
                    <a:pt x="390" y="90"/>
                    <a:pt x="390" y="79"/>
                  </a:cubicBezTo>
                  <a:cubicBezTo>
                    <a:pt x="390" y="66"/>
                    <a:pt x="390" y="52"/>
                    <a:pt x="380" y="38"/>
                  </a:cubicBezTo>
                  <a:cubicBezTo>
                    <a:pt x="366" y="18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3050436">
              <a:off x="8400695" y="338150"/>
              <a:ext cx="90119" cy="30922"/>
            </a:xfrm>
            <a:custGeom>
              <a:avLst/>
              <a:gdLst/>
              <a:ahLst/>
              <a:cxnLst/>
              <a:rect l="l" t="t" r="r" b="b"/>
              <a:pathLst>
                <a:path w="851" h="292" extrusionOk="0">
                  <a:moveTo>
                    <a:pt x="159" y="1"/>
                  </a:moveTo>
                  <a:cubicBezTo>
                    <a:pt x="99" y="1"/>
                    <a:pt x="30" y="58"/>
                    <a:pt x="17" y="117"/>
                  </a:cubicBezTo>
                  <a:cubicBezTo>
                    <a:pt x="0" y="172"/>
                    <a:pt x="17" y="233"/>
                    <a:pt x="79" y="240"/>
                  </a:cubicBezTo>
                  <a:cubicBezTo>
                    <a:pt x="280" y="257"/>
                    <a:pt x="485" y="275"/>
                    <a:pt x="687" y="292"/>
                  </a:cubicBezTo>
                  <a:cubicBezTo>
                    <a:pt x="689" y="292"/>
                    <a:pt x="691" y="292"/>
                    <a:pt x="692" y="292"/>
                  </a:cubicBezTo>
                  <a:cubicBezTo>
                    <a:pt x="756" y="292"/>
                    <a:pt x="821" y="235"/>
                    <a:pt x="837" y="175"/>
                  </a:cubicBezTo>
                  <a:cubicBezTo>
                    <a:pt x="851" y="121"/>
                    <a:pt x="837" y="56"/>
                    <a:pt x="772" y="52"/>
                  </a:cubicBezTo>
                  <a:cubicBezTo>
                    <a:pt x="571" y="35"/>
                    <a:pt x="366" y="18"/>
                    <a:pt x="164" y="1"/>
                  </a:cubicBezTo>
                  <a:cubicBezTo>
                    <a:pt x="162" y="1"/>
                    <a:pt x="161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3050436">
              <a:off x="8399749" y="402066"/>
              <a:ext cx="59832" cy="36641"/>
            </a:xfrm>
            <a:custGeom>
              <a:avLst/>
              <a:gdLst/>
              <a:ahLst/>
              <a:cxnLst/>
              <a:rect l="l" t="t" r="r" b="b"/>
              <a:pathLst>
                <a:path w="565" h="346" extrusionOk="0">
                  <a:moveTo>
                    <a:pt x="484" y="0"/>
                  </a:moveTo>
                  <a:cubicBezTo>
                    <a:pt x="477" y="0"/>
                    <a:pt x="469" y="1"/>
                    <a:pt x="462" y="4"/>
                  </a:cubicBezTo>
                  <a:lnTo>
                    <a:pt x="130" y="107"/>
                  </a:lnTo>
                  <a:cubicBezTo>
                    <a:pt x="93" y="114"/>
                    <a:pt x="69" y="131"/>
                    <a:pt x="45" y="158"/>
                  </a:cubicBezTo>
                  <a:cubicBezTo>
                    <a:pt x="21" y="178"/>
                    <a:pt x="4" y="216"/>
                    <a:pt x="1" y="247"/>
                  </a:cubicBezTo>
                  <a:cubicBezTo>
                    <a:pt x="1" y="274"/>
                    <a:pt x="4" y="301"/>
                    <a:pt x="28" y="325"/>
                  </a:cubicBezTo>
                  <a:cubicBezTo>
                    <a:pt x="41" y="338"/>
                    <a:pt x="59" y="345"/>
                    <a:pt x="80" y="345"/>
                  </a:cubicBezTo>
                  <a:cubicBezTo>
                    <a:pt x="87" y="345"/>
                    <a:pt x="95" y="344"/>
                    <a:pt x="103" y="342"/>
                  </a:cubicBezTo>
                  <a:lnTo>
                    <a:pt x="438" y="240"/>
                  </a:lnTo>
                  <a:cubicBezTo>
                    <a:pt x="472" y="230"/>
                    <a:pt x="496" y="213"/>
                    <a:pt x="523" y="189"/>
                  </a:cubicBezTo>
                  <a:cubicBezTo>
                    <a:pt x="544" y="165"/>
                    <a:pt x="561" y="127"/>
                    <a:pt x="564" y="96"/>
                  </a:cubicBezTo>
                  <a:cubicBezTo>
                    <a:pt x="564" y="73"/>
                    <a:pt x="561" y="42"/>
                    <a:pt x="540" y="21"/>
                  </a:cubicBezTo>
                  <a:cubicBezTo>
                    <a:pt x="523" y="9"/>
                    <a:pt x="504" y="0"/>
                    <a:pt x="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-1171449">
            <a:off x="8591052" y="3643257"/>
            <a:ext cx="388848" cy="404935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60888" y="4681972"/>
            <a:ext cx="320427" cy="375480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7887526" y="4008480"/>
            <a:ext cx="898744" cy="986151"/>
            <a:chOff x="7887526" y="4008480"/>
            <a:chExt cx="898744" cy="986151"/>
          </a:xfrm>
        </p:grpSpPr>
        <p:sp>
          <p:nvSpPr>
            <p:cNvPr id="129" name="Google Shape;129;p4"/>
            <p:cNvSpPr/>
            <p:nvPr/>
          </p:nvSpPr>
          <p:spPr>
            <a:xfrm rot="-3035529">
              <a:off x="8192325" y="4352310"/>
              <a:ext cx="123092" cy="98739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-3035529">
              <a:off x="7973810" y="4618064"/>
              <a:ext cx="95272" cy="37225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-3035529">
              <a:off x="8090061" y="4463596"/>
              <a:ext cx="108773" cy="20658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-3035529">
              <a:off x="8036290" y="4543775"/>
              <a:ext cx="89852" cy="31856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-3035529">
              <a:off x="8174330" y="4412628"/>
              <a:ext cx="15239" cy="2148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-3035529">
              <a:off x="8010499" y="4801349"/>
              <a:ext cx="72413" cy="99148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-3035529">
              <a:off x="8218535" y="4647328"/>
              <a:ext cx="98750" cy="80178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-3035529">
              <a:off x="8123515" y="4799641"/>
              <a:ext cx="83766" cy="72047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-3035529">
              <a:off x="7928355" y="4687192"/>
              <a:ext cx="73589" cy="38504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-3035529">
              <a:off x="8335306" y="4599180"/>
              <a:ext cx="109438" cy="87848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3035529">
              <a:off x="8172230" y="4727773"/>
              <a:ext cx="84635" cy="76087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3035529">
              <a:off x="7901089" y="4736250"/>
              <a:ext cx="47253" cy="38810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3035529">
              <a:off x="8266723" y="4276783"/>
              <a:ext cx="96193" cy="92092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-3035529">
              <a:off x="7943588" y="4757850"/>
              <a:ext cx="60344" cy="72763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-3035529">
              <a:off x="8388174" y="4121524"/>
              <a:ext cx="107188" cy="89484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-3035529">
              <a:off x="8281146" y="4695800"/>
              <a:ext cx="95630" cy="71843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-3035529">
              <a:off x="8417989" y="4643313"/>
              <a:ext cx="48633" cy="5471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3035529">
              <a:off x="8433248" y="4553550"/>
              <a:ext cx="137922" cy="18562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3035529">
              <a:off x="8329859" y="4202449"/>
              <a:ext cx="91948" cy="91836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-3035529">
              <a:off x="8233105" y="4774674"/>
              <a:ext cx="83561" cy="61514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-3035529">
              <a:off x="8538627" y="4470247"/>
              <a:ext cx="63873" cy="18459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-3035529">
              <a:off x="8179888" y="4847593"/>
              <a:ext cx="83766" cy="55276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-3035529">
              <a:off x="8124803" y="4920868"/>
              <a:ext cx="83408" cy="50418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-3035529">
              <a:off x="8529580" y="4093810"/>
              <a:ext cx="108210" cy="84524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 rot="-3035529">
              <a:off x="8462314" y="4038805"/>
              <a:ext cx="94249" cy="90200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 rot="-3035529">
              <a:off x="8329369" y="4457601"/>
              <a:ext cx="138996" cy="71025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 rot="-3035529">
              <a:off x="8603857" y="4147388"/>
              <a:ext cx="103148" cy="87388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 rot="-3035529">
              <a:off x="8662020" y="4355827"/>
              <a:ext cx="34826" cy="4602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-3035529">
              <a:off x="8578402" y="4404069"/>
              <a:ext cx="98443" cy="16107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rot="-3035529">
              <a:off x="8675489" y="4202013"/>
              <a:ext cx="96295" cy="82274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rot="-3035529">
              <a:off x="8473418" y="4310466"/>
              <a:ext cx="100846" cy="68979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rot="-3035529">
              <a:off x="8155493" y="4599525"/>
              <a:ext cx="94198" cy="82018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rot="-3035529">
              <a:off x="8082955" y="4549568"/>
              <a:ext cx="90925" cy="84268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rot="-3035529">
              <a:off x="8199192" y="4512997"/>
              <a:ext cx="116239" cy="84422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rot="-3035529">
              <a:off x="8269638" y="4554438"/>
              <a:ext cx="110307" cy="85291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-3035529">
              <a:off x="8099721" y="4675403"/>
              <a:ext cx="90874" cy="88512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-3035529">
              <a:off x="8127985" y="4452578"/>
              <a:ext cx="117825" cy="99813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-3035529">
              <a:off x="8074809" y="4870714"/>
              <a:ext cx="81158" cy="70565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-3035529">
              <a:off x="7979260" y="4705292"/>
              <a:ext cx="79726" cy="67701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-3035529">
              <a:off x="8395131" y="4499706"/>
              <a:ext cx="139508" cy="75576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-3035529">
              <a:off x="8051246" y="4740596"/>
              <a:ext cx="85147" cy="94291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-3035529">
              <a:off x="8023156" y="4632368"/>
              <a:ext cx="98392" cy="75524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-3035529">
              <a:off x="8613291" y="4275354"/>
              <a:ext cx="92664" cy="82632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-3035529">
              <a:off x="8494282" y="4420776"/>
              <a:ext cx="69958" cy="63764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-3035529">
              <a:off x="8536517" y="4233262"/>
              <a:ext cx="100540" cy="75320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-3035529">
              <a:off x="8537093" y="4349992"/>
              <a:ext cx="105091" cy="74553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-3035529">
              <a:off x="8354559" y="4332771"/>
              <a:ext cx="82181" cy="76803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-3035529">
              <a:off x="8463321" y="4183044"/>
              <a:ext cx="105602" cy="81149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-3035529">
              <a:off x="8428377" y="4379435"/>
              <a:ext cx="73078" cy="66985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-3035529">
              <a:off x="8266888" y="4412058"/>
              <a:ext cx="129535" cy="73837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-3035529">
              <a:off x="8405385" y="4259935"/>
              <a:ext cx="94761" cy="81507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-3035529">
              <a:off x="8551434" y="4512338"/>
              <a:ext cx="8438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-3035529">
              <a:off x="8374695" y="4692155"/>
              <a:ext cx="66430" cy="5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-3035529">
              <a:off x="8596554" y="4457299"/>
              <a:ext cx="8643" cy="5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-3035529">
              <a:off x="8458132" y="4625460"/>
              <a:ext cx="9154" cy="5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-3035529">
              <a:off x="8679569" y="4319384"/>
              <a:ext cx="69242" cy="5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-3035529">
              <a:off x="8663564" y="4376083"/>
              <a:ext cx="8080" cy="5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-3035529">
              <a:off x="8120248" y="4958070"/>
              <a:ext cx="51" cy="792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-3035529">
              <a:off x="8210860" y="4926755"/>
              <a:ext cx="8591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3035529">
              <a:off x="8323672" y="4789452"/>
              <a:ext cx="8591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3035529">
              <a:off x="8268122" y="4857155"/>
              <a:ext cx="8438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3035529">
              <a:off x="7843559" y="4325297"/>
              <a:ext cx="986679" cy="352516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4"/>
          <p:cNvGrpSpPr/>
          <p:nvPr/>
        </p:nvGrpSpPr>
        <p:grpSpPr>
          <a:xfrm>
            <a:off x="124838" y="730349"/>
            <a:ext cx="250137" cy="252072"/>
            <a:chOff x="124838" y="730349"/>
            <a:chExt cx="250137" cy="252072"/>
          </a:xfrm>
        </p:grpSpPr>
        <p:sp>
          <p:nvSpPr>
            <p:cNvPr id="192" name="Google Shape;192;p4"/>
            <p:cNvSpPr/>
            <p:nvPr/>
          </p:nvSpPr>
          <p:spPr>
            <a:xfrm>
              <a:off x="124838" y="73034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10768" y="82692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/>
          <p:nvPr/>
        </p:nvSpPr>
        <p:spPr>
          <a:xfrm>
            <a:off x="6089260" y="4352408"/>
            <a:ext cx="2938684" cy="689572"/>
          </a:xfrm>
          <a:custGeom>
            <a:avLst/>
            <a:gdLst/>
            <a:ahLst/>
            <a:cxnLst/>
            <a:rect l="l" t="t" r="r" b="b"/>
            <a:pathLst>
              <a:path w="58759" h="13788" extrusionOk="0">
                <a:moveTo>
                  <a:pt x="18750" y="735"/>
                </a:moveTo>
                <a:cubicBezTo>
                  <a:pt x="18750" y="735"/>
                  <a:pt x="18750" y="735"/>
                  <a:pt x="18750" y="736"/>
                </a:cubicBezTo>
                <a:lnTo>
                  <a:pt x="18750" y="736"/>
                </a:lnTo>
                <a:cubicBezTo>
                  <a:pt x="18754" y="735"/>
                  <a:pt x="18750" y="735"/>
                  <a:pt x="18750" y="735"/>
                </a:cubicBezTo>
                <a:close/>
                <a:moveTo>
                  <a:pt x="45715" y="0"/>
                </a:moveTo>
                <a:lnTo>
                  <a:pt x="42933" y="1026"/>
                </a:lnTo>
                <a:lnTo>
                  <a:pt x="37801" y="728"/>
                </a:lnTo>
                <a:lnTo>
                  <a:pt x="34872" y="1463"/>
                </a:lnTo>
                <a:lnTo>
                  <a:pt x="29156" y="1463"/>
                </a:lnTo>
                <a:lnTo>
                  <a:pt x="26958" y="2198"/>
                </a:lnTo>
                <a:lnTo>
                  <a:pt x="22410" y="1904"/>
                </a:lnTo>
                <a:lnTo>
                  <a:pt x="19482" y="1463"/>
                </a:lnTo>
                <a:cubicBezTo>
                  <a:pt x="19410" y="1463"/>
                  <a:pt x="20360" y="1319"/>
                  <a:pt x="19776" y="1319"/>
                </a:cubicBezTo>
                <a:cubicBezTo>
                  <a:pt x="18636" y="1319"/>
                  <a:pt x="18744" y="764"/>
                  <a:pt x="18750" y="736"/>
                </a:cubicBezTo>
                <a:lnTo>
                  <a:pt x="18750" y="736"/>
                </a:lnTo>
                <a:cubicBezTo>
                  <a:pt x="18730" y="742"/>
                  <a:pt x="18491" y="780"/>
                  <a:pt x="16259" y="1029"/>
                </a:cubicBezTo>
                <a:cubicBezTo>
                  <a:pt x="13621" y="1323"/>
                  <a:pt x="13772" y="1764"/>
                  <a:pt x="13331" y="1764"/>
                </a:cubicBezTo>
                <a:cubicBezTo>
                  <a:pt x="12890" y="1764"/>
                  <a:pt x="12449" y="1470"/>
                  <a:pt x="12449" y="1470"/>
                </a:cubicBezTo>
                <a:lnTo>
                  <a:pt x="9965" y="1470"/>
                </a:lnTo>
                <a:lnTo>
                  <a:pt x="7915" y="1907"/>
                </a:lnTo>
                <a:lnTo>
                  <a:pt x="7036" y="1613"/>
                </a:lnTo>
                <a:lnTo>
                  <a:pt x="1" y="1172"/>
                </a:lnTo>
                <a:lnTo>
                  <a:pt x="1" y="10959"/>
                </a:lnTo>
                <a:lnTo>
                  <a:pt x="2201" y="11574"/>
                </a:lnTo>
                <a:lnTo>
                  <a:pt x="3076" y="11721"/>
                </a:lnTo>
                <a:lnTo>
                  <a:pt x="3811" y="12158"/>
                </a:lnTo>
                <a:lnTo>
                  <a:pt x="4836" y="12305"/>
                </a:lnTo>
                <a:lnTo>
                  <a:pt x="6155" y="12746"/>
                </a:lnTo>
                <a:lnTo>
                  <a:pt x="7474" y="12305"/>
                </a:lnTo>
                <a:lnTo>
                  <a:pt x="8499" y="13040"/>
                </a:lnTo>
                <a:lnTo>
                  <a:pt x="9671" y="13184"/>
                </a:lnTo>
                <a:lnTo>
                  <a:pt x="10696" y="13184"/>
                </a:lnTo>
                <a:lnTo>
                  <a:pt x="11865" y="13481"/>
                </a:lnTo>
                <a:lnTo>
                  <a:pt x="14066" y="13775"/>
                </a:lnTo>
                <a:lnTo>
                  <a:pt x="15238" y="13775"/>
                </a:lnTo>
                <a:cubicBezTo>
                  <a:pt x="15528" y="13775"/>
                  <a:pt x="16997" y="13334"/>
                  <a:pt x="16997" y="13334"/>
                </a:cubicBezTo>
                <a:lnTo>
                  <a:pt x="17729" y="13334"/>
                </a:lnTo>
                <a:cubicBezTo>
                  <a:pt x="18169" y="13334"/>
                  <a:pt x="19488" y="13190"/>
                  <a:pt x="19488" y="13190"/>
                </a:cubicBezTo>
                <a:lnTo>
                  <a:pt x="21101" y="13190"/>
                </a:lnTo>
                <a:cubicBezTo>
                  <a:pt x="21101" y="13190"/>
                  <a:pt x="25094" y="12119"/>
                  <a:pt x="27282" y="12119"/>
                </a:cubicBezTo>
                <a:cubicBezTo>
                  <a:pt x="27778" y="12119"/>
                  <a:pt x="28181" y="12174"/>
                  <a:pt x="28424" y="12309"/>
                </a:cubicBezTo>
                <a:cubicBezTo>
                  <a:pt x="28933" y="12591"/>
                  <a:pt x="29354" y="12678"/>
                  <a:pt x="29679" y="12678"/>
                </a:cubicBezTo>
                <a:cubicBezTo>
                  <a:pt x="30199" y="12678"/>
                  <a:pt x="30475" y="12456"/>
                  <a:pt x="30475" y="12456"/>
                </a:cubicBezTo>
                <a:lnTo>
                  <a:pt x="31647" y="11868"/>
                </a:lnTo>
                <a:lnTo>
                  <a:pt x="34432" y="11868"/>
                </a:lnTo>
                <a:cubicBezTo>
                  <a:pt x="34432" y="11868"/>
                  <a:pt x="37217" y="12165"/>
                  <a:pt x="37657" y="12165"/>
                </a:cubicBezTo>
                <a:cubicBezTo>
                  <a:pt x="38098" y="12165"/>
                  <a:pt x="40148" y="13628"/>
                  <a:pt x="40148" y="13628"/>
                </a:cubicBezTo>
                <a:lnTo>
                  <a:pt x="41908" y="13628"/>
                </a:lnTo>
                <a:cubicBezTo>
                  <a:pt x="41908" y="13628"/>
                  <a:pt x="41696" y="13787"/>
                  <a:pt x="41845" y="13787"/>
                </a:cubicBezTo>
                <a:cubicBezTo>
                  <a:pt x="41944" y="13787"/>
                  <a:pt x="42202" y="13717"/>
                  <a:pt x="42786" y="13484"/>
                </a:cubicBezTo>
                <a:cubicBezTo>
                  <a:pt x="43859" y="13057"/>
                  <a:pt x="44539" y="12783"/>
                  <a:pt x="45285" y="12783"/>
                </a:cubicBezTo>
                <a:cubicBezTo>
                  <a:pt x="45559" y="12783"/>
                  <a:pt x="45842" y="12820"/>
                  <a:pt x="46156" y="12900"/>
                </a:cubicBezTo>
                <a:cubicBezTo>
                  <a:pt x="47044" y="13122"/>
                  <a:pt x="48435" y="13259"/>
                  <a:pt x="49057" y="13313"/>
                </a:cubicBezTo>
                <a:cubicBezTo>
                  <a:pt x="48947" y="13279"/>
                  <a:pt x="49057" y="13211"/>
                  <a:pt x="50113" y="13044"/>
                </a:cubicBezTo>
                <a:cubicBezTo>
                  <a:pt x="52016" y="12750"/>
                  <a:pt x="52310" y="12750"/>
                  <a:pt x="52457" y="12750"/>
                </a:cubicBezTo>
                <a:lnTo>
                  <a:pt x="53335" y="12750"/>
                </a:lnTo>
                <a:lnTo>
                  <a:pt x="54801" y="13044"/>
                </a:lnTo>
                <a:lnTo>
                  <a:pt x="56410" y="13628"/>
                </a:lnTo>
                <a:lnTo>
                  <a:pt x="57436" y="13628"/>
                </a:lnTo>
                <a:lnTo>
                  <a:pt x="58758" y="13149"/>
                </a:lnTo>
                <a:lnTo>
                  <a:pt x="58611" y="2198"/>
                </a:lnTo>
                <a:cubicBezTo>
                  <a:pt x="58218" y="2157"/>
                  <a:pt x="57904" y="1904"/>
                  <a:pt x="57292" y="1904"/>
                </a:cubicBezTo>
                <a:cubicBezTo>
                  <a:pt x="56267" y="1904"/>
                  <a:pt x="55532" y="1610"/>
                  <a:pt x="55532" y="1610"/>
                </a:cubicBezTo>
                <a:lnTo>
                  <a:pt x="54507" y="1026"/>
                </a:lnTo>
                <a:lnTo>
                  <a:pt x="53041" y="1026"/>
                </a:lnTo>
                <a:lnTo>
                  <a:pt x="50991" y="585"/>
                </a:lnTo>
                <a:lnTo>
                  <a:pt x="45715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6089260" y="4909207"/>
            <a:ext cx="2940385" cy="162040"/>
          </a:xfrm>
          <a:custGeom>
            <a:avLst/>
            <a:gdLst/>
            <a:ahLst/>
            <a:cxnLst/>
            <a:rect l="l" t="t" r="r" b="b"/>
            <a:pathLst>
              <a:path w="58793" h="3240" extrusionOk="0">
                <a:moveTo>
                  <a:pt x="1" y="0"/>
                </a:moveTo>
                <a:lnTo>
                  <a:pt x="995" y="752"/>
                </a:lnTo>
                <a:lnTo>
                  <a:pt x="1436" y="752"/>
                </a:lnTo>
                <a:lnTo>
                  <a:pt x="2461" y="1193"/>
                </a:lnTo>
                <a:lnTo>
                  <a:pt x="3045" y="1340"/>
                </a:lnTo>
                <a:lnTo>
                  <a:pt x="3780" y="1340"/>
                </a:lnTo>
                <a:lnTo>
                  <a:pt x="4364" y="1924"/>
                </a:lnTo>
                <a:lnTo>
                  <a:pt x="5099" y="2068"/>
                </a:lnTo>
                <a:lnTo>
                  <a:pt x="6859" y="2068"/>
                </a:lnTo>
                <a:cubicBezTo>
                  <a:pt x="7593" y="2068"/>
                  <a:pt x="7300" y="2215"/>
                  <a:pt x="7300" y="2215"/>
                </a:cubicBezTo>
                <a:lnTo>
                  <a:pt x="7740" y="2509"/>
                </a:lnTo>
                <a:lnTo>
                  <a:pt x="9059" y="2655"/>
                </a:lnTo>
                <a:cubicBezTo>
                  <a:pt x="9059" y="2655"/>
                  <a:pt x="9350" y="2655"/>
                  <a:pt x="9644" y="2358"/>
                </a:cubicBezTo>
                <a:lnTo>
                  <a:pt x="11110" y="2655"/>
                </a:lnTo>
                <a:lnTo>
                  <a:pt x="11844" y="2655"/>
                </a:lnTo>
                <a:lnTo>
                  <a:pt x="12870" y="3240"/>
                </a:lnTo>
                <a:lnTo>
                  <a:pt x="15477" y="2799"/>
                </a:lnTo>
                <a:lnTo>
                  <a:pt x="16218" y="2594"/>
                </a:lnTo>
                <a:lnTo>
                  <a:pt x="16970" y="2505"/>
                </a:lnTo>
                <a:lnTo>
                  <a:pt x="18436" y="2211"/>
                </a:lnTo>
                <a:lnTo>
                  <a:pt x="19188" y="2553"/>
                </a:lnTo>
                <a:lnTo>
                  <a:pt x="21542" y="2426"/>
                </a:lnTo>
                <a:lnTo>
                  <a:pt x="21911" y="2303"/>
                </a:lnTo>
                <a:cubicBezTo>
                  <a:pt x="21911" y="2303"/>
                  <a:pt x="22396" y="2064"/>
                  <a:pt x="22574" y="2057"/>
                </a:cubicBezTo>
                <a:cubicBezTo>
                  <a:pt x="22755" y="2047"/>
                  <a:pt x="23131" y="1914"/>
                  <a:pt x="23360" y="1767"/>
                </a:cubicBezTo>
                <a:cubicBezTo>
                  <a:pt x="23360" y="1767"/>
                  <a:pt x="23585" y="1769"/>
                  <a:pt x="23781" y="1769"/>
                </a:cubicBezTo>
                <a:cubicBezTo>
                  <a:pt x="23879" y="1769"/>
                  <a:pt x="23971" y="1768"/>
                  <a:pt x="24023" y="1767"/>
                </a:cubicBezTo>
                <a:cubicBezTo>
                  <a:pt x="24075" y="1765"/>
                  <a:pt x="24148" y="1764"/>
                  <a:pt x="24221" y="1764"/>
                </a:cubicBezTo>
                <a:cubicBezTo>
                  <a:pt x="24368" y="1764"/>
                  <a:pt x="24518" y="1767"/>
                  <a:pt x="24518" y="1767"/>
                </a:cubicBezTo>
                <a:cubicBezTo>
                  <a:pt x="24518" y="1767"/>
                  <a:pt x="27088" y="1623"/>
                  <a:pt x="27235" y="1623"/>
                </a:cubicBezTo>
                <a:lnTo>
                  <a:pt x="27970" y="1623"/>
                </a:lnTo>
                <a:lnTo>
                  <a:pt x="28687" y="1767"/>
                </a:lnTo>
                <a:lnTo>
                  <a:pt x="29101" y="1767"/>
                </a:lnTo>
                <a:lnTo>
                  <a:pt x="29514" y="1972"/>
                </a:lnTo>
                <a:lnTo>
                  <a:pt x="30054" y="1805"/>
                </a:lnTo>
                <a:lnTo>
                  <a:pt x="30922" y="1637"/>
                </a:lnTo>
                <a:lnTo>
                  <a:pt x="31349" y="1620"/>
                </a:lnTo>
                <a:lnTo>
                  <a:pt x="32228" y="1326"/>
                </a:lnTo>
                <a:lnTo>
                  <a:pt x="33837" y="1326"/>
                </a:lnTo>
                <a:lnTo>
                  <a:pt x="34801" y="1265"/>
                </a:lnTo>
                <a:lnTo>
                  <a:pt x="35887" y="1620"/>
                </a:lnTo>
                <a:lnTo>
                  <a:pt x="36769" y="1767"/>
                </a:lnTo>
                <a:lnTo>
                  <a:pt x="37504" y="2061"/>
                </a:lnTo>
                <a:lnTo>
                  <a:pt x="37797" y="2061"/>
                </a:lnTo>
                <a:cubicBezTo>
                  <a:pt x="37797" y="2061"/>
                  <a:pt x="38532" y="2204"/>
                  <a:pt x="38679" y="2204"/>
                </a:cubicBezTo>
                <a:cubicBezTo>
                  <a:pt x="38823" y="2204"/>
                  <a:pt x="38679" y="2204"/>
                  <a:pt x="40142" y="2792"/>
                </a:cubicBezTo>
                <a:cubicBezTo>
                  <a:pt x="40726" y="3025"/>
                  <a:pt x="40914" y="3095"/>
                  <a:pt x="40939" y="3095"/>
                </a:cubicBezTo>
                <a:cubicBezTo>
                  <a:pt x="40976" y="3095"/>
                  <a:pt x="40641" y="2936"/>
                  <a:pt x="40729" y="2936"/>
                </a:cubicBezTo>
                <a:lnTo>
                  <a:pt x="41464" y="2936"/>
                </a:lnTo>
                <a:lnTo>
                  <a:pt x="42233" y="2997"/>
                </a:lnTo>
                <a:lnTo>
                  <a:pt x="42489" y="2936"/>
                </a:lnTo>
                <a:lnTo>
                  <a:pt x="43073" y="2792"/>
                </a:lnTo>
                <a:cubicBezTo>
                  <a:pt x="43073" y="2792"/>
                  <a:pt x="43514" y="2351"/>
                  <a:pt x="43658" y="2351"/>
                </a:cubicBezTo>
                <a:lnTo>
                  <a:pt x="46002" y="2351"/>
                </a:lnTo>
                <a:lnTo>
                  <a:pt x="46737" y="2495"/>
                </a:lnTo>
                <a:lnTo>
                  <a:pt x="47034" y="2495"/>
                </a:lnTo>
                <a:cubicBezTo>
                  <a:pt x="47034" y="2495"/>
                  <a:pt x="47471" y="2351"/>
                  <a:pt x="47598" y="2338"/>
                </a:cubicBezTo>
                <a:cubicBezTo>
                  <a:pt x="47624" y="2335"/>
                  <a:pt x="47666" y="2334"/>
                  <a:pt x="47717" y="2334"/>
                </a:cubicBezTo>
                <a:cubicBezTo>
                  <a:pt x="47856" y="2334"/>
                  <a:pt x="48063" y="2342"/>
                  <a:pt x="48193" y="2342"/>
                </a:cubicBezTo>
                <a:cubicBezTo>
                  <a:pt x="48241" y="2342"/>
                  <a:pt x="48278" y="2341"/>
                  <a:pt x="48298" y="2338"/>
                </a:cubicBezTo>
                <a:cubicBezTo>
                  <a:pt x="48329" y="2333"/>
                  <a:pt x="48394" y="2332"/>
                  <a:pt x="48468" y="2332"/>
                </a:cubicBezTo>
                <a:cubicBezTo>
                  <a:pt x="48615" y="2332"/>
                  <a:pt x="48794" y="2338"/>
                  <a:pt x="48794" y="2338"/>
                </a:cubicBezTo>
                <a:cubicBezTo>
                  <a:pt x="48794" y="2338"/>
                  <a:pt x="49378" y="2351"/>
                  <a:pt x="49580" y="2420"/>
                </a:cubicBezTo>
                <a:cubicBezTo>
                  <a:pt x="49615" y="2432"/>
                  <a:pt x="49646" y="2437"/>
                  <a:pt x="49674" y="2437"/>
                </a:cubicBezTo>
                <a:cubicBezTo>
                  <a:pt x="49801" y="2437"/>
                  <a:pt x="49872" y="2322"/>
                  <a:pt x="50113" y="2201"/>
                </a:cubicBezTo>
                <a:cubicBezTo>
                  <a:pt x="50174" y="2169"/>
                  <a:pt x="50237" y="2157"/>
                  <a:pt x="50299" y="2157"/>
                </a:cubicBezTo>
                <a:cubicBezTo>
                  <a:pt x="50530" y="2157"/>
                  <a:pt x="50735" y="2334"/>
                  <a:pt x="50735" y="2334"/>
                </a:cubicBezTo>
                <a:lnTo>
                  <a:pt x="51141" y="2348"/>
                </a:lnTo>
                <a:lnTo>
                  <a:pt x="52050" y="2348"/>
                </a:lnTo>
                <a:lnTo>
                  <a:pt x="52932" y="2491"/>
                </a:lnTo>
                <a:lnTo>
                  <a:pt x="53810" y="2491"/>
                </a:lnTo>
                <a:lnTo>
                  <a:pt x="54394" y="2348"/>
                </a:lnTo>
                <a:lnTo>
                  <a:pt x="55129" y="2642"/>
                </a:lnTo>
                <a:lnTo>
                  <a:pt x="58351" y="2642"/>
                </a:lnTo>
                <a:lnTo>
                  <a:pt x="58792" y="1907"/>
                </a:lnTo>
                <a:lnTo>
                  <a:pt x="57470" y="2348"/>
                </a:lnTo>
                <a:cubicBezTo>
                  <a:pt x="57470" y="2348"/>
                  <a:pt x="57146" y="2283"/>
                  <a:pt x="56843" y="2283"/>
                </a:cubicBezTo>
                <a:cubicBezTo>
                  <a:pt x="56691" y="2283"/>
                  <a:pt x="56544" y="2299"/>
                  <a:pt x="56445" y="2348"/>
                </a:cubicBezTo>
                <a:cubicBezTo>
                  <a:pt x="56386" y="2377"/>
                  <a:pt x="56333" y="2389"/>
                  <a:pt x="56286" y="2389"/>
                </a:cubicBezTo>
                <a:cubicBezTo>
                  <a:pt x="56099" y="2389"/>
                  <a:pt x="56007" y="2201"/>
                  <a:pt x="56007" y="2201"/>
                </a:cubicBezTo>
                <a:cubicBezTo>
                  <a:pt x="56007" y="2201"/>
                  <a:pt x="54247" y="1466"/>
                  <a:pt x="52782" y="1466"/>
                </a:cubicBezTo>
                <a:cubicBezTo>
                  <a:pt x="51316" y="1466"/>
                  <a:pt x="50581" y="1323"/>
                  <a:pt x="50581" y="1323"/>
                </a:cubicBezTo>
                <a:lnTo>
                  <a:pt x="49846" y="1760"/>
                </a:lnTo>
                <a:lnTo>
                  <a:pt x="48968" y="1907"/>
                </a:lnTo>
                <a:lnTo>
                  <a:pt x="47646" y="1907"/>
                </a:lnTo>
                <a:lnTo>
                  <a:pt x="45008" y="1613"/>
                </a:lnTo>
                <a:lnTo>
                  <a:pt x="44273" y="1613"/>
                </a:lnTo>
                <a:cubicBezTo>
                  <a:pt x="44126" y="1613"/>
                  <a:pt x="43248" y="1907"/>
                  <a:pt x="43101" y="1907"/>
                </a:cubicBezTo>
                <a:cubicBezTo>
                  <a:pt x="42957" y="1907"/>
                  <a:pt x="42366" y="2201"/>
                  <a:pt x="41197" y="2348"/>
                </a:cubicBezTo>
                <a:cubicBezTo>
                  <a:pt x="41095" y="2361"/>
                  <a:pt x="41005" y="2366"/>
                  <a:pt x="40927" y="2366"/>
                </a:cubicBezTo>
                <a:cubicBezTo>
                  <a:pt x="40116" y="2366"/>
                  <a:pt x="40523" y="1734"/>
                  <a:pt x="39588" y="1466"/>
                </a:cubicBezTo>
                <a:cubicBezTo>
                  <a:pt x="39244" y="1368"/>
                  <a:pt x="39048" y="1336"/>
                  <a:pt x="38939" y="1336"/>
                </a:cubicBezTo>
                <a:cubicBezTo>
                  <a:pt x="38721" y="1336"/>
                  <a:pt x="38853" y="1466"/>
                  <a:pt x="38853" y="1466"/>
                </a:cubicBezTo>
                <a:lnTo>
                  <a:pt x="38119" y="1025"/>
                </a:lnTo>
                <a:lnTo>
                  <a:pt x="33868" y="441"/>
                </a:lnTo>
                <a:lnTo>
                  <a:pt x="31667" y="441"/>
                </a:lnTo>
                <a:lnTo>
                  <a:pt x="29907" y="1323"/>
                </a:lnTo>
                <a:lnTo>
                  <a:pt x="28882" y="1025"/>
                </a:lnTo>
                <a:lnTo>
                  <a:pt x="27857" y="732"/>
                </a:lnTo>
                <a:lnTo>
                  <a:pt x="27416" y="732"/>
                </a:lnTo>
                <a:cubicBezTo>
                  <a:pt x="27416" y="732"/>
                  <a:pt x="26688" y="1025"/>
                  <a:pt x="26391" y="1025"/>
                </a:cubicBezTo>
                <a:lnTo>
                  <a:pt x="25513" y="1025"/>
                </a:lnTo>
                <a:lnTo>
                  <a:pt x="22437" y="1613"/>
                </a:lnTo>
                <a:lnTo>
                  <a:pt x="21703" y="1907"/>
                </a:lnTo>
                <a:lnTo>
                  <a:pt x="20968" y="1907"/>
                </a:lnTo>
                <a:cubicBezTo>
                  <a:pt x="20818" y="1907"/>
                  <a:pt x="20233" y="2051"/>
                  <a:pt x="20233" y="2051"/>
                </a:cubicBezTo>
                <a:cubicBezTo>
                  <a:pt x="20233" y="2051"/>
                  <a:pt x="19352" y="1907"/>
                  <a:pt x="18033" y="1907"/>
                </a:cubicBezTo>
                <a:lnTo>
                  <a:pt x="17155" y="1907"/>
                </a:lnTo>
                <a:cubicBezTo>
                  <a:pt x="17155" y="1907"/>
                  <a:pt x="16273" y="1760"/>
                  <a:pt x="15832" y="1760"/>
                </a:cubicBezTo>
                <a:cubicBezTo>
                  <a:pt x="15398" y="1760"/>
                  <a:pt x="14957" y="2201"/>
                  <a:pt x="14664" y="2348"/>
                </a:cubicBezTo>
                <a:cubicBezTo>
                  <a:pt x="14566" y="2396"/>
                  <a:pt x="14451" y="2412"/>
                  <a:pt x="14337" y="2412"/>
                </a:cubicBezTo>
                <a:cubicBezTo>
                  <a:pt x="14108" y="2412"/>
                  <a:pt x="13880" y="2348"/>
                  <a:pt x="13782" y="2348"/>
                </a:cubicBezTo>
                <a:lnTo>
                  <a:pt x="12319" y="2348"/>
                </a:lnTo>
                <a:lnTo>
                  <a:pt x="10997" y="2051"/>
                </a:lnTo>
                <a:cubicBezTo>
                  <a:pt x="10997" y="2051"/>
                  <a:pt x="10553" y="1907"/>
                  <a:pt x="10262" y="1907"/>
                </a:cubicBezTo>
                <a:lnTo>
                  <a:pt x="8653" y="1907"/>
                </a:lnTo>
                <a:lnTo>
                  <a:pt x="7918" y="1323"/>
                </a:lnTo>
                <a:lnTo>
                  <a:pt x="7477" y="1466"/>
                </a:lnTo>
                <a:lnTo>
                  <a:pt x="7040" y="1025"/>
                </a:lnTo>
                <a:lnTo>
                  <a:pt x="6158" y="1466"/>
                </a:lnTo>
                <a:lnTo>
                  <a:pt x="4692" y="1172"/>
                </a:lnTo>
                <a:lnTo>
                  <a:pt x="3958" y="1025"/>
                </a:lnTo>
                <a:lnTo>
                  <a:pt x="3520" y="441"/>
                </a:lnTo>
                <a:lnTo>
                  <a:pt x="2786" y="298"/>
                </a:lnTo>
                <a:lnTo>
                  <a:pt x="1904" y="298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6088560" y="4323850"/>
            <a:ext cx="2941085" cy="165641"/>
          </a:xfrm>
          <a:custGeom>
            <a:avLst/>
            <a:gdLst/>
            <a:ahLst/>
            <a:cxnLst/>
            <a:rect l="l" t="t" r="r" b="b"/>
            <a:pathLst>
              <a:path w="58807" h="3312" extrusionOk="0">
                <a:moveTo>
                  <a:pt x="45852" y="1"/>
                </a:moveTo>
                <a:lnTo>
                  <a:pt x="43255" y="500"/>
                </a:lnTo>
                <a:lnTo>
                  <a:pt x="42513" y="722"/>
                </a:lnTo>
                <a:lnTo>
                  <a:pt x="41762" y="831"/>
                </a:lnTo>
                <a:lnTo>
                  <a:pt x="40306" y="1159"/>
                </a:lnTo>
                <a:lnTo>
                  <a:pt x="39547" y="838"/>
                </a:lnTo>
                <a:lnTo>
                  <a:pt x="37196" y="1019"/>
                </a:lnTo>
                <a:lnTo>
                  <a:pt x="36831" y="1149"/>
                </a:lnTo>
                <a:cubicBezTo>
                  <a:pt x="36831" y="1149"/>
                  <a:pt x="36356" y="1402"/>
                  <a:pt x="36175" y="1415"/>
                </a:cubicBezTo>
                <a:cubicBezTo>
                  <a:pt x="35997" y="1429"/>
                  <a:pt x="35624" y="1566"/>
                  <a:pt x="35399" y="1723"/>
                </a:cubicBezTo>
                <a:cubicBezTo>
                  <a:pt x="35399" y="1723"/>
                  <a:pt x="34893" y="1730"/>
                  <a:pt x="34736" y="1740"/>
                </a:cubicBezTo>
                <a:cubicBezTo>
                  <a:pt x="34579" y="1747"/>
                  <a:pt x="34241" y="1754"/>
                  <a:pt x="34241" y="1754"/>
                </a:cubicBezTo>
                <a:cubicBezTo>
                  <a:pt x="34241" y="1754"/>
                  <a:pt x="31674" y="1959"/>
                  <a:pt x="31527" y="1962"/>
                </a:cubicBezTo>
                <a:cubicBezTo>
                  <a:pt x="31384" y="1962"/>
                  <a:pt x="31090" y="1972"/>
                  <a:pt x="31090" y="1972"/>
                </a:cubicBezTo>
                <a:lnTo>
                  <a:pt x="30793" y="1979"/>
                </a:lnTo>
                <a:lnTo>
                  <a:pt x="30072" y="1856"/>
                </a:lnTo>
                <a:lnTo>
                  <a:pt x="29658" y="1863"/>
                </a:lnTo>
                <a:lnTo>
                  <a:pt x="29238" y="1668"/>
                </a:lnTo>
                <a:lnTo>
                  <a:pt x="28705" y="1846"/>
                </a:lnTo>
                <a:lnTo>
                  <a:pt x="27844" y="2034"/>
                </a:lnTo>
                <a:lnTo>
                  <a:pt x="27420" y="2065"/>
                </a:lnTo>
                <a:lnTo>
                  <a:pt x="26549" y="2382"/>
                </a:lnTo>
                <a:lnTo>
                  <a:pt x="25964" y="2393"/>
                </a:lnTo>
                <a:lnTo>
                  <a:pt x="24939" y="2420"/>
                </a:lnTo>
                <a:lnTo>
                  <a:pt x="23975" y="2502"/>
                </a:lnTo>
                <a:lnTo>
                  <a:pt x="22879" y="2177"/>
                </a:lnTo>
                <a:lnTo>
                  <a:pt x="21994" y="2051"/>
                </a:lnTo>
                <a:lnTo>
                  <a:pt x="21255" y="1778"/>
                </a:lnTo>
                <a:lnTo>
                  <a:pt x="20962" y="1788"/>
                </a:lnTo>
                <a:cubicBezTo>
                  <a:pt x="20962" y="1788"/>
                  <a:pt x="20261" y="1665"/>
                  <a:pt x="20089" y="1665"/>
                </a:cubicBezTo>
                <a:cubicBezTo>
                  <a:pt x="20084" y="1665"/>
                  <a:pt x="20080" y="1665"/>
                  <a:pt x="20077" y="1665"/>
                </a:cubicBezTo>
                <a:cubicBezTo>
                  <a:pt x="20067" y="1665"/>
                  <a:pt x="20058" y="1665"/>
                  <a:pt x="20051" y="1665"/>
                </a:cubicBezTo>
                <a:cubicBezTo>
                  <a:pt x="19945" y="1665"/>
                  <a:pt x="19977" y="1627"/>
                  <a:pt x="18600" y="1111"/>
                </a:cubicBezTo>
                <a:cubicBezTo>
                  <a:pt x="18011" y="892"/>
                  <a:pt x="17821" y="826"/>
                  <a:pt x="17796" y="826"/>
                </a:cubicBezTo>
                <a:cubicBezTo>
                  <a:pt x="17758" y="826"/>
                  <a:pt x="18098" y="977"/>
                  <a:pt x="18009" y="981"/>
                </a:cubicBezTo>
                <a:cubicBezTo>
                  <a:pt x="17866" y="985"/>
                  <a:pt x="17278" y="999"/>
                  <a:pt x="17278" y="999"/>
                </a:cubicBezTo>
                <a:lnTo>
                  <a:pt x="16509" y="954"/>
                </a:lnTo>
                <a:lnTo>
                  <a:pt x="16253" y="1022"/>
                </a:lnTo>
                <a:lnTo>
                  <a:pt x="15672" y="1186"/>
                </a:lnTo>
                <a:cubicBezTo>
                  <a:pt x="15672" y="1186"/>
                  <a:pt x="15241" y="1634"/>
                  <a:pt x="15098" y="1638"/>
                </a:cubicBezTo>
                <a:cubicBezTo>
                  <a:pt x="14951" y="1641"/>
                  <a:pt x="15098" y="1638"/>
                  <a:pt x="14367" y="1655"/>
                </a:cubicBezTo>
                <a:cubicBezTo>
                  <a:pt x="13844" y="1667"/>
                  <a:pt x="13770" y="1669"/>
                  <a:pt x="13770" y="1669"/>
                </a:cubicBezTo>
                <a:cubicBezTo>
                  <a:pt x="13770" y="1669"/>
                  <a:pt x="13781" y="1668"/>
                  <a:pt x="13782" y="1668"/>
                </a:cubicBezTo>
                <a:lnTo>
                  <a:pt x="13782" y="1668"/>
                </a:lnTo>
                <a:lnTo>
                  <a:pt x="13194" y="1682"/>
                </a:lnTo>
                <a:lnTo>
                  <a:pt x="12757" y="1689"/>
                </a:lnTo>
                <a:lnTo>
                  <a:pt x="12022" y="1562"/>
                </a:lnTo>
                <a:lnTo>
                  <a:pt x="11725" y="1569"/>
                </a:lnTo>
                <a:cubicBezTo>
                  <a:pt x="11725" y="1569"/>
                  <a:pt x="11291" y="1723"/>
                  <a:pt x="11168" y="1740"/>
                </a:cubicBezTo>
                <a:cubicBezTo>
                  <a:pt x="11042" y="1757"/>
                  <a:pt x="10560" y="1743"/>
                  <a:pt x="10468" y="1757"/>
                </a:cubicBezTo>
                <a:cubicBezTo>
                  <a:pt x="10399" y="1769"/>
                  <a:pt x="10176" y="1771"/>
                  <a:pt x="10054" y="1771"/>
                </a:cubicBezTo>
                <a:cubicBezTo>
                  <a:pt x="10005" y="1771"/>
                  <a:pt x="9972" y="1771"/>
                  <a:pt x="9972" y="1771"/>
                </a:cubicBezTo>
                <a:cubicBezTo>
                  <a:pt x="9972" y="1771"/>
                  <a:pt x="9384" y="1771"/>
                  <a:pt x="9186" y="1706"/>
                </a:cubicBezTo>
                <a:cubicBezTo>
                  <a:pt x="9152" y="1695"/>
                  <a:pt x="9123" y="1690"/>
                  <a:pt x="9096" y="1690"/>
                </a:cubicBezTo>
                <a:cubicBezTo>
                  <a:pt x="8965" y="1690"/>
                  <a:pt x="8898" y="1810"/>
                  <a:pt x="8657" y="1938"/>
                </a:cubicBezTo>
                <a:cubicBezTo>
                  <a:pt x="8594" y="1972"/>
                  <a:pt x="8528" y="1985"/>
                  <a:pt x="8464" y="1985"/>
                </a:cubicBezTo>
                <a:cubicBezTo>
                  <a:pt x="8237" y="1985"/>
                  <a:pt x="8031" y="1819"/>
                  <a:pt x="8031" y="1819"/>
                </a:cubicBezTo>
                <a:lnTo>
                  <a:pt x="7625" y="1812"/>
                </a:lnTo>
                <a:lnTo>
                  <a:pt x="6746" y="1836"/>
                </a:lnTo>
                <a:lnTo>
                  <a:pt x="5861" y="1709"/>
                </a:lnTo>
                <a:lnTo>
                  <a:pt x="4983" y="1733"/>
                </a:lnTo>
                <a:lnTo>
                  <a:pt x="4402" y="1894"/>
                </a:lnTo>
                <a:lnTo>
                  <a:pt x="3661" y="1620"/>
                </a:lnTo>
                <a:lnTo>
                  <a:pt x="2051" y="1658"/>
                </a:lnTo>
                <a:lnTo>
                  <a:pt x="1" y="1699"/>
                </a:lnTo>
                <a:lnTo>
                  <a:pt x="1327" y="1972"/>
                </a:lnTo>
                <a:cubicBezTo>
                  <a:pt x="1327" y="1972"/>
                  <a:pt x="1611" y="2021"/>
                  <a:pt x="1896" y="2021"/>
                </a:cubicBezTo>
                <a:cubicBezTo>
                  <a:pt x="2069" y="2021"/>
                  <a:pt x="2242" y="2003"/>
                  <a:pt x="2352" y="1945"/>
                </a:cubicBezTo>
                <a:cubicBezTo>
                  <a:pt x="2413" y="1913"/>
                  <a:pt x="2468" y="1900"/>
                  <a:pt x="2516" y="1900"/>
                </a:cubicBezTo>
                <a:cubicBezTo>
                  <a:pt x="2700" y="1900"/>
                  <a:pt x="2796" y="2082"/>
                  <a:pt x="2796" y="2082"/>
                </a:cubicBezTo>
                <a:cubicBezTo>
                  <a:pt x="2796" y="2082"/>
                  <a:pt x="4488" y="2736"/>
                  <a:pt x="5929" y="2736"/>
                </a:cubicBezTo>
                <a:cubicBezTo>
                  <a:pt x="5964" y="2736"/>
                  <a:pt x="6000" y="2735"/>
                  <a:pt x="6036" y="2734"/>
                </a:cubicBezTo>
                <a:cubicBezTo>
                  <a:pt x="6206" y="2730"/>
                  <a:pt x="6367" y="2729"/>
                  <a:pt x="6517" y="2729"/>
                </a:cubicBezTo>
                <a:cubicBezTo>
                  <a:pt x="7662" y="2729"/>
                  <a:pt x="8236" y="2830"/>
                  <a:pt x="8236" y="2830"/>
                </a:cubicBezTo>
                <a:lnTo>
                  <a:pt x="8957" y="2372"/>
                </a:lnTo>
                <a:lnTo>
                  <a:pt x="9835" y="2205"/>
                </a:lnTo>
                <a:lnTo>
                  <a:pt x="11154" y="2174"/>
                </a:lnTo>
                <a:lnTo>
                  <a:pt x="13799" y="2406"/>
                </a:lnTo>
                <a:cubicBezTo>
                  <a:pt x="13799" y="2406"/>
                  <a:pt x="14384" y="2393"/>
                  <a:pt x="14527" y="2389"/>
                </a:cubicBezTo>
                <a:cubicBezTo>
                  <a:pt x="14678" y="2386"/>
                  <a:pt x="15549" y="2071"/>
                  <a:pt x="15696" y="2068"/>
                </a:cubicBezTo>
                <a:cubicBezTo>
                  <a:pt x="15839" y="2065"/>
                  <a:pt x="16417" y="1757"/>
                  <a:pt x="17585" y="1583"/>
                </a:cubicBezTo>
                <a:cubicBezTo>
                  <a:pt x="17706" y="1565"/>
                  <a:pt x="17807" y="1557"/>
                  <a:pt x="17895" y="1557"/>
                </a:cubicBezTo>
                <a:cubicBezTo>
                  <a:pt x="18655" y="1557"/>
                  <a:pt x="18296" y="2181"/>
                  <a:pt x="19219" y="2423"/>
                </a:cubicBezTo>
                <a:cubicBezTo>
                  <a:pt x="19548" y="2510"/>
                  <a:pt x="19741" y="2539"/>
                  <a:pt x="19852" y="2539"/>
                </a:cubicBezTo>
                <a:cubicBezTo>
                  <a:pt x="20088" y="2539"/>
                  <a:pt x="19950" y="2406"/>
                  <a:pt x="19950" y="2406"/>
                </a:cubicBezTo>
                <a:lnTo>
                  <a:pt x="19950" y="2406"/>
                </a:lnTo>
                <a:lnTo>
                  <a:pt x="20692" y="2830"/>
                </a:lnTo>
                <a:lnTo>
                  <a:pt x="24956" y="3312"/>
                </a:lnTo>
                <a:lnTo>
                  <a:pt x="25834" y="3291"/>
                </a:lnTo>
                <a:cubicBezTo>
                  <a:pt x="26371" y="3277"/>
                  <a:pt x="26469" y="3275"/>
                  <a:pt x="26499" y="3275"/>
                </a:cubicBezTo>
                <a:cubicBezTo>
                  <a:pt x="26509" y="3275"/>
                  <a:pt x="26511" y="3275"/>
                  <a:pt x="26519" y="3275"/>
                </a:cubicBezTo>
                <a:cubicBezTo>
                  <a:pt x="26526" y="3275"/>
                  <a:pt x="26539" y="3275"/>
                  <a:pt x="26566" y="3274"/>
                </a:cubicBezTo>
                <a:cubicBezTo>
                  <a:pt x="26709" y="3271"/>
                  <a:pt x="27150" y="3261"/>
                  <a:pt x="27150" y="3261"/>
                </a:cubicBezTo>
                <a:lnTo>
                  <a:pt x="28889" y="2338"/>
                </a:lnTo>
                <a:lnTo>
                  <a:pt x="29921" y="2608"/>
                </a:lnTo>
                <a:lnTo>
                  <a:pt x="30957" y="2875"/>
                </a:lnTo>
                <a:lnTo>
                  <a:pt x="31397" y="2868"/>
                </a:lnTo>
                <a:cubicBezTo>
                  <a:pt x="31397" y="2868"/>
                  <a:pt x="32118" y="2560"/>
                  <a:pt x="32412" y="2550"/>
                </a:cubicBezTo>
                <a:cubicBezTo>
                  <a:pt x="32706" y="2543"/>
                  <a:pt x="33294" y="2529"/>
                  <a:pt x="33294" y="2529"/>
                </a:cubicBezTo>
                <a:lnTo>
                  <a:pt x="36356" y="1866"/>
                </a:lnTo>
                <a:lnTo>
                  <a:pt x="37080" y="1556"/>
                </a:lnTo>
                <a:cubicBezTo>
                  <a:pt x="37080" y="1556"/>
                  <a:pt x="37668" y="1545"/>
                  <a:pt x="37811" y="1538"/>
                </a:cubicBezTo>
                <a:cubicBezTo>
                  <a:pt x="37962" y="1538"/>
                  <a:pt x="38543" y="1378"/>
                  <a:pt x="38543" y="1378"/>
                </a:cubicBezTo>
                <a:cubicBezTo>
                  <a:pt x="38543" y="1378"/>
                  <a:pt x="39237" y="1475"/>
                  <a:pt x="40320" y="1475"/>
                </a:cubicBezTo>
                <a:cubicBezTo>
                  <a:pt x="40455" y="1475"/>
                  <a:pt x="40596" y="1473"/>
                  <a:pt x="40743" y="1470"/>
                </a:cubicBezTo>
                <a:cubicBezTo>
                  <a:pt x="41286" y="1459"/>
                  <a:pt x="41530" y="1453"/>
                  <a:pt x="41631" y="1451"/>
                </a:cubicBezTo>
                <a:lnTo>
                  <a:pt x="41631" y="1451"/>
                </a:lnTo>
                <a:cubicBezTo>
                  <a:pt x="41723" y="1463"/>
                  <a:pt x="42487" y="1566"/>
                  <a:pt x="42911" y="1566"/>
                </a:cubicBezTo>
                <a:cubicBezTo>
                  <a:pt x="42923" y="1566"/>
                  <a:pt x="42935" y="1566"/>
                  <a:pt x="42947" y="1566"/>
                </a:cubicBezTo>
                <a:cubicBezTo>
                  <a:pt x="43385" y="1552"/>
                  <a:pt x="43812" y="1104"/>
                  <a:pt x="44102" y="951"/>
                </a:cubicBezTo>
                <a:cubicBezTo>
                  <a:pt x="44207" y="895"/>
                  <a:pt x="44333" y="877"/>
                  <a:pt x="44456" y="877"/>
                </a:cubicBezTo>
                <a:cubicBezTo>
                  <a:pt x="44671" y="877"/>
                  <a:pt x="44882" y="930"/>
                  <a:pt x="44978" y="930"/>
                </a:cubicBezTo>
                <a:cubicBezTo>
                  <a:pt x="44980" y="930"/>
                  <a:pt x="44982" y="930"/>
                  <a:pt x="44984" y="930"/>
                </a:cubicBezTo>
                <a:cubicBezTo>
                  <a:pt x="45127" y="923"/>
                  <a:pt x="46009" y="903"/>
                  <a:pt x="46009" y="903"/>
                </a:cubicBezTo>
                <a:lnTo>
                  <a:pt x="46450" y="896"/>
                </a:lnTo>
                <a:lnTo>
                  <a:pt x="47772" y="1156"/>
                </a:lnTo>
                <a:cubicBezTo>
                  <a:pt x="47772" y="1156"/>
                  <a:pt x="48182" y="1283"/>
                  <a:pt x="48475" y="1283"/>
                </a:cubicBezTo>
                <a:cubicBezTo>
                  <a:pt x="48486" y="1283"/>
                  <a:pt x="48496" y="1283"/>
                  <a:pt x="48507" y="1282"/>
                </a:cubicBezTo>
                <a:cubicBezTo>
                  <a:pt x="48801" y="1275"/>
                  <a:pt x="49532" y="1258"/>
                  <a:pt x="49532" y="1258"/>
                </a:cubicBezTo>
                <a:lnTo>
                  <a:pt x="50116" y="1245"/>
                </a:lnTo>
                <a:lnTo>
                  <a:pt x="50865" y="1812"/>
                </a:lnTo>
                <a:lnTo>
                  <a:pt x="51302" y="1655"/>
                </a:lnTo>
                <a:lnTo>
                  <a:pt x="51750" y="2082"/>
                </a:lnTo>
                <a:lnTo>
                  <a:pt x="52618" y="1620"/>
                </a:lnTo>
                <a:lnTo>
                  <a:pt x="54091" y="1877"/>
                </a:lnTo>
                <a:lnTo>
                  <a:pt x="54825" y="2007"/>
                </a:lnTo>
                <a:lnTo>
                  <a:pt x="55276" y="2581"/>
                </a:lnTo>
                <a:lnTo>
                  <a:pt x="56011" y="2710"/>
                </a:lnTo>
                <a:lnTo>
                  <a:pt x="56595" y="2697"/>
                </a:lnTo>
                <a:lnTo>
                  <a:pt x="56893" y="2690"/>
                </a:lnTo>
                <a:lnTo>
                  <a:pt x="57487" y="2967"/>
                </a:lnTo>
                <a:lnTo>
                  <a:pt x="58806" y="2936"/>
                </a:lnTo>
                <a:lnTo>
                  <a:pt x="57778" y="2205"/>
                </a:lnTo>
                <a:lnTo>
                  <a:pt x="57337" y="2215"/>
                </a:lnTo>
                <a:lnTo>
                  <a:pt x="56298" y="1798"/>
                </a:lnTo>
                <a:lnTo>
                  <a:pt x="55710" y="1668"/>
                </a:lnTo>
                <a:lnTo>
                  <a:pt x="54979" y="1685"/>
                </a:lnTo>
                <a:lnTo>
                  <a:pt x="54381" y="1111"/>
                </a:lnTo>
                <a:lnTo>
                  <a:pt x="53646" y="985"/>
                </a:lnTo>
                <a:lnTo>
                  <a:pt x="52621" y="1009"/>
                </a:lnTo>
                <a:lnTo>
                  <a:pt x="51890" y="1026"/>
                </a:lnTo>
                <a:cubicBezTo>
                  <a:pt x="51851" y="1027"/>
                  <a:pt x="51815" y="1027"/>
                  <a:pt x="51782" y="1027"/>
                </a:cubicBezTo>
                <a:cubicBezTo>
                  <a:pt x="51185" y="1027"/>
                  <a:pt x="51446" y="889"/>
                  <a:pt x="51446" y="889"/>
                </a:cubicBezTo>
                <a:lnTo>
                  <a:pt x="50998" y="609"/>
                </a:lnTo>
                <a:lnTo>
                  <a:pt x="49672" y="493"/>
                </a:lnTo>
                <a:cubicBezTo>
                  <a:pt x="49672" y="493"/>
                  <a:pt x="49378" y="500"/>
                  <a:pt x="49091" y="800"/>
                </a:cubicBezTo>
                <a:lnTo>
                  <a:pt x="47619" y="544"/>
                </a:lnTo>
                <a:lnTo>
                  <a:pt x="46887" y="561"/>
                </a:lnTo>
                <a:lnTo>
                  <a:pt x="458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16420" y="114300"/>
            <a:ext cx="1967574" cy="1389907"/>
          </a:xfrm>
          <a:custGeom>
            <a:avLst/>
            <a:gdLst/>
            <a:ahLst/>
            <a:cxnLst/>
            <a:rect l="l" t="t" r="r" b="b"/>
            <a:pathLst>
              <a:path w="22274" h="13570" extrusionOk="0">
                <a:moveTo>
                  <a:pt x="1" y="0"/>
                </a:moveTo>
                <a:lnTo>
                  <a:pt x="1" y="13570"/>
                </a:lnTo>
                <a:lnTo>
                  <a:pt x="1166" y="13337"/>
                </a:lnTo>
                <a:lnTo>
                  <a:pt x="2048" y="13337"/>
                </a:lnTo>
                <a:lnTo>
                  <a:pt x="2926" y="12896"/>
                </a:lnTo>
                <a:cubicBezTo>
                  <a:pt x="2926" y="12896"/>
                  <a:pt x="3510" y="12749"/>
                  <a:pt x="4245" y="12749"/>
                </a:cubicBezTo>
                <a:cubicBezTo>
                  <a:pt x="4979" y="12749"/>
                  <a:pt x="6005" y="13047"/>
                  <a:pt x="6005" y="13047"/>
                </a:cubicBezTo>
                <a:lnTo>
                  <a:pt x="6589" y="13047"/>
                </a:lnTo>
                <a:lnTo>
                  <a:pt x="7614" y="12606"/>
                </a:lnTo>
                <a:lnTo>
                  <a:pt x="9962" y="12022"/>
                </a:lnTo>
                <a:lnTo>
                  <a:pt x="11721" y="12315"/>
                </a:lnTo>
                <a:lnTo>
                  <a:pt x="14650" y="10703"/>
                </a:lnTo>
                <a:lnTo>
                  <a:pt x="16410" y="10703"/>
                </a:lnTo>
                <a:lnTo>
                  <a:pt x="17729" y="10409"/>
                </a:lnTo>
                <a:lnTo>
                  <a:pt x="18316" y="9531"/>
                </a:lnTo>
                <a:lnTo>
                  <a:pt x="19635" y="9674"/>
                </a:lnTo>
                <a:lnTo>
                  <a:pt x="20804" y="9821"/>
                </a:lnTo>
                <a:lnTo>
                  <a:pt x="21101" y="9524"/>
                </a:lnTo>
                <a:lnTo>
                  <a:pt x="22273" y="9524"/>
                </a:lnTo>
                <a:lnTo>
                  <a:pt x="22273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14300" y="1024671"/>
            <a:ext cx="1968192" cy="480578"/>
          </a:xfrm>
          <a:custGeom>
            <a:avLst/>
            <a:gdLst/>
            <a:ahLst/>
            <a:cxnLst/>
            <a:rect l="l" t="t" r="r" b="b"/>
            <a:pathLst>
              <a:path w="22281" h="4692" extrusionOk="0">
                <a:moveTo>
                  <a:pt x="22256" y="0"/>
                </a:moveTo>
                <a:cubicBezTo>
                  <a:pt x="22256" y="0"/>
                  <a:pt x="22147" y="48"/>
                  <a:pt x="22000" y="48"/>
                </a:cubicBezTo>
                <a:lnTo>
                  <a:pt x="21706" y="48"/>
                </a:lnTo>
                <a:cubicBezTo>
                  <a:pt x="21559" y="48"/>
                  <a:pt x="21706" y="195"/>
                  <a:pt x="21706" y="195"/>
                </a:cubicBezTo>
                <a:lnTo>
                  <a:pt x="21122" y="338"/>
                </a:lnTo>
                <a:lnTo>
                  <a:pt x="18040" y="338"/>
                </a:lnTo>
                <a:lnTo>
                  <a:pt x="17455" y="632"/>
                </a:lnTo>
                <a:cubicBezTo>
                  <a:pt x="17455" y="632"/>
                  <a:pt x="17162" y="779"/>
                  <a:pt x="17162" y="926"/>
                </a:cubicBezTo>
                <a:cubicBezTo>
                  <a:pt x="17162" y="1073"/>
                  <a:pt x="16721" y="1223"/>
                  <a:pt x="16577" y="1223"/>
                </a:cubicBezTo>
                <a:lnTo>
                  <a:pt x="15989" y="1223"/>
                </a:lnTo>
                <a:cubicBezTo>
                  <a:pt x="15989" y="1223"/>
                  <a:pt x="15696" y="1367"/>
                  <a:pt x="15405" y="1517"/>
                </a:cubicBezTo>
                <a:cubicBezTo>
                  <a:pt x="15307" y="1565"/>
                  <a:pt x="15242" y="1581"/>
                  <a:pt x="15198" y="1581"/>
                </a:cubicBezTo>
                <a:cubicBezTo>
                  <a:pt x="15111" y="1581"/>
                  <a:pt x="15111" y="1517"/>
                  <a:pt x="15111" y="1517"/>
                </a:cubicBezTo>
                <a:lnTo>
                  <a:pt x="14670" y="1661"/>
                </a:lnTo>
                <a:lnTo>
                  <a:pt x="14086" y="1517"/>
                </a:lnTo>
                <a:lnTo>
                  <a:pt x="13502" y="1811"/>
                </a:lnTo>
                <a:lnTo>
                  <a:pt x="13204" y="1811"/>
                </a:lnTo>
                <a:lnTo>
                  <a:pt x="12911" y="2105"/>
                </a:lnTo>
                <a:lnTo>
                  <a:pt x="12477" y="2105"/>
                </a:lnTo>
                <a:lnTo>
                  <a:pt x="11889" y="2252"/>
                </a:lnTo>
                <a:lnTo>
                  <a:pt x="11889" y="2546"/>
                </a:lnTo>
                <a:lnTo>
                  <a:pt x="11595" y="2693"/>
                </a:lnTo>
                <a:lnTo>
                  <a:pt x="11011" y="2987"/>
                </a:lnTo>
                <a:cubicBezTo>
                  <a:pt x="11011" y="2987"/>
                  <a:pt x="10570" y="2987"/>
                  <a:pt x="10129" y="2840"/>
                </a:cubicBezTo>
                <a:cubicBezTo>
                  <a:pt x="9983" y="2792"/>
                  <a:pt x="9935" y="2776"/>
                  <a:pt x="9924" y="2776"/>
                </a:cubicBezTo>
                <a:cubicBezTo>
                  <a:pt x="9902" y="2776"/>
                  <a:pt x="10031" y="2840"/>
                  <a:pt x="9835" y="2840"/>
                </a:cubicBezTo>
                <a:cubicBezTo>
                  <a:pt x="9541" y="2840"/>
                  <a:pt x="9541" y="2987"/>
                  <a:pt x="9541" y="2987"/>
                </a:cubicBezTo>
                <a:lnTo>
                  <a:pt x="9247" y="3130"/>
                </a:lnTo>
                <a:lnTo>
                  <a:pt x="9101" y="3130"/>
                </a:lnTo>
                <a:lnTo>
                  <a:pt x="8660" y="2987"/>
                </a:lnTo>
                <a:lnTo>
                  <a:pt x="8024" y="3178"/>
                </a:lnTo>
                <a:lnTo>
                  <a:pt x="7635" y="3427"/>
                </a:lnTo>
                <a:lnTo>
                  <a:pt x="7194" y="3427"/>
                </a:lnTo>
                <a:lnTo>
                  <a:pt x="6459" y="3571"/>
                </a:lnTo>
                <a:lnTo>
                  <a:pt x="6165" y="3865"/>
                </a:lnTo>
                <a:lnTo>
                  <a:pt x="5724" y="3865"/>
                </a:lnTo>
                <a:lnTo>
                  <a:pt x="5431" y="3721"/>
                </a:lnTo>
                <a:cubicBezTo>
                  <a:pt x="5431" y="3721"/>
                  <a:pt x="4846" y="3721"/>
                  <a:pt x="4112" y="3574"/>
                </a:cubicBezTo>
                <a:cubicBezTo>
                  <a:pt x="3867" y="3527"/>
                  <a:pt x="3720" y="3511"/>
                  <a:pt x="3634" y="3511"/>
                </a:cubicBezTo>
                <a:cubicBezTo>
                  <a:pt x="3460" y="3511"/>
                  <a:pt x="3527" y="3574"/>
                  <a:pt x="3527" y="3574"/>
                </a:cubicBezTo>
                <a:cubicBezTo>
                  <a:pt x="3527" y="3574"/>
                  <a:pt x="3380" y="3721"/>
                  <a:pt x="3230" y="3721"/>
                </a:cubicBezTo>
                <a:lnTo>
                  <a:pt x="2201" y="3721"/>
                </a:lnTo>
                <a:lnTo>
                  <a:pt x="1761" y="4015"/>
                </a:lnTo>
                <a:lnTo>
                  <a:pt x="298" y="4015"/>
                </a:lnTo>
                <a:lnTo>
                  <a:pt x="1" y="3943"/>
                </a:lnTo>
                <a:lnTo>
                  <a:pt x="1" y="4692"/>
                </a:lnTo>
                <a:lnTo>
                  <a:pt x="1173" y="4456"/>
                </a:lnTo>
                <a:lnTo>
                  <a:pt x="2051" y="4456"/>
                </a:lnTo>
                <a:lnTo>
                  <a:pt x="2933" y="4015"/>
                </a:lnTo>
                <a:cubicBezTo>
                  <a:pt x="2933" y="4015"/>
                  <a:pt x="3517" y="3872"/>
                  <a:pt x="4252" y="3872"/>
                </a:cubicBezTo>
                <a:cubicBezTo>
                  <a:pt x="4986" y="3872"/>
                  <a:pt x="6011" y="4166"/>
                  <a:pt x="6011" y="4166"/>
                </a:cubicBezTo>
                <a:lnTo>
                  <a:pt x="6596" y="4166"/>
                </a:lnTo>
                <a:lnTo>
                  <a:pt x="7621" y="3725"/>
                </a:lnTo>
                <a:lnTo>
                  <a:pt x="9822" y="3284"/>
                </a:lnTo>
                <a:cubicBezTo>
                  <a:pt x="9822" y="3284"/>
                  <a:pt x="10703" y="3284"/>
                  <a:pt x="10994" y="3431"/>
                </a:cubicBezTo>
                <a:cubicBezTo>
                  <a:pt x="11047" y="3458"/>
                  <a:pt x="11147" y="3467"/>
                  <a:pt x="11255" y="3467"/>
                </a:cubicBezTo>
                <a:cubicBezTo>
                  <a:pt x="11473" y="3467"/>
                  <a:pt x="11728" y="3431"/>
                  <a:pt x="11728" y="3431"/>
                </a:cubicBezTo>
                <a:cubicBezTo>
                  <a:pt x="11728" y="3431"/>
                  <a:pt x="12897" y="2990"/>
                  <a:pt x="13310" y="2560"/>
                </a:cubicBezTo>
                <a:cubicBezTo>
                  <a:pt x="13351" y="2522"/>
                  <a:pt x="13505" y="2454"/>
                  <a:pt x="13505" y="2454"/>
                </a:cubicBezTo>
                <a:lnTo>
                  <a:pt x="13922" y="2406"/>
                </a:lnTo>
                <a:lnTo>
                  <a:pt x="14657" y="1821"/>
                </a:lnTo>
                <a:lnTo>
                  <a:pt x="16417" y="1821"/>
                </a:lnTo>
                <a:lnTo>
                  <a:pt x="17736" y="1524"/>
                </a:lnTo>
                <a:lnTo>
                  <a:pt x="18323" y="646"/>
                </a:lnTo>
                <a:lnTo>
                  <a:pt x="19642" y="789"/>
                </a:lnTo>
                <a:lnTo>
                  <a:pt x="20811" y="936"/>
                </a:lnTo>
                <a:lnTo>
                  <a:pt x="21108" y="643"/>
                </a:lnTo>
                <a:lnTo>
                  <a:pt x="22280" y="643"/>
                </a:lnTo>
                <a:lnTo>
                  <a:pt x="22280" y="45"/>
                </a:lnTo>
                <a:lnTo>
                  <a:pt x="222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1204950" y="538000"/>
            <a:ext cx="6734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1"/>
          </p:nvPr>
        </p:nvSpPr>
        <p:spPr>
          <a:xfrm>
            <a:off x="1685088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2"/>
          </p:nvPr>
        </p:nvSpPr>
        <p:spPr>
          <a:xfrm>
            <a:off x="1284588" y="3101000"/>
            <a:ext cx="2691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3"/>
          </p:nvPr>
        </p:nvSpPr>
        <p:spPr>
          <a:xfrm>
            <a:off x="5595900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4"/>
          </p:nvPr>
        </p:nvSpPr>
        <p:spPr>
          <a:xfrm>
            <a:off x="5167813" y="3101000"/>
            <a:ext cx="2691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8725388" y="3935977"/>
            <a:ext cx="304324" cy="779722"/>
            <a:chOff x="8725388" y="3935977"/>
            <a:chExt cx="304324" cy="779722"/>
          </a:xfrm>
        </p:grpSpPr>
        <p:sp>
          <p:nvSpPr>
            <p:cNvPr id="207" name="Google Shape;207;p5"/>
            <p:cNvSpPr/>
            <p:nvPr/>
          </p:nvSpPr>
          <p:spPr>
            <a:xfrm rot="-5526826">
              <a:off x="8850068" y="4381743"/>
              <a:ext cx="201415" cy="138908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5526826">
              <a:off x="8677698" y="4155402"/>
              <a:ext cx="295154" cy="178510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-5526826">
              <a:off x="8891670" y="4573489"/>
              <a:ext cx="137856" cy="133681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rot="-5526826">
              <a:off x="8721822" y="4347449"/>
              <a:ext cx="256581" cy="21167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5526826">
              <a:off x="8705304" y="4016846"/>
              <a:ext cx="172251" cy="121901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5526826">
              <a:off x="8753748" y="4554379"/>
              <a:ext cx="122630" cy="128897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5526826">
              <a:off x="8961279" y="4652035"/>
              <a:ext cx="62857" cy="57533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-5526826">
              <a:off x="8840454" y="4509408"/>
              <a:ext cx="220194" cy="149522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5526826">
              <a:off x="8748016" y="3947932"/>
              <a:ext cx="77419" cy="75625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-5526826">
              <a:off x="8790843" y="4133673"/>
              <a:ext cx="269114" cy="173363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5526826">
              <a:off x="8914194" y="4001454"/>
              <a:ext cx="108106" cy="73334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5526826">
              <a:off x="8783461" y="3966175"/>
              <a:ext cx="210707" cy="181404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5526826">
              <a:off x="8940939" y="4242189"/>
              <a:ext cx="91982" cy="52588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5526826">
              <a:off x="8506382" y="4181268"/>
              <a:ext cx="742336" cy="27825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5526826">
              <a:off x="8717355" y="4345282"/>
              <a:ext cx="271807" cy="21903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5526826">
              <a:off x="8670339" y="4158547"/>
              <a:ext cx="317955" cy="184822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-5526826">
              <a:off x="9014053" y="4474889"/>
              <a:ext cx="13118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5526826">
              <a:off x="9018047" y="4571812"/>
              <a:ext cx="12298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5526826">
              <a:off x="8828305" y="4501320"/>
              <a:ext cx="237256" cy="156477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5526826">
              <a:off x="9002026" y="4089987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5526826">
              <a:off x="9003787" y="416609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5526826">
              <a:off x="8778480" y="4130000"/>
              <a:ext cx="286604" cy="180158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5526826">
              <a:off x="8780793" y="3962945"/>
              <a:ext cx="219336" cy="197084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5526826">
              <a:off x="9011898" y="4353253"/>
              <a:ext cx="8433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5526826">
              <a:off x="9013428" y="442684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5526826">
              <a:off x="8839572" y="4377726"/>
              <a:ext cx="216681" cy="145099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5526826">
              <a:off x="8756110" y="4543652"/>
              <a:ext cx="123957" cy="136093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5526826">
              <a:off x="8699527" y="4015815"/>
              <a:ext cx="190523" cy="128736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5526826">
              <a:off x="8956005" y="4639859"/>
              <a:ext cx="71680" cy="72932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5526826">
              <a:off x="9006669" y="4220830"/>
              <a:ext cx="9097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-5526826">
              <a:off x="9008284" y="4286680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-5526826">
              <a:off x="8930423" y="4236588"/>
              <a:ext cx="106115" cy="59383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5526826">
              <a:off x="8745174" y="3940436"/>
              <a:ext cx="88781" cy="94240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-5526826">
              <a:off x="8998210" y="3983604"/>
              <a:ext cx="8472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-5526826">
              <a:off x="8998837" y="4038044"/>
              <a:ext cx="11244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-5526826">
              <a:off x="8902949" y="3997445"/>
              <a:ext cx="123567" cy="79887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3" name="Google Shape;243;p5"/>
          <p:cNvSpPr/>
          <p:nvPr/>
        </p:nvSpPr>
        <p:spPr>
          <a:xfrm rot="4146022">
            <a:off x="8760354" y="3384292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rot="4146022">
            <a:off x="8841649" y="3464603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rot="10800000">
            <a:off x="7885260" y="114290"/>
            <a:ext cx="495925" cy="20724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rot="5400000">
            <a:off x="8678110" y="1124672"/>
            <a:ext cx="495925" cy="20724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rot="4146022">
            <a:off x="1048779" y="147817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rot="4146022">
            <a:off x="1130074" y="228128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5"/>
          <p:cNvGrpSpPr/>
          <p:nvPr/>
        </p:nvGrpSpPr>
        <p:grpSpPr>
          <a:xfrm>
            <a:off x="114298" y="797475"/>
            <a:ext cx="308208" cy="861623"/>
            <a:chOff x="114298" y="656475"/>
            <a:chExt cx="308208" cy="861623"/>
          </a:xfrm>
        </p:grpSpPr>
        <p:sp>
          <p:nvSpPr>
            <p:cNvPr id="250" name="Google Shape;250;p5"/>
            <p:cNvSpPr/>
            <p:nvPr/>
          </p:nvSpPr>
          <p:spPr>
            <a:xfrm rot="-5400000">
              <a:off x="103675" y="1022850"/>
              <a:ext cx="107412" cy="86166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89285" y="1336898"/>
              <a:ext cx="83136" cy="32485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76165" y="1166251"/>
              <a:ext cx="94917" cy="18027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89307" y="1254230"/>
              <a:ext cx="78406" cy="27800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108898" y="1112946"/>
              <a:ext cx="13298" cy="1874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234977" y="1440341"/>
              <a:ext cx="63189" cy="86523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282053" y="1215831"/>
              <a:ext cx="86171" cy="69968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301598" y="1376125"/>
              <a:ext cx="73096" cy="62873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99437" y="1414568"/>
              <a:ext cx="64215" cy="3360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335176" y="1114956"/>
              <a:ext cx="95498" cy="76661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5400000">
              <a:off x="295663" y="1300039"/>
              <a:ext cx="73854" cy="66398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110928" y="1470015"/>
              <a:ext cx="41233" cy="33868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-5400000">
              <a:off x="112823" y="938821"/>
              <a:ext cx="83940" cy="80365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-5400000">
              <a:off x="159655" y="1454040"/>
              <a:ext cx="52658" cy="63498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-5400000">
              <a:off x="106888" y="764068"/>
              <a:ext cx="93534" cy="78089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-5400000">
              <a:off x="349120" y="1215519"/>
              <a:ext cx="83449" cy="62695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-5400000">
              <a:off x="398585" y="1123924"/>
              <a:ext cx="42438" cy="4775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-5400000">
              <a:off x="353916" y="1028917"/>
              <a:ext cx="120354" cy="16198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114564" y="854925"/>
              <a:ext cx="80236" cy="80142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-5400000">
              <a:off x="358759" y="1299681"/>
              <a:ext cx="72917" cy="53681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-5400000">
              <a:off x="386135" y="934892"/>
              <a:ext cx="55737" cy="16109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-5400000">
              <a:off x="361526" y="1378891"/>
              <a:ext cx="73096" cy="48237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-5400000">
              <a:off x="363668" y="1459395"/>
              <a:ext cx="72783" cy="43998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-5400000">
              <a:off x="185401" y="667254"/>
              <a:ext cx="94427" cy="73761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-5400000">
              <a:off x="112533" y="670735"/>
              <a:ext cx="82244" cy="78714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-5400000">
              <a:off x="245149" y="1016267"/>
              <a:ext cx="121291" cy="61981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-5400000">
              <a:off x="266458" y="663349"/>
              <a:ext cx="90009" cy="76260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-5400000">
              <a:off x="404989" y="798807"/>
              <a:ext cx="30390" cy="4016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-5400000">
              <a:off x="372212" y="858895"/>
              <a:ext cx="85903" cy="14056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 rot="-5400000">
              <a:off x="344279" y="662903"/>
              <a:ext cx="84029" cy="71798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 rot="-5400000">
              <a:off x="263981" y="848030"/>
              <a:ext cx="88000" cy="60196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 rot="-5400000">
              <a:off x="214027" y="1219602"/>
              <a:ext cx="82199" cy="71574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-5400000">
              <a:off x="138392" y="1226787"/>
              <a:ext cx="79343" cy="73538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 rot="-5400000">
              <a:off x="194035" y="1130709"/>
              <a:ext cx="101433" cy="73672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 rot="-5400000">
              <a:off x="265319" y="1121181"/>
              <a:ext cx="96256" cy="74430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 rot="-5400000">
              <a:off x="220586" y="1301936"/>
              <a:ext cx="79299" cy="77242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 rot="-5400000">
              <a:off x="116660" y="1127452"/>
              <a:ext cx="102816" cy="87103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 rot="-5400000">
              <a:off x="307979" y="1451898"/>
              <a:ext cx="70820" cy="61579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 rot="-5400000">
              <a:off x="151266" y="1393975"/>
              <a:ext cx="69570" cy="59080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 rot="-5400000">
              <a:off x="314024" y="1007632"/>
              <a:ext cx="121737" cy="65952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 rot="-5400000">
              <a:off x="226186" y="1373760"/>
              <a:ext cx="74301" cy="82284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 rot="-5400000">
              <a:off x="140779" y="1314542"/>
              <a:ext cx="85858" cy="6590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 rot="-5400000">
              <a:off x="343431" y="747780"/>
              <a:ext cx="80860" cy="72110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 rot="-5400000">
              <a:off x="340777" y="919921"/>
              <a:ext cx="61047" cy="55644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 rot="-5400000">
              <a:off x="265543" y="760476"/>
              <a:ext cx="87733" cy="65729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 rot="-5400000">
              <a:off x="329933" y="837677"/>
              <a:ext cx="91704" cy="65060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 rot="-5400000">
              <a:off x="200216" y="933309"/>
              <a:ext cx="71712" cy="67023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-5400000">
              <a:off x="189484" y="765184"/>
              <a:ext cx="92151" cy="70816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 rot="-5400000">
              <a:off x="274022" y="927374"/>
              <a:ext cx="63769" cy="58455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 rot="-5400000">
              <a:off x="179510" y="1022515"/>
              <a:ext cx="113035" cy="64435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-5400000">
              <a:off x="194192" y="852091"/>
              <a:ext cx="82690" cy="71128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-5400000">
              <a:off x="418488" y="973358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 rot="-5400000">
              <a:off x="393186" y="1176447"/>
              <a:ext cx="57968" cy="45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 rot="-5400000">
              <a:off x="418399" y="911195"/>
              <a:ext cx="7542" cy="4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 rot="-5400000">
              <a:off x="418176" y="1101120"/>
              <a:ext cx="7988" cy="45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 rot="-5400000">
              <a:off x="391958" y="755431"/>
              <a:ext cx="60422" cy="45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 rot="-5400000">
              <a:off x="418644" y="819468"/>
              <a:ext cx="7051" cy="45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 rot="-5400000">
              <a:off x="377703" y="1514305"/>
              <a:ext cx="45" cy="691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418421" y="1441409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rot="-5400000">
              <a:off x="418421" y="1286337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 rot="-5400000">
              <a:off x="418488" y="1362802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 rot="-5400000">
              <a:off x="-161805" y="933474"/>
              <a:ext cx="860995" cy="307628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5"/>
          <p:cNvGrpSpPr/>
          <p:nvPr/>
        </p:nvGrpSpPr>
        <p:grpSpPr>
          <a:xfrm>
            <a:off x="67525" y="2193359"/>
            <a:ext cx="304296" cy="303241"/>
            <a:chOff x="67525" y="2193359"/>
            <a:chExt cx="304296" cy="303241"/>
          </a:xfrm>
        </p:grpSpPr>
        <p:sp>
          <p:nvSpPr>
            <p:cNvPr id="313" name="Google Shape;313;p5"/>
            <p:cNvSpPr/>
            <p:nvPr/>
          </p:nvSpPr>
          <p:spPr>
            <a:xfrm rot="4146022">
              <a:off x="102479" y="2226867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 rot="4146022">
              <a:off x="183774" y="2307178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5"/>
          <p:cNvGrpSpPr/>
          <p:nvPr/>
        </p:nvGrpSpPr>
        <p:grpSpPr>
          <a:xfrm>
            <a:off x="53949" y="3538205"/>
            <a:ext cx="793965" cy="779723"/>
            <a:chOff x="3074" y="3053605"/>
            <a:chExt cx="793965" cy="779723"/>
          </a:xfrm>
        </p:grpSpPr>
        <p:sp>
          <p:nvSpPr>
            <p:cNvPr id="316" name="Google Shape;316;p5"/>
            <p:cNvSpPr/>
            <p:nvPr/>
          </p:nvSpPr>
          <p:spPr>
            <a:xfrm rot="-1516758">
              <a:off x="97065" y="3155408"/>
              <a:ext cx="605982" cy="576117"/>
            </a:xfrm>
            <a:custGeom>
              <a:avLst/>
              <a:gdLst/>
              <a:ahLst/>
              <a:cxnLst/>
              <a:rect l="l" t="t" r="r" b="b"/>
              <a:pathLst>
                <a:path w="7625" h="7249" extrusionOk="0">
                  <a:moveTo>
                    <a:pt x="383" y="668"/>
                  </a:moveTo>
                  <a:lnTo>
                    <a:pt x="383" y="668"/>
                  </a:lnTo>
                  <a:cubicBezTo>
                    <a:pt x="339" y="719"/>
                    <a:pt x="294" y="770"/>
                    <a:pt x="247" y="818"/>
                  </a:cubicBezTo>
                  <a:cubicBezTo>
                    <a:pt x="243" y="722"/>
                    <a:pt x="298" y="685"/>
                    <a:pt x="383" y="668"/>
                  </a:cubicBezTo>
                  <a:close/>
                  <a:moveTo>
                    <a:pt x="486" y="736"/>
                  </a:moveTo>
                  <a:lnTo>
                    <a:pt x="486" y="736"/>
                  </a:lnTo>
                  <a:cubicBezTo>
                    <a:pt x="469" y="941"/>
                    <a:pt x="312" y="1057"/>
                    <a:pt x="185" y="1225"/>
                  </a:cubicBezTo>
                  <a:cubicBezTo>
                    <a:pt x="175" y="968"/>
                    <a:pt x="394" y="893"/>
                    <a:pt x="486" y="736"/>
                  </a:cubicBezTo>
                  <a:close/>
                  <a:moveTo>
                    <a:pt x="418" y="1146"/>
                  </a:moveTo>
                  <a:lnTo>
                    <a:pt x="418" y="1146"/>
                  </a:lnTo>
                  <a:cubicBezTo>
                    <a:pt x="465" y="1354"/>
                    <a:pt x="281" y="1440"/>
                    <a:pt x="185" y="1597"/>
                  </a:cubicBezTo>
                  <a:cubicBezTo>
                    <a:pt x="127" y="1354"/>
                    <a:pt x="339" y="1286"/>
                    <a:pt x="418" y="1146"/>
                  </a:cubicBezTo>
                  <a:close/>
                  <a:moveTo>
                    <a:pt x="407" y="1522"/>
                  </a:moveTo>
                  <a:lnTo>
                    <a:pt x="407" y="1522"/>
                  </a:lnTo>
                  <a:cubicBezTo>
                    <a:pt x="459" y="1747"/>
                    <a:pt x="298" y="1857"/>
                    <a:pt x="195" y="1997"/>
                  </a:cubicBezTo>
                  <a:cubicBezTo>
                    <a:pt x="103" y="1761"/>
                    <a:pt x="305" y="1676"/>
                    <a:pt x="407" y="1522"/>
                  </a:cubicBezTo>
                  <a:close/>
                  <a:moveTo>
                    <a:pt x="400" y="1949"/>
                  </a:moveTo>
                  <a:lnTo>
                    <a:pt x="400" y="1949"/>
                  </a:lnTo>
                  <a:cubicBezTo>
                    <a:pt x="465" y="2157"/>
                    <a:pt x="325" y="2274"/>
                    <a:pt x="206" y="2403"/>
                  </a:cubicBezTo>
                  <a:cubicBezTo>
                    <a:pt x="117" y="2181"/>
                    <a:pt x="277" y="2072"/>
                    <a:pt x="400" y="1949"/>
                  </a:cubicBezTo>
                  <a:close/>
                  <a:moveTo>
                    <a:pt x="394" y="2403"/>
                  </a:moveTo>
                  <a:lnTo>
                    <a:pt x="394" y="2403"/>
                  </a:lnTo>
                  <a:cubicBezTo>
                    <a:pt x="445" y="2598"/>
                    <a:pt x="342" y="2745"/>
                    <a:pt x="219" y="2885"/>
                  </a:cubicBezTo>
                  <a:cubicBezTo>
                    <a:pt x="154" y="2677"/>
                    <a:pt x="209" y="2527"/>
                    <a:pt x="394" y="2403"/>
                  </a:cubicBezTo>
                  <a:close/>
                  <a:moveTo>
                    <a:pt x="380" y="2885"/>
                  </a:moveTo>
                  <a:lnTo>
                    <a:pt x="380" y="2885"/>
                  </a:lnTo>
                  <a:cubicBezTo>
                    <a:pt x="459" y="3077"/>
                    <a:pt x="298" y="3189"/>
                    <a:pt x="223" y="3336"/>
                  </a:cubicBezTo>
                  <a:cubicBezTo>
                    <a:pt x="141" y="3128"/>
                    <a:pt x="264" y="3008"/>
                    <a:pt x="380" y="2885"/>
                  </a:cubicBezTo>
                  <a:close/>
                  <a:moveTo>
                    <a:pt x="383" y="3336"/>
                  </a:moveTo>
                  <a:cubicBezTo>
                    <a:pt x="424" y="3541"/>
                    <a:pt x="411" y="3572"/>
                    <a:pt x="212" y="3811"/>
                  </a:cubicBezTo>
                  <a:cubicBezTo>
                    <a:pt x="168" y="3634"/>
                    <a:pt x="195" y="3555"/>
                    <a:pt x="383" y="3336"/>
                  </a:cubicBezTo>
                  <a:close/>
                  <a:moveTo>
                    <a:pt x="380" y="3794"/>
                  </a:moveTo>
                  <a:lnTo>
                    <a:pt x="380" y="3794"/>
                  </a:lnTo>
                  <a:cubicBezTo>
                    <a:pt x="435" y="3999"/>
                    <a:pt x="281" y="4112"/>
                    <a:pt x="212" y="4273"/>
                  </a:cubicBezTo>
                  <a:cubicBezTo>
                    <a:pt x="141" y="4054"/>
                    <a:pt x="281" y="3941"/>
                    <a:pt x="380" y="3794"/>
                  </a:cubicBezTo>
                  <a:close/>
                  <a:moveTo>
                    <a:pt x="376" y="4221"/>
                  </a:moveTo>
                  <a:lnTo>
                    <a:pt x="376" y="4221"/>
                  </a:lnTo>
                  <a:cubicBezTo>
                    <a:pt x="407" y="4406"/>
                    <a:pt x="271" y="4522"/>
                    <a:pt x="202" y="4686"/>
                  </a:cubicBezTo>
                  <a:cubicBezTo>
                    <a:pt x="124" y="4457"/>
                    <a:pt x="322" y="4368"/>
                    <a:pt x="376" y="4221"/>
                  </a:cubicBezTo>
                  <a:close/>
                  <a:moveTo>
                    <a:pt x="383" y="4611"/>
                  </a:moveTo>
                  <a:lnTo>
                    <a:pt x="383" y="4611"/>
                  </a:lnTo>
                  <a:cubicBezTo>
                    <a:pt x="397" y="4833"/>
                    <a:pt x="414" y="5028"/>
                    <a:pt x="209" y="5165"/>
                  </a:cubicBezTo>
                  <a:cubicBezTo>
                    <a:pt x="195" y="5069"/>
                    <a:pt x="175" y="4956"/>
                    <a:pt x="212" y="4874"/>
                  </a:cubicBezTo>
                  <a:cubicBezTo>
                    <a:pt x="253" y="4789"/>
                    <a:pt x="325" y="4713"/>
                    <a:pt x="383" y="4611"/>
                  </a:cubicBezTo>
                  <a:close/>
                  <a:moveTo>
                    <a:pt x="366" y="5195"/>
                  </a:moveTo>
                  <a:cubicBezTo>
                    <a:pt x="411" y="5380"/>
                    <a:pt x="383" y="5445"/>
                    <a:pt x="189" y="5636"/>
                  </a:cubicBezTo>
                  <a:cubicBezTo>
                    <a:pt x="144" y="5434"/>
                    <a:pt x="168" y="5380"/>
                    <a:pt x="366" y="5195"/>
                  </a:cubicBezTo>
                  <a:close/>
                  <a:moveTo>
                    <a:pt x="376" y="5622"/>
                  </a:moveTo>
                  <a:lnTo>
                    <a:pt x="376" y="5622"/>
                  </a:lnTo>
                  <a:cubicBezTo>
                    <a:pt x="400" y="5814"/>
                    <a:pt x="400" y="5814"/>
                    <a:pt x="206" y="6050"/>
                  </a:cubicBezTo>
                  <a:cubicBezTo>
                    <a:pt x="171" y="5848"/>
                    <a:pt x="206" y="5773"/>
                    <a:pt x="376" y="5622"/>
                  </a:cubicBezTo>
                  <a:close/>
                  <a:moveTo>
                    <a:pt x="407" y="5998"/>
                  </a:moveTo>
                  <a:cubicBezTo>
                    <a:pt x="582" y="6224"/>
                    <a:pt x="349" y="6343"/>
                    <a:pt x="277" y="6511"/>
                  </a:cubicBezTo>
                  <a:cubicBezTo>
                    <a:pt x="154" y="6289"/>
                    <a:pt x="271" y="6138"/>
                    <a:pt x="407" y="5998"/>
                  </a:cubicBezTo>
                  <a:close/>
                  <a:moveTo>
                    <a:pt x="1264" y="179"/>
                  </a:moveTo>
                  <a:cubicBezTo>
                    <a:pt x="1293" y="179"/>
                    <a:pt x="1321" y="180"/>
                    <a:pt x="1350" y="182"/>
                  </a:cubicBezTo>
                  <a:cubicBezTo>
                    <a:pt x="1930" y="218"/>
                    <a:pt x="2510" y="268"/>
                    <a:pt x="3089" y="268"/>
                  </a:cubicBezTo>
                  <a:cubicBezTo>
                    <a:pt x="3125" y="268"/>
                    <a:pt x="3160" y="268"/>
                    <a:pt x="3196" y="268"/>
                  </a:cubicBezTo>
                  <a:cubicBezTo>
                    <a:pt x="3437" y="264"/>
                    <a:pt x="3677" y="263"/>
                    <a:pt x="3917" y="263"/>
                  </a:cubicBezTo>
                  <a:cubicBezTo>
                    <a:pt x="4157" y="263"/>
                    <a:pt x="4397" y="264"/>
                    <a:pt x="4638" y="268"/>
                  </a:cubicBezTo>
                  <a:cubicBezTo>
                    <a:pt x="4662" y="268"/>
                    <a:pt x="4686" y="268"/>
                    <a:pt x="4710" y="268"/>
                  </a:cubicBezTo>
                  <a:cubicBezTo>
                    <a:pt x="5349" y="268"/>
                    <a:pt x="5984" y="225"/>
                    <a:pt x="6616" y="186"/>
                  </a:cubicBezTo>
                  <a:cubicBezTo>
                    <a:pt x="6648" y="184"/>
                    <a:pt x="6678" y="183"/>
                    <a:pt x="6707" y="183"/>
                  </a:cubicBezTo>
                  <a:cubicBezTo>
                    <a:pt x="7106" y="183"/>
                    <a:pt x="7255" y="380"/>
                    <a:pt x="7347" y="753"/>
                  </a:cubicBezTo>
                  <a:cubicBezTo>
                    <a:pt x="7406" y="1002"/>
                    <a:pt x="7416" y="1252"/>
                    <a:pt x="7423" y="1505"/>
                  </a:cubicBezTo>
                  <a:cubicBezTo>
                    <a:pt x="7450" y="2017"/>
                    <a:pt x="7440" y="2533"/>
                    <a:pt x="7447" y="3046"/>
                  </a:cubicBezTo>
                  <a:cubicBezTo>
                    <a:pt x="7457" y="3931"/>
                    <a:pt x="7453" y="4816"/>
                    <a:pt x="7457" y="5701"/>
                  </a:cubicBezTo>
                  <a:cubicBezTo>
                    <a:pt x="7457" y="5841"/>
                    <a:pt x="7436" y="5981"/>
                    <a:pt x="7388" y="6114"/>
                  </a:cubicBezTo>
                  <a:cubicBezTo>
                    <a:pt x="7286" y="6412"/>
                    <a:pt x="7036" y="6528"/>
                    <a:pt x="6753" y="6562"/>
                  </a:cubicBezTo>
                  <a:cubicBezTo>
                    <a:pt x="6206" y="6630"/>
                    <a:pt x="5653" y="6675"/>
                    <a:pt x="5099" y="6682"/>
                  </a:cubicBezTo>
                  <a:cubicBezTo>
                    <a:pt x="5088" y="6682"/>
                    <a:pt x="5077" y="6682"/>
                    <a:pt x="5066" y="6682"/>
                  </a:cubicBezTo>
                  <a:cubicBezTo>
                    <a:pt x="4712" y="6682"/>
                    <a:pt x="4355" y="6633"/>
                    <a:pt x="3999" y="6633"/>
                  </a:cubicBezTo>
                  <a:cubicBezTo>
                    <a:pt x="3977" y="6633"/>
                    <a:pt x="3955" y="6634"/>
                    <a:pt x="3934" y="6634"/>
                  </a:cubicBezTo>
                  <a:cubicBezTo>
                    <a:pt x="3576" y="6642"/>
                    <a:pt x="3220" y="6684"/>
                    <a:pt x="2863" y="6684"/>
                  </a:cubicBezTo>
                  <a:cubicBezTo>
                    <a:pt x="2790" y="6684"/>
                    <a:pt x="2718" y="6682"/>
                    <a:pt x="2645" y="6678"/>
                  </a:cubicBezTo>
                  <a:cubicBezTo>
                    <a:pt x="2150" y="6648"/>
                    <a:pt x="1648" y="6634"/>
                    <a:pt x="1162" y="6545"/>
                  </a:cubicBezTo>
                  <a:cubicBezTo>
                    <a:pt x="913" y="6497"/>
                    <a:pt x="701" y="6374"/>
                    <a:pt x="612" y="6118"/>
                  </a:cubicBezTo>
                  <a:cubicBezTo>
                    <a:pt x="561" y="5968"/>
                    <a:pt x="551" y="5814"/>
                    <a:pt x="544" y="5657"/>
                  </a:cubicBezTo>
                  <a:cubicBezTo>
                    <a:pt x="534" y="5472"/>
                    <a:pt x="544" y="5284"/>
                    <a:pt x="544" y="5103"/>
                  </a:cubicBezTo>
                  <a:cubicBezTo>
                    <a:pt x="544" y="5038"/>
                    <a:pt x="534" y="4970"/>
                    <a:pt x="588" y="4918"/>
                  </a:cubicBezTo>
                  <a:cubicBezTo>
                    <a:pt x="602" y="4908"/>
                    <a:pt x="612" y="4871"/>
                    <a:pt x="605" y="4867"/>
                  </a:cubicBezTo>
                  <a:cubicBezTo>
                    <a:pt x="479" y="4761"/>
                    <a:pt x="547" y="4618"/>
                    <a:pt x="547" y="4498"/>
                  </a:cubicBezTo>
                  <a:cubicBezTo>
                    <a:pt x="547" y="3863"/>
                    <a:pt x="554" y="3241"/>
                    <a:pt x="561" y="2612"/>
                  </a:cubicBezTo>
                  <a:cubicBezTo>
                    <a:pt x="564" y="2082"/>
                    <a:pt x="561" y="1553"/>
                    <a:pt x="612" y="1023"/>
                  </a:cubicBezTo>
                  <a:cubicBezTo>
                    <a:pt x="633" y="821"/>
                    <a:pt x="670" y="620"/>
                    <a:pt x="773" y="442"/>
                  </a:cubicBezTo>
                  <a:cubicBezTo>
                    <a:pt x="887" y="238"/>
                    <a:pt x="1064" y="179"/>
                    <a:pt x="1264" y="179"/>
                  </a:cubicBezTo>
                  <a:close/>
                  <a:moveTo>
                    <a:pt x="547" y="6323"/>
                  </a:moveTo>
                  <a:cubicBezTo>
                    <a:pt x="653" y="6395"/>
                    <a:pt x="653" y="6470"/>
                    <a:pt x="571" y="6562"/>
                  </a:cubicBezTo>
                  <a:cubicBezTo>
                    <a:pt x="506" y="6634"/>
                    <a:pt x="465" y="6730"/>
                    <a:pt x="414" y="6815"/>
                  </a:cubicBezTo>
                  <a:cubicBezTo>
                    <a:pt x="329" y="6743"/>
                    <a:pt x="294" y="6678"/>
                    <a:pt x="373" y="6583"/>
                  </a:cubicBezTo>
                  <a:cubicBezTo>
                    <a:pt x="441" y="6504"/>
                    <a:pt x="493" y="6408"/>
                    <a:pt x="547" y="6323"/>
                  </a:cubicBezTo>
                  <a:close/>
                  <a:moveTo>
                    <a:pt x="766" y="6528"/>
                  </a:moveTo>
                  <a:cubicBezTo>
                    <a:pt x="810" y="6552"/>
                    <a:pt x="858" y="6566"/>
                    <a:pt x="886" y="6596"/>
                  </a:cubicBezTo>
                  <a:cubicBezTo>
                    <a:pt x="903" y="6617"/>
                    <a:pt x="862" y="6648"/>
                    <a:pt x="845" y="6668"/>
                  </a:cubicBezTo>
                  <a:cubicBezTo>
                    <a:pt x="773" y="6753"/>
                    <a:pt x="698" y="6835"/>
                    <a:pt x="623" y="6918"/>
                  </a:cubicBezTo>
                  <a:cubicBezTo>
                    <a:pt x="608" y="6934"/>
                    <a:pt x="596" y="6943"/>
                    <a:pt x="582" y="6943"/>
                  </a:cubicBezTo>
                  <a:cubicBezTo>
                    <a:pt x="573" y="6943"/>
                    <a:pt x="563" y="6939"/>
                    <a:pt x="551" y="6931"/>
                  </a:cubicBezTo>
                  <a:cubicBezTo>
                    <a:pt x="530" y="6918"/>
                    <a:pt x="517" y="6900"/>
                    <a:pt x="534" y="6873"/>
                  </a:cubicBezTo>
                  <a:cubicBezTo>
                    <a:pt x="602" y="6767"/>
                    <a:pt x="657" y="6658"/>
                    <a:pt x="739" y="6559"/>
                  </a:cubicBezTo>
                  <a:cubicBezTo>
                    <a:pt x="749" y="6548"/>
                    <a:pt x="756" y="6535"/>
                    <a:pt x="766" y="6528"/>
                  </a:cubicBezTo>
                  <a:close/>
                  <a:moveTo>
                    <a:pt x="6941" y="6829"/>
                  </a:moveTo>
                  <a:lnTo>
                    <a:pt x="6941" y="6829"/>
                  </a:lnTo>
                  <a:cubicBezTo>
                    <a:pt x="6927" y="6918"/>
                    <a:pt x="6900" y="6965"/>
                    <a:pt x="6790" y="6965"/>
                  </a:cubicBezTo>
                  <a:cubicBezTo>
                    <a:pt x="6852" y="6907"/>
                    <a:pt x="6890" y="6873"/>
                    <a:pt x="6941" y="6829"/>
                  </a:cubicBezTo>
                  <a:close/>
                  <a:moveTo>
                    <a:pt x="6503" y="6743"/>
                  </a:moveTo>
                  <a:cubicBezTo>
                    <a:pt x="6401" y="6849"/>
                    <a:pt x="6305" y="6955"/>
                    <a:pt x="6169" y="7010"/>
                  </a:cubicBezTo>
                  <a:cubicBezTo>
                    <a:pt x="6244" y="6870"/>
                    <a:pt x="6380" y="6815"/>
                    <a:pt x="6503" y="6743"/>
                  </a:cubicBezTo>
                  <a:close/>
                  <a:moveTo>
                    <a:pt x="6859" y="6706"/>
                  </a:moveTo>
                  <a:cubicBezTo>
                    <a:pt x="6715" y="6815"/>
                    <a:pt x="6637" y="7020"/>
                    <a:pt x="6408" y="7023"/>
                  </a:cubicBezTo>
                  <a:cubicBezTo>
                    <a:pt x="6459" y="6979"/>
                    <a:pt x="6500" y="6941"/>
                    <a:pt x="6544" y="6904"/>
                  </a:cubicBezTo>
                  <a:cubicBezTo>
                    <a:pt x="6568" y="6883"/>
                    <a:pt x="6602" y="6856"/>
                    <a:pt x="6609" y="6832"/>
                  </a:cubicBezTo>
                  <a:cubicBezTo>
                    <a:pt x="6626" y="6718"/>
                    <a:pt x="6694" y="6708"/>
                    <a:pt x="6767" y="6708"/>
                  </a:cubicBezTo>
                  <a:cubicBezTo>
                    <a:pt x="6781" y="6708"/>
                    <a:pt x="6796" y="6708"/>
                    <a:pt x="6810" y="6708"/>
                  </a:cubicBezTo>
                  <a:cubicBezTo>
                    <a:pt x="6827" y="6708"/>
                    <a:pt x="6843" y="6708"/>
                    <a:pt x="6859" y="6706"/>
                  </a:cubicBezTo>
                  <a:close/>
                  <a:moveTo>
                    <a:pt x="6204" y="6768"/>
                  </a:moveTo>
                  <a:cubicBezTo>
                    <a:pt x="6217" y="6768"/>
                    <a:pt x="6230" y="6769"/>
                    <a:pt x="6244" y="6771"/>
                  </a:cubicBezTo>
                  <a:cubicBezTo>
                    <a:pt x="6073" y="6815"/>
                    <a:pt x="6022" y="7027"/>
                    <a:pt x="5834" y="7027"/>
                  </a:cubicBezTo>
                  <a:cubicBezTo>
                    <a:pt x="5958" y="6941"/>
                    <a:pt x="6026" y="6768"/>
                    <a:pt x="6204" y="6768"/>
                  </a:cubicBezTo>
                  <a:close/>
                  <a:moveTo>
                    <a:pt x="1094" y="6672"/>
                  </a:moveTo>
                  <a:cubicBezTo>
                    <a:pt x="1127" y="6672"/>
                    <a:pt x="1161" y="6682"/>
                    <a:pt x="1197" y="6702"/>
                  </a:cubicBezTo>
                  <a:cubicBezTo>
                    <a:pt x="1111" y="6801"/>
                    <a:pt x="1015" y="6914"/>
                    <a:pt x="913" y="7010"/>
                  </a:cubicBezTo>
                  <a:cubicBezTo>
                    <a:pt x="900" y="7024"/>
                    <a:pt x="885" y="7029"/>
                    <a:pt x="869" y="7029"/>
                  </a:cubicBezTo>
                  <a:cubicBezTo>
                    <a:pt x="832" y="7029"/>
                    <a:pt x="787" y="7003"/>
                    <a:pt x="732" y="7003"/>
                  </a:cubicBezTo>
                  <a:cubicBezTo>
                    <a:pt x="730" y="7003"/>
                    <a:pt x="727" y="7003"/>
                    <a:pt x="725" y="7003"/>
                  </a:cubicBezTo>
                  <a:cubicBezTo>
                    <a:pt x="800" y="6921"/>
                    <a:pt x="862" y="6870"/>
                    <a:pt x="906" y="6801"/>
                  </a:cubicBezTo>
                  <a:cubicBezTo>
                    <a:pt x="962" y="6717"/>
                    <a:pt x="1024" y="6672"/>
                    <a:pt x="1094" y="6672"/>
                  </a:cubicBezTo>
                  <a:close/>
                  <a:moveTo>
                    <a:pt x="4882" y="6821"/>
                  </a:moveTo>
                  <a:cubicBezTo>
                    <a:pt x="4922" y="6821"/>
                    <a:pt x="4966" y="6827"/>
                    <a:pt x="5014" y="6839"/>
                  </a:cubicBezTo>
                  <a:cubicBezTo>
                    <a:pt x="4857" y="7026"/>
                    <a:pt x="4826" y="7062"/>
                    <a:pt x="4687" y="7062"/>
                  </a:cubicBezTo>
                  <a:cubicBezTo>
                    <a:pt x="4653" y="7062"/>
                    <a:pt x="4612" y="7060"/>
                    <a:pt x="4562" y="7058"/>
                  </a:cubicBezTo>
                  <a:cubicBezTo>
                    <a:pt x="4634" y="6898"/>
                    <a:pt x="4738" y="6821"/>
                    <a:pt x="4882" y="6821"/>
                  </a:cubicBezTo>
                  <a:close/>
                  <a:moveTo>
                    <a:pt x="5454" y="6818"/>
                  </a:moveTo>
                  <a:lnTo>
                    <a:pt x="5454" y="6818"/>
                  </a:lnTo>
                  <a:cubicBezTo>
                    <a:pt x="5359" y="6987"/>
                    <a:pt x="5257" y="7065"/>
                    <a:pt x="5108" y="7065"/>
                  </a:cubicBezTo>
                  <a:cubicBezTo>
                    <a:pt x="5075" y="7065"/>
                    <a:pt x="5041" y="7062"/>
                    <a:pt x="5003" y="7054"/>
                  </a:cubicBezTo>
                  <a:cubicBezTo>
                    <a:pt x="5208" y="6822"/>
                    <a:pt x="5208" y="6822"/>
                    <a:pt x="5454" y="6818"/>
                  </a:cubicBezTo>
                  <a:close/>
                  <a:moveTo>
                    <a:pt x="1425" y="6720"/>
                  </a:moveTo>
                  <a:cubicBezTo>
                    <a:pt x="1469" y="6720"/>
                    <a:pt x="1531" y="6739"/>
                    <a:pt x="1586" y="6747"/>
                  </a:cubicBezTo>
                  <a:cubicBezTo>
                    <a:pt x="1542" y="6798"/>
                    <a:pt x="1508" y="6829"/>
                    <a:pt x="1487" y="6866"/>
                  </a:cubicBezTo>
                  <a:cubicBezTo>
                    <a:pt x="1422" y="7001"/>
                    <a:pt x="1331" y="7067"/>
                    <a:pt x="1209" y="7067"/>
                  </a:cubicBezTo>
                  <a:cubicBezTo>
                    <a:pt x="1163" y="7067"/>
                    <a:pt x="1114" y="7058"/>
                    <a:pt x="1060" y="7041"/>
                  </a:cubicBezTo>
                  <a:cubicBezTo>
                    <a:pt x="1145" y="6921"/>
                    <a:pt x="1268" y="6832"/>
                    <a:pt x="1381" y="6733"/>
                  </a:cubicBezTo>
                  <a:cubicBezTo>
                    <a:pt x="1391" y="6724"/>
                    <a:pt x="1407" y="6720"/>
                    <a:pt x="1425" y="6720"/>
                  </a:cubicBezTo>
                  <a:close/>
                  <a:moveTo>
                    <a:pt x="5796" y="6791"/>
                  </a:moveTo>
                  <a:cubicBezTo>
                    <a:pt x="5823" y="6791"/>
                    <a:pt x="5853" y="6794"/>
                    <a:pt x="5885" y="6801"/>
                  </a:cubicBezTo>
                  <a:cubicBezTo>
                    <a:pt x="5765" y="6870"/>
                    <a:pt x="5711" y="6986"/>
                    <a:pt x="5618" y="7051"/>
                  </a:cubicBezTo>
                  <a:cubicBezTo>
                    <a:pt x="5594" y="7067"/>
                    <a:pt x="5561" y="7073"/>
                    <a:pt x="5525" y="7073"/>
                  </a:cubicBezTo>
                  <a:cubicBezTo>
                    <a:pt x="5486" y="7073"/>
                    <a:pt x="5444" y="7066"/>
                    <a:pt x="5403" y="7061"/>
                  </a:cubicBezTo>
                  <a:cubicBezTo>
                    <a:pt x="5520" y="6953"/>
                    <a:pt x="5605" y="6791"/>
                    <a:pt x="5796" y="6791"/>
                  </a:cubicBezTo>
                  <a:close/>
                  <a:moveTo>
                    <a:pt x="4517" y="6812"/>
                  </a:moveTo>
                  <a:cubicBezTo>
                    <a:pt x="4538" y="6812"/>
                    <a:pt x="4559" y="6814"/>
                    <a:pt x="4580" y="6818"/>
                  </a:cubicBezTo>
                  <a:cubicBezTo>
                    <a:pt x="4471" y="6927"/>
                    <a:pt x="4394" y="7073"/>
                    <a:pt x="4230" y="7073"/>
                  </a:cubicBezTo>
                  <a:cubicBezTo>
                    <a:pt x="4208" y="7073"/>
                    <a:pt x="4185" y="7070"/>
                    <a:pt x="4159" y="7064"/>
                  </a:cubicBezTo>
                  <a:cubicBezTo>
                    <a:pt x="4225" y="6915"/>
                    <a:pt x="4370" y="6812"/>
                    <a:pt x="4517" y="6812"/>
                  </a:cubicBezTo>
                  <a:close/>
                  <a:moveTo>
                    <a:pt x="2844" y="6823"/>
                  </a:moveTo>
                  <a:cubicBezTo>
                    <a:pt x="2869" y="6823"/>
                    <a:pt x="2897" y="6828"/>
                    <a:pt x="2929" y="6839"/>
                  </a:cubicBezTo>
                  <a:cubicBezTo>
                    <a:pt x="2859" y="6980"/>
                    <a:pt x="2725" y="7076"/>
                    <a:pt x="2579" y="7076"/>
                  </a:cubicBezTo>
                  <a:cubicBezTo>
                    <a:pt x="2569" y="7076"/>
                    <a:pt x="2559" y="7076"/>
                    <a:pt x="2550" y="7075"/>
                  </a:cubicBezTo>
                  <a:cubicBezTo>
                    <a:pt x="2660" y="6985"/>
                    <a:pt x="2701" y="6823"/>
                    <a:pt x="2844" y="6823"/>
                  </a:cubicBezTo>
                  <a:close/>
                  <a:moveTo>
                    <a:pt x="1764" y="6748"/>
                  </a:moveTo>
                  <a:cubicBezTo>
                    <a:pt x="1795" y="6748"/>
                    <a:pt x="1831" y="6760"/>
                    <a:pt x="1871" y="6760"/>
                  </a:cubicBezTo>
                  <a:cubicBezTo>
                    <a:pt x="1890" y="6760"/>
                    <a:pt x="1910" y="6758"/>
                    <a:pt x="1931" y="6750"/>
                  </a:cubicBezTo>
                  <a:lnTo>
                    <a:pt x="1931" y="6750"/>
                  </a:lnTo>
                  <a:cubicBezTo>
                    <a:pt x="1825" y="6870"/>
                    <a:pt x="1743" y="6959"/>
                    <a:pt x="1658" y="7051"/>
                  </a:cubicBezTo>
                  <a:cubicBezTo>
                    <a:pt x="1637" y="7074"/>
                    <a:pt x="1613" y="7079"/>
                    <a:pt x="1587" y="7079"/>
                  </a:cubicBezTo>
                  <a:cubicBezTo>
                    <a:pt x="1565" y="7079"/>
                    <a:pt x="1540" y="7075"/>
                    <a:pt x="1513" y="7075"/>
                  </a:cubicBezTo>
                  <a:cubicBezTo>
                    <a:pt x="1500" y="7075"/>
                    <a:pt x="1487" y="7076"/>
                    <a:pt x="1473" y="7078"/>
                  </a:cubicBezTo>
                  <a:cubicBezTo>
                    <a:pt x="1559" y="6965"/>
                    <a:pt x="1627" y="6863"/>
                    <a:pt x="1709" y="6771"/>
                  </a:cubicBezTo>
                  <a:cubicBezTo>
                    <a:pt x="1725" y="6754"/>
                    <a:pt x="1743" y="6748"/>
                    <a:pt x="1764" y="6748"/>
                  </a:cubicBezTo>
                  <a:close/>
                  <a:moveTo>
                    <a:pt x="3249" y="6808"/>
                  </a:moveTo>
                  <a:cubicBezTo>
                    <a:pt x="3283" y="6808"/>
                    <a:pt x="3321" y="6814"/>
                    <a:pt x="3363" y="6829"/>
                  </a:cubicBezTo>
                  <a:cubicBezTo>
                    <a:pt x="3229" y="6911"/>
                    <a:pt x="3152" y="7083"/>
                    <a:pt x="2965" y="7083"/>
                  </a:cubicBezTo>
                  <a:cubicBezTo>
                    <a:pt x="2942" y="7083"/>
                    <a:pt x="2918" y="7080"/>
                    <a:pt x="2891" y="7075"/>
                  </a:cubicBezTo>
                  <a:cubicBezTo>
                    <a:pt x="3005" y="6961"/>
                    <a:pt x="3083" y="6808"/>
                    <a:pt x="3249" y="6808"/>
                  </a:cubicBezTo>
                  <a:close/>
                  <a:moveTo>
                    <a:pt x="2114" y="6785"/>
                  </a:moveTo>
                  <a:cubicBezTo>
                    <a:pt x="2148" y="6785"/>
                    <a:pt x="2194" y="6794"/>
                    <a:pt x="2229" y="6794"/>
                  </a:cubicBezTo>
                  <a:cubicBezTo>
                    <a:pt x="2235" y="6801"/>
                    <a:pt x="2239" y="6815"/>
                    <a:pt x="2242" y="6822"/>
                  </a:cubicBezTo>
                  <a:cubicBezTo>
                    <a:pt x="2133" y="6904"/>
                    <a:pt x="2083" y="7086"/>
                    <a:pt x="1910" y="7086"/>
                  </a:cubicBezTo>
                  <a:cubicBezTo>
                    <a:pt x="1883" y="7086"/>
                    <a:pt x="1853" y="7082"/>
                    <a:pt x="1819" y="7071"/>
                  </a:cubicBezTo>
                  <a:cubicBezTo>
                    <a:pt x="1883" y="6959"/>
                    <a:pt x="1996" y="6890"/>
                    <a:pt x="2071" y="6798"/>
                  </a:cubicBezTo>
                  <a:cubicBezTo>
                    <a:pt x="2079" y="6788"/>
                    <a:pt x="2094" y="6785"/>
                    <a:pt x="2114" y="6785"/>
                  </a:cubicBezTo>
                  <a:close/>
                  <a:moveTo>
                    <a:pt x="2448" y="6810"/>
                  </a:moveTo>
                  <a:cubicBezTo>
                    <a:pt x="2487" y="6810"/>
                    <a:pt x="2528" y="6829"/>
                    <a:pt x="2569" y="6829"/>
                  </a:cubicBezTo>
                  <a:cubicBezTo>
                    <a:pt x="2573" y="6829"/>
                    <a:pt x="2577" y="6829"/>
                    <a:pt x="2581" y="6829"/>
                  </a:cubicBezTo>
                  <a:lnTo>
                    <a:pt x="2581" y="6829"/>
                  </a:lnTo>
                  <a:cubicBezTo>
                    <a:pt x="2496" y="6930"/>
                    <a:pt x="2449" y="7087"/>
                    <a:pt x="2289" y="7087"/>
                  </a:cubicBezTo>
                  <a:cubicBezTo>
                    <a:pt x="2261" y="7087"/>
                    <a:pt x="2230" y="7082"/>
                    <a:pt x="2194" y="7071"/>
                  </a:cubicBezTo>
                  <a:cubicBezTo>
                    <a:pt x="2259" y="6989"/>
                    <a:pt x="2321" y="6914"/>
                    <a:pt x="2382" y="6839"/>
                  </a:cubicBezTo>
                  <a:cubicBezTo>
                    <a:pt x="2403" y="6817"/>
                    <a:pt x="2425" y="6810"/>
                    <a:pt x="2448" y="6810"/>
                  </a:cubicBezTo>
                  <a:close/>
                  <a:moveTo>
                    <a:pt x="3614" y="6783"/>
                  </a:moveTo>
                  <a:cubicBezTo>
                    <a:pt x="3648" y="6783"/>
                    <a:pt x="3687" y="6786"/>
                    <a:pt x="3725" y="6786"/>
                  </a:cubicBezTo>
                  <a:cubicBezTo>
                    <a:pt x="3739" y="6786"/>
                    <a:pt x="3753" y="6785"/>
                    <a:pt x="3766" y="6784"/>
                  </a:cubicBezTo>
                  <a:lnTo>
                    <a:pt x="3766" y="6784"/>
                  </a:lnTo>
                  <a:cubicBezTo>
                    <a:pt x="3681" y="6890"/>
                    <a:pt x="3613" y="6976"/>
                    <a:pt x="3537" y="7058"/>
                  </a:cubicBezTo>
                  <a:cubicBezTo>
                    <a:pt x="3505" y="7091"/>
                    <a:pt x="3470" y="7101"/>
                    <a:pt x="3433" y="7101"/>
                  </a:cubicBezTo>
                  <a:cubicBezTo>
                    <a:pt x="3385" y="7101"/>
                    <a:pt x="3333" y="7084"/>
                    <a:pt x="3280" y="7084"/>
                  </a:cubicBezTo>
                  <a:cubicBezTo>
                    <a:pt x="3275" y="7084"/>
                    <a:pt x="3269" y="7085"/>
                    <a:pt x="3264" y="7085"/>
                  </a:cubicBezTo>
                  <a:cubicBezTo>
                    <a:pt x="3349" y="6976"/>
                    <a:pt x="3459" y="6918"/>
                    <a:pt x="3527" y="6805"/>
                  </a:cubicBezTo>
                  <a:cubicBezTo>
                    <a:pt x="3540" y="6787"/>
                    <a:pt x="3573" y="6783"/>
                    <a:pt x="3614" y="6783"/>
                  </a:cubicBezTo>
                  <a:close/>
                  <a:moveTo>
                    <a:pt x="3936" y="6784"/>
                  </a:moveTo>
                  <a:cubicBezTo>
                    <a:pt x="3941" y="6784"/>
                    <a:pt x="3946" y="6784"/>
                    <a:pt x="3951" y="6784"/>
                  </a:cubicBezTo>
                  <a:lnTo>
                    <a:pt x="4238" y="6784"/>
                  </a:lnTo>
                  <a:cubicBezTo>
                    <a:pt x="4097" y="6926"/>
                    <a:pt x="4000" y="7111"/>
                    <a:pt x="3808" y="7111"/>
                  </a:cubicBezTo>
                  <a:cubicBezTo>
                    <a:pt x="3768" y="7111"/>
                    <a:pt x="3724" y="7103"/>
                    <a:pt x="3674" y="7085"/>
                  </a:cubicBezTo>
                  <a:cubicBezTo>
                    <a:pt x="3732" y="6986"/>
                    <a:pt x="3841" y="6918"/>
                    <a:pt x="3893" y="6805"/>
                  </a:cubicBezTo>
                  <a:cubicBezTo>
                    <a:pt x="3901" y="6786"/>
                    <a:pt x="3919" y="6784"/>
                    <a:pt x="3936" y="6784"/>
                  </a:cubicBezTo>
                  <a:close/>
                  <a:moveTo>
                    <a:pt x="6700" y="1"/>
                  </a:moveTo>
                  <a:cubicBezTo>
                    <a:pt x="6634" y="1"/>
                    <a:pt x="6567" y="6"/>
                    <a:pt x="6500" y="12"/>
                  </a:cubicBezTo>
                  <a:cubicBezTo>
                    <a:pt x="6035" y="46"/>
                    <a:pt x="5571" y="80"/>
                    <a:pt x="5099" y="87"/>
                  </a:cubicBezTo>
                  <a:cubicBezTo>
                    <a:pt x="4942" y="90"/>
                    <a:pt x="4786" y="91"/>
                    <a:pt x="4628" y="91"/>
                  </a:cubicBezTo>
                  <a:cubicBezTo>
                    <a:pt x="4295" y="91"/>
                    <a:pt x="3960" y="86"/>
                    <a:pt x="3626" y="86"/>
                  </a:cubicBezTo>
                  <a:cubicBezTo>
                    <a:pt x="3561" y="86"/>
                    <a:pt x="3496" y="86"/>
                    <a:pt x="3431" y="87"/>
                  </a:cubicBezTo>
                  <a:cubicBezTo>
                    <a:pt x="3380" y="87"/>
                    <a:pt x="3328" y="87"/>
                    <a:pt x="3276" y="87"/>
                  </a:cubicBezTo>
                  <a:cubicBezTo>
                    <a:pt x="2908" y="87"/>
                    <a:pt x="2542" y="76"/>
                    <a:pt x="2174" y="53"/>
                  </a:cubicBezTo>
                  <a:cubicBezTo>
                    <a:pt x="1866" y="32"/>
                    <a:pt x="1559" y="5"/>
                    <a:pt x="1251" y="5"/>
                  </a:cubicBezTo>
                  <a:cubicBezTo>
                    <a:pt x="971" y="5"/>
                    <a:pt x="752" y="148"/>
                    <a:pt x="616" y="394"/>
                  </a:cubicBezTo>
                  <a:cubicBezTo>
                    <a:pt x="588" y="442"/>
                    <a:pt x="564" y="466"/>
                    <a:pt x="503" y="476"/>
                  </a:cubicBezTo>
                  <a:cubicBezTo>
                    <a:pt x="165" y="517"/>
                    <a:pt x="55" y="647"/>
                    <a:pt x="31" y="989"/>
                  </a:cubicBezTo>
                  <a:cubicBezTo>
                    <a:pt x="25" y="1061"/>
                    <a:pt x="18" y="1139"/>
                    <a:pt x="18" y="1211"/>
                  </a:cubicBezTo>
                  <a:cubicBezTo>
                    <a:pt x="1" y="1672"/>
                    <a:pt x="31" y="2130"/>
                    <a:pt x="35" y="2591"/>
                  </a:cubicBezTo>
                  <a:cubicBezTo>
                    <a:pt x="38" y="3336"/>
                    <a:pt x="35" y="4085"/>
                    <a:pt x="35" y="4833"/>
                  </a:cubicBezTo>
                  <a:cubicBezTo>
                    <a:pt x="35" y="4901"/>
                    <a:pt x="42" y="4966"/>
                    <a:pt x="38" y="5035"/>
                  </a:cubicBezTo>
                  <a:cubicBezTo>
                    <a:pt x="21" y="5503"/>
                    <a:pt x="25" y="5974"/>
                    <a:pt x="100" y="6443"/>
                  </a:cubicBezTo>
                  <a:cubicBezTo>
                    <a:pt x="158" y="6832"/>
                    <a:pt x="390" y="7071"/>
                    <a:pt x="708" y="7136"/>
                  </a:cubicBezTo>
                  <a:cubicBezTo>
                    <a:pt x="1057" y="7208"/>
                    <a:pt x="1408" y="7215"/>
                    <a:pt x="1760" y="7222"/>
                  </a:cubicBezTo>
                  <a:cubicBezTo>
                    <a:pt x="1974" y="7229"/>
                    <a:pt x="2189" y="7230"/>
                    <a:pt x="2403" y="7230"/>
                  </a:cubicBezTo>
                  <a:cubicBezTo>
                    <a:pt x="2528" y="7230"/>
                    <a:pt x="2653" y="7230"/>
                    <a:pt x="2778" y="7230"/>
                  </a:cubicBezTo>
                  <a:cubicBezTo>
                    <a:pt x="3051" y="7230"/>
                    <a:pt x="3324" y="7232"/>
                    <a:pt x="3595" y="7246"/>
                  </a:cubicBezTo>
                  <a:cubicBezTo>
                    <a:pt x="3635" y="7248"/>
                    <a:pt x="3675" y="7249"/>
                    <a:pt x="3714" y="7249"/>
                  </a:cubicBezTo>
                  <a:cubicBezTo>
                    <a:pt x="3973" y="7249"/>
                    <a:pt x="4232" y="7208"/>
                    <a:pt x="4492" y="7208"/>
                  </a:cubicBezTo>
                  <a:cubicBezTo>
                    <a:pt x="4500" y="7208"/>
                    <a:pt x="4509" y="7208"/>
                    <a:pt x="4518" y="7208"/>
                  </a:cubicBezTo>
                  <a:cubicBezTo>
                    <a:pt x="4747" y="7210"/>
                    <a:pt x="4976" y="7216"/>
                    <a:pt x="5206" y="7216"/>
                  </a:cubicBezTo>
                  <a:cubicBezTo>
                    <a:pt x="5419" y="7216"/>
                    <a:pt x="5632" y="7211"/>
                    <a:pt x="5844" y="7191"/>
                  </a:cubicBezTo>
                  <a:cubicBezTo>
                    <a:pt x="5935" y="7182"/>
                    <a:pt x="6023" y="7165"/>
                    <a:pt x="6112" y="7165"/>
                  </a:cubicBezTo>
                  <a:cubicBezTo>
                    <a:pt x="6157" y="7165"/>
                    <a:pt x="6202" y="7169"/>
                    <a:pt x="6247" y="7181"/>
                  </a:cubicBezTo>
                  <a:cubicBezTo>
                    <a:pt x="6268" y="7187"/>
                    <a:pt x="6292" y="7189"/>
                    <a:pt x="6315" y="7189"/>
                  </a:cubicBezTo>
                  <a:cubicBezTo>
                    <a:pt x="6346" y="7189"/>
                    <a:pt x="6376" y="7185"/>
                    <a:pt x="6401" y="7177"/>
                  </a:cubicBezTo>
                  <a:cubicBezTo>
                    <a:pt x="6534" y="7143"/>
                    <a:pt x="6671" y="7126"/>
                    <a:pt x="6808" y="7112"/>
                  </a:cubicBezTo>
                  <a:cubicBezTo>
                    <a:pt x="6941" y="7105"/>
                    <a:pt x="7026" y="7034"/>
                    <a:pt x="7074" y="6907"/>
                  </a:cubicBezTo>
                  <a:cubicBezTo>
                    <a:pt x="7101" y="6832"/>
                    <a:pt x="7112" y="6750"/>
                    <a:pt x="7108" y="6668"/>
                  </a:cubicBezTo>
                  <a:cubicBezTo>
                    <a:pt x="7101" y="6610"/>
                    <a:pt x="7125" y="6583"/>
                    <a:pt x="7177" y="6559"/>
                  </a:cubicBezTo>
                  <a:cubicBezTo>
                    <a:pt x="7334" y="6477"/>
                    <a:pt x="7440" y="6354"/>
                    <a:pt x="7518" y="6190"/>
                  </a:cubicBezTo>
                  <a:cubicBezTo>
                    <a:pt x="7597" y="6026"/>
                    <a:pt x="7621" y="5848"/>
                    <a:pt x="7621" y="5670"/>
                  </a:cubicBezTo>
                  <a:cubicBezTo>
                    <a:pt x="7624" y="4939"/>
                    <a:pt x="7621" y="4208"/>
                    <a:pt x="7621" y="3480"/>
                  </a:cubicBezTo>
                  <a:lnTo>
                    <a:pt x="7597" y="3480"/>
                  </a:lnTo>
                  <a:cubicBezTo>
                    <a:pt x="7597" y="2960"/>
                    <a:pt x="7607" y="2444"/>
                    <a:pt x="7593" y="1932"/>
                  </a:cubicBezTo>
                  <a:cubicBezTo>
                    <a:pt x="7587" y="1549"/>
                    <a:pt x="7593" y="1160"/>
                    <a:pt x="7511" y="780"/>
                  </a:cubicBezTo>
                  <a:cubicBezTo>
                    <a:pt x="7450" y="476"/>
                    <a:pt x="7341" y="203"/>
                    <a:pt x="7023" y="63"/>
                  </a:cubicBezTo>
                  <a:cubicBezTo>
                    <a:pt x="6914" y="14"/>
                    <a:pt x="6807" y="1"/>
                    <a:pt x="6700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5"/>
            <p:cNvGrpSpPr/>
            <p:nvPr/>
          </p:nvGrpSpPr>
          <p:grpSpPr>
            <a:xfrm>
              <a:off x="174664" y="3198525"/>
              <a:ext cx="450802" cy="459129"/>
              <a:chOff x="174651" y="3865675"/>
              <a:chExt cx="450802" cy="459129"/>
            </a:xfrm>
          </p:grpSpPr>
          <p:sp>
            <p:nvSpPr>
              <p:cNvPr id="318" name="Google Shape;318;p5"/>
              <p:cNvSpPr/>
              <p:nvPr/>
            </p:nvSpPr>
            <p:spPr>
              <a:xfrm rot="2111771">
                <a:off x="245458" y="3923357"/>
                <a:ext cx="309188" cy="343766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4951" extrusionOk="0">
                    <a:moveTo>
                      <a:pt x="2174" y="1521"/>
                    </a:moveTo>
                    <a:cubicBezTo>
                      <a:pt x="2276" y="1743"/>
                      <a:pt x="2328" y="1948"/>
                      <a:pt x="2290" y="2170"/>
                    </a:cubicBezTo>
                    <a:cubicBezTo>
                      <a:pt x="2276" y="2232"/>
                      <a:pt x="2259" y="2311"/>
                      <a:pt x="2174" y="2311"/>
                    </a:cubicBezTo>
                    <a:cubicBezTo>
                      <a:pt x="2085" y="2311"/>
                      <a:pt x="2071" y="2239"/>
                      <a:pt x="2061" y="2174"/>
                    </a:cubicBezTo>
                    <a:cubicBezTo>
                      <a:pt x="2003" y="1945"/>
                      <a:pt x="2082" y="1743"/>
                      <a:pt x="2174" y="1521"/>
                    </a:cubicBezTo>
                    <a:close/>
                    <a:moveTo>
                      <a:pt x="2489" y="1194"/>
                    </a:moveTo>
                    <a:cubicBezTo>
                      <a:pt x="2549" y="1194"/>
                      <a:pt x="2610" y="1216"/>
                      <a:pt x="2659" y="1262"/>
                    </a:cubicBezTo>
                    <a:cubicBezTo>
                      <a:pt x="2785" y="1381"/>
                      <a:pt x="2823" y="1538"/>
                      <a:pt x="2850" y="1699"/>
                    </a:cubicBezTo>
                    <a:cubicBezTo>
                      <a:pt x="2871" y="1842"/>
                      <a:pt x="2885" y="1983"/>
                      <a:pt x="2881" y="2092"/>
                    </a:cubicBezTo>
                    <a:cubicBezTo>
                      <a:pt x="2885" y="2622"/>
                      <a:pt x="2731" y="3083"/>
                      <a:pt x="2533" y="3537"/>
                    </a:cubicBezTo>
                    <a:cubicBezTo>
                      <a:pt x="2515" y="3578"/>
                      <a:pt x="2522" y="3654"/>
                      <a:pt x="2464" y="3660"/>
                    </a:cubicBezTo>
                    <a:cubicBezTo>
                      <a:pt x="2390" y="3673"/>
                      <a:pt x="2314" y="3682"/>
                      <a:pt x="2239" y="3682"/>
                    </a:cubicBezTo>
                    <a:cubicBezTo>
                      <a:pt x="2210" y="3682"/>
                      <a:pt x="2181" y="3680"/>
                      <a:pt x="2153" y="3677"/>
                    </a:cubicBezTo>
                    <a:cubicBezTo>
                      <a:pt x="2123" y="3674"/>
                      <a:pt x="2099" y="3609"/>
                      <a:pt x="2071" y="3568"/>
                    </a:cubicBezTo>
                    <a:cubicBezTo>
                      <a:pt x="1798" y="3079"/>
                      <a:pt x="1586" y="2570"/>
                      <a:pt x="1586" y="2000"/>
                    </a:cubicBezTo>
                    <a:cubicBezTo>
                      <a:pt x="1586" y="1819"/>
                      <a:pt x="1627" y="1641"/>
                      <a:pt x="1712" y="1473"/>
                    </a:cubicBezTo>
                    <a:cubicBezTo>
                      <a:pt x="1754" y="1398"/>
                      <a:pt x="1817" y="1357"/>
                      <a:pt x="1887" y="1357"/>
                    </a:cubicBezTo>
                    <a:cubicBezTo>
                      <a:pt x="1928" y="1357"/>
                      <a:pt x="1971" y="1371"/>
                      <a:pt x="2013" y="1398"/>
                    </a:cubicBezTo>
                    <a:cubicBezTo>
                      <a:pt x="2071" y="1439"/>
                      <a:pt x="2034" y="1473"/>
                      <a:pt x="2020" y="1497"/>
                    </a:cubicBezTo>
                    <a:cubicBezTo>
                      <a:pt x="1952" y="1658"/>
                      <a:pt x="1900" y="1819"/>
                      <a:pt x="1894" y="1989"/>
                    </a:cubicBezTo>
                    <a:cubicBezTo>
                      <a:pt x="1890" y="2102"/>
                      <a:pt x="1894" y="2212"/>
                      <a:pt x="1941" y="2314"/>
                    </a:cubicBezTo>
                    <a:cubicBezTo>
                      <a:pt x="1982" y="2413"/>
                      <a:pt x="2061" y="2471"/>
                      <a:pt x="2157" y="2478"/>
                    </a:cubicBezTo>
                    <a:cubicBezTo>
                      <a:pt x="2163" y="2478"/>
                      <a:pt x="2169" y="2479"/>
                      <a:pt x="2175" y="2479"/>
                    </a:cubicBezTo>
                    <a:cubicBezTo>
                      <a:pt x="2279" y="2479"/>
                      <a:pt x="2361" y="2424"/>
                      <a:pt x="2406" y="2324"/>
                    </a:cubicBezTo>
                    <a:cubicBezTo>
                      <a:pt x="2495" y="2133"/>
                      <a:pt x="2464" y="1931"/>
                      <a:pt x="2420" y="1733"/>
                    </a:cubicBezTo>
                    <a:cubicBezTo>
                      <a:pt x="2389" y="1614"/>
                      <a:pt x="2358" y="1494"/>
                      <a:pt x="2269" y="1405"/>
                    </a:cubicBezTo>
                    <a:cubicBezTo>
                      <a:pt x="2242" y="1381"/>
                      <a:pt x="2252" y="1354"/>
                      <a:pt x="2269" y="1323"/>
                    </a:cubicBezTo>
                    <a:cubicBezTo>
                      <a:pt x="2314" y="1240"/>
                      <a:pt x="2401" y="1194"/>
                      <a:pt x="2489" y="1194"/>
                    </a:cubicBezTo>
                    <a:close/>
                    <a:moveTo>
                      <a:pt x="2093" y="151"/>
                    </a:moveTo>
                    <a:cubicBezTo>
                      <a:pt x="2722" y="151"/>
                      <a:pt x="3378" y="404"/>
                      <a:pt x="3793" y="934"/>
                    </a:cubicBezTo>
                    <a:cubicBezTo>
                      <a:pt x="4145" y="1388"/>
                      <a:pt x="4275" y="1914"/>
                      <a:pt x="4012" y="2468"/>
                    </a:cubicBezTo>
                    <a:cubicBezTo>
                      <a:pt x="3930" y="2635"/>
                      <a:pt x="3780" y="2741"/>
                      <a:pt x="3664" y="2885"/>
                    </a:cubicBezTo>
                    <a:cubicBezTo>
                      <a:pt x="3588" y="2977"/>
                      <a:pt x="3489" y="3056"/>
                      <a:pt x="3387" y="3117"/>
                    </a:cubicBezTo>
                    <a:cubicBezTo>
                      <a:pt x="3298" y="3179"/>
                      <a:pt x="3254" y="3250"/>
                      <a:pt x="3260" y="3356"/>
                    </a:cubicBezTo>
                    <a:cubicBezTo>
                      <a:pt x="3264" y="3455"/>
                      <a:pt x="3254" y="3548"/>
                      <a:pt x="3260" y="3647"/>
                    </a:cubicBezTo>
                    <a:cubicBezTo>
                      <a:pt x="3260" y="3700"/>
                      <a:pt x="3248" y="3720"/>
                      <a:pt x="3204" y="3720"/>
                    </a:cubicBezTo>
                    <a:cubicBezTo>
                      <a:pt x="3198" y="3720"/>
                      <a:pt x="3190" y="3719"/>
                      <a:pt x="3182" y="3718"/>
                    </a:cubicBezTo>
                    <a:cubicBezTo>
                      <a:pt x="3011" y="3708"/>
                      <a:pt x="2840" y="3695"/>
                      <a:pt x="2662" y="3681"/>
                    </a:cubicBezTo>
                    <a:cubicBezTo>
                      <a:pt x="2758" y="3455"/>
                      <a:pt x="2844" y="3233"/>
                      <a:pt x="2912" y="3001"/>
                    </a:cubicBezTo>
                    <a:cubicBezTo>
                      <a:pt x="3059" y="2522"/>
                      <a:pt x="3096" y="2041"/>
                      <a:pt x="2990" y="1555"/>
                    </a:cubicBezTo>
                    <a:cubicBezTo>
                      <a:pt x="2963" y="1439"/>
                      <a:pt x="2919" y="1326"/>
                      <a:pt x="2844" y="1234"/>
                    </a:cubicBezTo>
                    <a:cubicBezTo>
                      <a:pt x="2749" y="1112"/>
                      <a:pt x="2627" y="1049"/>
                      <a:pt x="2503" y="1049"/>
                    </a:cubicBezTo>
                    <a:cubicBezTo>
                      <a:pt x="2385" y="1049"/>
                      <a:pt x="2267" y="1106"/>
                      <a:pt x="2170" y="1221"/>
                    </a:cubicBezTo>
                    <a:cubicBezTo>
                      <a:pt x="2149" y="1244"/>
                      <a:pt x="2138" y="1273"/>
                      <a:pt x="2107" y="1273"/>
                    </a:cubicBezTo>
                    <a:cubicBezTo>
                      <a:pt x="2098" y="1273"/>
                      <a:pt x="2088" y="1270"/>
                      <a:pt x="2075" y="1265"/>
                    </a:cubicBezTo>
                    <a:cubicBezTo>
                      <a:pt x="1994" y="1233"/>
                      <a:pt x="1926" y="1218"/>
                      <a:pt x="1866" y="1218"/>
                    </a:cubicBezTo>
                    <a:cubicBezTo>
                      <a:pt x="1685" y="1218"/>
                      <a:pt x="1590" y="1359"/>
                      <a:pt x="1518" y="1593"/>
                    </a:cubicBezTo>
                    <a:cubicBezTo>
                      <a:pt x="1402" y="1959"/>
                      <a:pt x="1419" y="2328"/>
                      <a:pt x="1542" y="2693"/>
                    </a:cubicBezTo>
                    <a:cubicBezTo>
                      <a:pt x="1658" y="3035"/>
                      <a:pt x="1764" y="3384"/>
                      <a:pt x="1979" y="3708"/>
                    </a:cubicBezTo>
                    <a:lnTo>
                      <a:pt x="1316" y="3708"/>
                    </a:lnTo>
                    <a:cubicBezTo>
                      <a:pt x="1261" y="3708"/>
                      <a:pt x="1248" y="3691"/>
                      <a:pt x="1244" y="3640"/>
                    </a:cubicBezTo>
                    <a:cubicBezTo>
                      <a:pt x="1231" y="3459"/>
                      <a:pt x="1210" y="3284"/>
                      <a:pt x="1166" y="3110"/>
                    </a:cubicBezTo>
                    <a:cubicBezTo>
                      <a:pt x="1149" y="3042"/>
                      <a:pt x="1114" y="2997"/>
                      <a:pt x="1046" y="2977"/>
                    </a:cubicBezTo>
                    <a:cubicBezTo>
                      <a:pt x="510" y="2806"/>
                      <a:pt x="270" y="2417"/>
                      <a:pt x="195" y="1870"/>
                    </a:cubicBezTo>
                    <a:cubicBezTo>
                      <a:pt x="134" y="1361"/>
                      <a:pt x="390" y="1029"/>
                      <a:pt x="701" y="694"/>
                    </a:cubicBezTo>
                    <a:cubicBezTo>
                      <a:pt x="1032" y="338"/>
                      <a:pt x="1553" y="151"/>
                      <a:pt x="2093" y="151"/>
                    </a:cubicBezTo>
                    <a:close/>
                    <a:moveTo>
                      <a:pt x="2369" y="3827"/>
                    </a:moveTo>
                    <a:cubicBezTo>
                      <a:pt x="2665" y="3827"/>
                      <a:pt x="2959" y="3870"/>
                      <a:pt x="3255" y="3870"/>
                    </a:cubicBezTo>
                    <a:cubicBezTo>
                      <a:pt x="3278" y="3870"/>
                      <a:pt x="3302" y="3869"/>
                      <a:pt x="3325" y="3869"/>
                    </a:cubicBezTo>
                    <a:cubicBezTo>
                      <a:pt x="3370" y="3869"/>
                      <a:pt x="3394" y="3882"/>
                      <a:pt x="3387" y="3930"/>
                    </a:cubicBezTo>
                    <a:cubicBezTo>
                      <a:pt x="3387" y="3988"/>
                      <a:pt x="3394" y="4050"/>
                      <a:pt x="3383" y="4108"/>
                    </a:cubicBezTo>
                    <a:cubicBezTo>
                      <a:pt x="3363" y="4286"/>
                      <a:pt x="3363" y="4293"/>
                      <a:pt x="3182" y="4293"/>
                    </a:cubicBezTo>
                    <a:cubicBezTo>
                      <a:pt x="2830" y="4293"/>
                      <a:pt x="2471" y="4279"/>
                      <a:pt x="2116" y="4275"/>
                    </a:cubicBezTo>
                    <a:cubicBezTo>
                      <a:pt x="1876" y="4275"/>
                      <a:pt x="1634" y="4286"/>
                      <a:pt x="1395" y="4286"/>
                    </a:cubicBezTo>
                    <a:cubicBezTo>
                      <a:pt x="1190" y="4286"/>
                      <a:pt x="1183" y="4275"/>
                      <a:pt x="1149" y="4067"/>
                    </a:cubicBezTo>
                    <a:cubicBezTo>
                      <a:pt x="1138" y="3999"/>
                      <a:pt x="1132" y="3927"/>
                      <a:pt x="1121" y="3848"/>
                    </a:cubicBezTo>
                    <a:lnTo>
                      <a:pt x="1121" y="3848"/>
                    </a:lnTo>
                    <a:cubicBezTo>
                      <a:pt x="1297" y="3856"/>
                      <a:pt x="1471" y="3863"/>
                      <a:pt x="1644" y="3863"/>
                    </a:cubicBezTo>
                    <a:cubicBezTo>
                      <a:pt x="1795" y="3863"/>
                      <a:pt x="1946" y="3857"/>
                      <a:pt x="2095" y="3841"/>
                    </a:cubicBezTo>
                    <a:cubicBezTo>
                      <a:pt x="2187" y="3831"/>
                      <a:pt x="2278" y="3827"/>
                      <a:pt x="2369" y="3827"/>
                    </a:cubicBezTo>
                    <a:close/>
                    <a:moveTo>
                      <a:pt x="2170" y="4442"/>
                    </a:moveTo>
                    <a:cubicBezTo>
                      <a:pt x="2440" y="4442"/>
                      <a:pt x="2709" y="4446"/>
                      <a:pt x="2977" y="4463"/>
                    </a:cubicBezTo>
                    <a:cubicBezTo>
                      <a:pt x="2990" y="4463"/>
                      <a:pt x="3005" y="4463"/>
                      <a:pt x="3019" y="4463"/>
                    </a:cubicBezTo>
                    <a:cubicBezTo>
                      <a:pt x="3032" y="4463"/>
                      <a:pt x="3045" y="4463"/>
                      <a:pt x="3055" y="4467"/>
                    </a:cubicBezTo>
                    <a:cubicBezTo>
                      <a:pt x="3061" y="4468"/>
                      <a:pt x="3067" y="4469"/>
                      <a:pt x="3074" y="4469"/>
                    </a:cubicBezTo>
                    <a:cubicBezTo>
                      <a:pt x="3100" y="4469"/>
                      <a:pt x="3130" y="4458"/>
                      <a:pt x="3156" y="4458"/>
                    </a:cubicBezTo>
                    <a:cubicBezTo>
                      <a:pt x="3178" y="4458"/>
                      <a:pt x="3198" y="4466"/>
                      <a:pt x="3209" y="4498"/>
                    </a:cubicBezTo>
                    <a:cubicBezTo>
                      <a:pt x="3240" y="4597"/>
                      <a:pt x="3172" y="4703"/>
                      <a:pt x="3076" y="4730"/>
                    </a:cubicBezTo>
                    <a:cubicBezTo>
                      <a:pt x="2923" y="4773"/>
                      <a:pt x="2767" y="4784"/>
                      <a:pt x="2609" y="4784"/>
                    </a:cubicBezTo>
                    <a:cubicBezTo>
                      <a:pt x="2555" y="4784"/>
                      <a:pt x="2501" y="4783"/>
                      <a:pt x="2447" y="4781"/>
                    </a:cubicBezTo>
                    <a:cubicBezTo>
                      <a:pt x="2431" y="4781"/>
                      <a:pt x="2415" y="4781"/>
                      <a:pt x="2399" y="4781"/>
                    </a:cubicBezTo>
                    <a:cubicBezTo>
                      <a:pt x="2242" y="4781"/>
                      <a:pt x="2084" y="4799"/>
                      <a:pt x="1926" y="4799"/>
                    </a:cubicBezTo>
                    <a:cubicBezTo>
                      <a:pt x="1848" y="4799"/>
                      <a:pt x="1770" y="4795"/>
                      <a:pt x="1692" y="4781"/>
                    </a:cubicBezTo>
                    <a:cubicBezTo>
                      <a:pt x="1429" y="4733"/>
                      <a:pt x="1384" y="4740"/>
                      <a:pt x="1381" y="4511"/>
                    </a:cubicBezTo>
                    <a:cubicBezTo>
                      <a:pt x="1381" y="4494"/>
                      <a:pt x="1367" y="4477"/>
                      <a:pt x="1354" y="4446"/>
                    </a:cubicBezTo>
                    <a:cubicBezTo>
                      <a:pt x="1629" y="4446"/>
                      <a:pt x="1900" y="4442"/>
                      <a:pt x="2170" y="4442"/>
                    </a:cubicBezTo>
                    <a:close/>
                    <a:moveTo>
                      <a:pt x="2044" y="0"/>
                    </a:moveTo>
                    <a:cubicBezTo>
                      <a:pt x="1514" y="0"/>
                      <a:pt x="1024" y="164"/>
                      <a:pt x="598" y="585"/>
                    </a:cubicBezTo>
                    <a:cubicBezTo>
                      <a:pt x="267" y="920"/>
                      <a:pt x="0" y="1279"/>
                      <a:pt x="45" y="1791"/>
                    </a:cubicBezTo>
                    <a:cubicBezTo>
                      <a:pt x="96" y="2365"/>
                      <a:pt x="291" y="2840"/>
                      <a:pt x="875" y="3062"/>
                    </a:cubicBezTo>
                    <a:cubicBezTo>
                      <a:pt x="978" y="3100"/>
                      <a:pt x="1046" y="3165"/>
                      <a:pt x="1043" y="3281"/>
                    </a:cubicBezTo>
                    <a:cubicBezTo>
                      <a:pt x="1036" y="3449"/>
                      <a:pt x="1176" y="3626"/>
                      <a:pt x="1002" y="3780"/>
                    </a:cubicBezTo>
                    <a:cubicBezTo>
                      <a:pt x="995" y="3783"/>
                      <a:pt x="1002" y="3800"/>
                      <a:pt x="995" y="3811"/>
                    </a:cubicBezTo>
                    <a:cubicBezTo>
                      <a:pt x="964" y="3913"/>
                      <a:pt x="974" y="4016"/>
                      <a:pt x="991" y="4118"/>
                    </a:cubicBezTo>
                    <a:cubicBezTo>
                      <a:pt x="1015" y="4241"/>
                      <a:pt x="1026" y="4392"/>
                      <a:pt x="1196" y="4426"/>
                    </a:cubicBezTo>
                    <a:cubicBezTo>
                      <a:pt x="1244" y="4433"/>
                      <a:pt x="1214" y="4470"/>
                      <a:pt x="1214" y="4498"/>
                    </a:cubicBezTo>
                    <a:cubicBezTo>
                      <a:pt x="1193" y="4720"/>
                      <a:pt x="1289" y="4856"/>
                      <a:pt x="1507" y="4908"/>
                    </a:cubicBezTo>
                    <a:lnTo>
                      <a:pt x="1648" y="4932"/>
                    </a:lnTo>
                    <a:cubicBezTo>
                      <a:pt x="1727" y="4946"/>
                      <a:pt x="1808" y="4951"/>
                      <a:pt x="1887" y="4951"/>
                    </a:cubicBezTo>
                    <a:cubicBezTo>
                      <a:pt x="2051" y="4951"/>
                      <a:pt x="2212" y="4930"/>
                      <a:pt x="2362" y="4930"/>
                    </a:cubicBezTo>
                    <a:cubicBezTo>
                      <a:pt x="2383" y="4930"/>
                      <a:pt x="2403" y="4931"/>
                      <a:pt x="2423" y="4932"/>
                    </a:cubicBezTo>
                    <a:cubicBezTo>
                      <a:pt x="2471" y="4933"/>
                      <a:pt x="2519" y="4934"/>
                      <a:pt x="2565" y="4934"/>
                    </a:cubicBezTo>
                    <a:cubicBezTo>
                      <a:pt x="2776" y="4934"/>
                      <a:pt x="2971" y="4917"/>
                      <a:pt x="3161" y="4853"/>
                    </a:cubicBezTo>
                    <a:cubicBezTo>
                      <a:pt x="3250" y="4822"/>
                      <a:pt x="3305" y="4768"/>
                      <a:pt x="3319" y="4672"/>
                    </a:cubicBezTo>
                    <a:lnTo>
                      <a:pt x="3346" y="4504"/>
                    </a:lnTo>
                    <a:cubicBezTo>
                      <a:pt x="3349" y="4467"/>
                      <a:pt x="3356" y="4436"/>
                      <a:pt x="3401" y="4419"/>
                    </a:cubicBezTo>
                    <a:cubicBezTo>
                      <a:pt x="3483" y="4395"/>
                      <a:pt x="3506" y="4327"/>
                      <a:pt x="3520" y="4248"/>
                    </a:cubicBezTo>
                    <a:cubicBezTo>
                      <a:pt x="3541" y="4122"/>
                      <a:pt x="3541" y="3988"/>
                      <a:pt x="3547" y="3862"/>
                    </a:cubicBezTo>
                    <a:cubicBezTo>
                      <a:pt x="3551" y="3787"/>
                      <a:pt x="3534" y="3725"/>
                      <a:pt x="3452" y="3708"/>
                    </a:cubicBezTo>
                    <a:cubicBezTo>
                      <a:pt x="3411" y="3698"/>
                      <a:pt x="3414" y="3674"/>
                      <a:pt x="3414" y="3643"/>
                    </a:cubicBezTo>
                    <a:cubicBezTo>
                      <a:pt x="3414" y="3544"/>
                      <a:pt x="3418" y="3442"/>
                      <a:pt x="3418" y="3343"/>
                    </a:cubicBezTo>
                    <a:cubicBezTo>
                      <a:pt x="3418" y="3288"/>
                      <a:pt x="3438" y="3247"/>
                      <a:pt x="3489" y="3216"/>
                    </a:cubicBezTo>
                    <a:cubicBezTo>
                      <a:pt x="3599" y="3151"/>
                      <a:pt x="3694" y="3069"/>
                      <a:pt x="3776" y="2974"/>
                    </a:cubicBezTo>
                    <a:cubicBezTo>
                      <a:pt x="3899" y="2827"/>
                      <a:pt x="4060" y="2707"/>
                      <a:pt x="4149" y="2533"/>
                    </a:cubicBezTo>
                    <a:cubicBezTo>
                      <a:pt x="4453" y="1938"/>
                      <a:pt x="4306" y="1374"/>
                      <a:pt x="3947" y="869"/>
                    </a:cubicBezTo>
                    <a:cubicBezTo>
                      <a:pt x="3643" y="441"/>
                      <a:pt x="3199" y="175"/>
                      <a:pt x="2680" y="69"/>
                    </a:cubicBezTo>
                    <a:cubicBezTo>
                      <a:pt x="2462" y="25"/>
                      <a:pt x="2250" y="0"/>
                      <a:pt x="2044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2111771">
                <a:off x="327652" y="3937084"/>
                <a:ext cx="37147" cy="865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47" extrusionOk="0">
                    <a:moveTo>
                      <a:pt x="462" y="0"/>
                    </a:moveTo>
                    <a:cubicBezTo>
                      <a:pt x="397" y="0"/>
                      <a:pt x="349" y="34"/>
                      <a:pt x="308" y="79"/>
                    </a:cubicBezTo>
                    <a:cubicBezTo>
                      <a:pt x="100" y="291"/>
                      <a:pt x="18" y="554"/>
                      <a:pt x="4" y="844"/>
                    </a:cubicBezTo>
                    <a:cubicBezTo>
                      <a:pt x="1" y="947"/>
                      <a:pt x="11" y="1042"/>
                      <a:pt x="42" y="1138"/>
                    </a:cubicBezTo>
                    <a:cubicBezTo>
                      <a:pt x="57" y="1184"/>
                      <a:pt x="67" y="1247"/>
                      <a:pt x="121" y="1247"/>
                    </a:cubicBezTo>
                    <a:cubicBezTo>
                      <a:pt x="127" y="1247"/>
                      <a:pt x="134" y="1246"/>
                      <a:pt x="141" y="1244"/>
                    </a:cubicBezTo>
                    <a:cubicBezTo>
                      <a:pt x="223" y="1223"/>
                      <a:pt x="189" y="1152"/>
                      <a:pt x="182" y="1094"/>
                    </a:cubicBezTo>
                    <a:cubicBezTo>
                      <a:pt x="182" y="1087"/>
                      <a:pt x="179" y="1083"/>
                      <a:pt x="179" y="1073"/>
                    </a:cubicBezTo>
                    <a:cubicBezTo>
                      <a:pt x="107" y="800"/>
                      <a:pt x="162" y="543"/>
                      <a:pt x="302" y="308"/>
                    </a:cubicBezTo>
                    <a:cubicBezTo>
                      <a:pt x="353" y="222"/>
                      <a:pt x="432" y="161"/>
                      <a:pt x="500" y="82"/>
                    </a:cubicBezTo>
                    <a:cubicBezTo>
                      <a:pt x="514" y="65"/>
                      <a:pt x="534" y="48"/>
                      <a:pt x="517" y="28"/>
                    </a:cubicBezTo>
                    <a:cubicBezTo>
                      <a:pt x="503" y="7"/>
                      <a:pt x="486" y="0"/>
                      <a:pt x="462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111771">
                <a:off x="490303" y="4096724"/>
                <a:ext cx="29023" cy="6339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913" extrusionOk="0">
                    <a:moveTo>
                      <a:pt x="301" y="1"/>
                    </a:moveTo>
                    <a:cubicBezTo>
                      <a:pt x="299" y="1"/>
                      <a:pt x="297" y="1"/>
                      <a:pt x="295" y="2"/>
                    </a:cubicBezTo>
                    <a:cubicBezTo>
                      <a:pt x="247" y="12"/>
                      <a:pt x="257" y="63"/>
                      <a:pt x="264" y="91"/>
                    </a:cubicBezTo>
                    <a:cubicBezTo>
                      <a:pt x="305" y="357"/>
                      <a:pt x="237" y="586"/>
                      <a:pt x="59" y="788"/>
                    </a:cubicBezTo>
                    <a:cubicBezTo>
                      <a:pt x="32" y="818"/>
                      <a:pt x="1" y="856"/>
                      <a:pt x="49" y="894"/>
                    </a:cubicBezTo>
                    <a:cubicBezTo>
                      <a:pt x="65" y="906"/>
                      <a:pt x="81" y="912"/>
                      <a:pt x="96" y="912"/>
                    </a:cubicBezTo>
                    <a:cubicBezTo>
                      <a:pt x="121" y="912"/>
                      <a:pt x="144" y="897"/>
                      <a:pt x="165" y="873"/>
                    </a:cubicBezTo>
                    <a:cubicBezTo>
                      <a:pt x="308" y="699"/>
                      <a:pt x="408" y="507"/>
                      <a:pt x="414" y="279"/>
                    </a:cubicBezTo>
                    <a:cubicBezTo>
                      <a:pt x="408" y="200"/>
                      <a:pt x="418" y="125"/>
                      <a:pt x="367" y="63"/>
                    </a:cubicBezTo>
                    <a:cubicBezTo>
                      <a:pt x="344" y="38"/>
                      <a:pt x="325" y="1"/>
                      <a:pt x="301" y="1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" name="Google Shape;321;p5"/>
          <p:cNvSpPr/>
          <p:nvPr/>
        </p:nvSpPr>
        <p:spPr>
          <a:xfrm>
            <a:off x="600175" y="4758849"/>
            <a:ext cx="1269278" cy="259825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"/>
          <p:cNvSpPr/>
          <p:nvPr/>
        </p:nvSpPr>
        <p:spPr>
          <a:xfrm rot="4146022">
            <a:off x="6621254" y="4684842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"/>
          <p:cNvSpPr/>
          <p:nvPr/>
        </p:nvSpPr>
        <p:spPr>
          <a:xfrm rot="4146022">
            <a:off x="6702549" y="4765153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6"/>
          <p:cNvGrpSpPr/>
          <p:nvPr/>
        </p:nvGrpSpPr>
        <p:grpSpPr>
          <a:xfrm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326" name="Google Shape;326;p6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9" name="Google Shape;3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"/>
          <p:cNvSpPr txBox="1">
            <a:spLocks noGrp="1"/>
          </p:cNvSpPr>
          <p:nvPr>
            <p:ph type="title"/>
          </p:nvPr>
        </p:nvSpPr>
        <p:spPr>
          <a:xfrm>
            <a:off x="1204950" y="535650"/>
            <a:ext cx="67341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6"/>
          <p:cNvGrpSpPr/>
          <p:nvPr/>
        </p:nvGrpSpPr>
        <p:grpSpPr>
          <a:xfrm>
            <a:off x="721103" y="112167"/>
            <a:ext cx="1081019" cy="373938"/>
            <a:chOff x="569550" y="136219"/>
            <a:chExt cx="1161511" cy="401781"/>
          </a:xfrm>
        </p:grpSpPr>
        <p:sp>
          <p:nvSpPr>
            <p:cNvPr id="332" name="Google Shape;332;p6"/>
            <p:cNvSpPr/>
            <p:nvPr/>
          </p:nvSpPr>
          <p:spPr>
            <a:xfrm>
              <a:off x="569550" y="136219"/>
              <a:ext cx="1161511" cy="401781"/>
            </a:xfrm>
            <a:custGeom>
              <a:avLst/>
              <a:gdLst/>
              <a:ahLst/>
              <a:cxnLst/>
              <a:rect l="l" t="t" r="r" b="b"/>
              <a:pathLst>
                <a:path w="18337" h="6343" extrusionOk="0">
                  <a:moveTo>
                    <a:pt x="15630" y="1205"/>
                  </a:moveTo>
                  <a:lnTo>
                    <a:pt x="15630" y="1205"/>
                  </a:lnTo>
                  <a:cubicBezTo>
                    <a:pt x="15353" y="1854"/>
                    <a:pt x="15073" y="2514"/>
                    <a:pt x="14796" y="3167"/>
                  </a:cubicBezTo>
                  <a:cubicBezTo>
                    <a:pt x="14567" y="3713"/>
                    <a:pt x="14338" y="4267"/>
                    <a:pt x="14021" y="4766"/>
                  </a:cubicBezTo>
                  <a:cubicBezTo>
                    <a:pt x="13286" y="3809"/>
                    <a:pt x="12582" y="2832"/>
                    <a:pt x="11912" y="1831"/>
                  </a:cubicBezTo>
                  <a:cubicBezTo>
                    <a:pt x="12811" y="1714"/>
                    <a:pt x="13703" y="1591"/>
                    <a:pt x="14591" y="1427"/>
                  </a:cubicBezTo>
                  <a:cubicBezTo>
                    <a:pt x="14936" y="1362"/>
                    <a:pt x="15288" y="1291"/>
                    <a:pt x="15630" y="1205"/>
                  </a:cubicBezTo>
                  <a:close/>
                  <a:moveTo>
                    <a:pt x="10764" y="1974"/>
                  </a:moveTo>
                  <a:lnTo>
                    <a:pt x="10764" y="1974"/>
                  </a:lnTo>
                  <a:cubicBezTo>
                    <a:pt x="10504" y="2586"/>
                    <a:pt x="10245" y="3197"/>
                    <a:pt x="9982" y="3812"/>
                  </a:cubicBezTo>
                  <a:cubicBezTo>
                    <a:pt x="9753" y="4359"/>
                    <a:pt x="9527" y="4913"/>
                    <a:pt x="9206" y="5412"/>
                  </a:cubicBezTo>
                  <a:cubicBezTo>
                    <a:pt x="8451" y="4431"/>
                    <a:pt x="7726" y="3423"/>
                    <a:pt x="7043" y="2388"/>
                  </a:cubicBezTo>
                  <a:cubicBezTo>
                    <a:pt x="7200" y="2370"/>
                    <a:pt x="7361" y="2360"/>
                    <a:pt x="7518" y="2343"/>
                  </a:cubicBezTo>
                  <a:cubicBezTo>
                    <a:pt x="8604" y="2230"/>
                    <a:pt x="9684" y="2107"/>
                    <a:pt x="10764" y="1974"/>
                  </a:cubicBezTo>
                  <a:close/>
                  <a:moveTo>
                    <a:pt x="5912" y="2500"/>
                  </a:moveTo>
                  <a:lnTo>
                    <a:pt x="5912" y="2500"/>
                  </a:lnTo>
                  <a:cubicBezTo>
                    <a:pt x="5655" y="3095"/>
                    <a:pt x="5403" y="3686"/>
                    <a:pt x="5150" y="4284"/>
                  </a:cubicBezTo>
                  <a:cubicBezTo>
                    <a:pt x="4921" y="4831"/>
                    <a:pt x="4695" y="5388"/>
                    <a:pt x="4374" y="5887"/>
                  </a:cubicBezTo>
                  <a:cubicBezTo>
                    <a:pt x="3602" y="4885"/>
                    <a:pt x="2870" y="3857"/>
                    <a:pt x="2173" y="2801"/>
                  </a:cubicBezTo>
                  <a:cubicBezTo>
                    <a:pt x="3421" y="2716"/>
                    <a:pt x="4668" y="2613"/>
                    <a:pt x="5912" y="2500"/>
                  </a:cubicBezTo>
                  <a:close/>
                  <a:moveTo>
                    <a:pt x="18079" y="0"/>
                  </a:moveTo>
                  <a:cubicBezTo>
                    <a:pt x="18054" y="0"/>
                    <a:pt x="18028" y="6"/>
                    <a:pt x="18001" y="19"/>
                  </a:cubicBezTo>
                  <a:cubicBezTo>
                    <a:pt x="15975" y="1010"/>
                    <a:pt x="13682" y="1260"/>
                    <a:pt x="11478" y="1543"/>
                  </a:cubicBezTo>
                  <a:cubicBezTo>
                    <a:pt x="9079" y="1851"/>
                    <a:pt x="6681" y="2104"/>
                    <a:pt x="4275" y="2302"/>
                  </a:cubicBezTo>
                  <a:cubicBezTo>
                    <a:pt x="2925" y="2415"/>
                    <a:pt x="1572" y="2507"/>
                    <a:pt x="219" y="2586"/>
                  </a:cubicBezTo>
                  <a:cubicBezTo>
                    <a:pt x="3" y="2599"/>
                    <a:pt x="0" y="2924"/>
                    <a:pt x="209" y="2924"/>
                  </a:cubicBezTo>
                  <a:cubicBezTo>
                    <a:pt x="212" y="2924"/>
                    <a:pt x="215" y="2924"/>
                    <a:pt x="219" y="2924"/>
                  </a:cubicBezTo>
                  <a:cubicBezTo>
                    <a:pt x="748" y="2893"/>
                    <a:pt x="1282" y="2859"/>
                    <a:pt x="1811" y="2825"/>
                  </a:cubicBezTo>
                  <a:cubicBezTo>
                    <a:pt x="1811" y="2849"/>
                    <a:pt x="1818" y="2880"/>
                    <a:pt x="1838" y="2907"/>
                  </a:cubicBezTo>
                  <a:cubicBezTo>
                    <a:pt x="2601" y="4069"/>
                    <a:pt x="3410" y="5196"/>
                    <a:pt x="4265" y="6293"/>
                  </a:cubicBezTo>
                  <a:cubicBezTo>
                    <a:pt x="4292" y="6329"/>
                    <a:pt x="4329" y="6343"/>
                    <a:pt x="4367" y="6343"/>
                  </a:cubicBezTo>
                  <a:cubicBezTo>
                    <a:pt x="4429" y="6343"/>
                    <a:pt x="4494" y="6306"/>
                    <a:pt x="4528" y="6259"/>
                  </a:cubicBezTo>
                  <a:cubicBezTo>
                    <a:pt x="4924" y="5709"/>
                    <a:pt x="5177" y="5077"/>
                    <a:pt x="5444" y="4455"/>
                  </a:cubicBezTo>
                  <a:cubicBezTo>
                    <a:pt x="5724" y="3795"/>
                    <a:pt x="6004" y="3129"/>
                    <a:pt x="6288" y="2466"/>
                  </a:cubicBezTo>
                  <a:cubicBezTo>
                    <a:pt x="6411" y="2452"/>
                    <a:pt x="6540" y="2439"/>
                    <a:pt x="6663" y="2432"/>
                  </a:cubicBezTo>
                  <a:cubicBezTo>
                    <a:pt x="6663" y="2432"/>
                    <a:pt x="6663" y="2435"/>
                    <a:pt x="6667" y="2435"/>
                  </a:cubicBezTo>
                  <a:cubicBezTo>
                    <a:pt x="7432" y="3597"/>
                    <a:pt x="8239" y="4725"/>
                    <a:pt x="9093" y="5822"/>
                  </a:cubicBezTo>
                  <a:cubicBezTo>
                    <a:pt x="9122" y="5859"/>
                    <a:pt x="9160" y="5874"/>
                    <a:pt x="9199" y="5874"/>
                  </a:cubicBezTo>
                  <a:cubicBezTo>
                    <a:pt x="9262" y="5874"/>
                    <a:pt x="9326" y="5836"/>
                    <a:pt x="9360" y="5788"/>
                  </a:cubicBezTo>
                  <a:cubicBezTo>
                    <a:pt x="9756" y="5237"/>
                    <a:pt x="10009" y="4605"/>
                    <a:pt x="10272" y="3987"/>
                  </a:cubicBezTo>
                  <a:cubicBezTo>
                    <a:pt x="10562" y="3303"/>
                    <a:pt x="10853" y="2623"/>
                    <a:pt x="11143" y="1940"/>
                  </a:cubicBezTo>
                  <a:cubicBezTo>
                    <a:pt x="11143" y="1936"/>
                    <a:pt x="11150" y="1933"/>
                    <a:pt x="11150" y="1926"/>
                  </a:cubicBezTo>
                  <a:cubicBezTo>
                    <a:pt x="11280" y="1909"/>
                    <a:pt x="11410" y="1892"/>
                    <a:pt x="11543" y="1875"/>
                  </a:cubicBezTo>
                  <a:cubicBezTo>
                    <a:pt x="12288" y="3003"/>
                    <a:pt x="13081" y="4106"/>
                    <a:pt x="13908" y="5172"/>
                  </a:cubicBezTo>
                  <a:cubicBezTo>
                    <a:pt x="13935" y="5209"/>
                    <a:pt x="13973" y="5224"/>
                    <a:pt x="14012" y="5224"/>
                  </a:cubicBezTo>
                  <a:cubicBezTo>
                    <a:pt x="14073" y="5224"/>
                    <a:pt x="14137" y="5187"/>
                    <a:pt x="14171" y="5138"/>
                  </a:cubicBezTo>
                  <a:cubicBezTo>
                    <a:pt x="14571" y="4588"/>
                    <a:pt x="14820" y="3956"/>
                    <a:pt x="15087" y="3337"/>
                  </a:cubicBezTo>
                  <a:cubicBezTo>
                    <a:pt x="15377" y="2654"/>
                    <a:pt x="15668" y="1974"/>
                    <a:pt x="15958" y="1291"/>
                  </a:cubicBezTo>
                  <a:cubicBezTo>
                    <a:pt x="15982" y="1236"/>
                    <a:pt x="15982" y="1171"/>
                    <a:pt x="15958" y="1120"/>
                  </a:cubicBezTo>
                  <a:cubicBezTo>
                    <a:pt x="16717" y="918"/>
                    <a:pt x="17462" y="658"/>
                    <a:pt x="18169" y="310"/>
                  </a:cubicBezTo>
                  <a:cubicBezTo>
                    <a:pt x="18337" y="227"/>
                    <a:pt x="18233" y="0"/>
                    <a:pt x="18079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784917" y="311491"/>
              <a:ext cx="73224" cy="129662"/>
            </a:xfrm>
            <a:custGeom>
              <a:avLst/>
              <a:gdLst/>
              <a:ahLst/>
              <a:cxnLst/>
              <a:rect l="l" t="t" r="r" b="b"/>
              <a:pathLst>
                <a:path w="1156" h="2047" extrusionOk="0">
                  <a:moveTo>
                    <a:pt x="1063" y="1"/>
                  </a:moveTo>
                  <a:cubicBezTo>
                    <a:pt x="1048" y="1"/>
                    <a:pt x="1033" y="4"/>
                    <a:pt x="1018" y="10"/>
                  </a:cubicBezTo>
                  <a:cubicBezTo>
                    <a:pt x="701" y="147"/>
                    <a:pt x="379" y="280"/>
                    <a:pt x="65" y="417"/>
                  </a:cubicBezTo>
                  <a:cubicBezTo>
                    <a:pt x="10" y="434"/>
                    <a:pt x="0" y="499"/>
                    <a:pt x="21" y="533"/>
                  </a:cubicBezTo>
                  <a:cubicBezTo>
                    <a:pt x="38" y="559"/>
                    <a:pt x="62" y="570"/>
                    <a:pt x="89" y="570"/>
                  </a:cubicBezTo>
                  <a:cubicBezTo>
                    <a:pt x="105" y="570"/>
                    <a:pt x="121" y="566"/>
                    <a:pt x="137" y="560"/>
                  </a:cubicBezTo>
                  <a:cubicBezTo>
                    <a:pt x="205" y="533"/>
                    <a:pt x="273" y="502"/>
                    <a:pt x="345" y="471"/>
                  </a:cubicBezTo>
                  <a:cubicBezTo>
                    <a:pt x="373" y="608"/>
                    <a:pt x="400" y="745"/>
                    <a:pt x="434" y="881"/>
                  </a:cubicBezTo>
                  <a:cubicBezTo>
                    <a:pt x="397" y="902"/>
                    <a:pt x="379" y="960"/>
                    <a:pt x="407" y="998"/>
                  </a:cubicBezTo>
                  <a:cubicBezTo>
                    <a:pt x="424" y="1022"/>
                    <a:pt x="448" y="1035"/>
                    <a:pt x="475" y="1039"/>
                  </a:cubicBezTo>
                  <a:cubicBezTo>
                    <a:pt x="550" y="1360"/>
                    <a:pt x="636" y="1678"/>
                    <a:pt x="735" y="1989"/>
                  </a:cubicBezTo>
                  <a:cubicBezTo>
                    <a:pt x="748" y="2029"/>
                    <a:pt x="782" y="2047"/>
                    <a:pt x="816" y="2047"/>
                  </a:cubicBezTo>
                  <a:cubicBezTo>
                    <a:pt x="868" y="2047"/>
                    <a:pt x="919" y="2006"/>
                    <a:pt x="899" y="1944"/>
                  </a:cubicBezTo>
                  <a:cubicBezTo>
                    <a:pt x="800" y="1626"/>
                    <a:pt x="711" y="1305"/>
                    <a:pt x="632" y="981"/>
                  </a:cubicBezTo>
                  <a:cubicBezTo>
                    <a:pt x="677" y="963"/>
                    <a:pt x="718" y="946"/>
                    <a:pt x="766" y="929"/>
                  </a:cubicBezTo>
                  <a:cubicBezTo>
                    <a:pt x="851" y="899"/>
                    <a:pt x="940" y="878"/>
                    <a:pt x="1036" y="861"/>
                  </a:cubicBezTo>
                  <a:cubicBezTo>
                    <a:pt x="1077" y="851"/>
                    <a:pt x="1107" y="796"/>
                    <a:pt x="1094" y="758"/>
                  </a:cubicBezTo>
                  <a:cubicBezTo>
                    <a:pt x="1079" y="717"/>
                    <a:pt x="1048" y="696"/>
                    <a:pt x="1009" y="696"/>
                  </a:cubicBezTo>
                  <a:cubicBezTo>
                    <a:pt x="1003" y="696"/>
                    <a:pt x="997" y="696"/>
                    <a:pt x="991" y="697"/>
                  </a:cubicBezTo>
                  <a:cubicBezTo>
                    <a:pt x="854" y="724"/>
                    <a:pt x="721" y="762"/>
                    <a:pt x="598" y="816"/>
                  </a:cubicBezTo>
                  <a:cubicBezTo>
                    <a:pt x="567" y="680"/>
                    <a:pt x="540" y="543"/>
                    <a:pt x="513" y="406"/>
                  </a:cubicBezTo>
                  <a:cubicBezTo>
                    <a:pt x="711" y="321"/>
                    <a:pt x="906" y="242"/>
                    <a:pt x="1104" y="157"/>
                  </a:cubicBezTo>
                  <a:cubicBezTo>
                    <a:pt x="1145" y="140"/>
                    <a:pt x="1155" y="75"/>
                    <a:pt x="1131" y="41"/>
                  </a:cubicBezTo>
                  <a:cubicBezTo>
                    <a:pt x="1116" y="12"/>
                    <a:pt x="1090" y="1"/>
                    <a:pt x="106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096818" y="288054"/>
              <a:ext cx="83359" cy="95711"/>
            </a:xfrm>
            <a:custGeom>
              <a:avLst/>
              <a:gdLst/>
              <a:ahLst/>
              <a:cxnLst/>
              <a:rect l="l" t="t" r="r" b="b"/>
              <a:pathLst>
                <a:path w="1316" h="1511" extrusionOk="0">
                  <a:moveTo>
                    <a:pt x="573" y="172"/>
                  </a:moveTo>
                  <a:cubicBezTo>
                    <a:pt x="674" y="172"/>
                    <a:pt x="781" y="225"/>
                    <a:pt x="848" y="291"/>
                  </a:cubicBezTo>
                  <a:cubicBezTo>
                    <a:pt x="926" y="366"/>
                    <a:pt x="984" y="465"/>
                    <a:pt x="1032" y="565"/>
                  </a:cubicBezTo>
                  <a:cubicBezTo>
                    <a:pt x="1083" y="671"/>
                    <a:pt x="1128" y="787"/>
                    <a:pt x="1142" y="906"/>
                  </a:cubicBezTo>
                  <a:cubicBezTo>
                    <a:pt x="1159" y="1098"/>
                    <a:pt x="1056" y="1340"/>
                    <a:pt x="827" y="1340"/>
                  </a:cubicBezTo>
                  <a:cubicBezTo>
                    <a:pt x="595" y="1337"/>
                    <a:pt x="451" y="1132"/>
                    <a:pt x="366" y="944"/>
                  </a:cubicBezTo>
                  <a:cubicBezTo>
                    <a:pt x="287" y="776"/>
                    <a:pt x="168" y="486"/>
                    <a:pt x="335" y="339"/>
                  </a:cubicBezTo>
                  <a:cubicBezTo>
                    <a:pt x="352" y="325"/>
                    <a:pt x="359" y="308"/>
                    <a:pt x="359" y="291"/>
                  </a:cubicBezTo>
                  <a:cubicBezTo>
                    <a:pt x="369" y="288"/>
                    <a:pt x="383" y="278"/>
                    <a:pt x="390" y="264"/>
                  </a:cubicBezTo>
                  <a:cubicBezTo>
                    <a:pt x="436" y="198"/>
                    <a:pt x="503" y="172"/>
                    <a:pt x="573" y="172"/>
                  </a:cubicBezTo>
                  <a:close/>
                  <a:moveTo>
                    <a:pt x="587" y="1"/>
                  </a:moveTo>
                  <a:cubicBezTo>
                    <a:pt x="451" y="1"/>
                    <a:pt x="319" y="59"/>
                    <a:pt x="239" y="175"/>
                  </a:cubicBezTo>
                  <a:cubicBezTo>
                    <a:pt x="233" y="182"/>
                    <a:pt x="233" y="196"/>
                    <a:pt x="229" y="206"/>
                  </a:cubicBezTo>
                  <a:cubicBezTo>
                    <a:pt x="222" y="209"/>
                    <a:pt x="215" y="213"/>
                    <a:pt x="212" y="216"/>
                  </a:cubicBezTo>
                  <a:cubicBezTo>
                    <a:pt x="0" y="404"/>
                    <a:pt x="86" y="718"/>
                    <a:pt x="178" y="944"/>
                  </a:cubicBezTo>
                  <a:cubicBezTo>
                    <a:pt x="284" y="1207"/>
                    <a:pt x="468" y="1474"/>
                    <a:pt x="776" y="1508"/>
                  </a:cubicBezTo>
                  <a:cubicBezTo>
                    <a:pt x="794" y="1510"/>
                    <a:pt x="811" y="1511"/>
                    <a:pt x="828" y="1511"/>
                  </a:cubicBezTo>
                  <a:cubicBezTo>
                    <a:pt x="1095" y="1511"/>
                    <a:pt x="1283" y="1269"/>
                    <a:pt x="1306" y="1012"/>
                  </a:cubicBezTo>
                  <a:cubicBezTo>
                    <a:pt x="1316" y="858"/>
                    <a:pt x="1268" y="705"/>
                    <a:pt x="1210" y="561"/>
                  </a:cubicBezTo>
                  <a:cubicBezTo>
                    <a:pt x="1155" y="424"/>
                    <a:pt x="1083" y="295"/>
                    <a:pt x="984" y="189"/>
                  </a:cubicBezTo>
                  <a:cubicBezTo>
                    <a:pt x="882" y="83"/>
                    <a:pt x="749" y="4"/>
                    <a:pt x="598" y="1"/>
                  </a:cubicBezTo>
                  <a:cubicBezTo>
                    <a:pt x="594" y="1"/>
                    <a:pt x="590" y="1"/>
                    <a:pt x="587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406946" y="250998"/>
              <a:ext cx="73984" cy="96281"/>
            </a:xfrm>
            <a:custGeom>
              <a:avLst/>
              <a:gdLst/>
              <a:ahLst/>
              <a:cxnLst/>
              <a:rect l="l" t="t" r="r" b="b"/>
              <a:pathLst>
                <a:path w="1168" h="1520" extrusionOk="0">
                  <a:moveTo>
                    <a:pt x="484" y="163"/>
                  </a:moveTo>
                  <a:cubicBezTo>
                    <a:pt x="488" y="163"/>
                    <a:pt x="487" y="165"/>
                    <a:pt x="493" y="169"/>
                  </a:cubicBezTo>
                  <a:cubicBezTo>
                    <a:pt x="500" y="189"/>
                    <a:pt x="500" y="213"/>
                    <a:pt x="503" y="230"/>
                  </a:cubicBezTo>
                  <a:cubicBezTo>
                    <a:pt x="520" y="435"/>
                    <a:pt x="449" y="640"/>
                    <a:pt x="308" y="794"/>
                  </a:cubicBezTo>
                  <a:cubicBezTo>
                    <a:pt x="264" y="644"/>
                    <a:pt x="240" y="487"/>
                    <a:pt x="226" y="333"/>
                  </a:cubicBezTo>
                  <a:cubicBezTo>
                    <a:pt x="257" y="285"/>
                    <a:pt x="295" y="247"/>
                    <a:pt x="343" y="217"/>
                  </a:cubicBezTo>
                  <a:cubicBezTo>
                    <a:pt x="380" y="196"/>
                    <a:pt x="425" y="176"/>
                    <a:pt x="466" y="165"/>
                  </a:cubicBezTo>
                  <a:cubicBezTo>
                    <a:pt x="477" y="164"/>
                    <a:pt x="482" y="163"/>
                    <a:pt x="484" y="163"/>
                  </a:cubicBezTo>
                  <a:close/>
                  <a:moveTo>
                    <a:pt x="469" y="1"/>
                  </a:moveTo>
                  <a:cubicBezTo>
                    <a:pt x="402" y="1"/>
                    <a:pt x="328" y="27"/>
                    <a:pt x="267" y="60"/>
                  </a:cubicBezTo>
                  <a:cubicBezTo>
                    <a:pt x="209" y="94"/>
                    <a:pt x="155" y="142"/>
                    <a:pt x="110" y="196"/>
                  </a:cubicBezTo>
                  <a:cubicBezTo>
                    <a:pt x="73" y="200"/>
                    <a:pt x="42" y="227"/>
                    <a:pt x="45" y="278"/>
                  </a:cubicBezTo>
                  <a:lnTo>
                    <a:pt x="45" y="299"/>
                  </a:lnTo>
                  <a:cubicBezTo>
                    <a:pt x="35" y="329"/>
                    <a:pt x="21" y="360"/>
                    <a:pt x="11" y="394"/>
                  </a:cubicBezTo>
                  <a:cubicBezTo>
                    <a:pt x="1" y="446"/>
                    <a:pt x="28" y="483"/>
                    <a:pt x="73" y="490"/>
                  </a:cubicBezTo>
                  <a:cubicBezTo>
                    <a:pt x="121" y="828"/>
                    <a:pt x="213" y="1163"/>
                    <a:pt x="349" y="1478"/>
                  </a:cubicBezTo>
                  <a:cubicBezTo>
                    <a:pt x="361" y="1506"/>
                    <a:pt x="392" y="1519"/>
                    <a:pt x="422" y="1519"/>
                  </a:cubicBezTo>
                  <a:cubicBezTo>
                    <a:pt x="438" y="1519"/>
                    <a:pt x="454" y="1516"/>
                    <a:pt x="466" y="1508"/>
                  </a:cubicBezTo>
                  <a:cubicBezTo>
                    <a:pt x="507" y="1481"/>
                    <a:pt x="514" y="1437"/>
                    <a:pt x="496" y="1392"/>
                  </a:cubicBezTo>
                  <a:cubicBezTo>
                    <a:pt x="435" y="1256"/>
                    <a:pt x="384" y="1115"/>
                    <a:pt x="346" y="975"/>
                  </a:cubicBezTo>
                  <a:lnTo>
                    <a:pt x="346" y="975"/>
                  </a:lnTo>
                  <a:lnTo>
                    <a:pt x="1026" y="1191"/>
                  </a:lnTo>
                  <a:cubicBezTo>
                    <a:pt x="1035" y="1193"/>
                    <a:pt x="1044" y="1194"/>
                    <a:pt x="1052" y="1194"/>
                  </a:cubicBezTo>
                  <a:cubicBezTo>
                    <a:pt x="1139" y="1194"/>
                    <a:pt x="1167" y="1058"/>
                    <a:pt x="1070" y="1027"/>
                  </a:cubicBezTo>
                  <a:cubicBezTo>
                    <a:pt x="876" y="962"/>
                    <a:pt x="684" y="900"/>
                    <a:pt x="486" y="839"/>
                  </a:cubicBezTo>
                  <a:cubicBezTo>
                    <a:pt x="551" y="746"/>
                    <a:pt x="602" y="647"/>
                    <a:pt x="633" y="541"/>
                  </a:cubicBezTo>
                  <a:cubicBezTo>
                    <a:pt x="671" y="415"/>
                    <a:pt x="691" y="244"/>
                    <a:pt x="640" y="114"/>
                  </a:cubicBezTo>
                  <a:cubicBezTo>
                    <a:pt x="606" y="31"/>
                    <a:pt x="541" y="1"/>
                    <a:pt x="469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114300" y="112171"/>
            <a:ext cx="285570" cy="798402"/>
            <a:chOff x="114300" y="672896"/>
            <a:chExt cx="285570" cy="798402"/>
          </a:xfrm>
        </p:grpSpPr>
        <p:sp>
          <p:nvSpPr>
            <p:cNvPr id="337" name="Google Shape;337;p6"/>
            <p:cNvSpPr/>
            <p:nvPr/>
          </p:nvSpPr>
          <p:spPr>
            <a:xfrm rot="-5400000">
              <a:off x="104451" y="1012391"/>
              <a:ext cx="99535" cy="79837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 rot="-5400000">
              <a:off x="91119" y="1303394"/>
              <a:ext cx="77040" cy="30099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 rot="-5400000">
              <a:off x="78963" y="1145268"/>
              <a:ext cx="87957" cy="16703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 rot="-5400000">
              <a:off x="91140" y="1226791"/>
              <a:ext cx="72656" cy="25758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 rot="-5400000">
              <a:off x="109296" y="1095875"/>
              <a:ext cx="12323" cy="1736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 rot="-5400000">
              <a:off x="226117" y="1399248"/>
              <a:ext cx="58555" cy="80168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 rot="-5400000">
              <a:off x="269736" y="1191212"/>
              <a:ext cx="79852" cy="64829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 rot="-5400000">
              <a:off x="287847" y="1339743"/>
              <a:ext cx="67735" cy="58255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 rot="-5400000">
              <a:off x="100527" y="1375365"/>
              <a:ext cx="59506" cy="31133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 rot="-5400000">
              <a:off x="318959" y="1097739"/>
              <a:ext cx="88494" cy="71031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-5400000">
              <a:off x="282348" y="1269240"/>
              <a:ext cx="68438" cy="61521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5400000">
              <a:off x="111175" y="1426744"/>
              <a:ext cx="38210" cy="31381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5400000">
              <a:off x="112928" y="934528"/>
              <a:ext cx="77784" cy="74462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-5400000">
              <a:off x="156324" y="1411942"/>
              <a:ext cx="48796" cy="58834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-5400000">
              <a:off x="107429" y="772599"/>
              <a:ext cx="86675" cy="72354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 rot="-5400000">
              <a:off x="331881" y="1190922"/>
              <a:ext cx="77329" cy="58090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 rot="-5400000">
              <a:off x="377718" y="1106047"/>
              <a:ext cx="39326" cy="4424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 rot="-5400000">
              <a:off x="336325" y="1018010"/>
              <a:ext cx="111528" cy="15008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 rot="-5400000">
              <a:off x="114541" y="856789"/>
              <a:ext cx="74352" cy="74256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 rot="-5400000">
              <a:off x="340813" y="1268909"/>
              <a:ext cx="67570" cy="49738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 rot="-5400000">
              <a:off x="366181" y="930886"/>
              <a:ext cx="51649" cy="14926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 rot="-5400000">
              <a:off x="343377" y="1342306"/>
              <a:ext cx="67735" cy="44694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 rot="-5400000">
              <a:off x="345361" y="1416902"/>
              <a:ext cx="67446" cy="40766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 rot="-5400000">
              <a:off x="180179" y="682888"/>
              <a:ext cx="87502" cy="68343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 rot="-5400000">
              <a:off x="112660" y="686114"/>
              <a:ext cx="76213" cy="72933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 rot="-5400000">
              <a:off x="235541" y="1006290"/>
              <a:ext cx="112396" cy="57428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 rot="-5400000">
              <a:off x="255285" y="679270"/>
              <a:ext cx="83408" cy="70659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 rot="-5400000">
              <a:off x="383652" y="804787"/>
              <a:ext cx="28161" cy="3721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 rot="-5400000">
              <a:off x="353279" y="860465"/>
              <a:ext cx="79604" cy="13024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 rot="-5400000">
              <a:off x="327395" y="678857"/>
              <a:ext cx="77867" cy="66524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 rot="-5400000">
              <a:off x="252991" y="850399"/>
              <a:ext cx="81547" cy="55774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 rot="-5400000">
              <a:off x="206703" y="1194706"/>
              <a:ext cx="76171" cy="6631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 rot="-5400000">
              <a:off x="136621" y="1201364"/>
              <a:ext cx="73525" cy="68137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188179" y="1112335"/>
              <a:ext cx="93994" cy="68261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 rot="-5400000">
              <a:off x="254231" y="1103507"/>
              <a:ext cx="89197" cy="68963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 rot="-5400000">
              <a:off x="212781" y="1270998"/>
              <a:ext cx="73483" cy="71568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 rot="-5400000">
              <a:off x="116483" y="1109317"/>
              <a:ext cx="95276" cy="80705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 rot="-5400000">
              <a:off x="293760" y="1409956"/>
              <a:ext cx="65626" cy="57056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 rot="-5400000">
              <a:off x="148550" y="1356283"/>
              <a:ext cx="64469" cy="54741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 rot="-5400000">
              <a:off x="299359" y="998289"/>
              <a:ext cx="112810" cy="61108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 rot="-5400000">
              <a:off x="217971" y="1337553"/>
              <a:ext cx="68852" cy="76240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 rot="-5400000">
              <a:off x="138832" y="1282679"/>
              <a:ext cx="79562" cy="6106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 rot="-5400000">
              <a:off x="326609" y="757506"/>
              <a:ext cx="74931" cy="66814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 rot="-5400000">
              <a:off x="324151" y="917015"/>
              <a:ext cx="56570" cy="51557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 rot="-5400000">
              <a:off x="254438" y="769269"/>
              <a:ext cx="81299" cy="60901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 rot="-5400000">
              <a:off x="314101" y="840806"/>
              <a:ext cx="84979" cy="6028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 rot="-5400000">
              <a:off x="193907" y="929421"/>
              <a:ext cx="66453" cy="62100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 rot="-5400000">
              <a:off x="183962" y="773632"/>
              <a:ext cx="85393" cy="65615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 rot="-5400000">
              <a:off x="262296" y="923921"/>
              <a:ext cx="59093" cy="54162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 rot="-5400000">
              <a:off x="174720" y="1012080"/>
              <a:ext cx="104746" cy="59702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 rot="-5400000">
              <a:off x="188325" y="854163"/>
              <a:ext cx="76626" cy="65904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 rot="-5400000">
              <a:off x="396161" y="966530"/>
              <a:ext cx="6823" cy="4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 rot="-5400000">
              <a:off x="372714" y="1154716"/>
              <a:ext cx="53717" cy="4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 rot="-5400000">
              <a:off x="396078" y="908929"/>
              <a:ext cx="6989" cy="4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 rot="-5400000">
              <a:off x="395871" y="1084917"/>
              <a:ext cx="7402" cy="4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 rot="-5400000">
              <a:off x="371577" y="764593"/>
              <a:ext cx="55991" cy="4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 rot="-5400000">
              <a:off x="396306" y="823932"/>
              <a:ext cx="6534" cy="4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 rot="-5400000">
              <a:off x="358370" y="1467783"/>
              <a:ext cx="41" cy="6408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 rot="-5400000">
              <a:off x="396099" y="1400236"/>
              <a:ext cx="6947" cy="4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 rot="-5400000">
              <a:off x="396099" y="1256543"/>
              <a:ext cx="6947" cy="4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 rot="-5400000">
              <a:off x="396161" y="1327397"/>
              <a:ext cx="6823" cy="4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 rot="-5400000">
              <a:off x="-141574" y="929564"/>
              <a:ext cx="797855" cy="285032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6"/>
          <p:cNvSpPr/>
          <p:nvPr/>
        </p:nvSpPr>
        <p:spPr>
          <a:xfrm rot="5400000">
            <a:off x="8391963" y="3861038"/>
            <a:ext cx="1058700" cy="2167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"/>
          <p:cNvSpPr/>
          <p:nvPr/>
        </p:nvSpPr>
        <p:spPr>
          <a:xfrm rot="1622037">
            <a:off x="6957499" y="199023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6"/>
          <p:cNvSpPr/>
          <p:nvPr/>
        </p:nvSpPr>
        <p:spPr>
          <a:xfrm rot="-1110008">
            <a:off x="8781087" y="547379"/>
            <a:ext cx="230979" cy="2706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6"/>
          <p:cNvSpPr/>
          <p:nvPr/>
        </p:nvSpPr>
        <p:spPr>
          <a:xfrm rot="1622037">
            <a:off x="150474" y="1963923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"/>
          <p:cNvSpPr/>
          <p:nvPr/>
        </p:nvSpPr>
        <p:spPr>
          <a:xfrm rot="-1622016" flipH="1">
            <a:off x="720750" y="4648470"/>
            <a:ext cx="249572" cy="29244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"/>
          <p:cNvSpPr/>
          <p:nvPr/>
        </p:nvSpPr>
        <p:spPr>
          <a:xfrm>
            <a:off x="268810" y="352452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"/>
          <p:cNvSpPr/>
          <p:nvPr/>
        </p:nvSpPr>
        <p:spPr>
          <a:xfrm>
            <a:off x="8092360" y="216250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6"/>
          <p:cNvGrpSpPr/>
          <p:nvPr/>
        </p:nvGrpSpPr>
        <p:grpSpPr>
          <a:xfrm>
            <a:off x="8411200" y="80555"/>
            <a:ext cx="644827" cy="437172"/>
            <a:chOff x="8411200" y="80555"/>
            <a:chExt cx="644827" cy="437172"/>
          </a:xfrm>
        </p:grpSpPr>
        <p:sp>
          <p:nvSpPr>
            <p:cNvPr id="407" name="Google Shape;407;p6"/>
            <p:cNvSpPr/>
            <p:nvPr/>
          </p:nvSpPr>
          <p:spPr>
            <a:xfrm>
              <a:off x="8459540" y="136682"/>
              <a:ext cx="155145" cy="357629"/>
            </a:xfrm>
            <a:custGeom>
              <a:avLst/>
              <a:gdLst/>
              <a:ahLst/>
              <a:cxnLst/>
              <a:rect l="l" t="t" r="r" b="b"/>
              <a:pathLst>
                <a:path w="2789" h="6429" extrusionOk="0">
                  <a:moveTo>
                    <a:pt x="2612" y="0"/>
                  </a:moveTo>
                  <a:cubicBezTo>
                    <a:pt x="2580" y="0"/>
                    <a:pt x="2546" y="8"/>
                    <a:pt x="2515" y="22"/>
                  </a:cubicBezTo>
                  <a:cubicBezTo>
                    <a:pt x="1702" y="367"/>
                    <a:pt x="912" y="774"/>
                    <a:pt x="157" y="1232"/>
                  </a:cubicBezTo>
                  <a:cubicBezTo>
                    <a:pt x="1" y="1324"/>
                    <a:pt x="97" y="1546"/>
                    <a:pt x="244" y="1546"/>
                  </a:cubicBezTo>
                  <a:cubicBezTo>
                    <a:pt x="270" y="1546"/>
                    <a:pt x="299" y="1539"/>
                    <a:pt x="328" y="1522"/>
                  </a:cubicBezTo>
                  <a:cubicBezTo>
                    <a:pt x="557" y="1385"/>
                    <a:pt x="789" y="1252"/>
                    <a:pt x="1025" y="1126"/>
                  </a:cubicBezTo>
                  <a:cubicBezTo>
                    <a:pt x="1042" y="1536"/>
                    <a:pt x="1138" y="1936"/>
                    <a:pt x="1240" y="2329"/>
                  </a:cubicBezTo>
                  <a:cubicBezTo>
                    <a:pt x="1360" y="2769"/>
                    <a:pt x="1479" y="3214"/>
                    <a:pt x="1596" y="3654"/>
                  </a:cubicBezTo>
                  <a:cubicBezTo>
                    <a:pt x="1835" y="4536"/>
                    <a:pt x="2071" y="5424"/>
                    <a:pt x="2310" y="6310"/>
                  </a:cubicBezTo>
                  <a:cubicBezTo>
                    <a:pt x="2332" y="6392"/>
                    <a:pt x="2396" y="6428"/>
                    <a:pt x="2462" y="6428"/>
                  </a:cubicBezTo>
                  <a:cubicBezTo>
                    <a:pt x="2563" y="6428"/>
                    <a:pt x="2667" y="6346"/>
                    <a:pt x="2634" y="6221"/>
                  </a:cubicBezTo>
                  <a:cubicBezTo>
                    <a:pt x="2399" y="5353"/>
                    <a:pt x="2170" y="4485"/>
                    <a:pt x="1934" y="3613"/>
                  </a:cubicBezTo>
                  <a:cubicBezTo>
                    <a:pt x="1883" y="3419"/>
                    <a:pt x="1828" y="3220"/>
                    <a:pt x="1777" y="3026"/>
                  </a:cubicBezTo>
                  <a:cubicBezTo>
                    <a:pt x="1780" y="3026"/>
                    <a:pt x="1780" y="3022"/>
                    <a:pt x="1784" y="3022"/>
                  </a:cubicBezTo>
                  <a:cubicBezTo>
                    <a:pt x="1818" y="2995"/>
                    <a:pt x="1852" y="2974"/>
                    <a:pt x="1889" y="2954"/>
                  </a:cubicBezTo>
                  <a:cubicBezTo>
                    <a:pt x="1958" y="2909"/>
                    <a:pt x="2033" y="2868"/>
                    <a:pt x="2108" y="2834"/>
                  </a:cubicBezTo>
                  <a:cubicBezTo>
                    <a:pt x="2142" y="2817"/>
                    <a:pt x="2177" y="2804"/>
                    <a:pt x="2211" y="2786"/>
                  </a:cubicBezTo>
                  <a:cubicBezTo>
                    <a:pt x="2214" y="2783"/>
                    <a:pt x="2248" y="2769"/>
                    <a:pt x="2248" y="2769"/>
                  </a:cubicBezTo>
                  <a:cubicBezTo>
                    <a:pt x="2272" y="2759"/>
                    <a:pt x="2289" y="2752"/>
                    <a:pt x="2310" y="2749"/>
                  </a:cubicBezTo>
                  <a:cubicBezTo>
                    <a:pt x="2392" y="2718"/>
                    <a:pt x="2470" y="2691"/>
                    <a:pt x="2552" y="2670"/>
                  </a:cubicBezTo>
                  <a:cubicBezTo>
                    <a:pt x="2638" y="2650"/>
                    <a:pt x="2699" y="2547"/>
                    <a:pt x="2672" y="2462"/>
                  </a:cubicBezTo>
                  <a:cubicBezTo>
                    <a:pt x="2646" y="2386"/>
                    <a:pt x="2580" y="2338"/>
                    <a:pt x="2504" y="2338"/>
                  </a:cubicBezTo>
                  <a:cubicBezTo>
                    <a:pt x="2491" y="2338"/>
                    <a:pt x="2477" y="2339"/>
                    <a:pt x="2464" y="2342"/>
                  </a:cubicBezTo>
                  <a:cubicBezTo>
                    <a:pt x="2187" y="2414"/>
                    <a:pt x="1924" y="2530"/>
                    <a:pt x="1684" y="2684"/>
                  </a:cubicBezTo>
                  <a:cubicBezTo>
                    <a:pt x="1650" y="2561"/>
                    <a:pt x="1616" y="2434"/>
                    <a:pt x="1589" y="2311"/>
                  </a:cubicBezTo>
                  <a:cubicBezTo>
                    <a:pt x="1476" y="1898"/>
                    <a:pt x="1367" y="1485"/>
                    <a:pt x="1356" y="1057"/>
                  </a:cubicBezTo>
                  <a:cubicBezTo>
                    <a:pt x="1356" y="1016"/>
                    <a:pt x="1343" y="982"/>
                    <a:pt x="1322" y="958"/>
                  </a:cubicBezTo>
                  <a:cubicBezTo>
                    <a:pt x="1766" y="723"/>
                    <a:pt x="2224" y="511"/>
                    <a:pt x="2686" y="309"/>
                  </a:cubicBezTo>
                  <a:cubicBezTo>
                    <a:pt x="2771" y="275"/>
                    <a:pt x="2788" y="152"/>
                    <a:pt x="2744" y="77"/>
                  </a:cubicBezTo>
                  <a:cubicBezTo>
                    <a:pt x="2716" y="23"/>
                    <a:pt x="2666" y="0"/>
                    <a:pt x="2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648059" y="208329"/>
              <a:ext cx="173780" cy="186797"/>
            </a:xfrm>
            <a:custGeom>
              <a:avLst/>
              <a:gdLst/>
              <a:ahLst/>
              <a:cxnLst/>
              <a:rect l="l" t="t" r="r" b="b"/>
              <a:pathLst>
                <a:path w="3124" h="3358" extrusionOk="0">
                  <a:moveTo>
                    <a:pt x="1197" y="340"/>
                  </a:moveTo>
                  <a:cubicBezTo>
                    <a:pt x="1353" y="340"/>
                    <a:pt x="1512" y="376"/>
                    <a:pt x="1654" y="443"/>
                  </a:cubicBezTo>
                  <a:cubicBezTo>
                    <a:pt x="2136" y="678"/>
                    <a:pt x="2543" y="1177"/>
                    <a:pt x="2680" y="1700"/>
                  </a:cubicBezTo>
                  <a:cubicBezTo>
                    <a:pt x="2806" y="2165"/>
                    <a:pt x="2659" y="2759"/>
                    <a:pt x="2174" y="2958"/>
                  </a:cubicBezTo>
                  <a:cubicBezTo>
                    <a:pt x="2070" y="3001"/>
                    <a:pt x="1962" y="3020"/>
                    <a:pt x="1852" y="3020"/>
                  </a:cubicBezTo>
                  <a:cubicBezTo>
                    <a:pt x="1441" y="3020"/>
                    <a:pt x="1011" y="2752"/>
                    <a:pt x="766" y="2455"/>
                  </a:cubicBezTo>
                  <a:cubicBezTo>
                    <a:pt x="359" y="1973"/>
                    <a:pt x="312" y="1273"/>
                    <a:pt x="609" y="719"/>
                  </a:cubicBezTo>
                  <a:cubicBezTo>
                    <a:pt x="636" y="661"/>
                    <a:pt x="633" y="607"/>
                    <a:pt x="609" y="562"/>
                  </a:cubicBezTo>
                  <a:cubicBezTo>
                    <a:pt x="763" y="410"/>
                    <a:pt x="977" y="340"/>
                    <a:pt x="1197" y="340"/>
                  </a:cubicBezTo>
                  <a:close/>
                  <a:moveTo>
                    <a:pt x="1195" y="0"/>
                  </a:moveTo>
                  <a:cubicBezTo>
                    <a:pt x="1105" y="0"/>
                    <a:pt x="1014" y="9"/>
                    <a:pt x="923" y="29"/>
                  </a:cubicBezTo>
                  <a:cubicBezTo>
                    <a:pt x="602" y="101"/>
                    <a:pt x="305" y="309"/>
                    <a:pt x="171" y="613"/>
                  </a:cubicBezTo>
                  <a:cubicBezTo>
                    <a:pt x="137" y="692"/>
                    <a:pt x="165" y="760"/>
                    <a:pt x="206" y="812"/>
                  </a:cubicBezTo>
                  <a:cubicBezTo>
                    <a:pt x="1" y="1375"/>
                    <a:pt x="55" y="2025"/>
                    <a:pt x="404" y="2527"/>
                  </a:cubicBezTo>
                  <a:cubicBezTo>
                    <a:pt x="718" y="2985"/>
                    <a:pt x="1282" y="3358"/>
                    <a:pt x="1856" y="3358"/>
                  </a:cubicBezTo>
                  <a:cubicBezTo>
                    <a:pt x="1949" y="3358"/>
                    <a:pt x="2043" y="3348"/>
                    <a:pt x="2136" y="3327"/>
                  </a:cubicBezTo>
                  <a:cubicBezTo>
                    <a:pt x="2768" y="3187"/>
                    <a:pt x="3124" y="2489"/>
                    <a:pt x="3059" y="1878"/>
                  </a:cubicBezTo>
                  <a:cubicBezTo>
                    <a:pt x="2987" y="1211"/>
                    <a:pt x="2529" y="576"/>
                    <a:pt x="1965" y="231"/>
                  </a:cubicBezTo>
                  <a:cubicBezTo>
                    <a:pt x="1732" y="85"/>
                    <a:pt x="1466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8806706" y="121885"/>
              <a:ext cx="171110" cy="236361"/>
            </a:xfrm>
            <a:custGeom>
              <a:avLst/>
              <a:gdLst/>
              <a:ahLst/>
              <a:cxnLst/>
              <a:rect l="l" t="t" r="r" b="b"/>
              <a:pathLst>
                <a:path w="3076" h="4249" extrusionOk="0">
                  <a:moveTo>
                    <a:pt x="916" y="339"/>
                  </a:moveTo>
                  <a:cubicBezTo>
                    <a:pt x="1110" y="339"/>
                    <a:pt x="1204" y="553"/>
                    <a:pt x="1249" y="749"/>
                  </a:cubicBezTo>
                  <a:cubicBezTo>
                    <a:pt x="1379" y="1289"/>
                    <a:pt x="1140" y="1856"/>
                    <a:pt x="918" y="2349"/>
                  </a:cubicBezTo>
                  <a:cubicBezTo>
                    <a:pt x="750" y="1785"/>
                    <a:pt x="620" y="1211"/>
                    <a:pt x="528" y="633"/>
                  </a:cubicBezTo>
                  <a:cubicBezTo>
                    <a:pt x="528" y="626"/>
                    <a:pt x="525" y="616"/>
                    <a:pt x="518" y="609"/>
                  </a:cubicBezTo>
                  <a:cubicBezTo>
                    <a:pt x="586" y="503"/>
                    <a:pt x="672" y="411"/>
                    <a:pt x="788" y="367"/>
                  </a:cubicBezTo>
                  <a:cubicBezTo>
                    <a:pt x="835" y="348"/>
                    <a:pt x="878" y="339"/>
                    <a:pt x="916" y="339"/>
                  </a:cubicBezTo>
                  <a:close/>
                  <a:moveTo>
                    <a:pt x="915" y="0"/>
                  </a:moveTo>
                  <a:cubicBezTo>
                    <a:pt x="850" y="0"/>
                    <a:pt x="784" y="11"/>
                    <a:pt x="716" y="32"/>
                  </a:cubicBezTo>
                  <a:cubicBezTo>
                    <a:pt x="364" y="144"/>
                    <a:pt x="193" y="473"/>
                    <a:pt x="57" y="787"/>
                  </a:cubicBezTo>
                  <a:cubicBezTo>
                    <a:pt x="1" y="924"/>
                    <a:pt x="118" y="1047"/>
                    <a:pt x="227" y="1047"/>
                  </a:cubicBezTo>
                  <a:cubicBezTo>
                    <a:pt x="237" y="1047"/>
                    <a:pt x="248" y="1046"/>
                    <a:pt x="258" y="1043"/>
                  </a:cubicBezTo>
                  <a:cubicBezTo>
                    <a:pt x="460" y="2120"/>
                    <a:pt x="784" y="3162"/>
                    <a:pt x="1232" y="4163"/>
                  </a:cubicBezTo>
                  <a:cubicBezTo>
                    <a:pt x="1260" y="4224"/>
                    <a:pt x="1307" y="4249"/>
                    <a:pt x="1356" y="4249"/>
                  </a:cubicBezTo>
                  <a:cubicBezTo>
                    <a:pt x="1465" y="4249"/>
                    <a:pt x="1584" y="4126"/>
                    <a:pt x="1523" y="3992"/>
                  </a:cubicBezTo>
                  <a:cubicBezTo>
                    <a:pt x="1331" y="3565"/>
                    <a:pt x="1164" y="3124"/>
                    <a:pt x="1020" y="2680"/>
                  </a:cubicBezTo>
                  <a:lnTo>
                    <a:pt x="1020" y="2680"/>
                  </a:lnTo>
                  <a:cubicBezTo>
                    <a:pt x="1618" y="2953"/>
                    <a:pt x="2185" y="3292"/>
                    <a:pt x="2701" y="3702"/>
                  </a:cubicBezTo>
                  <a:cubicBezTo>
                    <a:pt x="2738" y="3731"/>
                    <a:pt x="2777" y="3743"/>
                    <a:pt x="2815" y="3743"/>
                  </a:cubicBezTo>
                  <a:cubicBezTo>
                    <a:pt x="2955" y="3743"/>
                    <a:pt x="3075" y="3574"/>
                    <a:pt x="2941" y="3466"/>
                  </a:cubicBezTo>
                  <a:cubicBezTo>
                    <a:pt x="2421" y="3052"/>
                    <a:pt x="1851" y="2697"/>
                    <a:pt x="1249" y="2420"/>
                  </a:cubicBezTo>
                  <a:cubicBezTo>
                    <a:pt x="1533" y="1785"/>
                    <a:pt x="1782" y="1060"/>
                    <a:pt x="1478" y="391"/>
                  </a:cubicBezTo>
                  <a:cubicBezTo>
                    <a:pt x="1372" y="149"/>
                    <a:pt x="1161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8941545" y="126558"/>
              <a:ext cx="114481" cy="72427"/>
            </a:xfrm>
            <a:custGeom>
              <a:avLst/>
              <a:gdLst/>
              <a:ahLst/>
              <a:cxnLst/>
              <a:rect l="l" t="t" r="r" b="b"/>
              <a:pathLst>
                <a:path w="2058" h="1302" extrusionOk="0">
                  <a:moveTo>
                    <a:pt x="1632" y="1"/>
                  </a:moveTo>
                  <a:cubicBezTo>
                    <a:pt x="1525" y="1"/>
                    <a:pt x="1404" y="15"/>
                    <a:pt x="1282" y="43"/>
                  </a:cubicBezTo>
                  <a:cubicBezTo>
                    <a:pt x="981" y="101"/>
                    <a:pt x="684" y="248"/>
                    <a:pt x="568" y="303"/>
                  </a:cubicBezTo>
                  <a:cubicBezTo>
                    <a:pt x="400" y="385"/>
                    <a:pt x="226" y="494"/>
                    <a:pt x="124" y="652"/>
                  </a:cubicBezTo>
                  <a:cubicBezTo>
                    <a:pt x="18" y="812"/>
                    <a:pt x="1" y="1021"/>
                    <a:pt x="110" y="1147"/>
                  </a:cubicBezTo>
                  <a:cubicBezTo>
                    <a:pt x="206" y="1260"/>
                    <a:pt x="363" y="1297"/>
                    <a:pt x="503" y="1301"/>
                  </a:cubicBezTo>
                  <a:cubicBezTo>
                    <a:pt x="518" y="1301"/>
                    <a:pt x="533" y="1302"/>
                    <a:pt x="547" y="1302"/>
                  </a:cubicBezTo>
                  <a:cubicBezTo>
                    <a:pt x="904" y="1302"/>
                    <a:pt x="1203" y="1145"/>
                    <a:pt x="1449" y="922"/>
                  </a:cubicBezTo>
                  <a:cubicBezTo>
                    <a:pt x="1538" y="836"/>
                    <a:pt x="1699" y="696"/>
                    <a:pt x="1832" y="549"/>
                  </a:cubicBezTo>
                  <a:cubicBezTo>
                    <a:pt x="1962" y="406"/>
                    <a:pt x="2058" y="248"/>
                    <a:pt x="1952" y="98"/>
                  </a:cubicBezTo>
                  <a:cubicBezTo>
                    <a:pt x="1907" y="31"/>
                    <a:pt x="1785" y="1"/>
                    <a:pt x="1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927694" y="80555"/>
              <a:ext cx="47951" cy="58075"/>
            </a:xfrm>
            <a:custGeom>
              <a:avLst/>
              <a:gdLst/>
              <a:ahLst/>
              <a:cxnLst/>
              <a:rect l="l" t="t" r="r" b="b"/>
              <a:pathLst>
                <a:path w="862" h="1044" extrusionOk="0">
                  <a:moveTo>
                    <a:pt x="723" y="0"/>
                  </a:moveTo>
                  <a:cubicBezTo>
                    <a:pt x="645" y="0"/>
                    <a:pt x="524" y="64"/>
                    <a:pt x="417" y="160"/>
                  </a:cubicBezTo>
                  <a:cubicBezTo>
                    <a:pt x="284" y="272"/>
                    <a:pt x="171" y="426"/>
                    <a:pt x="133" y="484"/>
                  </a:cubicBezTo>
                  <a:cubicBezTo>
                    <a:pt x="69" y="573"/>
                    <a:pt x="17" y="672"/>
                    <a:pt x="10" y="785"/>
                  </a:cubicBezTo>
                  <a:cubicBezTo>
                    <a:pt x="0" y="891"/>
                    <a:pt x="51" y="1000"/>
                    <a:pt x="144" y="1031"/>
                  </a:cubicBezTo>
                  <a:cubicBezTo>
                    <a:pt x="165" y="1040"/>
                    <a:pt x="188" y="1044"/>
                    <a:pt x="212" y="1044"/>
                  </a:cubicBezTo>
                  <a:cubicBezTo>
                    <a:pt x="269" y="1044"/>
                    <a:pt x="328" y="1021"/>
                    <a:pt x="376" y="997"/>
                  </a:cubicBezTo>
                  <a:cubicBezTo>
                    <a:pt x="564" y="898"/>
                    <a:pt x="670" y="737"/>
                    <a:pt x="735" y="553"/>
                  </a:cubicBezTo>
                  <a:cubicBezTo>
                    <a:pt x="755" y="488"/>
                    <a:pt x="800" y="375"/>
                    <a:pt x="827" y="266"/>
                  </a:cubicBezTo>
                  <a:cubicBezTo>
                    <a:pt x="851" y="160"/>
                    <a:pt x="861" y="57"/>
                    <a:pt x="766" y="9"/>
                  </a:cubicBezTo>
                  <a:cubicBezTo>
                    <a:pt x="754" y="3"/>
                    <a:pt x="739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992277" y="205437"/>
              <a:ext cx="62803" cy="43890"/>
            </a:xfrm>
            <a:custGeom>
              <a:avLst/>
              <a:gdLst/>
              <a:ahLst/>
              <a:cxnLst/>
              <a:rect l="l" t="t" r="r" b="b"/>
              <a:pathLst>
                <a:path w="1129" h="789" extrusionOk="0">
                  <a:moveTo>
                    <a:pt x="264" y="1"/>
                  </a:moveTo>
                  <a:cubicBezTo>
                    <a:pt x="176" y="1"/>
                    <a:pt x="88" y="36"/>
                    <a:pt x="45" y="112"/>
                  </a:cubicBezTo>
                  <a:cubicBezTo>
                    <a:pt x="1" y="184"/>
                    <a:pt x="15" y="276"/>
                    <a:pt x="45" y="354"/>
                  </a:cubicBezTo>
                  <a:cubicBezTo>
                    <a:pt x="127" y="559"/>
                    <a:pt x="332" y="686"/>
                    <a:pt x="541" y="737"/>
                  </a:cubicBezTo>
                  <a:cubicBezTo>
                    <a:pt x="619" y="755"/>
                    <a:pt x="757" y="788"/>
                    <a:pt x="877" y="788"/>
                  </a:cubicBezTo>
                  <a:cubicBezTo>
                    <a:pt x="989" y="788"/>
                    <a:pt x="1085" y="759"/>
                    <a:pt x="1101" y="662"/>
                  </a:cubicBezTo>
                  <a:cubicBezTo>
                    <a:pt x="1129" y="505"/>
                    <a:pt x="681" y="201"/>
                    <a:pt x="565" y="129"/>
                  </a:cubicBezTo>
                  <a:cubicBezTo>
                    <a:pt x="486" y="71"/>
                    <a:pt x="394" y="20"/>
                    <a:pt x="298" y="3"/>
                  </a:cubicBezTo>
                  <a:cubicBezTo>
                    <a:pt x="287" y="1"/>
                    <a:pt x="276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411200" y="364306"/>
              <a:ext cx="110699" cy="64917"/>
            </a:xfrm>
            <a:custGeom>
              <a:avLst/>
              <a:gdLst/>
              <a:ahLst/>
              <a:cxnLst/>
              <a:rect l="l" t="t" r="r" b="b"/>
              <a:pathLst>
                <a:path w="1990" h="1167" extrusionOk="0">
                  <a:moveTo>
                    <a:pt x="1327" y="1"/>
                  </a:moveTo>
                  <a:cubicBezTo>
                    <a:pt x="1068" y="1"/>
                    <a:pt x="801" y="104"/>
                    <a:pt x="589" y="263"/>
                  </a:cubicBezTo>
                  <a:cubicBezTo>
                    <a:pt x="479" y="342"/>
                    <a:pt x="291" y="495"/>
                    <a:pt x="172" y="663"/>
                  </a:cubicBezTo>
                  <a:cubicBezTo>
                    <a:pt x="52" y="830"/>
                    <a:pt x="1" y="1001"/>
                    <a:pt x="127" y="1117"/>
                  </a:cubicBezTo>
                  <a:cubicBezTo>
                    <a:pt x="169" y="1153"/>
                    <a:pt x="237" y="1167"/>
                    <a:pt x="321" y="1167"/>
                  </a:cubicBezTo>
                  <a:cubicBezTo>
                    <a:pt x="438" y="1167"/>
                    <a:pt x="585" y="1140"/>
                    <a:pt x="732" y="1110"/>
                  </a:cubicBezTo>
                  <a:cubicBezTo>
                    <a:pt x="982" y="1056"/>
                    <a:pt x="1238" y="987"/>
                    <a:pt x="1347" y="963"/>
                  </a:cubicBezTo>
                  <a:cubicBezTo>
                    <a:pt x="1501" y="929"/>
                    <a:pt x="1655" y="888"/>
                    <a:pt x="1778" y="796"/>
                  </a:cubicBezTo>
                  <a:cubicBezTo>
                    <a:pt x="1901" y="707"/>
                    <a:pt x="1990" y="543"/>
                    <a:pt x="1962" y="383"/>
                  </a:cubicBezTo>
                  <a:cubicBezTo>
                    <a:pt x="1932" y="246"/>
                    <a:pt x="1815" y="136"/>
                    <a:pt x="1689" y="78"/>
                  </a:cubicBezTo>
                  <a:cubicBezTo>
                    <a:pt x="1575" y="25"/>
                    <a:pt x="1452" y="1"/>
                    <a:pt x="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433451" y="310849"/>
              <a:ext cx="49842" cy="28815"/>
            </a:xfrm>
            <a:custGeom>
              <a:avLst/>
              <a:gdLst/>
              <a:ahLst/>
              <a:cxnLst/>
              <a:rect l="l" t="t" r="r" b="b"/>
              <a:pathLst>
                <a:path w="896" h="518" extrusionOk="0">
                  <a:moveTo>
                    <a:pt x="429" y="0"/>
                  </a:moveTo>
                  <a:cubicBezTo>
                    <a:pt x="423" y="0"/>
                    <a:pt x="417" y="0"/>
                    <a:pt x="411" y="1"/>
                  </a:cubicBezTo>
                  <a:cubicBezTo>
                    <a:pt x="349" y="1"/>
                    <a:pt x="233" y="14"/>
                    <a:pt x="148" y="48"/>
                  </a:cubicBezTo>
                  <a:cubicBezTo>
                    <a:pt x="62" y="83"/>
                    <a:pt x="1" y="137"/>
                    <a:pt x="28" y="216"/>
                  </a:cubicBezTo>
                  <a:cubicBezTo>
                    <a:pt x="42" y="271"/>
                    <a:pt x="144" y="312"/>
                    <a:pt x="247" y="356"/>
                  </a:cubicBezTo>
                  <a:cubicBezTo>
                    <a:pt x="349" y="397"/>
                    <a:pt x="452" y="441"/>
                    <a:pt x="493" y="458"/>
                  </a:cubicBezTo>
                  <a:cubicBezTo>
                    <a:pt x="554" y="489"/>
                    <a:pt x="612" y="517"/>
                    <a:pt x="677" y="517"/>
                  </a:cubicBezTo>
                  <a:cubicBezTo>
                    <a:pt x="684" y="517"/>
                    <a:pt x="690" y="518"/>
                    <a:pt x="697" y="518"/>
                  </a:cubicBezTo>
                  <a:cubicBezTo>
                    <a:pt x="757" y="518"/>
                    <a:pt x="822" y="490"/>
                    <a:pt x="862" y="431"/>
                  </a:cubicBezTo>
                  <a:cubicBezTo>
                    <a:pt x="896" y="380"/>
                    <a:pt x="889" y="308"/>
                    <a:pt x="865" y="250"/>
                  </a:cubicBezTo>
                  <a:cubicBezTo>
                    <a:pt x="799" y="95"/>
                    <a:pt x="609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503596" y="436454"/>
              <a:ext cx="43946" cy="81272"/>
            </a:xfrm>
            <a:custGeom>
              <a:avLst/>
              <a:gdLst/>
              <a:ahLst/>
              <a:cxnLst/>
              <a:rect l="l" t="t" r="r" b="b"/>
              <a:pathLst>
                <a:path w="790" h="1461" extrusionOk="0">
                  <a:moveTo>
                    <a:pt x="500" y="1"/>
                  </a:moveTo>
                  <a:cubicBezTo>
                    <a:pt x="404" y="1"/>
                    <a:pt x="315" y="57"/>
                    <a:pt x="250" y="128"/>
                  </a:cubicBezTo>
                  <a:cubicBezTo>
                    <a:pt x="62" y="316"/>
                    <a:pt x="1" y="575"/>
                    <a:pt x="14" y="828"/>
                  </a:cubicBezTo>
                  <a:cubicBezTo>
                    <a:pt x="18" y="917"/>
                    <a:pt x="31" y="1074"/>
                    <a:pt x="62" y="1211"/>
                  </a:cubicBezTo>
                  <a:cubicBezTo>
                    <a:pt x="89" y="1346"/>
                    <a:pt x="146" y="1460"/>
                    <a:pt x="269" y="1460"/>
                  </a:cubicBezTo>
                  <a:cubicBezTo>
                    <a:pt x="270" y="1460"/>
                    <a:pt x="272" y="1460"/>
                    <a:pt x="274" y="1460"/>
                  </a:cubicBezTo>
                  <a:cubicBezTo>
                    <a:pt x="370" y="1454"/>
                    <a:pt x="489" y="1296"/>
                    <a:pt x="575" y="1108"/>
                  </a:cubicBezTo>
                  <a:cubicBezTo>
                    <a:pt x="663" y="921"/>
                    <a:pt x="715" y="705"/>
                    <a:pt x="735" y="620"/>
                  </a:cubicBezTo>
                  <a:cubicBezTo>
                    <a:pt x="769" y="497"/>
                    <a:pt x="790" y="364"/>
                    <a:pt x="763" y="241"/>
                  </a:cubicBezTo>
                  <a:cubicBezTo>
                    <a:pt x="732" y="121"/>
                    <a:pt x="633" y="12"/>
                    <a:pt x="517" y="1"/>
                  </a:cubicBezTo>
                  <a:cubicBezTo>
                    <a:pt x="511" y="1"/>
                    <a:pt x="50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7747396" y="4773047"/>
            <a:ext cx="716264" cy="256014"/>
            <a:chOff x="7985800" y="4798725"/>
            <a:chExt cx="644818" cy="230477"/>
          </a:xfrm>
        </p:grpSpPr>
        <p:sp>
          <p:nvSpPr>
            <p:cNvPr id="417" name="Google Shape;417;p6"/>
            <p:cNvSpPr/>
            <p:nvPr/>
          </p:nvSpPr>
          <p:spPr>
            <a:xfrm>
              <a:off x="7985800" y="479882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442692" y="483496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8035204" y="485490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620432" y="498053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225269" y="500752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367601" y="487040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00594" y="494983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578778" y="491148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134746" y="492792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7986134" y="482234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8268861" y="484956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8385305" y="482558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188859" y="479872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8504689" y="479872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8007813" y="498423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8112499" y="497675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8595212" y="484532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8393155" y="498003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8328219" y="501533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8518618" y="487247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043788" y="490460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301295" y="479892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8141026" y="483376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8199582" y="490103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8529107" y="499927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429932" y="491356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8496706" y="495300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6"/>
          <p:cNvSpPr/>
          <p:nvPr/>
        </p:nvSpPr>
        <p:spPr>
          <a:xfrm>
            <a:off x="7080860" y="479872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"/>
          <p:cNvSpPr/>
          <p:nvPr/>
        </p:nvSpPr>
        <p:spPr>
          <a:xfrm>
            <a:off x="115700" y="511283"/>
            <a:ext cx="5879279" cy="1379593"/>
          </a:xfrm>
          <a:custGeom>
            <a:avLst/>
            <a:gdLst/>
            <a:ahLst/>
            <a:cxnLst/>
            <a:rect l="l" t="t" r="r" b="b"/>
            <a:pathLst>
              <a:path w="58759" h="13788" extrusionOk="0">
                <a:moveTo>
                  <a:pt x="18750" y="735"/>
                </a:moveTo>
                <a:cubicBezTo>
                  <a:pt x="18750" y="735"/>
                  <a:pt x="18750" y="735"/>
                  <a:pt x="18750" y="736"/>
                </a:cubicBezTo>
                <a:lnTo>
                  <a:pt x="18750" y="736"/>
                </a:lnTo>
                <a:cubicBezTo>
                  <a:pt x="18754" y="735"/>
                  <a:pt x="18750" y="735"/>
                  <a:pt x="18750" y="735"/>
                </a:cubicBezTo>
                <a:close/>
                <a:moveTo>
                  <a:pt x="45715" y="0"/>
                </a:moveTo>
                <a:lnTo>
                  <a:pt x="42933" y="1026"/>
                </a:lnTo>
                <a:lnTo>
                  <a:pt x="37801" y="728"/>
                </a:lnTo>
                <a:lnTo>
                  <a:pt x="34872" y="1463"/>
                </a:lnTo>
                <a:lnTo>
                  <a:pt x="29156" y="1463"/>
                </a:lnTo>
                <a:lnTo>
                  <a:pt x="26958" y="2198"/>
                </a:lnTo>
                <a:lnTo>
                  <a:pt x="22410" y="1904"/>
                </a:lnTo>
                <a:lnTo>
                  <a:pt x="19482" y="1463"/>
                </a:lnTo>
                <a:cubicBezTo>
                  <a:pt x="19410" y="1463"/>
                  <a:pt x="20360" y="1319"/>
                  <a:pt x="19776" y="1319"/>
                </a:cubicBezTo>
                <a:cubicBezTo>
                  <a:pt x="18636" y="1319"/>
                  <a:pt x="18744" y="764"/>
                  <a:pt x="18750" y="736"/>
                </a:cubicBezTo>
                <a:lnTo>
                  <a:pt x="18750" y="736"/>
                </a:lnTo>
                <a:cubicBezTo>
                  <a:pt x="18730" y="742"/>
                  <a:pt x="18491" y="780"/>
                  <a:pt x="16259" y="1029"/>
                </a:cubicBezTo>
                <a:cubicBezTo>
                  <a:pt x="13621" y="1323"/>
                  <a:pt x="13772" y="1764"/>
                  <a:pt x="13331" y="1764"/>
                </a:cubicBezTo>
                <a:cubicBezTo>
                  <a:pt x="12890" y="1764"/>
                  <a:pt x="12449" y="1470"/>
                  <a:pt x="12449" y="1470"/>
                </a:cubicBezTo>
                <a:lnTo>
                  <a:pt x="9965" y="1470"/>
                </a:lnTo>
                <a:lnTo>
                  <a:pt x="7915" y="1907"/>
                </a:lnTo>
                <a:lnTo>
                  <a:pt x="7036" y="1613"/>
                </a:lnTo>
                <a:lnTo>
                  <a:pt x="1" y="1172"/>
                </a:lnTo>
                <a:lnTo>
                  <a:pt x="1" y="10959"/>
                </a:lnTo>
                <a:lnTo>
                  <a:pt x="2201" y="11574"/>
                </a:lnTo>
                <a:lnTo>
                  <a:pt x="3076" y="11721"/>
                </a:lnTo>
                <a:lnTo>
                  <a:pt x="3811" y="12158"/>
                </a:lnTo>
                <a:lnTo>
                  <a:pt x="4836" y="12305"/>
                </a:lnTo>
                <a:lnTo>
                  <a:pt x="6155" y="12746"/>
                </a:lnTo>
                <a:lnTo>
                  <a:pt x="7474" y="12305"/>
                </a:lnTo>
                <a:lnTo>
                  <a:pt x="8499" y="13040"/>
                </a:lnTo>
                <a:lnTo>
                  <a:pt x="9671" y="13184"/>
                </a:lnTo>
                <a:lnTo>
                  <a:pt x="10696" y="13184"/>
                </a:lnTo>
                <a:lnTo>
                  <a:pt x="11865" y="13481"/>
                </a:lnTo>
                <a:lnTo>
                  <a:pt x="14066" y="13775"/>
                </a:lnTo>
                <a:lnTo>
                  <a:pt x="15238" y="13775"/>
                </a:lnTo>
                <a:cubicBezTo>
                  <a:pt x="15528" y="13775"/>
                  <a:pt x="16997" y="13334"/>
                  <a:pt x="16997" y="13334"/>
                </a:cubicBezTo>
                <a:lnTo>
                  <a:pt x="17729" y="13334"/>
                </a:lnTo>
                <a:cubicBezTo>
                  <a:pt x="18169" y="13334"/>
                  <a:pt x="19488" y="13190"/>
                  <a:pt x="19488" y="13190"/>
                </a:cubicBezTo>
                <a:lnTo>
                  <a:pt x="21101" y="13190"/>
                </a:lnTo>
                <a:cubicBezTo>
                  <a:pt x="21101" y="13190"/>
                  <a:pt x="25094" y="12119"/>
                  <a:pt x="27282" y="12119"/>
                </a:cubicBezTo>
                <a:cubicBezTo>
                  <a:pt x="27778" y="12119"/>
                  <a:pt x="28181" y="12174"/>
                  <a:pt x="28424" y="12309"/>
                </a:cubicBezTo>
                <a:cubicBezTo>
                  <a:pt x="28933" y="12591"/>
                  <a:pt x="29354" y="12678"/>
                  <a:pt x="29679" y="12678"/>
                </a:cubicBezTo>
                <a:cubicBezTo>
                  <a:pt x="30199" y="12678"/>
                  <a:pt x="30475" y="12456"/>
                  <a:pt x="30475" y="12456"/>
                </a:cubicBezTo>
                <a:lnTo>
                  <a:pt x="31647" y="11868"/>
                </a:lnTo>
                <a:lnTo>
                  <a:pt x="34432" y="11868"/>
                </a:lnTo>
                <a:cubicBezTo>
                  <a:pt x="34432" y="11868"/>
                  <a:pt x="37217" y="12165"/>
                  <a:pt x="37657" y="12165"/>
                </a:cubicBezTo>
                <a:cubicBezTo>
                  <a:pt x="38098" y="12165"/>
                  <a:pt x="40148" y="13628"/>
                  <a:pt x="40148" y="13628"/>
                </a:cubicBezTo>
                <a:lnTo>
                  <a:pt x="41908" y="13628"/>
                </a:lnTo>
                <a:cubicBezTo>
                  <a:pt x="41908" y="13628"/>
                  <a:pt x="41696" y="13787"/>
                  <a:pt x="41845" y="13787"/>
                </a:cubicBezTo>
                <a:cubicBezTo>
                  <a:pt x="41944" y="13787"/>
                  <a:pt x="42202" y="13717"/>
                  <a:pt x="42786" y="13484"/>
                </a:cubicBezTo>
                <a:cubicBezTo>
                  <a:pt x="43859" y="13057"/>
                  <a:pt x="44539" y="12783"/>
                  <a:pt x="45285" y="12783"/>
                </a:cubicBezTo>
                <a:cubicBezTo>
                  <a:pt x="45559" y="12783"/>
                  <a:pt x="45842" y="12820"/>
                  <a:pt x="46156" y="12900"/>
                </a:cubicBezTo>
                <a:cubicBezTo>
                  <a:pt x="47044" y="13122"/>
                  <a:pt x="48435" y="13259"/>
                  <a:pt x="49057" y="13313"/>
                </a:cubicBezTo>
                <a:cubicBezTo>
                  <a:pt x="48947" y="13279"/>
                  <a:pt x="49057" y="13211"/>
                  <a:pt x="50113" y="13044"/>
                </a:cubicBezTo>
                <a:cubicBezTo>
                  <a:pt x="52016" y="12750"/>
                  <a:pt x="52310" y="12750"/>
                  <a:pt x="52457" y="12750"/>
                </a:cubicBezTo>
                <a:lnTo>
                  <a:pt x="53335" y="12750"/>
                </a:lnTo>
                <a:lnTo>
                  <a:pt x="54801" y="13044"/>
                </a:lnTo>
                <a:lnTo>
                  <a:pt x="56410" y="13628"/>
                </a:lnTo>
                <a:lnTo>
                  <a:pt x="57436" y="13628"/>
                </a:lnTo>
                <a:lnTo>
                  <a:pt x="58758" y="13149"/>
                </a:lnTo>
                <a:lnTo>
                  <a:pt x="58611" y="2198"/>
                </a:lnTo>
                <a:cubicBezTo>
                  <a:pt x="58218" y="2157"/>
                  <a:pt x="57904" y="1904"/>
                  <a:pt x="57292" y="1904"/>
                </a:cubicBezTo>
                <a:cubicBezTo>
                  <a:pt x="56267" y="1904"/>
                  <a:pt x="55532" y="1610"/>
                  <a:pt x="55532" y="1610"/>
                </a:cubicBezTo>
                <a:lnTo>
                  <a:pt x="54507" y="1026"/>
                </a:lnTo>
                <a:lnTo>
                  <a:pt x="53041" y="1026"/>
                </a:lnTo>
                <a:lnTo>
                  <a:pt x="50991" y="585"/>
                </a:lnTo>
                <a:lnTo>
                  <a:pt x="45715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7"/>
          <p:cNvSpPr/>
          <p:nvPr/>
        </p:nvSpPr>
        <p:spPr>
          <a:xfrm>
            <a:off x="115700" y="1625218"/>
            <a:ext cx="5882681" cy="324186"/>
          </a:xfrm>
          <a:custGeom>
            <a:avLst/>
            <a:gdLst/>
            <a:ahLst/>
            <a:cxnLst/>
            <a:rect l="l" t="t" r="r" b="b"/>
            <a:pathLst>
              <a:path w="58793" h="3240" extrusionOk="0">
                <a:moveTo>
                  <a:pt x="1" y="0"/>
                </a:moveTo>
                <a:lnTo>
                  <a:pt x="995" y="752"/>
                </a:lnTo>
                <a:lnTo>
                  <a:pt x="1436" y="752"/>
                </a:lnTo>
                <a:lnTo>
                  <a:pt x="2461" y="1193"/>
                </a:lnTo>
                <a:lnTo>
                  <a:pt x="3045" y="1340"/>
                </a:lnTo>
                <a:lnTo>
                  <a:pt x="3780" y="1340"/>
                </a:lnTo>
                <a:lnTo>
                  <a:pt x="4364" y="1924"/>
                </a:lnTo>
                <a:lnTo>
                  <a:pt x="5099" y="2068"/>
                </a:lnTo>
                <a:lnTo>
                  <a:pt x="6859" y="2068"/>
                </a:lnTo>
                <a:cubicBezTo>
                  <a:pt x="7593" y="2068"/>
                  <a:pt x="7300" y="2215"/>
                  <a:pt x="7300" y="2215"/>
                </a:cubicBezTo>
                <a:lnTo>
                  <a:pt x="7740" y="2509"/>
                </a:lnTo>
                <a:lnTo>
                  <a:pt x="9059" y="2655"/>
                </a:lnTo>
                <a:cubicBezTo>
                  <a:pt x="9059" y="2655"/>
                  <a:pt x="9350" y="2655"/>
                  <a:pt x="9644" y="2358"/>
                </a:cubicBezTo>
                <a:lnTo>
                  <a:pt x="11110" y="2655"/>
                </a:lnTo>
                <a:lnTo>
                  <a:pt x="11844" y="2655"/>
                </a:lnTo>
                <a:lnTo>
                  <a:pt x="12870" y="3240"/>
                </a:lnTo>
                <a:lnTo>
                  <a:pt x="15477" y="2799"/>
                </a:lnTo>
                <a:lnTo>
                  <a:pt x="16218" y="2594"/>
                </a:lnTo>
                <a:lnTo>
                  <a:pt x="16970" y="2505"/>
                </a:lnTo>
                <a:lnTo>
                  <a:pt x="18436" y="2211"/>
                </a:lnTo>
                <a:lnTo>
                  <a:pt x="19188" y="2553"/>
                </a:lnTo>
                <a:lnTo>
                  <a:pt x="21542" y="2426"/>
                </a:lnTo>
                <a:lnTo>
                  <a:pt x="21911" y="2303"/>
                </a:lnTo>
                <a:cubicBezTo>
                  <a:pt x="21911" y="2303"/>
                  <a:pt x="22396" y="2064"/>
                  <a:pt x="22574" y="2057"/>
                </a:cubicBezTo>
                <a:cubicBezTo>
                  <a:pt x="22755" y="2047"/>
                  <a:pt x="23131" y="1914"/>
                  <a:pt x="23360" y="1767"/>
                </a:cubicBezTo>
                <a:cubicBezTo>
                  <a:pt x="23360" y="1767"/>
                  <a:pt x="23585" y="1769"/>
                  <a:pt x="23781" y="1769"/>
                </a:cubicBezTo>
                <a:cubicBezTo>
                  <a:pt x="23879" y="1769"/>
                  <a:pt x="23971" y="1768"/>
                  <a:pt x="24023" y="1767"/>
                </a:cubicBezTo>
                <a:cubicBezTo>
                  <a:pt x="24075" y="1765"/>
                  <a:pt x="24148" y="1764"/>
                  <a:pt x="24221" y="1764"/>
                </a:cubicBezTo>
                <a:cubicBezTo>
                  <a:pt x="24368" y="1764"/>
                  <a:pt x="24518" y="1767"/>
                  <a:pt x="24518" y="1767"/>
                </a:cubicBezTo>
                <a:cubicBezTo>
                  <a:pt x="24518" y="1767"/>
                  <a:pt x="27088" y="1623"/>
                  <a:pt x="27235" y="1623"/>
                </a:cubicBezTo>
                <a:lnTo>
                  <a:pt x="27970" y="1623"/>
                </a:lnTo>
                <a:lnTo>
                  <a:pt x="28687" y="1767"/>
                </a:lnTo>
                <a:lnTo>
                  <a:pt x="29101" y="1767"/>
                </a:lnTo>
                <a:lnTo>
                  <a:pt x="29514" y="1972"/>
                </a:lnTo>
                <a:lnTo>
                  <a:pt x="30054" y="1805"/>
                </a:lnTo>
                <a:lnTo>
                  <a:pt x="30922" y="1637"/>
                </a:lnTo>
                <a:lnTo>
                  <a:pt x="31349" y="1620"/>
                </a:lnTo>
                <a:lnTo>
                  <a:pt x="32228" y="1326"/>
                </a:lnTo>
                <a:lnTo>
                  <a:pt x="33837" y="1326"/>
                </a:lnTo>
                <a:lnTo>
                  <a:pt x="34801" y="1265"/>
                </a:lnTo>
                <a:lnTo>
                  <a:pt x="35887" y="1620"/>
                </a:lnTo>
                <a:lnTo>
                  <a:pt x="36769" y="1767"/>
                </a:lnTo>
                <a:lnTo>
                  <a:pt x="37504" y="2061"/>
                </a:lnTo>
                <a:lnTo>
                  <a:pt x="37797" y="2061"/>
                </a:lnTo>
                <a:cubicBezTo>
                  <a:pt x="37797" y="2061"/>
                  <a:pt x="38532" y="2204"/>
                  <a:pt x="38679" y="2204"/>
                </a:cubicBezTo>
                <a:cubicBezTo>
                  <a:pt x="38823" y="2204"/>
                  <a:pt x="38679" y="2204"/>
                  <a:pt x="40142" y="2792"/>
                </a:cubicBezTo>
                <a:cubicBezTo>
                  <a:pt x="40726" y="3025"/>
                  <a:pt x="40914" y="3095"/>
                  <a:pt x="40939" y="3095"/>
                </a:cubicBezTo>
                <a:cubicBezTo>
                  <a:pt x="40976" y="3095"/>
                  <a:pt x="40641" y="2936"/>
                  <a:pt x="40729" y="2936"/>
                </a:cubicBezTo>
                <a:lnTo>
                  <a:pt x="41464" y="2936"/>
                </a:lnTo>
                <a:lnTo>
                  <a:pt x="42233" y="2997"/>
                </a:lnTo>
                <a:lnTo>
                  <a:pt x="42489" y="2936"/>
                </a:lnTo>
                <a:lnTo>
                  <a:pt x="43073" y="2792"/>
                </a:lnTo>
                <a:cubicBezTo>
                  <a:pt x="43073" y="2792"/>
                  <a:pt x="43514" y="2351"/>
                  <a:pt x="43658" y="2351"/>
                </a:cubicBezTo>
                <a:lnTo>
                  <a:pt x="46002" y="2351"/>
                </a:lnTo>
                <a:lnTo>
                  <a:pt x="46737" y="2495"/>
                </a:lnTo>
                <a:lnTo>
                  <a:pt x="47034" y="2495"/>
                </a:lnTo>
                <a:cubicBezTo>
                  <a:pt x="47034" y="2495"/>
                  <a:pt x="47471" y="2351"/>
                  <a:pt x="47598" y="2338"/>
                </a:cubicBezTo>
                <a:cubicBezTo>
                  <a:pt x="47624" y="2335"/>
                  <a:pt x="47666" y="2334"/>
                  <a:pt x="47717" y="2334"/>
                </a:cubicBezTo>
                <a:cubicBezTo>
                  <a:pt x="47856" y="2334"/>
                  <a:pt x="48063" y="2342"/>
                  <a:pt x="48193" y="2342"/>
                </a:cubicBezTo>
                <a:cubicBezTo>
                  <a:pt x="48241" y="2342"/>
                  <a:pt x="48278" y="2341"/>
                  <a:pt x="48298" y="2338"/>
                </a:cubicBezTo>
                <a:cubicBezTo>
                  <a:pt x="48329" y="2333"/>
                  <a:pt x="48394" y="2332"/>
                  <a:pt x="48468" y="2332"/>
                </a:cubicBezTo>
                <a:cubicBezTo>
                  <a:pt x="48615" y="2332"/>
                  <a:pt x="48794" y="2338"/>
                  <a:pt x="48794" y="2338"/>
                </a:cubicBezTo>
                <a:cubicBezTo>
                  <a:pt x="48794" y="2338"/>
                  <a:pt x="49378" y="2351"/>
                  <a:pt x="49580" y="2420"/>
                </a:cubicBezTo>
                <a:cubicBezTo>
                  <a:pt x="49615" y="2432"/>
                  <a:pt x="49646" y="2437"/>
                  <a:pt x="49674" y="2437"/>
                </a:cubicBezTo>
                <a:cubicBezTo>
                  <a:pt x="49801" y="2437"/>
                  <a:pt x="49872" y="2322"/>
                  <a:pt x="50113" y="2201"/>
                </a:cubicBezTo>
                <a:cubicBezTo>
                  <a:pt x="50174" y="2169"/>
                  <a:pt x="50237" y="2157"/>
                  <a:pt x="50299" y="2157"/>
                </a:cubicBezTo>
                <a:cubicBezTo>
                  <a:pt x="50530" y="2157"/>
                  <a:pt x="50735" y="2334"/>
                  <a:pt x="50735" y="2334"/>
                </a:cubicBezTo>
                <a:lnTo>
                  <a:pt x="51141" y="2348"/>
                </a:lnTo>
                <a:lnTo>
                  <a:pt x="52050" y="2348"/>
                </a:lnTo>
                <a:lnTo>
                  <a:pt x="52932" y="2491"/>
                </a:lnTo>
                <a:lnTo>
                  <a:pt x="53810" y="2491"/>
                </a:lnTo>
                <a:lnTo>
                  <a:pt x="54394" y="2348"/>
                </a:lnTo>
                <a:lnTo>
                  <a:pt x="55129" y="2642"/>
                </a:lnTo>
                <a:lnTo>
                  <a:pt x="58351" y="2642"/>
                </a:lnTo>
                <a:lnTo>
                  <a:pt x="58792" y="1907"/>
                </a:lnTo>
                <a:lnTo>
                  <a:pt x="57470" y="2348"/>
                </a:lnTo>
                <a:cubicBezTo>
                  <a:pt x="57470" y="2348"/>
                  <a:pt x="57146" y="2283"/>
                  <a:pt x="56843" y="2283"/>
                </a:cubicBezTo>
                <a:cubicBezTo>
                  <a:pt x="56691" y="2283"/>
                  <a:pt x="56544" y="2299"/>
                  <a:pt x="56445" y="2348"/>
                </a:cubicBezTo>
                <a:cubicBezTo>
                  <a:pt x="56386" y="2377"/>
                  <a:pt x="56333" y="2389"/>
                  <a:pt x="56286" y="2389"/>
                </a:cubicBezTo>
                <a:cubicBezTo>
                  <a:pt x="56099" y="2389"/>
                  <a:pt x="56007" y="2201"/>
                  <a:pt x="56007" y="2201"/>
                </a:cubicBezTo>
                <a:cubicBezTo>
                  <a:pt x="56007" y="2201"/>
                  <a:pt x="54247" y="1466"/>
                  <a:pt x="52782" y="1466"/>
                </a:cubicBezTo>
                <a:cubicBezTo>
                  <a:pt x="51316" y="1466"/>
                  <a:pt x="50581" y="1323"/>
                  <a:pt x="50581" y="1323"/>
                </a:cubicBezTo>
                <a:lnTo>
                  <a:pt x="49846" y="1760"/>
                </a:lnTo>
                <a:lnTo>
                  <a:pt x="48968" y="1907"/>
                </a:lnTo>
                <a:lnTo>
                  <a:pt x="47646" y="1907"/>
                </a:lnTo>
                <a:lnTo>
                  <a:pt x="45008" y="1613"/>
                </a:lnTo>
                <a:lnTo>
                  <a:pt x="44273" y="1613"/>
                </a:lnTo>
                <a:cubicBezTo>
                  <a:pt x="44126" y="1613"/>
                  <a:pt x="43248" y="1907"/>
                  <a:pt x="43101" y="1907"/>
                </a:cubicBezTo>
                <a:cubicBezTo>
                  <a:pt x="42957" y="1907"/>
                  <a:pt x="42366" y="2201"/>
                  <a:pt x="41197" y="2348"/>
                </a:cubicBezTo>
                <a:cubicBezTo>
                  <a:pt x="41095" y="2361"/>
                  <a:pt x="41005" y="2366"/>
                  <a:pt x="40927" y="2366"/>
                </a:cubicBezTo>
                <a:cubicBezTo>
                  <a:pt x="40116" y="2366"/>
                  <a:pt x="40523" y="1734"/>
                  <a:pt x="39588" y="1466"/>
                </a:cubicBezTo>
                <a:cubicBezTo>
                  <a:pt x="39244" y="1368"/>
                  <a:pt x="39048" y="1336"/>
                  <a:pt x="38939" y="1336"/>
                </a:cubicBezTo>
                <a:cubicBezTo>
                  <a:pt x="38721" y="1336"/>
                  <a:pt x="38853" y="1466"/>
                  <a:pt x="38853" y="1466"/>
                </a:cubicBezTo>
                <a:lnTo>
                  <a:pt x="38119" y="1025"/>
                </a:lnTo>
                <a:lnTo>
                  <a:pt x="33868" y="441"/>
                </a:lnTo>
                <a:lnTo>
                  <a:pt x="31667" y="441"/>
                </a:lnTo>
                <a:lnTo>
                  <a:pt x="29907" y="1323"/>
                </a:lnTo>
                <a:lnTo>
                  <a:pt x="28882" y="1025"/>
                </a:lnTo>
                <a:lnTo>
                  <a:pt x="27857" y="732"/>
                </a:lnTo>
                <a:lnTo>
                  <a:pt x="27416" y="732"/>
                </a:lnTo>
                <a:cubicBezTo>
                  <a:pt x="27416" y="732"/>
                  <a:pt x="26688" y="1025"/>
                  <a:pt x="26391" y="1025"/>
                </a:cubicBezTo>
                <a:lnTo>
                  <a:pt x="25513" y="1025"/>
                </a:lnTo>
                <a:lnTo>
                  <a:pt x="22437" y="1613"/>
                </a:lnTo>
                <a:lnTo>
                  <a:pt x="21703" y="1907"/>
                </a:lnTo>
                <a:lnTo>
                  <a:pt x="20968" y="1907"/>
                </a:lnTo>
                <a:cubicBezTo>
                  <a:pt x="20818" y="1907"/>
                  <a:pt x="20233" y="2051"/>
                  <a:pt x="20233" y="2051"/>
                </a:cubicBezTo>
                <a:cubicBezTo>
                  <a:pt x="20233" y="2051"/>
                  <a:pt x="19352" y="1907"/>
                  <a:pt x="18033" y="1907"/>
                </a:cubicBezTo>
                <a:lnTo>
                  <a:pt x="17155" y="1907"/>
                </a:lnTo>
                <a:cubicBezTo>
                  <a:pt x="17155" y="1907"/>
                  <a:pt x="16273" y="1760"/>
                  <a:pt x="15832" y="1760"/>
                </a:cubicBezTo>
                <a:cubicBezTo>
                  <a:pt x="15398" y="1760"/>
                  <a:pt x="14957" y="2201"/>
                  <a:pt x="14664" y="2348"/>
                </a:cubicBezTo>
                <a:cubicBezTo>
                  <a:pt x="14566" y="2396"/>
                  <a:pt x="14451" y="2412"/>
                  <a:pt x="14337" y="2412"/>
                </a:cubicBezTo>
                <a:cubicBezTo>
                  <a:pt x="14108" y="2412"/>
                  <a:pt x="13880" y="2348"/>
                  <a:pt x="13782" y="2348"/>
                </a:cubicBezTo>
                <a:lnTo>
                  <a:pt x="12319" y="2348"/>
                </a:lnTo>
                <a:lnTo>
                  <a:pt x="10997" y="2051"/>
                </a:lnTo>
                <a:cubicBezTo>
                  <a:pt x="10997" y="2051"/>
                  <a:pt x="10553" y="1907"/>
                  <a:pt x="10262" y="1907"/>
                </a:cubicBezTo>
                <a:lnTo>
                  <a:pt x="8653" y="1907"/>
                </a:lnTo>
                <a:lnTo>
                  <a:pt x="7918" y="1323"/>
                </a:lnTo>
                <a:lnTo>
                  <a:pt x="7477" y="1466"/>
                </a:lnTo>
                <a:lnTo>
                  <a:pt x="7040" y="1025"/>
                </a:lnTo>
                <a:lnTo>
                  <a:pt x="6158" y="1466"/>
                </a:lnTo>
                <a:lnTo>
                  <a:pt x="4692" y="1172"/>
                </a:lnTo>
                <a:lnTo>
                  <a:pt x="3958" y="1025"/>
                </a:lnTo>
                <a:lnTo>
                  <a:pt x="3520" y="441"/>
                </a:lnTo>
                <a:lnTo>
                  <a:pt x="2786" y="298"/>
                </a:lnTo>
                <a:lnTo>
                  <a:pt x="1904" y="298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114299" y="454150"/>
            <a:ext cx="5884081" cy="331390"/>
          </a:xfrm>
          <a:custGeom>
            <a:avLst/>
            <a:gdLst/>
            <a:ahLst/>
            <a:cxnLst/>
            <a:rect l="l" t="t" r="r" b="b"/>
            <a:pathLst>
              <a:path w="58807" h="3312" extrusionOk="0">
                <a:moveTo>
                  <a:pt x="45852" y="1"/>
                </a:moveTo>
                <a:lnTo>
                  <a:pt x="43255" y="500"/>
                </a:lnTo>
                <a:lnTo>
                  <a:pt x="42513" y="722"/>
                </a:lnTo>
                <a:lnTo>
                  <a:pt x="41762" y="831"/>
                </a:lnTo>
                <a:lnTo>
                  <a:pt x="40306" y="1159"/>
                </a:lnTo>
                <a:lnTo>
                  <a:pt x="39547" y="838"/>
                </a:lnTo>
                <a:lnTo>
                  <a:pt x="37196" y="1019"/>
                </a:lnTo>
                <a:lnTo>
                  <a:pt x="36831" y="1149"/>
                </a:lnTo>
                <a:cubicBezTo>
                  <a:pt x="36831" y="1149"/>
                  <a:pt x="36356" y="1402"/>
                  <a:pt x="36175" y="1415"/>
                </a:cubicBezTo>
                <a:cubicBezTo>
                  <a:pt x="35997" y="1429"/>
                  <a:pt x="35624" y="1566"/>
                  <a:pt x="35399" y="1723"/>
                </a:cubicBezTo>
                <a:cubicBezTo>
                  <a:pt x="35399" y="1723"/>
                  <a:pt x="34893" y="1730"/>
                  <a:pt x="34736" y="1740"/>
                </a:cubicBezTo>
                <a:cubicBezTo>
                  <a:pt x="34579" y="1747"/>
                  <a:pt x="34241" y="1754"/>
                  <a:pt x="34241" y="1754"/>
                </a:cubicBezTo>
                <a:cubicBezTo>
                  <a:pt x="34241" y="1754"/>
                  <a:pt x="31674" y="1959"/>
                  <a:pt x="31527" y="1962"/>
                </a:cubicBezTo>
                <a:cubicBezTo>
                  <a:pt x="31384" y="1962"/>
                  <a:pt x="31090" y="1972"/>
                  <a:pt x="31090" y="1972"/>
                </a:cubicBezTo>
                <a:lnTo>
                  <a:pt x="30793" y="1979"/>
                </a:lnTo>
                <a:lnTo>
                  <a:pt x="30072" y="1856"/>
                </a:lnTo>
                <a:lnTo>
                  <a:pt x="29658" y="1863"/>
                </a:lnTo>
                <a:lnTo>
                  <a:pt x="29238" y="1668"/>
                </a:lnTo>
                <a:lnTo>
                  <a:pt x="28705" y="1846"/>
                </a:lnTo>
                <a:lnTo>
                  <a:pt x="27844" y="2034"/>
                </a:lnTo>
                <a:lnTo>
                  <a:pt x="27420" y="2065"/>
                </a:lnTo>
                <a:lnTo>
                  <a:pt x="26549" y="2382"/>
                </a:lnTo>
                <a:lnTo>
                  <a:pt x="25964" y="2393"/>
                </a:lnTo>
                <a:lnTo>
                  <a:pt x="24939" y="2420"/>
                </a:lnTo>
                <a:lnTo>
                  <a:pt x="23975" y="2502"/>
                </a:lnTo>
                <a:lnTo>
                  <a:pt x="22879" y="2177"/>
                </a:lnTo>
                <a:lnTo>
                  <a:pt x="21994" y="2051"/>
                </a:lnTo>
                <a:lnTo>
                  <a:pt x="21255" y="1778"/>
                </a:lnTo>
                <a:lnTo>
                  <a:pt x="20962" y="1788"/>
                </a:lnTo>
                <a:cubicBezTo>
                  <a:pt x="20962" y="1788"/>
                  <a:pt x="20261" y="1665"/>
                  <a:pt x="20089" y="1665"/>
                </a:cubicBezTo>
                <a:cubicBezTo>
                  <a:pt x="20084" y="1665"/>
                  <a:pt x="20080" y="1665"/>
                  <a:pt x="20077" y="1665"/>
                </a:cubicBezTo>
                <a:cubicBezTo>
                  <a:pt x="20067" y="1665"/>
                  <a:pt x="20058" y="1665"/>
                  <a:pt x="20051" y="1665"/>
                </a:cubicBezTo>
                <a:cubicBezTo>
                  <a:pt x="19945" y="1665"/>
                  <a:pt x="19977" y="1627"/>
                  <a:pt x="18600" y="1111"/>
                </a:cubicBezTo>
                <a:cubicBezTo>
                  <a:pt x="18011" y="892"/>
                  <a:pt x="17821" y="826"/>
                  <a:pt x="17796" y="826"/>
                </a:cubicBezTo>
                <a:cubicBezTo>
                  <a:pt x="17758" y="826"/>
                  <a:pt x="18098" y="977"/>
                  <a:pt x="18009" y="981"/>
                </a:cubicBezTo>
                <a:cubicBezTo>
                  <a:pt x="17866" y="985"/>
                  <a:pt x="17278" y="999"/>
                  <a:pt x="17278" y="999"/>
                </a:cubicBezTo>
                <a:lnTo>
                  <a:pt x="16509" y="954"/>
                </a:lnTo>
                <a:lnTo>
                  <a:pt x="16253" y="1022"/>
                </a:lnTo>
                <a:lnTo>
                  <a:pt x="15672" y="1186"/>
                </a:lnTo>
                <a:cubicBezTo>
                  <a:pt x="15672" y="1186"/>
                  <a:pt x="15241" y="1634"/>
                  <a:pt x="15098" y="1638"/>
                </a:cubicBezTo>
                <a:cubicBezTo>
                  <a:pt x="14951" y="1641"/>
                  <a:pt x="15098" y="1638"/>
                  <a:pt x="14367" y="1655"/>
                </a:cubicBezTo>
                <a:cubicBezTo>
                  <a:pt x="13844" y="1667"/>
                  <a:pt x="13770" y="1669"/>
                  <a:pt x="13770" y="1669"/>
                </a:cubicBezTo>
                <a:cubicBezTo>
                  <a:pt x="13770" y="1669"/>
                  <a:pt x="13781" y="1668"/>
                  <a:pt x="13782" y="1668"/>
                </a:cubicBezTo>
                <a:lnTo>
                  <a:pt x="13782" y="1668"/>
                </a:lnTo>
                <a:lnTo>
                  <a:pt x="13194" y="1682"/>
                </a:lnTo>
                <a:lnTo>
                  <a:pt x="12757" y="1689"/>
                </a:lnTo>
                <a:lnTo>
                  <a:pt x="12022" y="1562"/>
                </a:lnTo>
                <a:lnTo>
                  <a:pt x="11725" y="1569"/>
                </a:lnTo>
                <a:cubicBezTo>
                  <a:pt x="11725" y="1569"/>
                  <a:pt x="11291" y="1723"/>
                  <a:pt x="11168" y="1740"/>
                </a:cubicBezTo>
                <a:cubicBezTo>
                  <a:pt x="11042" y="1757"/>
                  <a:pt x="10560" y="1743"/>
                  <a:pt x="10468" y="1757"/>
                </a:cubicBezTo>
                <a:cubicBezTo>
                  <a:pt x="10399" y="1769"/>
                  <a:pt x="10176" y="1771"/>
                  <a:pt x="10054" y="1771"/>
                </a:cubicBezTo>
                <a:cubicBezTo>
                  <a:pt x="10005" y="1771"/>
                  <a:pt x="9972" y="1771"/>
                  <a:pt x="9972" y="1771"/>
                </a:cubicBezTo>
                <a:cubicBezTo>
                  <a:pt x="9972" y="1771"/>
                  <a:pt x="9384" y="1771"/>
                  <a:pt x="9186" y="1706"/>
                </a:cubicBezTo>
                <a:cubicBezTo>
                  <a:pt x="9152" y="1695"/>
                  <a:pt x="9123" y="1690"/>
                  <a:pt x="9096" y="1690"/>
                </a:cubicBezTo>
                <a:cubicBezTo>
                  <a:pt x="8965" y="1690"/>
                  <a:pt x="8898" y="1810"/>
                  <a:pt x="8657" y="1938"/>
                </a:cubicBezTo>
                <a:cubicBezTo>
                  <a:pt x="8594" y="1972"/>
                  <a:pt x="8528" y="1985"/>
                  <a:pt x="8464" y="1985"/>
                </a:cubicBezTo>
                <a:cubicBezTo>
                  <a:pt x="8237" y="1985"/>
                  <a:pt x="8031" y="1819"/>
                  <a:pt x="8031" y="1819"/>
                </a:cubicBezTo>
                <a:lnTo>
                  <a:pt x="7625" y="1812"/>
                </a:lnTo>
                <a:lnTo>
                  <a:pt x="6746" y="1836"/>
                </a:lnTo>
                <a:lnTo>
                  <a:pt x="5861" y="1709"/>
                </a:lnTo>
                <a:lnTo>
                  <a:pt x="4983" y="1733"/>
                </a:lnTo>
                <a:lnTo>
                  <a:pt x="4402" y="1894"/>
                </a:lnTo>
                <a:lnTo>
                  <a:pt x="3661" y="1620"/>
                </a:lnTo>
                <a:lnTo>
                  <a:pt x="2051" y="1658"/>
                </a:lnTo>
                <a:lnTo>
                  <a:pt x="1" y="1699"/>
                </a:lnTo>
                <a:lnTo>
                  <a:pt x="1327" y="1972"/>
                </a:lnTo>
                <a:cubicBezTo>
                  <a:pt x="1327" y="1972"/>
                  <a:pt x="1611" y="2021"/>
                  <a:pt x="1896" y="2021"/>
                </a:cubicBezTo>
                <a:cubicBezTo>
                  <a:pt x="2069" y="2021"/>
                  <a:pt x="2242" y="2003"/>
                  <a:pt x="2352" y="1945"/>
                </a:cubicBezTo>
                <a:cubicBezTo>
                  <a:pt x="2413" y="1913"/>
                  <a:pt x="2468" y="1900"/>
                  <a:pt x="2516" y="1900"/>
                </a:cubicBezTo>
                <a:cubicBezTo>
                  <a:pt x="2700" y="1900"/>
                  <a:pt x="2796" y="2082"/>
                  <a:pt x="2796" y="2082"/>
                </a:cubicBezTo>
                <a:cubicBezTo>
                  <a:pt x="2796" y="2082"/>
                  <a:pt x="4488" y="2736"/>
                  <a:pt x="5929" y="2736"/>
                </a:cubicBezTo>
                <a:cubicBezTo>
                  <a:pt x="5964" y="2736"/>
                  <a:pt x="6000" y="2735"/>
                  <a:pt x="6036" y="2734"/>
                </a:cubicBezTo>
                <a:cubicBezTo>
                  <a:pt x="6206" y="2730"/>
                  <a:pt x="6367" y="2729"/>
                  <a:pt x="6517" y="2729"/>
                </a:cubicBezTo>
                <a:cubicBezTo>
                  <a:pt x="7662" y="2729"/>
                  <a:pt x="8236" y="2830"/>
                  <a:pt x="8236" y="2830"/>
                </a:cubicBezTo>
                <a:lnTo>
                  <a:pt x="8957" y="2372"/>
                </a:lnTo>
                <a:lnTo>
                  <a:pt x="9835" y="2205"/>
                </a:lnTo>
                <a:lnTo>
                  <a:pt x="11154" y="2174"/>
                </a:lnTo>
                <a:lnTo>
                  <a:pt x="13799" y="2406"/>
                </a:lnTo>
                <a:cubicBezTo>
                  <a:pt x="13799" y="2406"/>
                  <a:pt x="14384" y="2393"/>
                  <a:pt x="14527" y="2389"/>
                </a:cubicBezTo>
                <a:cubicBezTo>
                  <a:pt x="14678" y="2386"/>
                  <a:pt x="15549" y="2071"/>
                  <a:pt x="15696" y="2068"/>
                </a:cubicBezTo>
                <a:cubicBezTo>
                  <a:pt x="15839" y="2065"/>
                  <a:pt x="16417" y="1757"/>
                  <a:pt x="17585" y="1583"/>
                </a:cubicBezTo>
                <a:cubicBezTo>
                  <a:pt x="17706" y="1565"/>
                  <a:pt x="17807" y="1557"/>
                  <a:pt x="17895" y="1557"/>
                </a:cubicBezTo>
                <a:cubicBezTo>
                  <a:pt x="18655" y="1557"/>
                  <a:pt x="18296" y="2181"/>
                  <a:pt x="19219" y="2423"/>
                </a:cubicBezTo>
                <a:cubicBezTo>
                  <a:pt x="19548" y="2510"/>
                  <a:pt x="19741" y="2539"/>
                  <a:pt x="19852" y="2539"/>
                </a:cubicBezTo>
                <a:cubicBezTo>
                  <a:pt x="20088" y="2539"/>
                  <a:pt x="19950" y="2406"/>
                  <a:pt x="19950" y="2406"/>
                </a:cubicBezTo>
                <a:lnTo>
                  <a:pt x="19950" y="2406"/>
                </a:lnTo>
                <a:lnTo>
                  <a:pt x="20692" y="2830"/>
                </a:lnTo>
                <a:lnTo>
                  <a:pt x="24956" y="3312"/>
                </a:lnTo>
                <a:lnTo>
                  <a:pt x="25834" y="3291"/>
                </a:lnTo>
                <a:cubicBezTo>
                  <a:pt x="26371" y="3277"/>
                  <a:pt x="26469" y="3275"/>
                  <a:pt x="26499" y="3275"/>
                </a:cubicBezTo>
                <a:cubicBezTo>
                  <a:pt x="26509" y="3275"/>
                  <a:pt x="26511" y="3275"/>
                  <a:pt x="26519" y="3275"/>
                </a:cubicBezTo>
                <a:cubicBezTo>
                  <a:pt x="26526" y="3275"/>
                  <a:pt x="26539" y="3275"/>
                  <a:pt x="26566" y="3274"/>
                </a:cubicBezTo>
                <a:cubicBezTo>
                  <a:pt x="26709" y="3271"/>
                  <a:pt x="27150" y="3261"/>
                  <a:pt x="27150" y="3261"/>
                </a:cubicBezTo>
                <a:lnTo>
                  <a:pt x="28889" y="2338"/>
                </a:lnTo>
                <a:lnTo>
                  <a:pt x="29921" y="2608"/>
                </a:lnTo>
                <a:lnTo>
                  <a:pt x="30957" y="2875"/>
                </a:lnTo>
                <a:lnTo>
                  <a:pt x="31397" y="2868"/>
                </a:lnTo>
                <a:cubicBezTo>
                  <a:pt x="31397" y="2868"/>
                  <a:pt x="32118" y="2560"/>
                  <a:pt x="32412" y="2550"/>
                </a:cubicBezTo>
                <a:cubicBezTo>
                  <a:pt x="32706" y="2543"/>
                  <a:pt x="33294" y="2529"/>
                  <a:pt x="33294" y="2529"/>
                </a:cubicBezTo>
                <a:lnTo>
                  <a:pt x="36356" y="1866"/>
                </a:lnTo>
                <a:lnTo>
                  <a:pt x="37080" y="1556"/>
                </a:lnTo>
                <a:cubicBezTo>
                  <a:pt x="37080" y="1556"/>
                  <a:pt x="37668" y="1545"/>
                  <a:pt x="37811" y="1538"/>
                </a:cubicBezTo>
                <a:cubicBezTo>
                  <a:pt x="37962" y="1538"/>
                  <a:pt x="38543" y="1378"/>
                  <a:pt x="38543" y="1378"/>
                </a:cubicBezTo>
                <a:cubicBezTo>
                  <a:pt x="38543" y="1378"/>
                  <a:pt x="39237" y="1475"/>
                  <a:pt x="40320" y="1475"/>
                </a:cubicBezTo>
                <a:cubicBezTo>
                  <a:pt x="40455" y="1475"/>
                  <a:pt x="40596" y="1473"/>
                  <a:pt x="40743" y="1470"/>
                </a:cubicBezTo>
                <a:cubicBezTo>
                  <a:pt x="41286" y="1459"/>
                  <a:pt x="41530" y="1453"/>
                  <a:pt x="41631" y="1451"/>
                </a:cubicBezTo>
                <a:lnTo>
                  <a:pt x="41631" y="1451"/>
                </a:lnTo>
                <a:cubicBezTo>
                  <a:pt x="41723" y="1463"/>
                  <a:pt x="42487" y="1566"/>
                  <a:pt x="42911" y="1566"/>
                </a:cubicBezTo>
                <a:cubicBezTo>
                  <a:pt x="42923" y="1566"/>
                  <a:pt x="42935" y="1566"/>
                  <a:pt x="42947" y="1566"/>
                </a:cubicBezTo>
                <a:cubicBezTo>
                  <a:pt x="43385" y="1552"/>
                  <a:pt x="43812" y="1104"/>
                  <a:pt x="44102" y="951"/>
                </a:cubicBezTo>
                <a:cubicBezTo>
                  <a:pt x="44207" y="895"/>
                  <a:pt x="44333" y="877"/>
                  <a:pt x="44456" y="877"/>
                </a:cubicBezTo>
                <a:cubicBezTo>
                  <a:pt x="44671" y="877"/>
                  <a:pt x="44882" y="930"/>
                  <a:pt x="44978" y="930"/>
                </a:cubicBezTo>
                <a:cubicBezTo>
                  <a:pt x="44980" y="930"/>
                  <a:pt x="44982" y="930"/>
                  <a:pt x="44984" y="930"/>
                </a:cubicBezTo>
                <a:cubicBezTo>
                  <a:pt x="45127" y="923"/>
                  <a:pt x="46009" y="903"/>
                  <a:pt x="46009" y="903"/>
                </a:cubicBezTo>
                <a:lnTo>
                  <a:pt x="46450" y="896"/>
                </a:lnTo>
                <a:lnTo>
                  <a:pt x="47772" y="1156"/>
                </a:lnTo>
                <a:cubicBezTo>
                  <a:pt x="47772" y="1156"/>
                  <a:pt x="48182" y="1283"/>
                  <a:pt x="48475" y="1283"/>
                </a:cubicBezTo>
                <a:cubicBezTo>
                  <a:pt x="48486" y="1283"/>
                  <a:pt x="48496" y="1283"/>
                  <a:pt x="48507" y="1282"/>
                </a:cubicBezTo>
                <a:cubicBezTo>
                  <a:pt x="48801" y="1275"/>
                  <a:pt x="49532" y="1258"/>
                  <a:pt x="49532" y="1258"/>
                </a:cubicBezTo>
                <a:lnTo>
                  <a:pt x="50116" y="1245"/>
                </a:lnTo>
                <a:lnTo>
                  <a:pt x="50865" y="1812"/>
                </a:lnTo>
                <a:lnTo>
                  <a:pt x="51302" y="1655"/>
                </a:lnTo>
                <a:lnTo>
                  <a:pt x="51750" y="2082"/>
                </a:lnTo>
                <a:lnTo>
                  <a:pt x="52618" y="1620"/>
                </a:lnTo>
                <a:lnTo>
                  <a:pt x="54091" y="1877"/>
                </a:lnTo>
                <a:lnTo>
                  <a:pt x="54825" y="2007"/>
                </a:lnTo>
                <a:lnTo>
                  <a:pt x="55276" y="2581"/>
                </a:lnTo>
                <a:lnTo>
                  <a:pt x="56011" y="2710"/>
                </a:lnTo>
                <a:lnTo>
                  <a:pt x="56595" y="2697"/>
                </a:lnTo>
                <a:lnTo>
                  <a:pt x="56893" y="2690"/>
                </a:lnTo>
                <a:lnTo>
                  <a:pt x="57487" y="2967"/>
                </a:lnTo>
                <a:lnTo>
                  <a:pt x="58806" y="2936"/>
                </a:lnTo>
                <a:lnTo>
                  <a:pt x="57778" y="2205"/>
                </a:lnTo>
                <a:lnTo>
                  <a:pt x="57337" y="2215"/>
                </a:lnTo>
                <a:lnTo>
                  <a:pt x="56298" y="1798"/>
                </a:lnTo>
                <a:lnTo>
                  <a:pt x="55710" y="1668"/>
                </a:lnTo>
                <a:lnTo>
                  <a:pt x="54979" y="1685"/>
                </a:lnTo>
                <a:lnTo>
                  <a:pt x="54381" y="1111"/>
                </a:lnTo>
                <a:lnTo>
                  <a:pt x="53646" y="985"/>
                </a:lnTo>
                <a:lnTo>
                  <a:pt x="52621" y="1009"/>
                </a:lnTo>
                <a:lnTo>
                  <a:pt x="51890" y="1026"/>
                </a:lnTo>
                <a:cubicBezTo>
                  <a:pt x="51851" y="1027"/>
                  <a:pt x="51815" y="1027"/>
                  <a:pt x="51782" y="1027"/>
                </a:cubicBezTo>
                <a:cubicBezTo>
                  <a:pt x="51185" y="1027"/>
                  <a:pt x="51446" y="889"/>
                  <a:pt x="51446" y="889"/>
                </a:cubicBezTo>
                <a:lnTo>
                  <a:pt x="50998" y="609"/>
                </a:lnTo>
                <a:lnTo>
                  <a:pt x="49672" y="493"/>
                </a:lnTo>
                <a:cubicBezTo>
                  <a:pt x="49672" y="493"/>
                  <a:pt x="49378" y="500"/>
                  <a:pt x="49091" y="800"/>
                </a:cubicBezTo>
                <a:lnTo>
                  <a:pt x="47619" y="544"/>
                </a:lnTo>
                <a:lnTo>
                  <a:pt x="46887" y="561"/>
                </a:lnTo>
                <a:lnTo>
                  <a:pt x="458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 txBox="1">
            <a:spLocks noGrp="1"/>
          </p:cNvSpPr>
          <p:nvPr>
            <p:ph type="subTitle" idx="1"/>
          </p:nvPr>
        </p:nvSpPr>
        <p:spPr>
          <a:xfrm>
            <a:off x="1042700" y="1992325"/>
            <a:ext cx="3653100" cy="22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7"/>
          <p:cNvSpPr txBox="1">
            <a:spLocks noGrp="1"/>
          </p:cNvSpPr>
          <p:nvPr>
            <p:ph type="title"/>
          </p:nvPr>
        </p:nvSpPr>
        <p:spPr>
          <a:xfrm>
            <a:off x="1042700" y="788775"/>
            <a:ext cx="33297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51" name="Google Shape;4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"/>
          <p:cNvSpPr/>
          <p:nvPr/>
        </p:nvSpPr>
        <p:spPr>
          <a:xfrm rot="-1110051">
            <a:off x="8548053" y="118922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7"/>
          <p:cNvSpPr/>
          <p:nvPr/>
        </p:nvSpPr>
        <p:spPr>
          <a:xfrm rot="2106298">
            <a:off x="8751224" y="132853"/>
            <a:ext cx="160976" cy="18861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"/>
          <p:cNvSpPr/>
          <p:nvPr/>
        </p:nvSpPr>
        <p:spPr>
          <a:xfrm rot="2106298">
            <a:off x="943724" y="4819153"/>
            <a:ext cx="160976" cy="18861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7"/>
          <p:cNvSpPr/>
          <p:nvPr/>
        </p:nvSpPr>
        <p:spPr>
          <a:xfrm rot="-4258720">
            <a:off x="-283601" y="3828770"/>
            <a:ext cx="1161534" cy="401789"/>
          </a:xfrm>
          <a:custGeom>
            <a:avLst/>
            <a:gdLst/>
            <a:ahLst/>
            <a:cxnLst/>
            <a:rect l="l" t="t" r="r" b="b"/>
            <a:pathLst>
              <a:path w="18337" h="6343" extrusionOk="0">
                <a:moveTo>
                  <a:pt x="15630" y="1205"/>
                </a:moveTo>
                <a:lnTo>
                  <a:pt x="15630" y="1205"/>
                </a:lnTo>
                <a:cubicBezTo>
                  <a:pt x="15353" y="1854"/>
                  <a:pt x="15073" y="2514"/>
                  <a:pt x="14796" y="3167"/>
                </a:cubicBezTo>
                <a:cubicBezTo>
                  <a:pt x="14567" y="3713"/>
                  <a:pt x="14338" y="4267"/>
                  <a:pt x="14021" y="4766"/>
                </a:cubicBezTo>
                <a:cubicBezTo>
                  <a:pt x="13286" y="3809"/>
                  <a:pt x="12582" y="2832"/>
                  <a:pt x="11912" y="1831"/>
                </a:cubicBezTo>
                <a:cubicBezTo>
                  <a:pt x="12811" y="1714"/>
                  <a:pt x="13703" y="1591"/>
                  <a:pt x="14591" y="1427"/>
                </a:cubicBezTo>
                <a:cubicBezTo>
                  <a:pt x="14936" y="1362"/>
                  <a:pt x="15288" y="1291"/>
                  <a:pt x="15630" y="1205"/>
                </a:cubicBezTo>
                <a:close/>
                <a:moveTo>
                  <a:pt x="10764" y="1974"/>
                </a:moveTo>
                <a:lnTo>
                  <a:pt x="10764" y="1974"/>
                </a:lnTo>
                <a:cubicBezTo>
                  <a:pt x="10504" y="2586"/>
                  <a:pt x="10245" y="3197"/>
                  <a:pt x="9982" y="3812"/>
                </a:cubicBezTo>
                <a:cubicBezTo>
                  <a:pt x="9753" y="4359"/>
                  <a:pt x="9527" y="4913"/>
                  <a:pt x="9206" y="5412"/>
                </a:cubicBezTo>
                <a:cubicBezTo>
                  <a:pt x="8451" y="4431"/>
                  <a:pt x="7726" y="3423"/>
                  <a:pt x="7043" y="2388"/>
                </a:cubicBezTo>
                <a:cubicBezTo>
                  <a:pt x="7200" y="2370"/>
                  <a:pt x="7361" y="2360"/>
                  <a:pt x="7518" y="2343"/>
                </a:cubicBezTo>
                <a:cubicBezTo>
                  <a:pt x="8604" y="2230"/>
                  <a:pt x="9684" y="2107"/>
                  <a:pt x="10764" y="1974"/>
                </a:cubicBezTo>
                <a:close/>
                <a:moveTo>
                  <a:pt x="5912" y="2500"/>
                </a:moveTo>
                <a:lnTo>
                  <a:pt x="5912" y="2500"/>
                </a:lnTo>
                <a:cubicBezTo>
                  <a:pt x="5655" y="3095"/>
                  <a:pt x="5403" y="3686"/>
                  <a:pt x="5150" y="4284"/>
                </a:cubicBezTo>
                <a:cubicBezTo>
                  <a:pt x="4921" y="4831"/>
                  <a:pt x="4695" y="5388"/>
                  <a:pt x="4374" y="5887"/>
                </a:cubicBezTo>
                <a:cubicBezTo>
                  <a:pt x="3602" y="4885"/>
                  <a:pt x="2870" y="3857"/>
                  <a:pt x="2173" y="2801"/>
                </a:cubicBezTo>
                <a:cubicBezTo>
                  <a:pt x="3421" y="2716"/>
                  <a:pt x="4668" y="2613"/>
                  <a:pt x="5912" y="2500"/>
                </a:cubicBezTo>
                <a:close/>
                <a:moveTo>
                  <a:pt x="18079" y="0"/>
                </a:moveTo>
                <a:cubicBezTo>
                  <a:pt x="18054" y="0"/>
                  <a:pt x="18028" y="6"/>
                  <a:pt x="18001" y="19"/>
                </a:cubicBezTo>
                <a:cubicBezTo>
                  <a:pt x="15975" y="1010"/>
                  <a:pt x="13682" y="1260"/>
                  <a:pt x="11478" y="1543"/>
                </a:cubicBezTo>
                <a:cubicBezTo>
                  <a:pt x="9079" y="1851"/>
                  <a:pt x="6681" y="2104"/>
                  <a:pt x="4275" y="2302"/>
                </a:cubicBezTo>
                <a:cubicBezTo>
                  <a:pt x="2925" y="2415"/>
                  <a:pt x="1572" y="2507"/>
                  <a:pt x="219" y="2586"/>
                </a:cubicBezTo>
                <a:cubicBezTo>
                  <a:pt x="3" y="2599"/>
                  <a:pt x="0" y="2924"/>
                  <a:pt x="209" y="2924"/>
                </a:cubicBezTo>
                <a:cubicBezTo>
                  <a:pt x="212" y="2924"/>
                  <a:pt x="215" y="2924"/>
                  <a:pt x="219" y="2924"/>
                </a:cubicBezTo>
                <a:cubicBezTo>
                  <a:pt x="748" y="2893"/>
                  <a:pt x="1282" y="2859"/>
                  <a:pt x="1811" y="2825"/>
                </a:cubicBezTo>
                <a:cubicBezTo>
                  <a:pt x="1811" y="2849"/>
                  <a:pt x="1818" y="2880"/>
                  <a:pt x="1838" y="2907"/>
                </a:cubicBezTo>
                <a:cubicBezTo>
                  <a:pt x="2601" y="4069"/>
                  <a:pt x="3410" y="5196"/>
                  <a:pt x="4265" y="6293"/>
                </a:cubicBezTo>
                <a:cubicBezTo>
                  <a:pt x="4292" y="6329"/>
                  <a:pt x="4329" y="6343"/>
                  <a:pt x="4367" y="6343"/>
                </a:cubicBezTo>
                <a:cubicBezTo>
                  <a:pt x="4429" y="6343"/>
                  <a:pt x="4494" y="6306"/>
                  <a:pt x="4528" y="6259"/>
                </a:cubicBezTo>
                <a:cubicBezTo>
                  <a:pt x="4924" y="5709"/>
                  <a:pt x="5177" y="5077"/>
                  <a:pt x="5444" y="4455"/>
                </a:cubicBezTo>
                <a:cubicBezTo>
                  <a:pt x="5724" y="3795"/>
                  <a:pt x="6004" y="3129"/>
                  <a:pt x="6288" y="2466"/>
                </a:cubicBezTo>
                <a:cubicBezTo>
                  <a:pt x="6411" y="2452"/>
                  <a:pt x="6540" y="2439"/>
                  <a:pt x="6663" y="2432"/>
                </a:cubicBezTo>
                <a:cubicBezTo>
                  <a:pt x="6663" y="2432"/>
                  <a:pt x="6663" y="2435"/>
                  <a:pt x="6667" y="2435"/>
                </a:cubicBezTo>
                <a:cubicBezTo>
                  <a:pt x="7432" y="3597"/>
                  <a:pt x="8239" y="4725"/>
                  <a:pt x="9093" y="5822"/>
                </a:cubicBezTo>
                <a:cubicBezTo>
                  <a:pt x="9122" y="5859"/>
                  <a:pt x="9160" y="5874"/>
                  <a:pt x="9199" y="5874"/>
                </a:cubicBezTo>
                <a:cubicBezTo>
                  <a:pt x="9262" y="5874"/>
                  <a:pt x="9326" y="5836"/>
                  <a:pt x="9360" y="5788"/>
                </a:cubicBezTo>
                <a:cubicBezTo>
                  <a:pt x="9756" y="5237"/>
                  <a:pt x="10009" y="4605"/>
                  <a:pt x="10272" y="3987"/>
                </a:cubicBezTo>
                <a:cubicBezTo>
                  <a:pt x="10562" y="3303"/>
                  <a:pt x="10853" y="2623"/>
                  <a:pt x="11143" y="1940"/>
                </a:cubicBezTo>
                <a:cubicBezTo>
                  <a:pt x="11143" y="1936"/>
                  <a:pt x="11150" y="1933"/>
                  <a:pt x="11150" y="1926"/>
                </a:cubicBezTo>
                <a:cubicBezTo>
                  <a:pt x="11280" y="1909"/>
                  <a:pt x="11410" y="1892"/>
                  <a:pt x="11543" y="1875"/>
                </a:cubicBezTo>
                <a:cubicBezTo>
                  <a:pt x="12288" y="3003"/>
                  <a:pt x="13081" y="4106"/>
                  <a:pt x="13908" y="5172"/>
                </a:cubicBezTo>
                <a:cubicBezTo>
                  <a:pt x="13935" y="5209"/>
                  <a:pt x="13973" y="5224"/>
                  <a:pt x="14012" y="5224"/>
                </a:cubicBezTo>
                <a:cubicBezTo>
                  <a:pt x="14073" y="5224"/>
                  <a:pt x="14137" y="5187"/>
                  <a:pt x="14171" y="5138"/>
                </a:cubicBezTo>
                <a:cubicBezTo>
                  <a:pt x="14571" y="4588"/>
                  <a:pt x="14820" y="3956"/>
                  <a:pt x="15087" y="3337"/>
                </a:cubicBezTo>
                <a:cubicBezTo>
                  <a:pt x="15377" y="2654"/>
                  <a:pt x="15668" y="1974"/>
                  <a:pt x="15958" y="1291"/>
                </a:cubicBezTo>
                <a:cubicBezTo>
                  <a:pt x="15982" y="1236"/>
                  <a:pt x="15982" y="1171"/>
                  <a:pt x="15958" y="1120"/>
                </a:cubicBezTo>
                <a:cubicBezTo>
                  <a:pt x="16717" y="918"/>
                  <a:pt x="17462" y="658"/>
                  <a:pt x="18169" y="310"/>
                </a:cubicBezTo>
                <a:cubicBezTo>
                  <a:pt x="18337" y="227"/>
                  <a:pt x="18233" y="0"/>
                  <a:pt x="18079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7"/>
          <p:cNvGrpSpPr/>
          <p:nvPr/>
        </p:nvGrpSpPr>
        <p:grpSpPr>
          <a:xfrm>
            <a:off x="4611750" y="4761847"/>
            <a:ext cx="304296" cy="303241"/>
            <a:chOff x="4611750" y="4761847"/>
            <a:chExt cx="304296" cy="303241"/>
          </a:xfrm>
        </p:grpSpPr>
        <p:sp>
          <p:nvSpPr>
            <p:cNvPr id="457" name="Google Shape;457;p7"/>
            <p:cNvSpPr/>
            <p:nvPr/>
          </p:nvSpPr>
          <p:spPr>
            <a:xfrm rot="4146022">
              <a:off x="4646704" y="4795355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rot="4146022">
              <a:off x="4727999" y="4875666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7"/>
          <p:cNvGrpSpPr/>
          <p:nvPr/>
        </p:nvGrpSpPr>
        <p:grpSpPr>
          <a:xfrm>
            <a:off x="114300" y="2761609"/>
            <a:ext cx="304296" cy="303241"/>
            <a:chOff x="114300" y="2761609"/>
            <a:chExt cx="304296" cy="303241"/>
          </a:xfrm>
        </p:grpSpPr>
        <p:sp>
          <p:nvSpPr>
            <p:cNvPr id="460" name="Google Shape;460;p7"/>
            <p:cNvSpPr/>
            <p:nvPr/>
          </p:nvSpPr>
          <p:spPr>
            <a:xfrm rot="4146022">
              <a:off x="149254" y="2795117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4146022">
              <a:off x="230549" y="2875428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7"/>
          <p:cNvGrpSpPr/>
          <p:nvPr/>
        </p:nvGrpSpPr>
        <p:grpSpPr>
          <a:xfrm>
            <a:off x="360058" y="1979576"/>
            <a:ext cx="328335" cy="328757"/>
            <a:chOff x="360058" y="1979576"/>
            <a:chExt cx="328335" cy="328757"/>
          </a:xfrm>
        </p:grpSpPr>
        <p:sp>
          <p:nvSpPr>
            <p:cNvPr id="463" name="Google Shape;463;p7"/>
            <p:cNvSpPr/>
            <p:nvPr/>
          </p:nvSpPr>
          <p:spPr>
            <a:xfrm rot="2151499">
              <a:off x="407031" y="2025843"/>
              <a:ext cx="234389" cy="23622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2151499">
              <a:off x="486371" y="2110923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7"/>
          <p:cNvGrpSpPr/>
          <p:nvPr/>
        </p:nvGrpSpPr>
        <p:grpSpPr>
          <a:xfrm>
            <a:off x="175014" y="147180"/>
            <a:ext cx="273784" cy="842854"/>
            <a:chOff x="7835564" y="1527792"/>
            <a:chExt cx="273784" cy="842854"/>
          </a:xfrm>
        </p:grpSpPr>
        <p:sp>
          <p:nvSpPr>
            <p:cNvPr id="466" name="Google Shape;466;p7"/>
            <p:cNvSpPr/>
            <p:nvPr/>
          </p:nvSpPr>
          <p:spPr>
            <a:xfrm rot="5506553">
              <a:off x="7559779" y="1824794"/>
              <a:ext cx="825353" cy="248850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5506553">
              <a:off x="8003737" y="2147924"/>
              <a:ext cx="69007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5506553">
              <a:off x="7999917" y="1623629"/>
              <a:ext cx="66100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5506553">
              <a:off x="7869944" y="2337184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5506553">
              <a:off x="7826155" y="1859575"/>
              <a:ext cx="72342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5506553">
              <a:off x="7969080" y="2047219"/>
              <a:ext cx="66656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 rot="5506553">
              <a:off x="7887563" y="1956252"/>
              <a:ext cx="66100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 rot="5506553">
              <a:off x="7916124" y="2313532"/>
              <a:ext cx="66357" cy="2828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 rot="5506553">
              <a:off x="7915420" y="1744183"/>
              <a:ext cx="66955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 rot="5506553">
              <a:off x="8035697" y="1562171"/>
              <a:ext cx="66228" cy="28396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 rot="5506553">
              <a:off x="7996020" y="1922228"/>
              <a:ext cx="65801" cy="27097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 rot="5506553">
              <a:off x="8026366" y="2067591"/>
              <a:ext cx="51307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rot="5506553">
              <a:off x="8057673" y="1829616"/>
              <a:ext cx="67511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rot="5506553">
              <a:off x="8045318" y="2231092"/>
              <a:ext cx="64903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rot="5506553">
              <a:off x="7859251" y="1579155"/>
              <a:ext cx="69136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5506553">
              <a:off x="7861568" y="1713031"/>
              <a:ext cx="70162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 rot="5506553">
              <a:off x="8009496" y="2323171"/>
              <a:ext cx="27492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 rot="5506553">
              <a:off x="7851972" y="2070952"/>
              <a:ext cx="64176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5506553">
              <a:off x="7817927" y="1995131"/>
              <a:ext cx="72214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5506553">
              <a:off x="7955041" y="2243868"/>
              <a:ext cx="76019" cy="2933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5506553">
              <a:off x="7938499" y="1630951"/>
              <a:ext cx="73967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5506553">
              <a:off x="8055563" y="1969258"/>
              <a:ext cx="60927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5506553">
              <a:off x="8017456" y="1760112"/>
              <a:ext cx="66656" cy="27530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rot="5506553">
              <a:off x="7939266" y="1832644"/>
              <a:ext cx="72813" cy="27963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rot="5506553">
              <a:off x="7821406" y="2248019"/>
              <a:ext cx="73112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rot="5506553">
              <a:off x="7914361" y="2127564"/>
              <a:ext cx="76276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 rot="5506553">
              <a:off x="7877941" y="2204844"/>
              <a:ext cx="62551" cy="2561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7"/>
          <p:cNvGrpSpPr/>
          <p:nvPr/>
        </p:nvGrpSpPr>
        <p:grpSpPr>
          <a:xfrm>
            <a:off x="2465150" y="114300"/>
            <a:ext cx="273775" cy="274107"/>
            <a:chOff x="2465150" y="114300"/>
            <a:chExt cx="273775" cy="274107"/>
          </a:xfrm>
        </p:grpSpPr>
        <p:sp>
          <p:nvSpPr>
            <p:cNvPr id="494" name="Google Shape;494;p7"/>
            <p:cNvSpPr/>
            <p:nvPr/>
          </p:nvSpPr>
          <p:spPr>
            <a:xfrm rot="2151408">
              <a:off x="2504320" y="152873"/>
              <a:ext cx="195435" cy="196961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2151408">
              <a:off x="2570475" y="223813"/>
              <a:ext cx="48171" cy="53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"/>
          <p:cNvSpPr txBox="1">
            <a:spLocks noGrp="1"/>
          </p:cNvSpPr>
          <p:nvPr>
            <p:ph type="title"/>
          </p:nvPr>
        </p:nvSpPr>
        <p:spPr>
          <a:xfrm>
            <a:off x="732275" y="1528650"/>
            <a:ext cx="2273700" cy="20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98" name="Google Shape;59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/>
          <p:nvPr/>
        </p:nvSpPr>
        <p:spPr>
          <a:xfrm>
            <a:off x="114300" y="192365"/>
            <a:ext cx="1583661" cy="1641828"/>
          </a:xfrm>
          <a:custGeom>
            <a:avLst/>
            <a:gdLst/>
            <a:ahLst/>
            <a:cxnLst/>
            <a:rect l="l" t="t" r="r" b="b"/>
            <a:pathLst>
              <a:path w="29050" h="30117" extrusionOk="0">
                <a:moveTo>
                  <a:pt x="21" y="30031"/>
                </a:moveTo>
                <a:cubicBezTo>
                  <a:pt x="8" y="30035"/>
                  <a:pt x="1" y="30037"/>
                  <a:pt x="1" y="30037"/>
                </a:cubicBezTo>
                <a:lnTo>
                  <a:pt x="21" y="30037"/>
                </a:lnTo>
                <a:lnTo>
                  <a:pt x="21" y="30031"/>
                </a:lnTo>
                <a:close/>
                <a:moveTo>
                  <a:pt x="21" y="0"/>
                </a:moveTo>
                <a:lnTo>
                  <a:pt x="21" y="30031"/>
                </a:lnTo>
                <a:lnTo>
                  <a:pt x="21" y="30031"/>
                </a:lnTo>
                <a:cubicBezTo>
                  <a:pt x="186" y="29982"/>
                  <a:pt x="1286" y="29656"/>
                  <a:pt x="1511" y="29656"/>
                </a:cubicBezTo>
                <a:cubicBezTo>
                  <a:pt x="1527" y="29656"/>
                  <a:pt x="1539" y="29657"/>
                  <a:pt x="1546" y="29661"/>
                </a:cubicBezTo>
                <a:cubicBezTo>
                  <a:pt x="1552" y="29664"/>
                  <a:pt x="1557" y="29665"/>
                  <a:pt x="1563" y="29665"/>
                </a:cubicBezTo>
                <a:cubicBezTo>
                  <a:pt x="1652" y="29665"/>
                  <a:pt x="1686" y="29298"/>
                  <a:pt x="1751" y="29234"/>
                </a:cubicBezTo>
                <a:cubicBezTo>
                  <a:pt x="1756" y="29228"/>
                  <a:pt x="1765" y="29226"/>
                  <a:pt x="1775" y="29226"/>
                </a:cubicBezTo>
                <a:cubicBezTo>
                  <a:pt x="1893" y="29226"/>
                  <a:pt x="2288" y="29541"/>
                  <a:pt x="2335" y="29541"/>
                </a:cubicBezTo>
                <a:cubicBezTo>
                  <a:pt x="2386" y="29541"/>
                  <a:pt x="2677" y="30109"/>
                  <a:pt x="2820" y="30109"/>
                </a:cubicBezTo>
                <a:cubicBezTo>
                  <a:pt x="2911" y="30109"/>
                  <a:pt x="3216" y="30116"/>
                  <a:pt x="3476" y="30116"/>
                </a:cubicBezTo>
                <a:cubicBezTo>
                  <a:pt x="3605" y="30116"/>
                  <a:pt x="3723" y="30114"/>
                  <a:pt x="3797" y="30109"/>
                </a:cubicBezTo>
                <a:cubicBezTo>
                  <a:pt x="4019" y="30092"/>
                  <a:pt x="4484" y="29524"/>
                  <a:pt x="4672" y="29473"/>
                </a:cubicBezTo>
                <a:cubicBezTo>
                  <a:pt x="4860" y="29422"/>
                  <a:pt x="5496" y="29200"/>
                  <a:pt x="5718" y="29114"/>
                </a:cubicBezTo>
                <a:cubicBezTo>
                  <a:pt x="5899" y="29045"/>
                  <a:pt x="6265" y="28964"/>
                  <a:pt x="6580" y="28964"/>
                </a:cubicBezTo>
                <a:cubicBezTo>
                  <a:pt x="6651" y="28964"/>
                  <a:pt x="6720" y="28968"/>
                  <a:pt x="6784" y="28978"/>
                </a:cubicBezTo>
                <a:cubicBezTo>
                  <a:pt x="7082" y="29022"/>
                  <a:pt x="7395" y="29158"/>
                  <a:pt x="7618" y="29158"/>
                </a:cubicBezTo>
                <a:cubicBezTo>
                  <a:pt x="7651" y="29158"/>
                  <a:pt x="7682" y="29155"/>
                  <a:pt x="7710" y="29148"/>
                </a:cubicBezTo>
                <a:cubicBezTo>
                  <a:pt x="7932" y="29097"/>
                  <a:pt x="8243" y="29032"/>
                  <a:pt x="8363" y="28964"/>
                </a:cubicBezTo>
                <a:cubicBezTo>
                  <a:pt x="8402" y="28941"/>
                  <a:pt x="8539" y="28933"/>
                  <a:pt x="8714" y="28933"/>
                </a:cubicBezTo>
                <a:cubicBezTo>
                  <a:pt x="9064" y="28933"/>
                  <a:pt x="9568" y="28964"/>
                  <a:pt x="9740" y="28964"/>
                </a:cubicBezTo>
                <a:cubicBezTo>
                  <a:pt x="9746" y="28964"/>
                  <a:pt x="9752" y="28964"/>
                  <a:pt x="9757" y="28964"/>
                </a:cubicBezTo>
                <a:cubicBezTo>
                  <a:pt x="9982" y="28961"/>
                  <a:pt x="10375" y="28602"/>
                  <a:pt x="10427" y="28533"/>
                </a:cubicBezTo>
                <a:cubicBezTo>
                  <a:pt x="10478" y="28465"/>
                  <a:pt x="10751" y="28014"/>
                  <a:pt x="10700" y="27775"/>
                </a:cubicBezTo>
                <a:cubicBezTo>
                  <a:pt x="10649" y="27536"/>
                  <a:pt x="10594" y="27037"/>
                  <a:pt x="10707" y="26797"/>
                </a:cubicBezTo>
                <a:cubicBezTo>
                  <a:pt x="10823" y="26558"/>
                  <a:pt x="11045" y="26353"/>
                  <a:pt x="11045" y="26162"/>
                </a:cubicBezTo>
                <a:cubicBezTo>
                  <a:pt x="11045" y="25974"/>
                  <a:pt x="10977" y="25680"/>
                  <a:pt x="11045" y="25509"/>
                </a:cubicBezTo>
                <a:cubicBezTo>
                  <a:pt x="11113" y="25338"/>
                  <a:pt x="11387" y="24853"/>
                  <a:pt x="11510" y="24734"/>
                </a:cubicBezTo>
                <a:cubicBezTo>
                  <a:pt x="11632" y="24618"/>
                  <a:pt x="12213" y="24130"/>
                  <a:pt x="12451" y="24130"/>
                </a:cubicBezTo>
                <a:cubicBezTo>
                  <a:pt x="12459" y="24130"/>
                  <a:pt x="12466" y="24131"/>
                  <a:pt x="12473" y="24132"/>
                </a:cubicBezTo>
                <a:cubicBezTo>
                  <a:pt x="12481" y="24133"/>
                  <a:pt x="12488" y="24134"/>
                  <a:pt x="12496" y="24134"/>
                </a:cubicBezTo>
                <a:cubicBezTo>
                  <a:pt x="12722" y="24134"/>
                  <a:pt x="13112" y="23661"/>
                  <a:pt x="13212" y="23479"/>
                </a:cubicBezTo>
                <a:cubicBezTo>
                  <a:pt x="13314" y="23292"/>
                  <a:pt x="13519" y="23086"/>
                  <a:pt x="13622" y="22895"/>
                </a:cubicBezTo>
                <a:cubicBezTo>
                  <a:pt x="13724" y="22707"/>
                  <a:pt x="13693" y="22427"/>
                  <a:pt x="14018" y="22427"/>
                </a:cubicBezTo>
                <a:cubicBezTo>
                  <a:pt x="14234" y="22427"/>
                  <a:pt x="14474" y="22397"/>
                  <a:pt x="14650" y="22397"/>
                </a:cubicBezTo>
                <a:cubicBezTo>
                  <a:pt x="14737" y="22397"/>
                  <a:pt x="14810" y="22404"/>
                  <a:pt x="14855" y="22427"/>
                </a:cubicBezTo>
                <a:cubicBezTo>
                  <a:pt x="14946" y="22473"/>
                  <a:pt x="15221" y="22548"/>
                  <a:pt x="15445" y="22548"/>
                </a:cubicBezTo>
                <a:cubicBezTo>
                  <a:pt x="15557" y="22548"/>
                  <a:pt x="15656" y="22529"/>
                  <a:pt x="15713" y="22478"/>
                </a:cubicBezTo>
                <a:cubicBezTo>
                  <a:pt x="15884" y="22324"/>
                  <a:pt x="16301" y="21996"/>
                  <a:pt x="16454" y="21860"/>
                </a:cubicBezTo>
                <a:cubicBezTo>
                  <a:pt x="16608" y="21723"/>
                  <a:pt x="16847" y="21655"/>
                  <a:pt x="17022" y="21569"/>
                </a:cubicBezTo>
                <a:cubicBezTo>
                  <a:pt x="17193" y="21484"/>
                  <a:pt x="17726" y="21279"/>
                  <a:pt x="17914" y="21228"/>
                </a:cubicBezTo>
                <a:cubicBezTo>
                  <a:pt x="18101" y="21176"/>
                  <a:pt x="18272" y="20937"/>
                  <a:pt x="18324" y="20783"/>
                </a:cubicBezTo>
                <a:cubicBezTo>
                  <a:pt x="18375" y="20630"/>
                  <a:pt x="18580" y="20373"/>
                  <a:pt x="18648" y="20284"/>
                </a:cubicBezTo>
                <a:cubicBezTo>
                  <a:pt x="18717" y="20199"/>
                  <a:pt x="19164" y="20182"/>
                  <a:pt x="19284" y="20028"/>
                </a:cubicBezTo>
                <a:cubicBezTo>
                  <a:pt x="19403" y="19874"/>
                  <a:pt x="19889" y="19960"/>
                  <a:pt x="19991" y="19772"/>
                </a:cubicBezTo>
                <a:cubicBezTo>
                  <a:pt x="20094" y="19584"/>
                  <a:pt x="20507" y="19188"/>
                  <a:pt x="20473" y="19034"/>
                </a:cubicBezTo>
                <a:cubicBezTo>
                  <a:pt x="20439" y="18880"/>
                  <a:pt x="20370" y="18531"/>
                  <a:pt x="20388" y="18224"/>
                </a:cubicBezTo>
                <a:cubicBezTo>
                  <a:pt x="20405" y="17916"/>
                  <a:pt x="20182" y="16905"/>
                  <a:pt x="20182" y="16765"/>
                </a:cubicBezTo>
                <a:cubicBezTo>
                  <a:pt x="20182" y="16628"/>
                  <a:pt x="20200" y="16163"/>
                  <a:pt x="20319" y="15975"/>
                </a:cubicBezTo>
                <a:cubicBezTo>
                  <a:pt x="20439" y="15788"/>
                  <a:pt x="20746" y="15548"/>
                  <a:pt x="20678" y="15405"/>
                </a:cubicBezTo>
                <a:cubicBezTo>
                  <a:pt x="20610" y="15268"/>
                  <a:pt x="20422" y="14820"/>
                  <a:pt x="20388" y="14701"/>
                </a:cubicBezTo>
                <a:cubicBezTo>
                  <a:pt x="20353" y="14581"/>
                  <a:pt x="20336" y="14117"/>
                  <a:pt x="20353" y="13894"/>
                </a:cubicBezTo>
                <a:cubicBezTo>
                  <a:pt x="20370" y="13672"/>
                  <a:pt x="20712" y="13259"/>
                  <a:pt x="20763" y="12968"/>
                </a:cubicBezTo>
                <a:cubicBezTo>
                  <a:pt x="20815" y="12678"/>
                  <a:pt x="21054" y="12575"/>
                  <a:pt x="20917" y="12329"/>
                </a:cubicBezTo>
                <a:cubicBezTo>
                  <a:pt x="20780" y="12090"/>
                  <a:pt x="20524" y="11988"/>
                  <a:pt x="20661" y="11728"/>
                </a:cubicBezTo>
                <a:cubicBezTo>
                  <a:pt x="20798" y="11472"/>
                  <a:pt x="21860" y="11178"/>
                  <a:pt x="22069" y="11058"/>
                </a:cubicBezTo>
                <a:cubicBezTo>
                  <a:pt x="22274" y="10939"/>
                  <a:pt x="22445" y="10648"/>
                  <a:pt x="22588" y="10337"/>
                </a:cubicBezTo>
                <a:cubicBezTo>
                  <a:pt x="22721" y="10040"/>
                  <a:pt x="22771" y="9764"/>
                  <a:pt x="22935" y="9764"/>
                </a:cubicBezTo>
                <a:cubicBezTo>
                  <a:pt x="22944" y="9764"/>
                  <a:pt x="22954" y="9765"/>
                  <a:pt x="22964" y="9767"/>
                </a:cubicBezTo>
                <a:cubicBezTo>
                  <a:pt x="23120" y="9795"/>
                  <a:pt x="23359" y="9882"/>
                  <a:pt x="23525" y="9882"/>
                </a:cubicBezTo>
                <a:cubicBezTo>
                  <a:pt x="23559" y="9882"/>
                  <a:pt x="23590" y="9878"/>
                  <a:pt x="23617" y="9869"/>
                </a:cubicBezTo>
                <a:cubicBezTo>
                  <a:pt x="23770" y="9818"/>
                  <a:pt x="24406" y="9404"/>
                  <a:pt x="24543" y="9199"/>
                </a:cubicBezTo>
                <a:cubicBezTo>
                  <a:pt x="24679" y="8994"/>
                  <a:pt x="25093" y="8772"/>
                  <a:pt x="25212" y="8581"/>
                </a:cubicBezTo>
                <a:cubicBezTo>
                  <a:pt x="25332" y="8393"/>
                  <a:pt x="25715" y="8393"/>
                  <a:pt x="25937" y="8205"/>
                </a:cubicBezTo>
                <a:cubicBezTo>
                  <a:pt x="26159" y="8017"/>
                  <a:pt x="26330" y="8154"/>
                  <a:pt x="26453" y="7914"/>
                </a:cubicBezTo>
                <a:cubicBezTo>
                  <a:pt x="26573" y="7675"/>
                  <a:pt x="26935" y="7074"/>
                  <a:pt x="26969" y="6869"/>
                </a:cubicBezTo>
                <a:cubicBezTo>
                  <a:pt x="27003" y="6664"/>
                  <a:pt x="26918" y="6647"/>
                  <a:pt x="27157" y="6213"/>
                </a:cubicBezTo>
                <a:cubicBezTo>
                  <a:pt x="27396" y="5786"/>
                  <a:pt x="27707" y="4996"/>
                  <a:pt x="27861" y="4894"/>
                </a:cubicBezTo>
                <a:cubicBezTo>
                  <a:pt x="28015" y="4791"/>
                  <a:pt x="28062" y="4258"/>
                  <a:pt x="28042" y="4053"/>
                </a:cubicBezTo>
                <a:cubicBezTo>
                  <a:pt x="28021" y="3848"/>
                  <a:pt x="27844" y="3571"/>
                  <a:pt x="27936" y="3298"/>
                </a:cubicBezTo>
                <a:cubicBezTo>
                  <a:pt x="28021" y="3025"/>
                  <a:pt x="28520" y="2574"/>
                  <a:pt x="28623" y="2368"/>
                </a:cubicBezTo>
                <a:cubicBezTo>
                  <a:pt x="28725" y="2163"/>
                  <a:pt x="29050" y="2181"/>
                  <a:pt x="28999" y="1870"/>
                </a:cubicBezTo>
                <a:cubicBezTo>
                  <a:pt x="28947" y="1562"/>
                  <a:pt x="28777" y="1131"/>
                  <a:pt x="28691" y="961"/>
                </a:cubicBezTo>
                <a:cubicBezTo>
                  <a:pt x="28606" y="790"/>
                  <a:pt x="28845" y="0"/>
                  <a:pt x="288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3"/>
          <p:cNvSpPr/>
          <p:nvPr/>
        </p:nvSpPr>
        <p:spPr>
          <a:xfrm>
            <a:off x="114300" y="192746"/>
            <a:ext cx="1529091" cy="1616588"/>
          </a:xfrm>
          <a:custGeom>
            <a:avLst/>
            <a:gdLst/>
            <a:ahLst/>
            <a:cxnLst/>
            <a:rect l="l" t="t" r="r" b="b"/>
            <a:pathLst>
              <a:path w="28049" h="29654" extrusionOk="0">
                <a:moveTo>
                  <a:pt x="1" y="0"/>
                </a:moveTo>
                <a:lnTo>
                  <a:pt x="1" y="29340"/>
                </a:lnTo>
                <a:cubicBezTo>
                  <a:pt x="602" y="29124"/>
                  <a:pt x="1378" y="28834"/>
                  <a:pt x="1559" y="28742"/>
                </a:cubicBezTo>
                <a:cubicBezTo>
                  <a:pt x="1577" y="28733"/>
                  <a:pt x="1599" y="28729"/>
                  <a:pt x="1626" y="28729"/>
                </a:cubicBezTo>
                <a:cubicBezTo>
                  <a:pt x="2028" y="28729"/>
                  <a:pt x="3420" y="29654"/>
                  <a:pt x="3796" y="29654"/>
                </a:cubicBezTo>
                <a:cubicBezTo>
                  <a:pt x="3836" y="29654"/>
                  <a:pt x="3865" y="29643"/>
                  <a:pt x="3879" y="29620"/>
                </a:cubicBezTo>
                <a:cubicBezTo>
                  <a:pt x="4030" y="29364"/>
                  <a:pt x="5321" y="28923"/>
                  <a:pt x="5731" y="28731"/>
                </a:cubicBezTo>
                <a:cubicBezTo>
                  <a:pt x="6142" y="28537"/>
                  <a:pt x="9695" y="28537"/>
                  <a:pt x="10006" y="28280"/>
                </a:cubicBezTo>
                <a:cubicBezTo>
                  <a:pt x="10314" y="28024"/>
                  <a:pt x="10314" y="25451"/>
                  <a:pt x="10731" y="24983"/>
                </a:cubicBezTo>
                <a:cubicBezTo>
                  <a:pt x="11141" y="24518"/>
                  <a:pt x="12224" y="23438"/>
                  <a:pt x="12583" y="23131"/>
                </a:cubicBezTo>
                <a:cubicBezTo>
                  <a:pt x="12942" y="22823"/>
                  <a:pt x="13714" y="22051"/>
                  <a:pt x="13977" y="22000"/>
                </a:cubicBezTo>
                <a:cubicBezTo>
                  <a:pt x="14237" y="21948"/>
                  <a:pt x="15313" y="21897"/>
                  <a:pt x="15829" y="21532"/>
                </a:cubicBezTo>
                <a:cubicBezTo>
                  <a:pt x="16345" y="21169"/>
                  <a:pt x="18043" y="20247"/>
                  <a:pt x="18662" y="19679"/>
                </a:cubicBezTo>
                <a:cubicBezTo>
                  <a:pt x="19280" y="19112"/>
                  <a:pt x="19793" y="18805"/>
                  <a:pt x="19844" y="18131"/>
                </a:cubicBezTo>
                <a:cubicBezTo>
                  <a:pt x="19895" y="17462"/>
                  <a:pt x="19537" y="14936"/>
                  <a:pt x="19844" y="13908"/>
                </a:cubicBezTo>
                <a:cubicBezTo>
                  <a:pt x="20152" y="12879"/>
                  <a:pt x="20152" y="11383"/>
                  <a:pt x="20463" y="11024"/>
                </a:cubicBezTo>
                <a:cubicBezTo>
                  <a:pt x="20770" y="10665"/>
                  <a:pt x="23658" y="8758"/>
                  <a:pt x="24016" y="8400"/>
                </a:cubicBezTo>
                <a:cubicBezTo>
                  <a:pt x="24375" y="8041"/>
                  <a:pt x="25872" y="7573"/>
                  <a:pt x="26285" y="7163"/>
                </a:cubicBezTo>
                <a:cubicBezTo>
                  <a:pt x="26696" y="6752"/>
                  <a:pt x="27160" y="5003"/>
                  <a:pt x="27109" y="3865"/>
                </a:cubicBezTo>
                <a:cubicBezTo>
                  <a:pt x="27058" y="2731"/>
                  <a:pt x="27731" y="1808"/>
                  <a:pt x="27936" y="1394"/>
                </a:cubicBezTo>
                <a:cubicBezTo>
                  <a:pt x="28049" y="1162"/>
                  <a:pt x="28038" y="516"/>
                  <a:pt x="27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3"/>
          <p:cNvSpPr/>
          <p:nvPr/>
        </p:nvSpPr>
        <p:spPr>
          <a:xfrm rot="10800000">
            <a:off x="7446050" y="3309300"/>
            <a:ext cx="1583661" cy="1641828"/>
          </a:xfrm>
          <a:custGeom>
            <a:avLst/>
            <a:gdLst/>
            <a:ahLst/>
            <a:cxnLst/>
            <a:rect l="l" t="t" r="r" b="b"/>
            <a:pathLst>
              <a:path w="29050" h="30117" extrusionOk="0">
                <a:moveTo>
                  <a:pt x="21" y="30031"/>
                </a:moveTo>
                <a:cubicBezTo>
                  <a:pt x="8" y="30035"/>
                  <a:pt x="1" y="30037"/>
                  <a:pt x="1" y="30037"/>
                </a:cubicBezTo>
                <a:lnTo>
                  <a:pt x="21" y="30037"/>
                </a:lnTo>
                <a:lnTo>
                  <a:pt x="21" y="30031"/>
                </a:lnTo>
                <a:close/>
                <a:moveTo>
                  <a:pt x="21" y="0"/>
                </a:moveTo>
                <a:lnTo>
                  <a:pt x="21" y="30031"/>
                </a:lnTo>
                <a:lnTo>
                  <a:pt x="21" y="30031"/>
                </a:lnTo>
                <a:cubicBezTo>
                  <a:pt x="186" y="29982"/>
                  <a:pt x="1286" y="29656"/>
                  <a:pt x="1511" y="29656"/>
                </a:cubicBezTo>
                <a:cubicBezTo>
                  <a:pt x="1527" y="29656"/>
                  <a:pt x="1539" y="29657"/>
                  <a:pt x="1546" y="29661"/>
                </a:cubicBezTo>
                <a:cubicBezTo>
                  <a:pt x="1552" y="29664"/>
                  <a:pt x="1557" y="29665"/>
                  <a:pt x="1563" y="29665"/>
                </a:cubicBezTo>
                <a:cubicBezTo>
                  <a:pt x="1652" y="29665"/>
                  <a:pt x="1686" y="29298"/>
                  <a:pt x="1751" y="29234"/>
                </a:cubicBezTo>
                <a:cubicBezTo>
                  <a:pt x="1756" y="29228"/>
                  <a:pt x="1765" y="29226"/>
                  <a:pt x="1775" y="29226"/>
                </a:cubicBezTo>
                <a:cubicBezTo>
                  <a:pt x="1893" y="29226"/>
                  <a:pt x="2288" y="29541"/>
                  <a:pt x="2335" y="29541"/>
                </a:cubicBezTo>
                <a:cubicBezTo>
                  <a:pt x="2386" y="29541"/>
                  <a:pt x="2677" y="30109"/>
                  <a:pt x="2820" y="30109"/>
                </a:cubicBezTo>
                <a:cubicBezTo>
                  <a:pt x="2911" y="30109"/>
                  <a:pt x="3216" y="30116"/>
                  <a:pt x="3476" y="30116"/>
                </a:cubicBezTo>
                <a:cubicBezTo>
                  <a:pt x="3605" y="30116"/>
                  <a:pt x="3723" y="30114"/>
                  <a:pt x="3797" y="30109"/>
                </a:cubicBezTo>
                <a:cubicBezTo>
                  <a:pt x="4019" y="30092"/>
                  <a:pt x="4484" y="29524"/>
                  <a:pt x="4672" y="29473"/>
                </a:cubicBezTo>
                <a:cubicBezTo>
                  <a:pt x="4860" y="29422"/>
                  <a:pt x="5496" y="29200"/>
                  <a:pt x="5718" y="29114"/>
                </a:cubicBezTo>
                <a:cubicBezTo>
                  <a:pt x="5899" y="29045"/>
                  <a:pt x="6265" y="28964"/>
                  <a:pt x="6580" y="28964"/>
                </a:cubicBezTo>
                <a:cubicBezTo>
                  <a:pt x="6651" y="28964"/>
                  <a:pt x="6720" y="28968"/>
                  <a:pt x="6784" y="28978"/>
                </a:cubicBezTo>
                <a:cubicBezTo>
                  <a:pt x="7082" y="29022"/>
                  <a:pt x="7395" y="29158"/>
                  <a:pt x="7618" y="29158"/>
                </a:cubicBezTo>
                <a:cubicBezTo>
                  <a:pt x="7651" y="29158"/>
                  <a:pt x="7682" y="29155"/>
                  <a:pt x="7710" y="29148"/>
                </a:cubicBezTo>
                <a:cubicBezTo>
                  <a:pt x="7932" y="29097"/>
                  <a:pt x="8243" y="29032"/>
                  <a:pt x="8363" y="28964"/>
                </a:cubicBezTo>
                <a:cubicBezTo>
                  <a:pt x="8402" y="28941"/>
                  <a:pt x="8539" y="28933"/>
                  <a:pt x="8714" y="28933"/>
                </a:cubicBezTo>
                <a:cubicBezTo>
                  <a:pt x="9064" y="28933"/>
                  <a:pt x="9568" y="28964"/>
                  <a:pt x="9740" y="28964"/>
                </a:cubicBezTo>
                <a:cubicBezTo>
                  <a:pt x="9746" y="28964"/>
                  <a:pt x="9752" y="28964"/>
                  <a:pt x="9757" y="28964"/>
                </a:cubicBezTo>
                <a:cubicBezTo>
                  <a:pt x="9982" y="28961"/>
                  <a:pt x="10375" y="28602"/>
                  <a:pt x="10427" y="28533"/>
                </a:cubicBezTo>
                <a:cubicBezTo>
                  <a:pt x="10478" y="28465"/>
                  <a:pt x="10751" y="28014"/>
                  <a:pt x="10700" y="27775"/>
                </a:cubicBezTo>
                <a:cubicBezTo>
                  <a:pt x="10649" y="27536"/>
                  <a:pt x="10594" y="27037"/>
                  <a:pt x="10707" y="26797"/>
                </a:cubicBezTo>
                <a:cubicBezTo>
                  <a:pt x="10823" y="26558"/>
                  <a:pt x="11045" y="26353"/>
                  <a:pt x="11045" y="26162"/>
                </a:cubicBezTo>
                <a:cubicBezTo>
                  <a:pt x="11045" y="25974"/>
                  <a:pt x="10977" y="25680"/>
                  <a:pt x="11045" y="25509"/>
                </a:cubicBezTo>
                <a:cubicBezTo>
                  <a:pt x="11113" y="25338"/>
                  <a:pt x="11387" y="24853"/>
                  <a:pt x="11510" y="24734"/>
                </a:cubicBezTo>
                <a:cubicBezTo>
                  <a:pt x="11632" y="24618"/>
                  <a:pt x="12213" y="24130"/>
                  <a:pt x="12451" y="24130"/>
                </a:cubicBezTo>
                <a:cubicBezTo>
                  <a:pt x="12459" y="24130"/>
                  <a:pt x="12466" y="24131"/>
                  <a:pt x="12473" y="24132"/>
                </a:cubicBezTo>
                <a:cubicBezTo>
                  <a:pt x="12481" y="24133"/>
                  <a:pt x="12488" y="24134"/>
                  <a:pt x="12496" y="24134"/>
                </a:cubicBezTo>
                <a:cubicBezTo>
                  <a:pt x="12722" y="24134"/>
                  <a:pt x="13112" y="23661"/>
                  <a:pt x="13212" y="23479"/>
                </a:cubicBezTo>
                <a:cubicBezTo>
                  <a:pt x="13314" y="23292"/>
                  <a:pt x="13519" y="23086"/>
                  <a:pt x="13622" y="22895"/>
                </a:cubicBezTo>
                <a:cubicBezTo>
                  <a:pt x="13724" y="22707"/>
                  <a:pt x="13693" y="22427"/>
                  <a:pt x="14018" y="22427"/>
                </a:cubicBezTo>
                <a:cubicBezTo>
                  <a:pt x="14234" y="22427"/>
                  <a:pt x="14474" y="22397"/>
                  <a:pt x="14650" y="22397"/>
                </a:cubicBezTo>
                <a:cubicBezTo>
                  <a:pt x="14737" y="22397"/>
                  <a:pt x="14810" y="22404"/>
                  <a:pt x="14855" y="22427"/>
                </a:cubicBezTo>
                <a:cubicBezTo>
                  <a:pt x="14946" y="22473"/>
                  <a:pt x="15221" y="22548"/>
                  <a:pt x="15445" y="22548"/>
                </a:cubicBezTo>
                <a:cubicBezTo>
                  <a:pt x="15557" y="22548"/>
                  <a:pt x="15656" y="22529"/>
                  <a:pt x="15713" y="22478"/>
                </a:cubicBezTo>
                <a:cubicBezTo>
                  <a:pt x="15884" y="22324"/>
                  <a:pt x="16301" y="21996"/>
                  <a:pt x="16454" y="21860"/>
                </a:cubicBezTo>
                <a:cubicBezTo>
                  <a:pt x="16608" y="21723"/>
                  <a:pt x="16847" y="21655"/>
                  <a:pt x="17022" y="21569"/>
                </a:cubicBezTo>
                <a:cubicBezTo>
                  <a:pt x="17193" y="21484"/>
                  <a:pt x="17726" y="21279"/>
                  <a:pt x="17914" y="21228"/>
                </a:cubicBezTo>
                <a:cubicBezTo>
                  <a:pt x="18101" y="21176"/>
                  <a:pt x="18272" y="20937"/>
                  <a:pt x="18324" y="20783"/>
                </a:cubicBezTo>
                <a:cubicBezTo>
                  <a:pt x="18375" y="20630"/>
                  <a:pt x="18580" y="20373"/>
                  <a:pt x="18648" y="20284"/>
                </a:cubicBezTo>
                <a:cubicBezTo>
                  <a:pt x="18717" y="20199"/>
                  <a:pt x="19164" y="20182"/>
                  <a:pt x="19284" y="20028"/>
                </a:cubicBezTo>
                <a:cubicBezTo>
                  <a:pt x="19403" y="19874"/>
                  <a:pt x="19889" y="19960"/>
                  <a:pt x="19991" y="19772"/>
                </a:cubicBezTo>
                <a:cubicBezTo>
                  <a:pt x="20094" y="19584"/>
                  <a:pt x="20507" y="19188"/>
                  <a:pt x="20473" y="19034"/>
                </a:cubicBezTo>
                <a:cubicBezTo>
                  <a:pt x="20439" y="18880"/>
                  <a:pt x="20370" y="18531"/>
                  <a:pt x="20388" y="18224"/>
                </a:cubicBezTo>
                <a:cubicBezTo>
                  <a:pt x="20405" y="17916"/>
                  <a:pt x="20182" y="16905"/>
                  <a:pt x="20182" y="16765"/>
                </a:cubicBezTo>
                <a:cubicBezTo>
                  <a:pt x="20182" y="16628"/>
                  <a:pt x="20200" y="16163"/>
                  <a:pt x="20319" y="15975"/>
                </a:cubicBezTo>
                <a:cubicBezTo>
                  <a:pt x="20439" y="15788"/>
                  <a:pt x="20746" y="15548"/>
                  <a:pt x="20678" y="15405"/>
                </a:cubicBezTo>
                <a:cubicBezTo>
                  <a:pt x="20610" y="15268"/>
                  <a:pt x="20422" y="14820"/>
                  <a:pt x="20388" y="14701"/>
                </a:cubicBezTo>
                <a:cubicBezTo>
                  <a:pt x="20353" y="14581"/>
                  <a:pt x="20336" y="14117"/>
                  <a:pt x="20353" y="13894"/>
                </a:cubicBezTo>
                <a:cubicBezTo>
                  <a:pt x="20370" y="13672"/>
                  <a:pt x="20712" y="13259"/>
                  <a:pt x="20763" y="12968"/>
                </a:cubicBezTo>
                <a:cubicBezTo>
                  <a:pt x="20815" y="12678"/>
                  <a:pt x="21054" y="12575"/>
                  <a:pt x="20917" y="12329"/>
                </a:cubicBezTo>
                <a:cubicBezTo>
                  <a:pt x="20780" y="12090"/>
                  <a:pt x="20524" y="11988"/>
                  <a:pt x="20661" y="11728"/>
                </a:cubicBezTo>
                <a:cubicBezTo>
                  <a:pt x="20798" y="11472"/>
                  <a:pt x="21860" y="11178"/>
                  <a:pt x="22069" y="11058"/>
                </a:cubicBezTo>
                <a:cubicBezTo>
                  <a:pt x="22274" y="10939"/>
                  <a:pt x="22445" y="10648"/>
                  <a:pt x="22588" y="10337"/>
                </a:cubicBezTo>
                <a:cubicBezTo>
                  <a:pt x="22721" y="10040"/>
                  <a:pt x="22771" y="9764"/>
                  <a:pt x="22935" y="9764"/>
                </a:cubicBezTo>
                <a:cubicBezTo>
                  <a:pt x="22944" y="9764"/>
                  <a:pt x="22954" y="9765"/>
                  <a:pt x="22964" y="9767"/>
                </a:cubicBezTo>
                <a:cubicBezTo>
                  <a:pt x="23120" y="9795"/>
                  <a:pt x="23359" y="9882"/>
                  <a:pt x="23525" y="9882"/>
                </a:cubicBezTo>
                <a:cubicBezTo>
                  <a:pt x="23559" y="9882"/>
                  <a:pt x="23590" y="9878"/>
                  <a:pt x="23617" y="9869"/>
                </a:cubicBezTo>
                <a:cubicBezTo>
                  <a:pt x="23770" y="9818"/>
                  <a:pt x="24406" y="9404"/>
                  <a:pt x="24543" y="9199"/>
                </a:cubicBezTo>
                <a:cubicBezTo>
                  <a:pt x="24679" y="8994"/>
                  <a:pt x="25093" y="8772"/>
                  <a:pt x="25212" y="8581"/>
                </a:cubicBezTo>
                <a:cubicBezTo>
                  <a:pt x="25332" y="8393"/>
                  <a:pt x="25715" y="8393"/>
                  <a:pt x="25937" y="8205"/>
                </a:cubicBezTo>
                <a:cubicBezTo>
                  <a:pt x="26159" y="8017"/>
                  <a:pt x="26330" y="8154"/>
                  <a:pt x="26453" y="7914"/>
                </a:cubicBezTo>
                <a:cubicBezTo>
                  <a:pt x="26573" y="7675"/>
                  <a:pt x="26935" y="7074"/>
                  <a:pt x="26969" y="6869"/>
                </a:cubicBezTo>
                <a:cubicBezTo>
                  <a:pt x="27003" y="6664"/>
                  <a:pt x="26918" y="6647"/>
                  <a:pt x="27157" y="6213"/>
                </a:cubicBezTo>
                <a:cubicBezTo>
                  <a:pt x="27396" y="5786"/>
                  <a:pt x="27707" y="4996"/>
                  <a:pt x="27861" y="4894"/>
                </a:cubicBezTo>
                <a:cubicBezTo>
                  <a:pt x="28015" y="4791"/>
                  <a:pt x="28062" y="4258"/>
                  <a:pt x="28042" y="4053"/>
                </a:cubicBezTo>
                <a:cubicBezTo>
                  <a:pt x="28021" y="3848"/>
                  <a:pt x="27844" y="3571"/>
                  <a:pt x="27936" y="3298"/>
                </a:cubicBezTo>
                <a:cubicBezTo>
                  <a:pt x="28021" y="3025"/>
                  <a:pt x="28520" y="2574"/>
                  <a:pt x="28623" y="2368"/>
                </a:cubicBezTo>
                <a:cubicBezTo>
                  <a:pt x="28725" y="2163"/>
                  <a:pt x="29050" y="2181"/>
                  <a:pt x="28999" y="1870"/>
                </a:cubicBezTo>
                <a:cubicBezTo>
                  <a:pt x="28947" y="1562"/>
                  <a:pt x="28777" y="1131"/>
                  <a:pt x="28691" y="961"/>
                </a:cubicBezTo>
                <a:cubicBezTo>
                  <a:pt x="28606" y="790"/>
                  <a:pt x="28845" y="0"/>
                  <a:pt x="288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3"/>
          <p:cNvSpPr/>
          <p:nvPr/>
        </p:nvSpPr>
        <p:spPr>
          <a:xfrm rot="10800000">
            <a:off x="7500620" y="3334159"/>
            <a:ext cx="1529091" cy="1616588"/>
          </a:xfrm>
          <a:custGeom>
            <a:avLst/>
            <a:gdLst/>
            <a:ahLst/>
            <a:cxnLst/>
            <a:rect l="l" t="t" r="r" b="b"/>
            <a:pathLst>
              <a:path w="28049" h="29654" extrusionOk="0">
                <a:moveTo>
                  <a:pt x="1" y="0"/>
                </a:moveTo>
                <a:lnTo>
                  <a:pt x="1" y="29340"/>
                </a:lnTo>
                <a:cubicBezTo>
                  <a:pt x="602" y="29124"/>
                  <a:pt x="1378" y="28834"/>
                  <a:pt x="1559" y="28742"/>
                </a:cubicBezTo>
                <a:cubicBezTo>
                  <a:pt x="1577" y="28733"/>
                  <a:pt x="1599" y="28729"/>
                  <a:pt x="1626" y="28729"/>
                </a:cubicBezTo>
                <a:cubicBezTo>
                  <a:pt x="2028" y="28729"/>
                  <a:pt x="3420" y="29654"/>
                  <a:pt x="3796" y="29654"/>
                </a:cubicBezTo>
                <a:cubicBezTo>
                  <a:pt x="3836" y="29654"/>
                  <a:pt x="3865" y="29643"/>
                  <a:pt x="3879" y="29620"/>
                </a:cubicBezTo>
                <a:cubicBezTo>
                  <a:pt x="4030" y="29364"/>
                  <a:pt x="5321" y="28923"/>
                  <a:pt x="5731" y="28731"/>
                </a:cubicBezTo>
                <a:cubicBezTo>
                  <a:pt x="6142" y="28537"/>
                  <a:pt x="9695" y="28537"/>
                  <a:pt x="10006" y="28280"/>
                </a:cubicBezTo>
                <a:cubicBezTo>
                  <a:pt x="10314" y="28024"/>
                  <a:pt x="10314" y="25451"/>
                  <a:pt x="10731" y="24983"/>
                </a:cubicBezTo>
                <a:cubicBezTo>
                  <a:pt x="11141" y="24518"/>
                  <a:pt x="12224" y="23438"/>
                  <a:pt x="12583" y="23131"/>
                </a:cubicBezTo>
                <a:cubicBezTo>
                  <a:pt x="12942" y="22823"/>
                  <a:pt x="13714" y="22051"/>
                  <a:pt x="13977" y="22000"/>
                </a:cubicBezTo>
                <a:cubicBezTo>
                  <a:pt x="14237" y="21948"/>
                  <a:pt x="15313" y="21897"/>
                  <a:pt x="15829" y="21532"/>
                </a:cubicBezTo>
                <a:cubicBezTo>
                  <a:pt x="16345" y="21169"/>
                  <a:pt x="18043" y="20247"/>
                  <a:pt x="18662" y="19679"/>
                </a:cubicBezTo>
                <a:cubicBezTo>
                  <a:pt x="19280" y="19112"/>
                  <a:pt x="19793" y="18805"/>
                  <a:pt x="19844" y="18131"/>
                </a:cubicBezTo>
                <a:cubicBezTo>
                  <a:pt x="19895" y="17462"/>
                  <a:pt x="19537" y="14936"/>
                  <a:pt x="19844" y="13908"/>
                </a:cubicBezTo>
                <a:cubicBezTo>
                  <a:pt x="20152" y="12879"/>
                  <a:pt x="20152" y="11383"/>
                  <a:pt x="20463" y="11024"/>
                </a:cubicBezTo>
                <a:cubicBezTo>
                  <a:pt x="20770" y="10665"/>
                  <a:pt x="23658" y="8758"/>
                  <a:pt x="24016" y="8400"/>
                </a:cubicBezTo>
                <a:cubicBezTo>
                  <a:pt x="24375" y="8041"/>
                  <a:pt x="25872" y="7573"/>
                  <a:pt x="26285" y="7163"/>
                </a:cubicBezTo>
                <a:cubicBezTo>
                  <a:pt x="26696" y="6752"/>
                  <a:pt x="27160" y="5003"/>
                  <a:pt x="27109" y="3865"/>
                </a:cubicBezTo>
                <a:cubicBezTo>
                  <a:pt x="27058" y="2731"/>
                  <a:pt x="27731" y="1808"/>
                  <a:pt x="27936" y="1394"/>
                </a:cubicBezTo>
                <a:cubicBezTo>
                  <a:pt x="28049" y="1162"/>
                  <a:pt x="28038" y="516"/>
                  <a:pt x="279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171163" y="1871250"/>
            <a:ext cx="26916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hasCustomPrompt="1"/>
          </p:nvPr>
        </p:nvSpPr>
        <p:spPr>
          <a:xfrm>
            <a:off x="1937963" y="1151075"/>
            <a:ext cx="11580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2"/>
          </p:nvPr>
        </p:nvSpPr>
        <p:spPr>
          <a:xfrm>
            <a:off x="1171163" y="2227600"/>
            <a:ext cx="26916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3"/>
          </p:nvPr>
        </p:nvSpPr>
        <p:spPr>
          <a:xfrm>
            <a:off x="1171163" y="3677675"/>
            <a:ext cx="26916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4" hasCustomPrompt="1"/>
          </p:nvPr>
        </p:nvSpPr>
        <p:spPr>
          <a:xfrm>
            <a:off x="1937963" y="2957500"/>
            <a:ext cx="11580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5"/>
          </p:nvPr>
        </p:nvSpPr>
        <p:spPr>
          <a:xfrm>
            <a:off x="1171163" y="4034025"/>
            <a:ext cx="26916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6"/>
          </p:nvPr>
        </p:nvSpPr>
        <p:spPr>
          <a:xfrm>
            <a:off x="4943063" y="1871250"/>
            <a:ext cx="26916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7" hasCustomPrompt="1"/>
          </p:nvPr>
        </p:nvSpPr>
        <p:spPr>
          <a:xfrm>
            <a:off x="5709863" y="1151075"/>
            <a:ext cx="11580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8"/>
          </p:nvPr>
        </p:nvSpPr>
        <p:spPr>
          <a:xfrm>
            <a:off x="4943063" y="2227600"/>
            <a:ext cx="26916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9"/>
          </p:nvPr>
        </p:nvSpPr>
        <p:spPr>
          <a:xfrm>
            <a:off x="4943063" y="3677675"/>
            <a:ext cx="26916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09863" y="2957500"/>
            <a:ext cx="11580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14"/>
          </p:nvPr>
        </p:nvSpPr>
        <p:spPr>
          <a:xfrm>
            <a:off x="4943063" y="4034025"/>
            <a:ext cx="26916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title" idx="15"/>
          </p:nvPr>
        </p:nvSpPr>
        <p:spPr>
          <a:xfrm>
            <a:off x="1204950" y="538000"/>
            <a:ext cx="67341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42" name="Google Shape;74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3" name="Google Shape;743;p13"/>
          <p:cNvGrpSpPr/>
          <p:nvPr/>
        </p:nvGrpSpPr>
        <p:grpSpPr>
          <a:xfrm>
            <a:off x="2" y="198209"/>
            <a:ext cx="954047" cy="952868"/>
            <a:chOff x="2" y="198209"/>
            <a:chExt cx="954047" cy="952868"/>
          </a:xfrm>
        </p:grpSpPr>
        <p:sp>
          <p:nvSpPr>
            <p:cNvPr id="744" name="Google Shape;744;p13"/>
            <p:cNvSpPr/>
            <p:nvPr/>
          </p:nvSpPr>
          <p:spPr>
            <a:xfrm rot="-2490785">
              <a:off x="135874" y="340347"/>
              <a:ext cx="682303" cy="668591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-2490785">
              <a:off x="311466" y="639994"/>
              <a:ext cx="96057" cy="170935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-2490785">
              <a:off x="402652" y="608058"/>
              <a:ext cx="103451" cy="95985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rot="-2490785">
              <a:off x="459985" y="526903"/>
              <a:ext cx="116158" cy="107687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rot="-2490785">
              <a:off x="510638" y="409703"/>
              <a:ext cx="50326" cy="38695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rot="-2490785">
              <a:off x="565852" y="461097"/>
              <a:ext cx="40777" cy="21394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rot="-2490785">
              <a:off x="620798" y="522368"/>
              <a:ext cx="37834" cy="24122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rot="-2490785">
              <a:off x="277132" y="772152"/>
              <a:ext cx="52623" cy="19455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rot="-2490785">
              <a:off x="343157" y="831195"/>
              <a:ext cx="44726" cy="29722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 rot="-2490785">
              <a:off x="394944" y="865432"/>
              <a:ext cx="46233" cy="50397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 rot="-2490785">
              <a:off x="656710" y="519380"/>
              <a:ext cx="160453" cy="148392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 rot="-2490785">
              <a:off x="719188" y="433805"/>
              <a:ext cx="20389" cy="33311"/>
            </a:xfrm>
            <a:custGeom>
              <a:avLst/>
              <a:gdLst/>
              <a:ahLst/>
              <a:cxnLst/>
              <a:rect l="l" t="t" r="r" b="b"/>
              <a:pathLst>
                <a:path w="284" h="464" extrusionOk="0">
                  <a:moveTo>
                    <a:pt x="188" y="1"/>
                  </a:moveTo>
                  <a:cubicBezTo>
                    <a:pt x="151" y="1"/>
                    <a:pt x="118" y="23"/>
                    <a:pt x="106" y="61"/>
                  </a:cubicBezTo>
                  <a:cubicBezTo>
                    <a:pt x="79" y="160"/>
                    <a:pt x="45" y="259"/>
                    <a:pt x="14" y="358"/>
                  </a:cubicBezTo>
                  <a:cubicBezTo>
                    <a:pt x="0" y="399"/>
                    <a:pt x="31" y="451"/>
                    <a:pt x="72" y="461"/>
                  </a:cubicBezTo>
                  <a:cubicBezTo>
                    <a:pt x="79" y="462"/>
                    <a:pt x="86" y="463"/>
                    <a:pt x="94" y="463"/>
                  </a:cubicBezTo>
                  <a:cubicBezTo>
                    <a:pt x="133" y="463"/>
                    <a:pt x="166" y="440"/>
                    <a:pt x="174" y="399"/>
                  </a:cubicBezTo>
                  <a:cubicBezTo>
                    <a:pt x="205" y="300"/>
                    <a:pt x="239" y="205"/>
                    <a:pt x="270" y="105"/>
                  </a:cubicBezTo>
                  <a:cubicBezTo>
                    <a:pt x="284" y="61"/>
                    <a:pt x="253" y="10"/>
                    <a:pt x="209" y="3"/>
                  </a:cubicBezTo>
                  <a:cubicBezTo>
                    <a:pt x="202" y="1"/>
                    <a:pt x="195" y="1"/>
                    <a:pt x="188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 rot="-2490785">
              <a:off x="260473" y="838566"/>
              <a:ext cx="42429" cy="245167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 rot="-2490785">
              <a:off x="172510" y="807299"/>
              <a:ext cx="32019" cy="45516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13"/>
          <p:cNvGrpSpPr/>
          <p:nvPr/>
        </p:nvGrpSpPr>
        <p:grpSpPr>
          <a:xfrm>
            <a:off x="71449" y="1294064"/>
            <a:ext cx="355374" cy="798399"/>
            <a:chOff x="71449" y="1294064"/>
            <a:chExt cx="355374" cy="798399"/>
          </a:xfrm>
        </p:grpSpPr>
        <p:sp>
          <p:nvSpPr>
            <p:cNvPr id="759" name="Google Shape;759;p13"/>
            <p:cNvSpPr/>
            <p:nvPr/>
          </p:nvSpPr>
          <p:spPr>
            <a:xfrm rot="-5084161">
              <a:off x="-83574" y="1652751"/>
              <a:ext cx="782536" cy="84133"/>
            </a:xfrm>
            <a:custGeom>
              <a:avLst/>
              <a:gdLst/>
              <a:ahLst/>
              <a:cxnLst/>
              <a:rect l="l" t="t" r="r" b="b"/>
              <a:pathLst>
                <a:path w="18993" h="2042" extrusionOk="0">
                  <a:moveTo>
                    <a:pt x="6469" y="1"/>
                  </a:moveTo>
                  <a:cubicBezTo>
                    <a:pt x="6407" y="1"/>
                    <a:pt x="6344" y="8"/>
                    <a:pt x="6281" y="24"/>
                  </a:cubicBezTo>
                  <a:cubicBezTo>
                    <a:pt x="6154" y="55"/>
                    <a:pt x="6045" y="123"/>
                    <a:pt x="5939" y="188"/>
                  </a:cubicBezTo>
                  <a:cubicBezTo>
                    <a:pt x="5638" y="370"/>
                    <a:pt x="5307" y="431"/>
                    <a:pt x="4955" y="445"/>
                  </a:cubicBezTo>
                  <a:cubicBezTo>
                    <a:pt x="4946" y="445"/>
                    <a:pt x="4938" y="445"/>
                    <a:pt x="4929" y="445"/>
                  </a:cubicBezTo>
                  <a:cubicBezTo>
                    <a:pt x="4761" y="445"/>
                    <a:pt x="4598" y="383"/>
                    <a:pt x="4439" y="318"/>
                  </a:cubicBezTo>
                  <a:cubicBezTo>
                    <a:pt x="4202" y="222"/>
                    <a:pt x="3958" y="178"/>
                    <a:pt x="3708" y="178"/>
                  </a:cubicBezTo>
                  <a:cubicBezTo>
                    <a:pt x="3666" y="178"/>
                    <a:pt x="3624" y="179"/>
                    <a:pt x="3581" y="182"/>
                  </a:cubicBezTo>
                  <a:cubicBezTo>
                    <a:pt x="3462" y="192"/>
                    <a:pt x="3359" y="247"/>
                    <a:pt x="3260" y="311"/>
                  </a:cubicBezTo>
                  <a:cubicBezTo>
                    <a:pt x="3024" y="462"/>
                    <a:pt x="2771" y="575"/>
                    <a:pt x="2491" y="636"/>
                  </a:cubicBezTo>
                  <a:cubicBezTo>
                    <a:pt x="2418" y="652"/>
                    <a:pt x="2346" y="660"/>
                    <a:pt x="2275" y="660"/>
                  </a:cubicBezTo>
                  <a:cubicBezTo>
                    <a:pt x="2137" y="660"/>
                    <a:pt x="2001" y="630"/>
                    <a:pt x="1866" y="571"/>
                  </a:cubicBezTo>
                  <a:cubicBezTo>
                    <a:pt x="1780" y="534"/>
                    <a:pt x="1692" y="496"/>
                    <a:pt x="1610" y="452"/>
                  </a:cubicBezTo>
                  <a:cubicBezTo>
                    <a:pt x="1468" y="374"/>
                    <a:pt x="1338" y="330"/>
                    <a:pt x="1216" y="330"/>
                  </a:cubicBezTo>
                  <a:cubicBezTo>
                    <a:pt x="1059" y="330"/>
                    <a:pt x="915" y="402"/>
                    <a:pt x="772" y="568"/>
                  </a:cubicBezTo>
                  <a:cubicBezTo>
                    <a:pt x="595" y="780"/>
                    <a:pt x="311" y="872"/>
                    <a:pt x="17" y="875"/>
                  </a:cubicBezTo>
                  <a:cubicBezTo>
                    <a:pt x="21" y="1080"/>
                    <a:pt x="0" y="1292"/>
                    <a:pt x="10" y="1504"/>
                  </a:cubicBezTo>
                  <a:cubicBezTo>
                    <a:pt x="120" y="1477"/>
                    <a:pt x="219" y="1412"/>
                    <a:pt x="308" y="1326"/>
                  </a:cubicBezTo>
                  <a:cubicBezTo>
                    <a:pt x="566" y="1078"/>
                    <a:pt x="873" y="966"/>
                    <a:pt x="1183" y="966"/>
                  </a:cubicBezTo>
                  <a:cubicBezTo>
                    <a:pt x="1420" y="966"/>
                    <a:pt x="1658" y="1031"/>
                    <a:pt x="1879" y="1149"/>
                  </a:cubicBezTo>
                  <a:cubicBezTo>
                    <a:pt x="1924" y="1169"/>
                    <a:pt x="1965" y="1193"/>
                    <a:pt x="2009" y="1217"/>
                  </a:cubicBezTo>
                  <a:cubicBezTo>
                    <a:pt x="2136" y="1300"/>
                    <a:pt x="2260" y="1336"/>
                    <a:pt x="2383" y="1336"/>
                  </a:cubicBezTo>
                  <a:cubicBezTo>
                    <a:pt x="2519" y="1336"/>
                    <a:pt x="2652" y="1292"/>
                    <a:pt x="2785" y="1220"/>
                  </a:cubicBezTo>
                  <a:cubicBezTo>
                    <a:pt x="2853" y="1186"/>
                    <a:pt x="2918" y="1149"/>
                    <a:pt x="2976" y="1101"/>
                  </a:cubicBezTo>
                  <a:cubicBezTo>
                    <a:pt x="3211" y="915"/>
                    <a:pt x="3466" y="838"/>
                    <a:pt x="3734" y="838"/>
                  </a:cubicBezTo>
                  <a:cubicBezTo>
                    <a:pt x="3910" y="838"/>
                    <a:pt x="4092" y="872"/>
                    <a:pt x="4278" y="930"/>
                  </a:cubicBezTo>
                  <a:cubicBezTo>
                    <a:pt x="4405" y="971"/>
                    <a:pt x="4531" y="1009"/>
                    <a:pt x="4647" y="1067"/>
                  </a:cubicBezTo>
                  <a:cubicBezTo>
                    <a:pt x="4814" y="1151"/>
                    <a:pt x="4980" y="1190"/>
                    <a:pt x="5139" y="1190"/>
                  </a:cubicBezTo>
                  <a:cubicBezTo>
                    <a:pt x="5335" y="1190"/>
                    <a:pt x="5523" y="1131"/>
                    <a:pt x="5696" y="1026"/>
                  </a:cubicBezTo>
                  <a:cubicBezTo>
                    <a:pt x="5976" y="858"/>
                    <a:pt x="6256" y="776"/>
                    <a:pt x="6537" y="776"/>
                  </a:cubicBezTo>
                  <a:cubicBezTo>
                    <a:pt x="6834" y="776"/>
                    <a:pt x="7132" y="867"/>
                    <a:pt x="7432" y="1046"/>
                  </a:cubicBezTo>
                  <a:cubicBezTo>
                    <a:pt x="7651" y="1177"/>
                    <a:pt x="7863" y="1237"/>
                    <a:pt x="8072" y="1237"/>
                  </a:cubicBezTo>
                  <a:cubicBezTo>
                    <a:pt x="8278" y="1237"/>
                    <a:pt x="8481" y="1179"/>
                    <a:pt x="8683" y="1070"/>
                  </a:cubicBezTo>
                  <a:cubicBezTo>
                    <a:pt x="8871" y="968"/>
                    <a:pt x="9056" y="921"/>
                    <a:pt x="9240" y="921"/>
                  </a:cubicBezTo>
                  <a:cubicBezTo>
                    <a:pt x="9492" y="921"/>
                    <a:pt x="9743" y="1008"/>
                    <a:pt x="9995" y="1162"/>
                  </a:cubicBezTo>
                  <a:cubicBezTo>
                    <a:pt x="10190" y="1282"/>
                    <a:pt x="10374" y="1412"/>
                    <a:pt x="10593" y="1480"/>
                  </a:cubicBezTo>
                  <a:cubicBezTo>
                    <a:pt x="10684" y="1509"/>
                    <a:pt x="10771" y="1524"/>
                    <a:pt x="10855" y="1524"/>
                  </a:cubicBezTo>
                  <a:cubicBezTo>
                    <a:pt x="10997" y="1524"/>
                    <a:pt x="11130" y="1483"/>
                    <a:pt x="11256" y="1401"/>
                  </a:cubicBezTo>
                  <a:cubicBezTo>
                    <a:pt x="11447" y="1275"/>
                    <a:pt x="11642" y="1162"/>
                    <a:pt x="11871" y="1104"/>
                  </a:cubicBezTo>
                  <a:cubicBezTo>
                    <a:pt x="11988" y="1076"/>
                    <a:pt x="12103" y="1062"/>
                    <a:pt x="12217" y="1062"/>
                  </a:cubicBezTo>
                  <a:cubicBezTo>
                    <a:pt x="12455" y="1062"/>
                    <a:pt x="12687" y="1123"/>
                    <a:pt x="12913" y="1248"/>
                  </a:cubicBezTo>
                  <a:cubicBezTo>
                    <a:pt x="13019" y="1306"/>
                    <a:pt x="13125" y="1371"/>
                    <a:pt x="13224" y="1442"/>
                  </a:cubicBezTo>
                  <a:cubicBezTo>
                    <a:pt x="13356" y="1541"/>
                    <a:pt x="13489" y="1587"/>
                    <a:pt x="13626" y="1587"/>
                  </a:cubicBezTo>
                  <a:cubicBezTo>
                    <a:pt x="13721" y="1587"/>
                    <a:pt x="13817" y="1565"/>
                    <a:pt x="13915" y="1525"/>
                  </a:cubicBezTo>
                  <a:cubicBezTo>
                    <a:pt x="14007" y="1487"/>
                    <a:pt x="14092" y="1446"/>
                    <a:pt x="14181" y="1408"/>
                  </a:cubicBezTo>
                  <a:cubicBezTo>
                    <a:pt x="14362" y="1330"/>
                    <a:pt x="14543" y="1291"/>
                    <a:pt x="14721" y="1291"/>
                  </a:cubicBezTo>
                  <a:cubicBezTo>
                    <a:pt x="14989" y="1291"/>
                    <a:pt x="15251" y="1380"/>
                    <a:pt x="15497" y="1562"/>
                  </a:cubicBezTo>
                  <a:cubicBezTo>
                    <a:pt x="15646" y="1673"/>
                    <a:pt x="15785" y="1725"/>
                    <a:pt x="15924" y="1725"/>
                  </a:cubicBezTo>
                  <a:cubicBezTo>
                    <a:pt x="16041" y="1725"/>
                    <a:pt x="16159" y="1687"/>
                    <a:pt x="16283" y="1617"/>
                  </a:cubicBezTo>
                  <a:cubicBezTo>
                    <a:pt x="16518" y="1483"/>
                    <a:pt x="16773" y="1413"/>
                    <a:pt x="17027" y="1413"/>
                  </a:cubicBezTo>
                  <a:cubicBezTo>
                    <a:pt x="17386" y="1413"/>
                    <a:pt x="17741" y="1554"/>
                    <a:pt x="18032" y="1853"/>
                  </a:cubicBezTo>
                  <a:cubicBezTo>
                    <a:pt x="18163" y="1986"/>
                    <a:pt x="18291" y="2042"/>
                    <a:pt x="18426" y="2042"/>
                  </a:cubicBezTo>
                  <a:cubicBezTo>
                    <a:pt x="18587" y="2042"/>
                    <a:pt x="18758" y="1963"/>
                    <a:pt x="18955" y="1846"/>
                  </a:cubicBezTo>
                  <a:cubicBezTo>
                    <a:pt x="18969" y="1835"/>
                    <a:pt x="18979" y="1829"/>
                    <a:pt x="18992" y="1822"/>
                  </a:cubicBezTo>
                  <a:lnTo>
                    <a:pt x="18992" y="1114"/>
                  </a:lnTo>
                  <a:cubicBezTo>
                    <a:pt x="18910" y="1138"/>
                    <a:pt x="18825" y="1162"/>
                    <a:pt x="18736" y="1173"/>
                  </a:cubicBezTo>
                  <a:cubicBezTo>
                    <a:pt x="18650" y="1186"/>
                    <a:pt x="18565" y="1193"/>
                    <a:pt x="18481" y="1193"/>
                  </a:cubicBezTo>
                  <a:cubicBezTo>
                    <a:pt x="18185" y="1193"/>
                    <a:pt x="17908" y="1104"/>
                    <a:pt x="17660" y="896"/>
                  </a:cubicBezTo>
                  <a:cubicBezTo>
                    <a:pt x="17467" y="738"/>
                    <a:pt x="17270" y="666"/>
                    <a:pt x="17068" y="666"/>
                  </a:cubicBezTo>
                  <a:cubicBezTo>
                    <a:pt x="16923" y="666"/>
                    <a:pt x="16775" y="703"/>
                    <a:pt x="16624" y="773"/>
                  </a:cubicBezTo>
                  <a:cubicBezTo>
                    <a:pt x="16464" y="844"/>
                    <a:pt x="16300" y="913"/>
                    <a:pt x="16122" y="944"/>
                  </a:cubicBezTo>
                  <a:cubicBezTo>
                    <a:pt x="16051" y="956"/>
                    <a:pt x="15980" y="962"/>
                    <a:pt x="15911" y="962"/>
                  </a:cubicBezTo>
                  <a:cubicBezTo>
                    <a:pt x="15686" y="962"/>
                    <a:pt x="15473" y="896"/>
                    <a:pt x="15275" y="752"/>
                  </a:cubicBezTo>
                  <a:cubicBezTo>
                    <a:pt x="15152" y="660"/>
                    <a:pt x="15018" y="581"/>
                    <a:pt x="14865" y="554"/>
                  </a:cubicBezTo>
                  <a:cubicBezTo>
                    <a:pt x="14823" y="547"/>
                    <a:pt x="14782" y="544"/>
                    <a:pt x="14742" y="544"/>
                  </a:cubicBezTo>
                  <a:cubicBezTo>
                    <a:pt x="14639" y="544"/>
                    <a:pt x="14542" y="567"/>
                    <a:pt x="14451" y="619"/>
                  </a:cubicBezTo>
                  <a:cubicBezTo>
                    <a:pt x="14260" y="725"/>
                    <a:pt x="14062" y="810"/>
                    <a:pt x="13839" y="844"/>
                  </a:cubicBezTo>
                  <a:cubicBezTo>
                    <a:pt x="13780" y="854"/>
                    <a:pt x="13721" y="858"/>
                    <a:pt x="13663" y="858"/>
                  </a:cubicBezTo>
                  <a:cubicBezTo>
                    <a:pt x="13398" y="858"/>
                    <a:pt x="13152" y="766"/>
                    <a:pt x="12913" y="622"/>
                  </a:cubicBezTo>
                  <a:cubicBezTo>
                    <a:pt x="12773" y="537"/>
                    <a:pt x="12637" y="445"/>
                    <a:pt x="12476" y="397"/>
                  </a:cubicBezTo>
                  <a:cubicBezTo>
                    <a:pt x="12390" y="370"/>
                    <a:pt x="12307" y="358"/>
                    <a:pt x="12227" y="358"/>
                  </a:cubicBezTo>
                  <a:cubicBezTo>
                    <a:pt x="12023" y="358"/>
                    <a:pt x="11837" y="437"/>
                    <a:pt x="11663" y="551"/>
                  </a:cubicBezTo>
                  <a:cubicBezTo>
                    <a:pt x="11437" y="699"/>
                    <a:pt x="11192" y="781"/>
                    <a:pt x="10928" y="781"/>
                  </a:cubicBezTo>
                  <a:cubicBezTo>
                    <a:pt x="10856" y="781"/>
                    <a:pt x="10784" y="775"/>
                    <a:pt x="10709" y="762"/>
                  </a:cubicBezTo>
                  <a:cubicBezTo>
                    <a:pt x="10439" y="721"/>
                    <a:pt x="10183" y="622"/>
                    <a:pt x="9944" y="482"/>
                  </a:cubicBezTo>
                  <a:cubicBezTo>
                    <a:pt x="9835" y="417"/>
                    <a:pt x="9725" y="352"/>
                    <a:pt x="9616" y="294"/>
                  </a:cubicBezTo>
                  <a:cubicBezTo>
                    <a:pt x="9498" y="229"/>
                    <a:pt x="9383" y="196"/>
                    <a:pt x="9267" y="196"/>
                  </a:cubicBezTo>
                  <a:cubicBezTo>
                    <a:pt x="9163" y="196"/>
                    <a:pt x="9059" y="222"/>
                    <a:pt x="8953" y="277"/>
                  </a:cubicBezTo>
                  <a:cubicBezTo>
                    <a:pt x="8666" y="418"/>
                    <a:pt x="8366" y="518"/>
                    <a:pt x="8045" y="518"/>
                  </a:cubicBezTo>
                  <a:cubicBezTo>
                    <a:pt x="7924" y="518"/>
                    <a:pt x="7799" y="504"/>
                    <a:pt x="7672" y="472"/>
                  </a:cubicBezTo>
                  <a:cubicBezTo>
                    <a:pt x="7446" y="417"/>
                    <a:pt x="7248" y="284"/>
                    <a:pt x="7043" y="175"/>
                  </a:cubicBezTo>
                  <a:cubicBezTo>
                    <a:pt x="6858" y="76"/>
                    <a:pt x="6667" y="1"/>
                    <a:pt x="6469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 rot="-5084161">
              <a:off x="-33788" y="1663404"/>
              <a:ext cx="780599" cy="69301"/>
            </a:xfrm>
            <a:custGeom>
              <a:avLst/>
              <a:gdLst/>
              <a:ahLst/>
              <a:cxnLst/>
              <a:rect l="l" t="t" r="r" b="b"/>
              <a:pathLst>
                <a:path w="18946" h="1682" extrusionOk="0">
                  <a:moveTo>
                    <a:pt x="6420" y="1"/>
                  </a:moveTo>
                  <a:cubicBezTo>
                    <a:pt x="6358" y="1"/>
                    <a:pt x="6295" y="8"/>
                    <a:pt x="6230" y="24"/>
                  </a:cubicBezTo>
                  <a:cubicBezTo>
                    <a:pt x="6107" y="55"/>
                    <a:pt x="5994" y="123"/>
                    <a:pt x="5888" y="188"/>
                  </a:cubicBezTo>
                  <a:cubicBezTo>
                    <a:pt x="5588" y="369"/>
                    <a:pt x="5256" y="431"/>
                    <a:pt x="4904" y="445"/>
                  </a:cubicBezTo>
                  <a:cubicBezTo>
                    <a:pt x="4896" y="445"/>
                    <a:pt x="4887" y="445"/>
                    <a:pt x="4878" y="445"/>
                  </a:cubicBezTo>
                  <a:cubicBezTo>
                    <a:pt x="4710" y="445"/>
                    <a:pt x="4548" y="383"/>
                    <a:pt x="4388" y="318"/>
                  </a:cubicBezTo>
                  <a:cubicBezTo>
                    <a:pt x="4152" y="222"/>
                    <a:pt x="3907" y="178"/>
                    <a:pt x="3658" y="178"/>
                  </a:cubicBezTo>
                  <a:cubicBezTo>
                    <a:pt x="3615" y="178"/>
                    <a:pt x="3573" y="179"/>
                    <a:pt x="3531" y="181"/>
                  </a:cubicBezTo>
                  <a:cubicBezTo>
                    <a:pt x="3411" y="192"/>
                    <a:pt x="3309" y="246"/>
                    <a:pt x="3209" y="311"/>
                  </a:cubicBezTo>
                  <a:cubicBezTo>
                    <a:pt x="2974" y="462"/>
                    <a:pt x="2724" y="574"/>
                    <a:pt x="2441" y="636"/>
                  </a:cubicBezTo>
                  <a:cubicBezTo>
                    <a:pt x="2369" y="652"/>
                    <a:pt x="2298" y="660"/>
                    <a:pt x="2227" y="660"/>
                  </a:cubicBezTo>
                  <a:cubicBezTo>
                    <a:pt x="2090" y="660"/>
                    <a:pt x="1954" y="630"/>
                    <a:pt x="1819" y="571"/>
                  </a:cubicBezTo>
                  <a:cubicBezTo>
                    <a:pt x="1733" y="533"/>
                    <a:pt x="1641" y="496"/>
                    <a:pt x="1562" y="451"/>
                  </a:cubicBezTo>
                  <a:cubicBezTo>
                    <a:pt x="1420" y="374"/>
                    <a:pt x="1290" y="330"/>
                    <a:pt x="1168" y="330"/>
                  </a:cubicBezTo>
                  <a:cubicBezTo>
                    <a:pt x="1010" y="330"/>
                    <a:pt x="865" y="402"/>
                    <a:pt x="725" y="568"/>
                  </a:cubicBezTo>
                  <a:cubicBezTo>
                    <a:pt x="547" y="773"/>
                    <a:pt x="284" y="861"/>
                    <a:pt x="8" y="875"/>
                  </a:cubicBezTo>
                  <a:cubicBezTo>
                    <a:pt x="8" y="974"/>
                    <a:pt x="1" y="1070"/>
                    <a:pt x="1" y="1172"/>
                  </a:cubicBezTo>
                  <a:cubicBezTo>
                    <a:pt x="8" y="1343"/>
                    <a:pt x="31" y="1511"/>
                    <a:pt x="42" y="1682"/>
                  </a:cubicBezTo>
                  <a:lnTo>
                    <a:pt x="18945" y="1682"/>
                  </a:lnTo>
                  <a:lnTo>
                    <a:pt x="18945" y="1114"/>
                  </a:lnTo>
                  <a:lnTo>
                    <a:pt x="18942" y="1114"/>
                  </a:lnTo>
                  <a:cubicBezTo>
                    <a:pt x="18860" y="1142"/>
                    <a:pt x="18774" y="1162"/>
                    <a:pt x="18686" y="1176"/>
                  </a:cubicBezTo>
                  <a:cubicBezTo>
                    <a:pt x="18602" y="1188"/>
                    <a:pt x="18520" y="1195"/>
                    <a:pt x="18439" y="1195"/>
                  </a:cubicBezTo>
                  <a:cubicBezTo>
                    <a:pt x="18141" y="1195"/>
                    <a:pt x="17862" y="1106"/>
                    <a:pt x="17609" y="896"/>
                  </a:cubicBezTo>
                  <a:cubicBezTo>
                    <a:pt x="17417" y="740"/>
                    <a:pt x="17220" y="667"/>
                    <a:pt x="17017" y="667"/>
                  </a:cubicBezTo>
                  <a:cubicBezTo>
                    <a:pt x="16873" y="667"/>
                    <a:pt x="16725" y="703"/>
                    <a:pt x="16574" y="773"/>
                  </a:cubicBezTo>
                  <a:cubicBezTo>
                    <a:pt x="16413" y="844"/>
                    <a:pt x="16249" y="913"/>
                    <a:pt x="16071" y="943"/>
                  </a:cubicBezTo>
                  <a:cubicBezTo>
                    <a:pt x="16000" y="955"/>
                    <a:pt x="15930" y="962"/>
                    <a:pt x="15861" y="962"/>
                  </a:cubicBezTo>
                  <a:cubicBezTo>
                    <a:pt x="15637" y="962"/>
                    <a:pt x="15425" y="896"/>
                    <a:pt x="15224" y="752"/>
                  </a:cubicBezTo>
                  <a:cubicBezTo>
                    <a:pt x="15101" y="663"/>
                    <a:pt x="14968" y="581"/>
                    <a:pt x="14814" y="554"/>
                  </a:cubicBezTo>
                  <a:cubicBezTo>
                    <a:pt x="14773" y="547"/>
                    <a:pt x="14733" y="544"/>
                    <a:pt x="14693" y="544"/>
                  </a:cubicBezTo>
                  <a:cubicBezTo>
                    <a:pt x="14591" y="544"/>
                    <a:pt x="14494" y="567"/>
                    <a:pt x="14400" y="619"/>
                  </a:cubicBezTo>
                  <a:cubicBezTo>
                    <a:pt x="14209" y="725"/>
                    <a:pt x="14011" y="810"/>
                    <a:pt x="13789" y="844"/>
                  </a:cubicBezTo>
                  <a:cubicBezTo>
                    <a:pt x="13729" y="854"/>
                    <a:pt x="13669" y="858"/>
                    <a:pt x="13611" y="858"/>
                  </a:cubicBezTo>
                  <a:cubicBezTo>
                    <a:pt x="13347" y="858"/>
                    <a:pt x="13100" y="768"/>
                    <a:pt x="12863" y="622"/>
                  </a:cubicBezTo>
                  <a:cubicBezTo>
                    <a:pt x="12723" y="537"/>
                    <a:pt x="12586" y="445"/>
                    <a:pt x="12429" y="397"/>
                  </a:cubicBezTo>
                  <a:cubicBezTo>
                    <a:pt x="12343" y="371"/>
                    <a:pt x="12260" y="359"/>
                    <a:pt x="12181" y="359"/>
                  </a:cubicBezTo>
                  <a:cubicBezTo>
                    <a:pt x="11974" y="359"/>
                    <a:pt x="11787" y="437"/>
                    <a:pt x="11612" y="550"/>
                  </a:cubicBezTo>
                  <a:cubicBezTo>
                    <a:pt x="11384" y="700"/>
                    <a:pt x="11138" y="782"/>
                    <a:pt x="10870" y="782"/>
                  </a:cubicBezTo>
                  <a:cubicBezTo>
                    <a:pt x="10801" y="782"/>
                    <a:pt x="10731" y="777"/>
                    <a:pt x="10659" y="766"/>
                  </a:cubicBezTo>
                  <a:cubicBezTo>
                    <a:pt x="10389" y="721"/>
                    <a:pt x="10133" y="622"/>
                    <a:pt x="9893" y="482"/>
                  </a:cubicBezTo>
                  <a:cubicBezTo>
                    <a:pt x="9784" y="417"/>
                    <a:pt x="9678" y="356"/>
                    <a:pt x="9565" y="294"/>
                  </a:cubicBezTo>
                  <a:cubicBezTo>
                    <a:pt x="9448" y="229"/>
                    <a:pt x="9333" y="196"/>
                    <a:pt x="9218" y="196"/>
                  </a:cubicBezTo>
                  <a:cubicBezTo>
                    <a:pt x="9114" y="196"/>
                    <a:pt x="9010" y="222"/>
                    <a:pt x="8902" y="277"/>
                  </a:cubicBezTo>
                  <a:cubicBezTo>
                    <a:pt x="8615" y="418"/>
                    <a:pt x="8317" y="518"/>
                    <a:pt x="7996" y="518"/>
                  </a:cubicBezTo>
                  <a:cubicBezTo>
                    <a:pt x="7875" y="518"/>
                    <a:pt x="7750" y="504"/>
                    <a:pt x="7621" y="472"/>
                  </a:cubicBezTo>
                  <a:cubicBezTo>
                    <a:pt x="7395" y="417"/>
                    <a:pt x="7201" y="284"/>
                    <a:pt x="6996" y="175"/>
                  </a:cubicBezTo>
                  <a:cubicBezTo>
                    <a:pt x="6808" y="76"/>
                    <a:pt x="6619" y="1"/>
                    <a:pt x="6420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 rot="-5084161">
              <a:off x="-199304" y="1652826"/>
              <a:ext cx="786203" cy="83639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 rot="-5084161">
              <a:off x="-242371" y="1661975"/>
              <a:ext cx="770587" cy="72555"/>
            </a:xfrm>
            <a:custGeom>
              <a:avLst/>
              <a:gdLst/>
              <a:ahLst/>
              <a:cxnLst/>
              <a:rect l="l" t="t" r="r" b="b"/>
              <a:pathLst>
                <a:path w="18703" h="1761" extrusionOk="0">
                  <a:moveTo>
                    <a:pt x="1" y="0"/>
                  </a:moveTo>
                  <a:lnTo>
                    <a:pt x="1" y="1190"/>
                  </a:lnTo>
                  <a:cubicBezTo>
                    <a:pt x="78" y="1225"/>
                    <a:pt x="151" y="1242"/>
                    <a:pt x="220" y="1242"/>
                  </a:cubicBezTo>
                  <a:cubicBezTo>
                    <a:pt x="368" y="1242"/>
                    <a:pt x="498" y="1167"/>
                    <a:pt x="613" y="1053"/>
                  </a:cubicBezTo>
                  <a:cubicBezTo>
                    <a:pt x="867" y="800"/>
                    <a:pt x="1173" y="689"/>
                    <a:pt x="1485" y="689"/>
                  </a:cubicBezTo>
                  <a:cubicBezTo>
                    <a:pt x="1722" y="689"/>
                    <a:pt x="1962" y="753"/>
                    <a:pt x="2184" y="868"/>
                  </a:cubicBezTo>
                  <a:cubicBezTo>
                    <a:pt x="2229" y="892"/>
                    <a:pt x="2270" y="913"/>
                    <a:pt x="2314" y="937"/>
                  </a:cubicBezTo>
                  <a:cubicBezTo>
                    <a:pt x="2442" y="1022"/>
                    <a:pt x="2567" y="1058"/>
                    <a:pt x="2691" y="1058"/>
                  </a:cubicBezTo>
                  <a:cubicBezTo>
                    <a:pt x="2825" y="1058"/>
                    <a:pt x="2958" y="1015"/>
                    <a:pt x="3090" y="944"/>
                  </a:cubicBezTo>
                  <a:cubicBezTo>
                    <a:pt x="3158" y="909"/>
                    <a:pt x="3223" y="868"/>
                    <a:pt x="3281" y="824"/>
                  </a:cubicBezTo>
                  <a:cubicBezTo>
                    <a:pt x="3517" y="638"/>
                    <a:pt x="3772" y="560"/>
                    <a:pt x="4041" y="560"/>
                  </a:cubicBezTo>
                  <a:cubicBezTo>
                    <a:pt x="4217" y="560"/>
                    <a:pt x="4400" y="594"/>
                    <a:pt x="4587" y="653"/>
                  </a:cubicBezTo>
                  <a:cubicBezTo>
                    <a:pt x="4710" y="691"/>
                    <a:pt x="4836" y="728"/>
                    <a:pt x="4952" y="790"/>
                  </a:cubicBezTo>
                  <a:cubicBezTo>
                    <a:pt x="5118" y="873"/>
                    <a:pt x="5281" y="912"/>
                    <a:pt x="5440" y="912"/>
                  </a:cubicBezTo>
                  <a:cubicBezTo>
                    <a:pt x="5638" y="912"/>
                    <a:pt x="5828" y="852"/>
                    <a:pt x="6005" y="745"/>
                  </a:cubicBezTo>
                  <a:cubicBezTo>
                    <a:pt x="6282" y="578"/>
                    <a:pt x="6562" y="495"/>
                    <a:pt x="6842" y="495"/>
                  </a:cubicBezTo>
                  <a:cubicBezTo>
                    <a:pt x="7139" y="495"/>
                    <a:pt x="7437" y="587"/>
                    <a:pt x="7737" y="766"/>
                  </a:cubicBezTo>
                  <a:cubicBezTo>
                    <a:pt x="7957" y="899"/>
                    <a:pt x="8171" y="960"/>
                    <a:pt x="8381" y="960"/>
                  </a:cubicBezTo>
                  <a:cubicBezTo>
                    <a:pt x="8587" y="960"/>
                    <a:pt x="8789" y="901"/>
                    <a:pt x="8988" y="793"/>
                  </a:cubicBezTo>
                  <a:cubicBezTo>
                    <a:pt x="9176" y="689"/>
                    <a:pt x="9362" y="642"/>
                    <a:pt x="9546" y="642"/>
                  </a:cubicBezTo>
                  <a:cubicBezTo>
                    <a:pt x="9799" y="642"/>
                    <a:pt x="10050" y="730"/>
                    <a:pt x="10300" y="882"/>
                  </a:cubicBezTo>
                  <a:cubicBezTo>
                    <a:pt x="10495" y="1002"/>
                    <a:pt x="10679" y="1135"/>
                    <a:pt x="10898" y="1203"/>
                  </a:cubicBezTo>
                  <a:cubicBezTo>
                    <a:pt x="10988" y="1231"/>
                    <a:pt x="11075" y="1246"/>
                    <a:pt x="11159" y="1246"/>
                  </a:cubicBezTo>
                  <a:cubicBezTo>
                    <a:pt x="11301" y="1246"/>
                    <a:pt x="11434" y="1205"/>
                    <a:pt x="11561" y="1121"/>
                  </a:cubicBezTo>
                  <a:cubicBezTo>
                    <a:pt x="11752" y="998"/>
                    <a:pt x="11947" y="882"/>
                    <a:pt x="12176" y="827"/>
                  </a:cubicBezTo>
                  <a:cubicBezTo>
                    <a:pt x="12295" y="799"/>
                    <a:pt x="12412" y="785"/>
                    <a:pt x="12528" y="785"/>
                  </a:cubicBezTo>
                  <a:cubicBezTo>
                    <a:pt x="12764" y="785"/>
                    <a:pt x="12994" y="844"/>
                    <a:pt x="13218" y="968"/>
                  </a:cubicBezTo>
                  <a:cubicBezTo>
                    <a:pt x="13324" y="1026"/>
                    <a:pt x="13430" y="1091"/>
                    <a:pt x="13529" y="1162"/>
                  </a:cubicBezTo>
                  <a:cubicBezTo>
                    <a:pt x="13661" y="1261"/>
                    <a:pt x="13795" y="1306"/>
                    <a:pt x="13933" y="1306"/>
                  </a:cubicBezTo>
                  <a:cubicBezTo>
                    <a:pt x="14028" y="1306"/>
                    <a:pt x="14125" y="1285"/>
                    <a:pt x="14223" y="1244"/>
                  </a:cubicBezTo>
                  <a:cubicBezTo>
                    <a:pt x="14312" y="1207"/>
                    <a:pt x="14397" y="1169"/>
                    <a:pt x="14486" y="1128"/>
                  </a:cubicBezTo>
                  <a:cubicBezTo>
                    <a:pt x="14666" y="1051"/>
                    <a:pt x="14846" y="1011"/>
                    <a:pt x="15023" y="1011"/>
                  </a:cubicBezTo>
                  <a:cubicBezTo>
                    <a:pt x="15292" y="1011"/>
                    <a:pt x="15555" y="1101"/>
                    <a:pt x="15802" y="1282"/>
                  </a:cubicBezTo>
                  <a:cubicBezTo>
                    <a:pt x="15953" y="1394"/>
                    <a:pt x="16092" y="1447"/>
                    <a:pt x="16232" y="1447"/>
                  </a:cubicBezTo>
                  <a:cubicBezTo>
                    <a:pt x="16349" y="1447"/>
                    <a:pt x="16465" y="1410"/>
                    <a:pt x="16588" y="1340"/>
                  </a:cubicBezTo>
                  <a:cubicBezTo>
                    <a:pt x="16825" y="1206"/>
                    <a:pt x="17082" y="1136"/>
                    <a:pt x="17336" y="1136"/>
                  </a:cubicBezTo>
                  <a:cubicBezTo>
                    <a:pt x="17695" y="1136"/>
                    <a:pt x="18050" y="1276"/>
                    <a:pt x="18341" y="1572"/>
                  </a:cubicBezTo>
                  <a:cubicBezTo>
                    <a:pt x="18460" y="1699"/>
                    <a:pt x="18580" y="1753"/>
                    <a:pt x="18703" y="1760"/>
                  </a:cubicBezTo>
                  <a:cubicBezTo>
                    <a:pt x="18676" y="1586"/>
                    <a:pt x="18635" y="1408"/>
                    <a:pt x="18614" y="1231"/>
                  </a:cubicBezTo>
                  <a:cubicBezTo>
                    <a:pt x="18597" y="1186"/>
                    <a:pt x="18597" y="1138"/>
                    <a:pt x="18614" y="1094"/>
                  </a:cubicBezTo>
                  <a:cubicBezTo>
                    <a:pt x="18635" y="1091"/>
                    <a:pt x="18641" y="1077"/>
                    <a:pt x="18648" y="1056"/>
                  </a:cubicBezTo>
                  <a:cubicBezTo>
                    <a:pt x="18648" y="991"/>
                    <a:pt x="18556" y="872"/>
                    <a:pt x="18532" y="827"/>
                  </a:cubicBezTo>
                  <a:cubicBezTo>
                    <a:pt x="18453" y="694"/>
                    <a:pt x="18378" y="564"/>
                    <a:pt x="18375" y="407"/>
                  </a:cubicBezTo>
                  <a:cubicBezTo>
                    <a:pt x="18368" y="305"/>
                    <a:pt x="18368" y="185"/>
                    <a:pt x="18378" y="82"/>
                  </a:cubicBezTo>
                  <a:cubicBezTo>
                    <a:pt x="18378" y="59"/>
                    <a:pt x="18382" y="28"/>
                    <a:pt x="18385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 rot="-5084161">
              <a:off x="-143466" y="1650806"/>
              <a:ext cx="789169" cy="84257"/>
            </a:xfrm>
            <a:custGeom>
              <a:avLst/>
              <a:gdLst/>
              <a:ahLst/>
              <a:cxnLst/>
              <a:rect l="l" t="t" r="r" b="b"/>
              <a:pathLst>
                <a:path w="19154" h="2045" extrusionOk="0">
                  <a:moveTo>
                    <a:pt x="6631" y="0"/>
                  </a:moveTo>
                  <a:cubicBezTo>
                    <a:pt x="6568" y="0"/>
                    <a:pt x="6505" y="7"/>
                    <a:pt x="6442" y="24"/>
                  </a:cubicBezTo>
                  <a:cubicBezTo>
                    <a:pt x="6315" y="51"/>
                    <a:pt x="6206" y="119"/>
                    <a:pt x="6100" y="184"/>
                  </a:cubicBezTo>
                  <a:cubicBezTo>
                    <a:pt x="5799" y="369"/>
                    <a:pt x="5468" y="427"/>
                    <a:pt x="5116" y="441"/>
                  </a:cubicBezTo>
                  <a:cubicBezTo>
                    <a:pt x="5103" y="441"/>
                    <a:pt x="5091" y="442"/>
                    <a:pt x="5078" y="442"/>
                  </a:cubicBezTo>
                  <a:cubicBezTo>
                    <a:pt x="4914" y="442"/>
                    <a:pt x="4756" y="381"/>
                    <a:pt x="4600" y="318"/>
                  </a:cubicBezTo>
                  <a:cubicBezTo>
                    <a:pt x="4365" y="219"/>
                    <a:pt x="4123" y="177"/>
                    <a:pt x="3875" y="177"/>
                  </a:cubicBezTo>
                  <a:cubicBezTo>
                    <a:pt x="3831" y="177"/>
                    <a:pt x="3787" y="178"/>
                    <a:pt x="3742" y="181"/>
                  </a:cubicBezTo>
                  <a:cubicBezTo>
                    <a:pt x="3623" y="188"/>
                    <a:pt x="3520" y="246"/>
                    <a:pt x="3421" y="307"/>
                  </a:cubicBezTo>
                  <a:cubicBezTo>
                    <a:pt x="3185" y="458"/>
                    <a:pt x="2932" y="574"/>
                    <a:pt x="2652" y="632"/>
                  </a:cubicBezTo>
                  <a:cubicBezTo>
                    <a:pt x="2577" y="649"/>
                    <a:pt x="2503" y="657"/>
                    <a:pt x="2429" y="657"/>
                  </a:cubicBezTo>
                  <a:cubicBezTo>
                    <a:pt x="2293" y="657"/>
                    <a:pt x="2160" y="628"/>
                    <a:pt x="2027" y="570"/>
                  </a:cubicBezTo>
                  <a:cubicBezTo>
                    <a:pt x="1941" y="529"/>
                    <a:pt x="1853" y="492"/>
                    <a:pt x="1771" y="451"/>
                  </a:cubicBezTo>
                  <a:cubicBezTo>
                    <a:pt x="1628" y="371"/>
                    <a:pt x="1498" y="327"/>
                    <a:pt x="1375" y="327"/>
                  </a:cubicBezTo>
                  <a:cubicBezTo>
                    <a:pt x="1219" y="327"/>
                    <a:pt x="1075" y="399"/>
                    <a:pt x="933" y="564"/>
                  </a:cubicBezTo>
                  <a:cubicBezTo>
                    <a:pt x="749" y="783"/>
                    <a:pt x="453" y="872"/>
                    <a:pt x="153" y="872"/>
                  </a:cubicBezTo>
                  <a:cubicBezTo>
                    <a:pt x="102" y="872"/>
                    <a:pt x="51" y="869"/>
                    <a:pt x="0" y="864"/>
                  </a:cubicBezTo>
                  <a:lnTo>
                    <a:pt x="0" y="864"/>
                  </a:lnTo>
                  <a:cubicBezTo>
                    <a:pt x="41" y="950"/>
                    <a:pt x="79" y="1035"/>
                    <a:pt x="106" y="1124"/>
                  </a:cubicBezTo>
                  <a:cubicBezTo>
                    <a:pt x="141" y="1254"/>
                    <a:pt x="141" y="1377"/>
                    <a:pt x="137" y="1503"/>
                  </a:cubicBezTo>
                  <a:cubicBezTo>
                    <a:pt x="260" y="1486"/>
                    <a:pt x="370" y="1418"/>
                    <a:pt x="469" y="1322"/>
                  </a:cubicBezTo>
                  <a:cubicBezTo>
                    <a:pt x="726" y="1078"/>
                    <a:pt x="1032" y="968"/>
                    <a:pt x="1341" y="968"/>
                  </a:cubicBezTo>
                  <a:cubicBezTo>
                    <a:pt x="1579" y="968"/>
                    <a:pt x="1818" y="1033"/>
                    <a:pt x="2040" y="1151"/>
                  </a:cubicBezTo>
                  <a:cubicBezTo>
                    <a:pt x="2085" y="1172"/>
                    <a:pt x="2126" y="1192"/>
                    <a:pt x="2170" y="1220"/>
                  </a:cubicBezTo>
                  <a:cubicBezTo>
                    <a:pt x="2297" y="1303"/>
                    <a:pt x="2421" y="1338"/>
                    <a:pt x="2544" y="1338"/>
                  </a:cubicBezTo>
                  <a:cubicBezTo>
                    <a:pt x="2680" y="1338"/>
                    <a:pt x="2813" y="1295"/>
                    <a:pt x="2946" y="1223"/>
                  </a:cubicBezTo>
                  <a:cubicBezTo>
                    <a:pt x="3014" y="1189"/>
                    <a:pt x="3079" y="1151"/>
                    <a:pt x="3137" y="1104"/>
                  </a:cubicBezTo>
                  <a:cubicBezTo>
                    <a:pt x="3373" y="918"/>
                    <a:pt x="3628" y="839"/>
                    <a:pt x="3896" y="839"/>
                  </a:cubicBezTo>
                  <a:cubicBezTo>
                    <a:pt x="4072" y="839"/>
                    <a:pt x="4254" y="873"/>
                    <a:pt x="4439" y="933"/>
                  </a:cubicBezTo>
                  <a:cubicBezTo>
                    <a:pt x="4566" y="970"/>
                    <a:pt x="4692" y="1011"/>
                    <a:pt x="4808" y="1069"/>
                  </a:cubicBezTo>
                  <a:cubicBezTo>
                    <a:pt x="4975" y="1154"/>
                    <a:pt x="5141" y="1193"/>
                    <a:pt x="5300" y="1193"/>
                  </a:cubicBezTo>
                  <a:cubicBezTo>
                    <a:pt x="5496" y="1193"/>
                    <a:pt x="5684" y="1134"/>
                    <a:pt x="5857" y="1028"/>
                  </a:cubicBezTo>
                  <a:cubicBezTo>
                    <a:pt x="6137" y="859"/>
                    <a:pt x="6417" y="776"/>
                    <a:pt x="6698" y="776"/>
                  </a:cubicBezTo>
                  <a:cubicBezTo>
                    <a:pt x="6995" y="776"/>
                    <a:pt x="7293" y="868"/>
                    <a:pt x="7593" y="1049"/>
                  </a:cubicBezTo>
                  <a:cubicBezTo>
                    <a:pt x="7812" y="1180"/>
                    <a:pt x="8024" y="1240"/>
                    <a:pt x="8233" y="1240"/>
                  </a:cubicBezTo>
                  <a:cubicBezTo>
                    <a:pt x="8439" y="1240"/>
                    <a:pt x="8642" y="1181"/>
                    <a:pt x="8844" y="1073"/>
                  </a:cubicBezTo>
                  <a:cubicBezTo>
                    <a:pt x="9032" y="970"/>
                    <a:pt x="9218" y="923"/>
                    <a:pt x="9403" y="923"/>
                  </a:cubicBezTo>
                  <a:cubicBezTo>
                    <a:pt x="9654" y="923"/>
                    <a:pt x="9904" y="1010"/>
                    <a:pt x="10156" y="1162"/>
                  </a:cubicBezTo>
                  <a:cubicBezTo>
                    <a:pt x="10351" y="1281"/>
                    <a:pt x="10535" y="1414"/>
                    <a:pt x="10754" y="1483"/>
                  </a:cubicBezTo>
                  <a:cubicBezTo>
                    <a:pt x="10844" y="1512"/>
                    <a:pt x="10931" y="1527"/>
                    <a:pt x="11015" y="1527"/>
                  </a:cubicBezTo>
                  <a:cubicBezTo>
                    <a:pt x="11157" y="1527"/>
                    <a:pt x="11290" y="1485"/>
                    <a:pt x="11417" y="1401"/>
                  </a:cubicBezTo>
                  <a:cubicBezTo>
                    <a:pt x="11608" y="1278"/>
                    <a:pt x="11803" y="1162"/>
                    <a:pt x="12032" y="1107"/>
                  </a:cubicBezTo>
                  <a:cubicBezTo>
                    <a:pt x="12149" y="1079"/>
                    <a:pt x="12265" y="1065"/>
                    <a:pt x="12380" y="1065"/>
                  </a:cubicBezTo>
                  <a:cubicBezTo>
                    <a:pt x="12617" y="1065"/>
                    <a:pt x="12849" y="1125"/>
                    <a:pt x="13074" y="1247"/>
                  </a:cubicBezTo>
                  <a:cubicBezTo>
                    <a:pt x="13180" y="1309"/>
                    <a:pt x="13286" y="1373"/>
                    <a:pt x="13385" y="1445"/>
                  </a:cubicBezTo>
                  <a:cubicBezTo>
                    <a:pt x="13516" y="1544"/>
                    <a:pt x="13649" y="1588"/>
                    <a:pt x="13786" y="1588"/>
                  </a:cubicBezTo>
                  <a:cubicBezTo>
                    <a:pt x="13881" y="1588"/>
                    <a:pt x="13977" y="1567"/>
                    <a:pt x="14076" y="1527"/>
                  </a:cubicBezTo>
                  <a:cubicBezTo>
                    <a:pt x="14168" y="1486"/>
                    <a:pt x="14253" y="1449"/>
                    <a:pt x="14342" y="1411"/>
                  </a:cubicBezTo>
                  <a:cubicBezTo>
                    <a:pt x="14522" y="1332"/>
                    <a:pt x="14703" y="1292"/>
                    <a:pt x="14881" y="1292"/>
                  </a:cubicBezTo>
                  <a:cubicBezTo>
                    <a:pt x="15149" y="1292"/>
                    <a:pt x="15411" y="1382"/>
                    <a:pt x="15658" y="1565"/>
                  </a:cubicBezTo>
                  <a:cubicBezTo>
                    <a:pt x="15807" y="1676"/>
                    <a:pt x="15946" y="1728"/>
                    <a:pt x="16085" y="1728"/>
                  </a:cubicBezTo>
                  <a:cubicBezTo>
                    <a:pt x="16202" y="1728"/>
                    <a:pt x="16320" y="1690"/>
                    <a:pt x="16444" y="1620"/>
                  </a:cubicBezTo>
                  <a:cubicBezTo>
                    <a:pt x="16679" y="1485"/>
                    <a:pt x="16934" y="1415"/>
                    <a:pt x="17188" y="1415"/>
                  </a:cubicBezTo>
                  <a:cubicBezTo>
                    <a:pt x="17547" y="1415"/>
                    <a:pt x="17902" y="1557"/>
                    <a:pt x="18193" y="1855"/>
                  </a:cubicBezTo>
                  <a:cubicBezTo>
                    <a:pt x="18324" y="1989"/>
                    <a:pt x="18451" y="2044"/>
                    <a:pt x="18586" y="2044"/>
                  </a:cubicBezTo>
                  <a:cubicBezTo>
                    <a:pt x="18747" y="2044"/>
                    <a:pt x="18918" y="1964"/>
                    <a:pt x="19116" y="1845"/>
                  </a:cubicBezTo>
                  <a:cubicBezTo>
                    <a:pt x="19130" y="1838"/>
                    <a:pt x="19140" y="1828"/>
                    <a:pt x="19153" y="1825"/>
                  </a:cubicBezTo>
                  <a:lnTo>
                    <a:pt x="19153" y="1114"/>
                  </a:lnTo>
                  <a:cubicBezTo>
                    <a:pt x="19071" y="1138"/>
                    <a:pt x="18986" y="1158"/>
                    <a:pt x="18897" y="1172"/>
                  </a:cubicBezTo>
                  <a:cubicBezTo>
                    <a:pt x="18812" y="1185"/>
                    <a:pt x="18728" y="1192"/>
                    <a:pt x="18646" y="1192"/>
                  </a:cubicBezTo>
                  <a:cubicBezTo>
                    <a:pt x="18348" y="1192"/>
                    <a:pt x="18070" y="1101"/>
                    <a:pt x="17821" y="895"/>
                  </a:cubicBezTo>
                  <a:cubicBezTo>
                    <a:pt x="17628" y="738"/>
                    <a:pt x="17431" y="665"/>
                    <a:pt x="17229" y="665"/>
                  </a:cubicBezTo>
                  <a:cubicBezTo>
                    <a:pt x="17084" y="665"/>
                    <a:pt x="16936" y="702"/>
                    <a:pt x="16785" y="772"/>
                  </a:cubicBezTo>
                  <a:cubicBezTo>
                    <a:pt x="16625" y="844"/>
                    <a:pt x="16461" y="912"/>
                    <a:pt x="16283" y="943"/>
                  </a:cubicBezTo>
                  <a:cubicBezTo>
                    <a:pt x="16213" y="955"/>
                    <a:pt x="16145" y="961"/>
                    <a:pt x="16077" y="961"/>
                  </a:cubicBezTo>
                  <a:cubicBezTo>
                    <a:pt x="15850" y="961"/>
                    <a:pt x="15636" y="893"/>
                    <a:pt x="15436" y="748"/>
                  </a:cubicBezTo>
                  <a:cubicBezTo>
                    <a:pt x="15313" y="659"/>
                    <a:pt x="15179" y="577"/>
                    <a:pt x="15026" y="553"/>
                  </a:cubicBezTo>
                  <a:cubicBezTo>
                    <a:pt x="14981" y="545"/>
                    <a:pt x="14938" y="541"/>
                    <a:pt x="14896" y="541"/>
                  </a:cubicBezTo>
                  <a:cubicBezTo>
                    <a:pt x="14796" y="541"/>
                    <a:pt x="14701" y="565"/>
                    <a:pt x="14612" y="618"/>
                  </a:cubicBezTo>
                  <a:cubicBezTo>
                    <a:pt x="14421" y="724"/>
                    <a:pt x="14223" y="810"/>
                    <a:pt x="14000" y="844"/>
                  </a:cubicBezTo>
                  <a:cubicBezTo>
                    <a:pt x="13941" y="853"/>
                    <a:pt x="13882" y="857"/>
                    <a:pt x="13824" y="857"/>
                  </a:cubicBezTo>
                  <a:cubicBezTo>
                    <a:pt x="13559" y="857"/>
                    <a:pt x="13313" y="765"/>
                    <a:pt x="13074" y="622"/>
                  </a:cubicBezTo>
                  <a:cubicBezTo>
                    <a:pt x="12934" y="536"/>
                    <a:pt x="12798" y="441"/>
                    <a:pt x="12637" y="396"/>
                  </a:cubicBezTo>
                  <a:cubicBezTo>
                    <a:pt x="12550" y="369"/>
                    <a:pt x="12466" y="357"/>
                    <a:pt x="12385" y="357"/>
                  </a:cubicBezTo>
                  <a:cubicBezTo>
                    <a:pt x="12182" y="357"/>
                    <a:pt x="11997" y="435"/>
                    <a:pt x="11824" y="550"/>
                  </a:cubicBezTo>
                  <a:cubicBezTo>
                    <a:pt x="11597" y="699"/>
                    <a:pt x="11350" y="779"/>
                    <a:pt x="11085" y="779"/>
                  </a:cubicBezTo>
                  <a:cubicBezTo>
                    <a:pt x="11015" y="779"/>
                    <a:pt x="10943" y="773"/>
                    <a:pt x="10870" y="762"/>
                  </a:cubicBezTo>
                  <a:cubicBezTo>
                    <a:pt x="10600" y="721"/>
                    <a:pt x="10344" y="622"/>
                    <a:pt x="10105" y="482"/>
                  </a:cubicBezTo>
                  <a:cubicBezTo>
                    <a:pt x="9996" y="417"/>
                    <a:pt x="9886" y="352"/>
                    <a:pt x="9777" y="294"/>
                  </a:cubicBezTo>
                  <a:cubicBezTo>
                    <a:pt x="9660" y="227"/>
                    <a:pt x="9546" y="194"/>
                    <a:pt x="9430" y="194"/>
                  </a:cubicBezTo>
                  <a:cubicBezTo>
                    <a:pt x="9326" y="194"/>
                    <a:pt x="9221" y="221"/>
                    <a:pt x="9114" y="277"/>
                  </a:cubicBezTo>
                  <a:cubicBezTo>
                    <a:pt x="8827" y="418"/>
                    <a:pt x="8527" y="518"/>
                    <a:pt x="8206" y="518"/>
                  </a:cubicBezTo>
                  <a:cubicBezTo>
                    <a:pt x="8085" y="518"/>
                    <a:pt x="7960" y="503"/>
                    <a:pt x="7833" y="471"/>
                  </a:cubicBezTo>
                  <a:cubicBezTo>
                    <a:pt x="7607" y="417"/>
                    <a:pt x="7409" y="283"/>
                    <a:pt x="7204" y="171"/>
                  </a:cubicBezTo>
                  <a:cubicBezTo>
                    <a:pt x="7019" y="74"/>
                    <a:pt x="6829" y="0"/>
                    <a:pt x="6631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 rot="-5084161">
              <a:off x="135688" y="2068568"/>
              <a:ext cx="41" cy="31272"/>
            </a:xfrm>
            <a:custGeom>
              <a:avLst/>
              <a:gdLst/>
              <a:ahLst/>
              <a:cxnLst/>
              <a:rect l="l" t="t" r="r" b="b"/>
              <a:pathLst>
                <a:path w="1" h="759" extrusionOk="0">
                  <a:moveTo>
                    <a:pt x="1" y="0"/>
                  </a:moveTo>
                  <a:lnTo>
                    <a:pt x="1" y="0"/>
                  </a:lnTo>
                  <a:lnTo>
                    <a:pt x="1" y="759"/>
                  </a:lnTo>
                  <a:lnTo>
                    <a:pt x="1" y="759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 rot="-5084161">
              <a:off x="-222308" y="1661406"/>
              <a:ext cx="773265" cy="74368"/>
            </a:xfrm>
            <a:custGeom>
              <a:avLst/>
              <a:gdLst/>
              <a:ahLst/>
              <a:cxnLst/>
              <a:rect l="l" t="t" r="r" b="b"/>
              <a:pathLst>
                <a:path w="18768" h="1805" extrusionOk="0">
                  <a:moveTo>
                    <a:pt x="6841" y="1"/>
                  </a:moveTo>
                  <a:cubicBezTo>
                    <a:pt x="6559" y="1"/>
                    <a:pt x="6280" y="83"/>
                    <a:pt x="6001" y="249"/>
                  </a:cubicBezTo>
                  <a:cubicBezTo>
                    <a:pt x="5823" y="356"/>
                    <a:pt x="5633" y="416"/>
                    <a:pt x="5435" y="416"/>
                  </a:cubicBezTo>
                  <a:cubicBezTo>
                    <a:pt x="5277" y="416"/>
                    <a:pt x="5114" y="377"/>
                    <a:pt x="4949" y="294"/>
                  </a:cubicBezTo>
                  <a:cubicBezTo>
                    <a:pt x="4836" y="232"/>
                    <a:pt x="4706" y="195"/>
                    <a:pt x="4583" y="157"/>
                  </a:cubicBezTo>
                  <a:cubicBezTo>
                    <a:pt x="4396" y="99"/>
                    <a:pt x="4213" y="65"/>
                    <a:pt x="4036" y="65"/>
                  </a:cubicBezTo>
                  <a:cubicBezTo>
                    <a:pt x="3768" y="65"/>
                    <a:pt x="3514" y="143"/>
                    <a:pt x="3281" y="328"/>
                  </a:cubicBezTo>
                  <a:cubicBezTo>
                    <a:pt x="3220" y="372"/>
                    <a:pt x="3155" y="413"/>
                    <a:pt x="3086" y="448"/>
                  </a:cubicBezTo>
                  <a:cubicBezTo>
                    <a:pt x="2956" y="519"/>
                    <a:pt x="2824" y="562"/>
                    <a:pt x="2690" y="562"/>
                  </a:cubicBezTo>
                  <a:cubicBezTo>
                    <a:pt x="2566" y="562"/>
                    <a:pt x="2440" y="526"/>
                    <a:pt x="2311" y="441"/>
                  </a:cubicBezTo>
                  <a:cubicBezTo>
                    <a:pt x="2273" y="417"/>
                    <a:pt x="2225" y="396"/>
                    <a:pt x="2181" y="372"/>
                  </a:cubicBezTo>
                  <a:cubicBezTo>
                    <a:pt x="1961" y="255"/>
                    <a:pt x="1723" y="190"/>
                    <a:pt x="1488" y="190"/>
                  </a:cubicBezTo>
                  <a:cubicBezTo>
                    <a:pt x="1176" y="190"/>
                    <a:pt x="868" y="304"/>
                    <a:pt x="609" y="557"/>
                  </a:cubicBezTo>
                  <a:cubicBezTo>
                    <a:pt x="497" y="671"/>
                    <a:pt x="366" y="746"/>
                    <a:pt x="218" y="746"/>
                  </a:cubicBezTo>
                  <a:cubicBezTo>
                    <a:pt x="149" y="746"/>
                    <a:pt x="77" y="729"/>
                    <a:pt x="1" y="694"/>
                  </a:cubicBezTo>
                  <a:lnTo>
                    <a:pt x="1" y="1456"/>
                  </a:lnTo>
                  <a:cubicBezTo>
                    <a:pt x="96" y="1473"/>
                    <a:pt x="195" y="1483"/>
                    <a:pt x="293" y="1483"/>
                  </a:cubicBezTo>
                  <a:cubicBezTo>
                    <a:pt x="592" y="1483"/>
                    <a:pt x="885" y="1394"/>
                    <a:pt x="1070" y="1175"/>
                  </a:cubicBezTo>
                  <a:cubicBezTo>
                    <a:pt x="1212" y="1009"/>
                    <a:pt x="1355" y="936"/>
                    <a:pt x="1511" y="936"/>
                  </a:cubicBezTo>
                  <a:cubicBezTo>
                    <a:pt x="1634" y="936"/>
                    <a:pt x="1764" y="981"/>
                    <a:pt x="1908" y="1063"/>
                  </a:cubicBezTo>
                  <a:cubicBezTo>
                    <a:pt x="1990" y="1107"/>
                    <a:pt x="2078" y="1141"/>
                    <a:pt x="2164" y="1182"/>
                  </a:cubicBezTo>
                  <a:cubicBezTo>
                    <a:pt x="2295" y="1241"/>
                    <a:pt x="2426" y="1270"/>
                    <a:pt x="2560" y="1270"/>
                  </a:cubicBezTo>
                  <a:cubicBezTo>
                    <a:pt x="2635" y="1270"/>
                    <a:pt x="2711" y="1261"/>
                    <a:pt x="2789" y="1244"/>
                  </a:cubicBezTo>
                  <a:cubicBezTo>
                    <a:pt x="3069" y="1186"/>
                    <a:pt x="3319" y="1070"/>
                    <a:pt x="3558" y="919"/>
                  </a:cubicBezTo>
                  <a:cubicBezTo>
                    <a:pt x="3654" y="858"/>
                    <a:pt x="3756" y="800"/>
                    <a:pt x="3876" y="793"/>
                  </a:cubicBezTo>
                  <a:cubicBezTo>
                    <a:pt x="3922" y="790"/>
                    <a:pt x="3968" y="789"/>
                    <a:pt x="4013" y="789"/>
                  </a:cubicBezTo>
                  <a:cubicBezTo>
                    <a:pt x="4257" y="789"/>
                    <a:pt x="4498" y="829"/>
                    <a:pt x="4737" y="929"/>
                  </a:cubicBezTo>
                  <a:cubicBezTo>
                    <a:pt x="4889" y="993"/>
                    <a:pt x="5048" y="1053"/>
                    <a:pt x="5215" y="1053"/>
                  </a:cubicBezTo>
                  <a:cubicBezTo>
                    <a:pt x="5227" y="1053"/>
                    <a:pt x="5240" y="1053"/>
                    <a:pt x="5253" y="1052"/>
                  </a:cubicBezTo>
                  <a:cubicBezTo>
                    <a:pt x="5601" y="1035"/>
                    <a:pt x="5936" y="981"/>
                    <a:pt x="6234" y="796"/>
                  </a:cubicBezTo>
                  <a:cubicBezTo>
                    <a:pt x="6343" y="728"/>
                    <a:pt x="6452" y="663"/>
                    <a:pt x="6575" y="636"/>
                  </a:cubicBezTo>
                  <a:cubicBezTo>
                    <a:pt x="6641" y="619"/>
                    <a:pt x="6706" y="611"/>
                    <a:pt x="6769" y="611"/>
                  </a:cubicBezTo>
                  <a:cubicBezTo>
                    <a:pt x="6968" y="611"/>
                    <a:pt x="7157" y="684"/>
                    <a:pt x="7341" y="782"/>
                  </a:cubicBezTo>
                  <a:cubicBezTo>
                    <a:pt x="7546" y="895"/>
                    <a:pt x="7744" y="1028"/>
                    <a:pt x="7970" y="1083"/>
                  </a:cubicBezTo>
                  <a:cubicBezTo>
                    <a:pt x="8097" y="1115"/>
                    <a:pt x="8221" y="1129"/>
                    <a:pt x="8342" y="1129"/>
                  </a:cubicBezTo>
                  <a:cubicBezTo>
                    <a:pt x="8663" y="1129"/>
                    <a:pt x="8963" y="1029"/>
                    <a:pt x="9251" y="885"/>
                  </a:cubicBezTo>
                  <a:cubicBezTo>
                    <a:pt x="9358" y="831"/>
                    <a:pt x="9463" y="805"/>
                    <a:pt x="9567" y="805"/>
                  </a:cubicBezTo>
                  <a:cubicBezTo>
                    <a:pt x="9682" y="805"/>
                    <a:pt x="9797" y="837"/>
                    <a:pt x="9914" y="902"/>
                  </a:cubicBezTo>
                  <a:cubicBezTo>
                    <a:pt x="10023" y="964"/>
                    <a:pt x="10136" y="1028"/>
                    <a:pt x="10242" y="1090"/>
                  </a:cubicBezTo>
                  <a:cubicBezTo>
                    <a:pt x="10481" y="1234"/>
                    <a:pt x="10737" y="1329"/>
                    <a:pt x="11007" y="1374"/>
                  </a:cubicBezTo>
                  <a:cubicBezTo>
                    <a:pt x="11076" y="1384"/>
                    <a:pt x="11143" y="1389"/>
                    <a:pt x="11209" y="1389"/>
                  </a:cubicBezTo>
                  <a:cubicBezTo>
                    <a:pt x="11480" y="1389"/>
                    <a:pt x="11729" y="1307"/>
                    <a:pt x="11957" y="1158"/>
                  </a:cubicBezTo>
                  <a:cubicBezTo>
                    <a:pt x="12135" y="1045"/>
                    <a:pt x="12321" y="967"/>
                    <a:pt x="12526" y="967"/>
                  </a:cubicBezTo>
                  <a:cubicBezTo>
                    <a:pt x="12606" y="967"/>
                    <a:pt x="12688" y="979"/>
                    <a:pt x="12774" y="1005"/>
                  </a:cubicBezTo>
                  <a:cubicBezTo>
                    <a:pt x="12931" y="1052"/>
                    <a:pt x="13068" y="1148"/>
                    <a:pt x="13211" y="1234"/>
                  </a:cubicBezTo>
                  <a:cubicBezTo>
                    <a:pt x="13450" y="1377"/>
                    <a:pt x="13696" y="1469"/>
                    <a:pt x="13961" y="1469"/>
                  </a:cubicBezTo>
                  <a:cubicBezTo>
                    <a:pt x="14019" y="1469"/>
                    <a:pt x="14078" y="1465"/>
                    <a:pt x="14137" y="1456"/>
                  </a:cubicBezTo>
                  <a:cubicBezTo>
                    <a:pt x="14360" y="1421"/>
                    <a:pt x="14561" y="1336"/>
                    <a:pt x="14749" y="1227"/>
                  </a:cubicBezTo>
                  <a:cubicBezTo>
                    <a:pt x="14841" y="1176"/>
                    <a:pt x="14934" y="1154"/>
                    <a:pt x="15034" y="1154"/>
                  </a:cubicBezTo>
                  <a:cubicBezTo>
                    <a:pt x="15075" y="1154"/>
                    <a:pt x="15118" y="1158"/>
                    <a:pt x="15163" y="1165"/>
                  </a:cubicBezTo>
                  <a:cubicBezTo>
                    <a:pt x="15316" y="1189"/>
                    <a:pt x="15450" y="1268"/>
                    <a:pt x="15573" y="1360"/>
                  </a:cubicBezTo>
                  <a:cubicBezTo>
                    <a:pt x="15771" y="1504"/>
                    <a:pt x="15984" y="1570"/>
                    <a:pt x="16208" y="1570"/>
                  </a:cubicBezTo>
                  <a:cubicBezTo>
                    <a:pt x="16276" y="1570"/>
                    <a:pt x="16346" y="1563"/>
                    <a:pt x="16417" y="1551"/>
                  </a:cubicBezTo>
                  <a:cubicBezTo>
                    <a:pt x="16598" y="1524"/>
                    <a:pt x="16758" y="1456"/>
                    <a:pt x="16922" y="1380"/>
                  </a:cubicBezTo>
                  <a:cubicBezTo>
                    <a:pt x="17071" y="1313"/>
                    <a:pt x="17217" y="1276"/>
                    <a:pt x="17360" y="1276"/>
                  </a:cubicBezTo>
                  <a:cubicBezTo>
                    <a:pt x="17563" y="1276"/>
                    <a:pt x="17760" y="1349"/>
                    <a:pt x="17954" y="1507"/>
                  </a:cubicBezTo>
                  <a:cubicBezTo>
                    <a:pt x="18204" y="1712"/>
                    <a:pt x="18477" y="1801"/>
                    <a:pt x="18768" y="1804"/>
                  </a:cubicBezTo>
                  <a:cubicBezTo>
                    <a:pt x="18764" y="1787"/>
                    <a:pt x="18757" y="1767"/>
                    <a:pt x="18754" y="1750"/>
                  </a:cubicBezTo>
                  <a:cubicBezTo>
                    <a:pt x="18730" y="1650"/>
                    <a:pt x="18713" y="1592"/>
                    <a:pt x="18713" y="1497"/>
                  </a:cubicBezTo>
                  <a:cubicBezTo>
                    <a:pt x="18713" y="1425"/>
                    <a:pt x="18706" y="1353"/>
                    <a:pt x="18696" y="1278"/>
                  </a:cubicBezTo>
                  <a:cubicBezTo>
                    <a:pt x="18569" y="1271"/>
                    <a:pt x="18457" y="1216"/>
                    <a:pt x="18330" y="1090"/>
                  </a:cubicBezTo>
                  <a:cubicBezTo>
                    <a:pt x="18042" y="784"/>
                    <a:pt x="17688" y="641"/>
                    <a:pt x="17328" y="641"/>
                  </a:cubicBezTo>
                  <a:cubicBezTo>
                    <a:pt x="17076" y="641"/>
                    <a:pt x="16821" y="711"/>
                    <a:pt x="16584" y="844"/>
                  </a:cubicBezTo>
                  <a:cubicBezTo>
                    <a:pt x="16460" y="914"/>
                    <a:pt x="16343" y="950"/>
                    <a:pt x="16227" y="950"/>
                  </a:cubicBezTo>
                  <a:cubicBezTo>
                    <a:pt x="16087" y="950"/>
                    <a:pt x="15947" y="898"/>
                    <a:pt x="15798" y="789"/>
                  </a:cubicBezTo>
                  <a:cubicBezTo>
                    <a:pt x="15552" y="607"/>
                    <a:pt x="15292" y="516"/>
                    <a:pt x="15025" y="516"/>
                  </a:cubicBezTo>
                  <a:cubicBezTo>
                    <a:pt x="14847" y="516"/>
                    <a:pt x="14665" y="556"/>
                    <a:pt x="14483" y="636"/>
                  </a:cubicBezTo>
                  <a:cubicBezTo>
                    <a:pt x="14394" y="673"/>
                    <a:pt x="14308" y="711"/>
                    <a:pt x="14219" y="748"/>
                  </a:cubicBezTo>
                  <a:cubicBezTo>
                    <a:pt x="14121" y="789"/>
                    <a:pt x="14025" y="811"/>
                    <a:pt x="13930" y="811"/>
                  </a:cubicBezTo>
                  <a:cubicBezTo>
                    <a:pt x="13794" y="811"/>
                    <a:pt x="13661" y="766"/>
                    <a:pt x="13526" y="670"/>
                  </a:cubicBezTo>
                  <a:cubicBezTo>
                    <a:pt x="13430" y="595"/>
                    <a:pt x="13321" y="533"/>
                    <a:pt x="13215" y="472"/>
                  </a:cubicBezTo>
                  <a:cubicBezTo>
                    <a:pt x="12988" y="348"/>
                    <a:pt x="12759" y="289"/>
                    <a:pt x="12524" y="289"/>
                  </a:cubicBezTo>
                  <a:cubicBezTo>
                    <a:pt x="12408" y="289"/>
                    <a:pt x="12291" y="303"/>
                    <a:pt x="12173" y="331"/>
                  </a:cubicBezTo>
                  <a:cubicBezTo>
                    <a:pt x="11947" y="386"/>
                    <a:pt x="11749" y="499"/>
                    <a:pt x="11557" y="625"/>
                  </a:cubicBezTo>
                  <a:cubicBezTo>
                    <a:pt x="11430" y="709"/>
                    <a:pt x="11295" y="753"/>
                    <a:pt x="11153" y="753"/>
                  </a:cubicBezTo>
                  <a:cubicBezTo>
                    <a:pt x="11069" y="753"/>
                    <a:pt x="10983" y="738"/>
                    <a:pt x="10895" y="707"/>
                  </a:cubicBezTo>
                  <a:cubicBezTo>
                    <a:pt x="10679" y="636"/>
                    <a:pt x="10488" y="502"/>
                    <a:pt x="10297" y="386"/>
                  </a:cubicBezTo>
                  <a:cubicBezTo>
                    <a:pt x="10047" y="235"/>
                    <a:pt x="9797" y="149"/>
                    <a:pt x="9546" y="149"/>
                  </a:cubicBezTo>
                  <a:cubicBezTo>
                    <a:pt x="9361" y="149"/>
                    <a:pt x="9175" y="196"/>
                    <a:pt x="8988" y="297"/>
                  </a:cubicBezTo>
                  <a:cubicBezTo>
                    <a:pt x="8787" y="405"/>
                    <a:pt x="8585" y="464"/>
                    <a:pt x="8379" y="464"/>
                  </a:cubicBezTo>
                  <a:cubicBezTo>
                    <a:pt x="8169" y="464"/>
                    <a:pt x="7955" y="403"/>
                    <a:pt x="7734" y="270"/>
                  </a:cubicBezTo>
                  <a:cubicBezTo>
                    <a:pt x="7434" y="91"/>
                    <a:pt x="7137" y="1"/>
                    <a:pt x="6841" y="1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rot="-5084161">
              <a:off x="186379" y="2078781"/>
              <a:ext cx="41" cy="20189"/>
            </a:xfrm>
            <a:custGeom>
              <a:avLst/>
              <a:gdLst/>
              <a:ahLst/>
              <a:cxnLst/>
              <a:rect l="l" t="t" r="r" b="b"/>
              <a:pathLst>
                <a:path w="1" h="490" extrusionOk="0">
                  <a:moveTo>
                    <a:pt x="1" y="0"/>
                  </a:moveTo>
                  <a:lnTo>
                    <a:pt x="1" y="489"/>
                  </a:lnTo>
                  <a:lnTo>
                    <a:pt x="1" y="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rot="-5084161">
              <a:off x="-175800" y="1656348"/>
              <a:ext cx="794978" cy="73833"/>
            </a:xfrm>
            <a:custGeom>
              <a:avLst/>
              <a:gdLst/>
              <a:ahLst/>
              <a:cxnLst/>
              <a:rect l="l" t="t" r="r" b="b"/>
              <a:pathLst>
                <a:path w="19295" h="1792" extrusionOk="0">
                  <a:moveTo>
                    <a:pt x="6844" y="0"/>
                  </a:moveTo>
                  <a:cubicBezTo>
                    <a:pt x="6562" y="0"/>
                    <a:pt x="6281" y="82"/>
                    <a:pt x="6001" y="249"/>
                  </a:cubicBezTo>
                  <a:cubicBezTo>
                    <a:pt x="5826" y="354"/>
                    <a:pt x="5639" y="413"/>
                    <a:pt x="5443" y="413"/>
                  </a:cubicBezTo>
                  <a:cubicBezTo>
                    <a:pt x="5284" y="413"/>
                    <a:pt x="5119" y="374"/>
                    <a:pt x="4952" y="290"/>
                  </a:cubicBezTo>
                  <a:cubicBezTo>
                    <a:pt x="4836" y="232"/>
                    <a:pt x="4710" y="194"/>
                    <a:pt x="4583" y="153"/>
                  </a:cubicBezTo>
                  <a:cubicBezTo>
                    <a:pt x="4397" y="96"/>
                    <a:pt x="4214" y="63"/>
                    <a:pt x="4038" y="63"/>
                  </a:cubicBezTo>
                  <a:cubicBezTo>
                    <a:pt x="3770" y="63"/>
                    <a:pt x="3516" y="139"/>
                    <a:pt x="3281" y="324"/>
                  </a:cubicBezTo>
                  <a:cubicBezTo>
                    <a:pt x="3223" y="372"/>
                    <a:pt x="3158" y="410"/>
                    <a:pt x="3090" y="444"/>
                  </a:cubicBezTo>
                  <a:cubicBezTo>
                    <a:pt x="2957" y="515"/>
                    <a:pt x="2824" y="559"/>
                    <a:pt x="2688" y="559"/>
                  </a:cubicBezTo>
                  <a:cubicBezTo>
                    <a:pt x="2565" y="559"/>
                    <a:pt x="2439" y="523"/>
                    <a:pt x="2311" y="440"/>
                  </a:cubicBezTo>
                  <a:cubicBezTo>
                    <a:pt x="2273" y="416"/>
                    <a:pt x="2225" y="392"/>
                    <a:pt x="2184" y="372"/>
                  </a:cubicBezTo>
                  <a:cubicBezTo>
                    <a:pt x="1964" y="254"/>
                    <a:pt x="1726" y="190"/>
                    <a:pt x="1490" y="190"/>
                  </a:cubicBezTo>
                  <a:cubicBezTo>
                    <a:pt x="1178" y="190"/>
                    <a:pt x="870" y="303"/>
                    <a:pt x="613" y="556"/>
                  </a:cubicBezTo>
                  <a:cubicBezTo>
                    <a:pt x="498" y="671"/>
                    <a:pt x="367" y="744"/>
                    <a:pt x="218" y="744"/>
                  </a:cubicBezTo>
                  <a:cubicBezTo>
                    <a:pt x="149" y="744"/>
                    <a:pt x="77" y="728"/>
                    <a:pt x="1" y="693"/>
                  </a:cubicBezTo>
                  <a:lnTo>
                    <a:pt x="1" y="1178"/>
                  </a:lnTo>
                  <a:cubicBezTo>
                    <a:pt x="28" y="1226"/>
                    <a:pt x="49" y="1274"/>
                    <a:pt x="69" y="1322"/>
                  </a:cubicBezTo>
                  <a:cubicBezTo>
                    <a:pt x="90" y="1373"/>
                    <a:pt x="117" y="1418"/>
                    <a:pt x="138" y="1469"/>
                  </a:cubicBezTo>
                  <a:cubicBezTo>
                    <a:pt x="182" y="1472"/>
                    <a:pt x="226" y="1474"/>
                    <a:pt x="270" y="1474"/>
                  </a:cubicBezTo>
                  <a:cubicBezTo>
                    <a:pt x="581" y="1474"/>
                    <a:pt x="883" y="1386"/>
                    <a:pt x="1077" y="1161"/>
                  </a:cubicBezTo>
                  <a:cubicBezTo>
                    <a:pt x="1219" y="995"/>
                    <a:pt x="1362" y="922"/>
                    <a:pt x="1518" y="922"/>
                  </a:cubicBezTo>
                  <a:cubicBezTo>
                    <a:pt x="1641" y="922"/>
                    <a:pt x="1771" y="967"/>
                    <a:pt x="1915" y="1049"/>
                  </a:cubicBezTo>
                  <a:cubicBezTo>
                    <a:pt x="1997" y="1093"/>
                    <a:pt x="2085" y="1127"/>
                    <a:pt x="2171" y="1168"/>
                  </a:cubicBezTo>
                  <a:cubicBezTo>
                    <a:pt x="2302" y="1227"/>
                    <a:pt x="2433" y="1256"/>
                    <a:pt x="2567" y="1256"/>
                  </a:cubicBezTo>
                  <a:cubicBezTo>
                    <a:pt x="2642" y="1256"/>
                    <a:pt x="2718" y="1247"/>
                    <a:pt x="2796" y="1230"/>
                  </a:cubicBezTo>
                  <a:cubicBezTo>
                    <a:pt x="3076" y="1172"/>
                    <a:pt x="3326" y="1055"/>
                    <a:pt x="3565" y="905"/>
                  </a:cubicBezTo>
                  <a:cubicBezTo>
                    <a:pt x="3661" y="843"/>
                    <a:pt x="3763" y="785"/>
                    <a:pt x="3883" y="779"/>
                  </a:cubicBezTo>
                  <a:cubicBezTo>
                    <a:pt x="3929" y="776"/>
                    <a:pt x="3975" y="774"/>
                    <a:pt x="4020" y="774"/>
                  </a:cubicBezTo>
                  <a:cubicBezTo>
                    <a:pt x="4264" y="774"/>
                    <a:pt x="4505" y="815"/>
                    <a:pt x="4744" y="915"/>
                  </a:cubicBezTo>
                  <a:cubicBezTo>
                    <a:pt x="4896" y="979"/>
                    <a:pt x="5055" y="1039"/>
                    <a:pt x="5222" y="1039"/>
                  </a:cubicBezTo>
                  <a:cubicBezTo>
                    <a:pt x="5234" y="1039"/>
                    <a:pt x="5247" y="1039"/>
                    <a:pt x="5260" y="1038"/>
                  </a:cubicBezTo>
                  <a:cubicBezTo>
                    <a:pt x="5608" y="1021"/>
                    <a:pt x="5943" y="967"/>
                    <a:pt x="6241" y="782"/>
                  </a:cubicBezTo>
                  <a:cubicBezTo>
                    <a:pt x="6350" y="714"/>
                    <a:pt x="6459" y="649"/>
                    <a:pt x="6582" y="621"/>
                  </a:cubicBezTo>
                  <a:cubicBezTo>
                    <a:pt x="6648" y="605"/>
                    <a:pt x="6713" y="597"/>
                    <a:pt x="6776" y="597"/>
                  </a:cubicBezTo>
                  <a:cubicBezTo>
                    <a:pt x="6975" y="597"/>
                    <a:pt x="7164" y="670"/>
                    <a:pt x="7348" y="768"/>
                  </a:cubicBezTo>
                  <a:cubicBezTo>
                    <a:pt x="7553" y="881"/>
                    <a:pt x="7751" y="1014"/>
                    <a:pt x="7977" y="1069"/>
                  </a:cubicBezTo>
                  <a:cubicBezTo>
                    <a:pt x="8104" y="1101"/>
                    <a:pt x="8228" y="1115"/>
                    <a:pt x="8349" y="1115"/>
                  </a:cubicBezTo>
                  <a:cubicBezTo>
                    <a:pt x="8670" y="1115"/>
                    <a:pt x="8970" y="1015"/>
                    <a:pt x="9258" y="871"/>
                  </a:cubicBezTo>
                  <a:cubicBezTo>
                    <a:pt x="9365" y="817"/>
                    <a:pt x="9470" y="791"/>
                    <a:pt x="9574" y="791"/>
                  </a:cubicBezTo>
                  <a:cubicBezTo>
                    <a:pt x="9689" y="791"/>
                    <a:pt x="9804" y="823"/>
                    <a:pt x="9921" y="888"/>
                  </a:cubicBezTo>
                  <a:cubicBezTo>
                    <a:pt x="10030" y="949"/>
                    <a:pt x="10143" y="1014"/>
                    <a:pt x="10249" y="1076"/>
                  </a:cubicBezTo>
                  <a:cubicBezTo>
                    <a:pt x="10488" y="1219"/>
                    <a:pt x="10744" y="1315"/>
                    <a:pt x="11014" y="1359"/>
                  </a:cubicBezTo>
                  <a:cubicBezTo>
                    <a:pt x="11083" y="1370"/>
                    <a:pt x="11150" y="1374"/>
                    <a:pt x="11216" y="1374"/>
                  </a:cubicBezTo>
                  <a:cubicBezTo>
                    <a:pt x="11487" y="1374"/>
                    <a:pt x="11736" y="1292"/>
                    <a:pt x="11964" y="1144"/>
                  </a:cubicBezTo>
                  <a:cubicBezTo>
                    <a:pt x="12142" y="1031"/>
                    <a:pt x="12328" y="953"/>
                    <a:pt x="12533" y="953"/>
                  </a:cubicBezTo>
                  <a:cubicBezTo>
                    <a:pt x="12613" y="953"/>
                    <a:pt x="12695" y="965"/>
                    <a:pt x="12781" y="990"/>
                  </a:cubicBezTo>
                  <a:cubicBezTo>
                    <a:pt x="12938" y="1038"/>
                    <a:pt x="13075" y="1134"/>
                    <a:pt x="13218" y="1219"/>
                  </a:cubicBezTo>
                  <a:cubicBezTo>
                    <a:pt x="13457" y="1363"/>
                    <a:pt x="13703" y="1455"/>
                    <a:pt x="13968" y="1455"/>
                  </a:cubicBezTo>
                  <a:cubicBezTo>
                    <a:pt x="14026" y="1455"/>
                    <a:pt x="14085" y="1451"/>
                    <a:pt x="14144" y="1441"/>
                  </a:cubicBezTo>
                  <a:cubicBezTo>
                    <a:pt x="14367" y="1407"/>
                    <a:pt x="14568" y="1322"/>
                    <a:pt x="14756" y="1213"/>
                  </a:cubicBezTo>
                  <a:cubicBezTo>
                    <a:pt x="14848" y="1162"/>
                    <a:pt x="14941" y="1140"/>
                    <a:pt x="15041" y="1140"/>
                  </a:cubicBezTo>
                  <a:cubicBezTo>
                    <a:pt x="15082" y="1140"/>
                    <a:pt x="15125" y="1144"/>
                    <a:pt x="15170" y="1151"/>
                  </a:cubicBezTo>
                  <a:cubicBezTo>
                    <a:pt x="15323" y="1175"/>
                    <a:pt x="15457" y="1254"/>
                    <a:pt x="15580" y="1346"/>
                  </a:cubicBezTo>
                  <a:cubicBezTo>
                    <a:pt x="15778" y="1490"/>
                    <a:pt x="15991" y="1555"/>
                    <a:pt x="16215" y="1555"/>
                  </a:cubicBezTo>
                  <a:cubicBezTo>
                    <a:pt x="16283" y="1555"/>
                    <a:pt x="16353" y="1549"/>
                    <a:pt x="16424" y="1537"/>
                  </a:cubicBezTo>
                  <a:cubicBezTo>
                    <a:pt x="16605" y="1510"/>
                    <a:pt x="16765" y="1441"/>
                    <a:pt x="16929" y="1366"/>
                  </a:cubicBezTo>
                  <a:cubicBezTo>
                    <a:pt x="17078" y="1298"/>
                    <a:pt x="17224" y="1262"/>
                    <a:pt x="17367" y="1262"/>
                  </a:cubicBezTo>
                  <a:cubicBezTo>
                    <a:pt x="17570" y="1262"/>
                    <a:pt x="17767" y="1335"/>
                    <a:pt x="17961" y="1493"/>
                  </a:cubicBezTo>
                  <a:cubicBezTo>
                    <a:pt x="18212" y="1698"/>
                    <a:pt x="18488" y="1791"/>
                    <a:pt x="18784" y="1791"/>
                  </a:cubicBezTo>
                  <a:cubicBezTo>
                    <a:pt x="18867" y="1791"/>
                    <a:pt x="18952" y="1784"/>
                    <a:pt x="19038" y="1770"/>
                  </a:cubicBezTo>
                  <a:cubicBezTo>
                    <a:pt x="19130" y="1756"/>
                    <a:pt x="19215" y="1735"/>
                    <a:pt x="19294" y="1708"/>
                  </a:cubicBezTo>
                  <a:lnTo>
                    <a:pt x="19294" y="1537"/>
                  </a:lnTo>
                  <a:cubicBezTo>
                    <a:pt x="19291" y="1530"/>
                    <a:pt x="19291" y="1517"/>
                    <a:pt x="19287" y="1510"/>
                  </a:cubicBezTo>
                  <a:cubicBezTo>
                    <a:pt x="19243" y="1383"/>
                    <a:pt x="19164" y="1274"/>
                    <a:pt x="19082" y="1168"/>
                  </a:cubicBezTo>
                  <a:cubicBezTo>
                    <a:pt x="18959" y="1229"/>
                    <a:pt x="18846" y="1265"/>
                    <a:pt x="18736" y="1265"/>
                  </a:cubicBezTo>
                  <a:cubicBezTo>
                    <a:pt x="18600" y="1265"/>
                    <a:pt x="18470" y="1209"/>
                    <a:pt x="18337" y="1076"/>
                  </a:cubicBezTo>
                  <a:cubicBezTo>
                    <a:pt x="18046" y="781"/>
                    <a:pt x="17691" y="642"/>
                    <a:pt x="17332" y="642"/>
                  </a:cubicBezTo>
                  <a:cubicBezTo>
                    <a:pt x="17078" y="642"/>
                    <a:pt x="16823" y="711"/>
                    <a:pt x="16588" y="843"/>
                  </a:cubicBezTo>
                  <a:cubicBezTo>
                    <a:pt x="16464" y="913"/>
                    <a:pt x="16348" y="949"/>
                    <a:pt x="16232" y="949"/>
                  </a:cubicBezTo>
                  <a:cubicBezTo>
                    <a:pt x="16091" y="949"/>
                    <a:pt x="15952" y="896"/>
                    <a:pt x="15802" y="785"/>
                  </a:cubicBezTo>
                  <a:cubicBezTo>
                    <a:pt x="15555" y="604"/>
                    <a:pt x="15294" y="515"/>
                    <a:pt x="15026" y="515"/>
                  </a:cubicBezTo>
                  <a:cubicBezTo>
                    <a:pt x="14849" y="515"/>
                    <a:pt x="14668" y="554"/>
                    <a:pt x="14486" y="632"/>
                  </a:cubicBezTo>
                  <a:cubicBezTo>
                    <a:pt x="14397" y="673"/>
                    <a:pt x="14312" y="710"/>
                    <a:pt x="14220" y="748"/>
                  </a:cubicBezTo>
                  <a:cubicBezTo>
                    <a:pt x="14122" y="788"/>
                    <a:pt x="14026" y="810"/>
                    <a:pt x="13932" y="810"/>
                  </a:cubicBezTo>
                  <a:cubicBezTo>
                    <a:pt x="13796" y="810"/>
                    <a:pt x="13663" y="765"/>
                    <a:pt x="13529" y="666"/>
                  </a:cubicBezTo>
                  <a:cubicBezTo>
                    <a:pt x="13430" y="594"/>
                    <a:pt x="13324" y="529"/>
                    <a:pt x="13218" y="471"/>
                  </a:cubicBezTo>
                  <a:cubicBezTo>
                    <a:pt x="12992" y="347"/>
                    <a:pt x="12762" y="288"/>
                    <a:pt x="12528" y="288"/>
                  </a:cubicBezTo>
                  <a:cubicBezTo>
                    <a:pt x="12412" y="288"/>
                    <a:pt x="12295" y="303"/>
                    <a:pt x="12176" y="331"/>
                  </a:cubicBezTo>
                  <a:cubicBezTo>
                    <a:pt x="11947" y="386"/>
                    <a:pt x="11752" y="495"/>
                    <a:pt x="11561" y="625"/>
                  </a:cubicBezTo>
                  <a:cubicBezTo>
                    <a:pt x="11434" y="709"/>
                    <a:pt x="11299" y="751"/>
                    <a:pt x="11157" y="751"/>
                  </a:cubicBezTo>
                  <a:cubicBezTo>
                    <a:pt x="11073" y="751"/>
                    <a:pt x="10987" y="736"/>
                    <a:pt x="10898" y="707"/>
                  </a:cubicBezTo>
                  <a:cubicBezTo>
                    <a:pt x="10679" y="632"/>
                    <a:pt x="10492" y="502"/>
                    <a:pt x="10300" y="386"/>
                  </a:cubicBezTo>
                  <a:cubicBezTo>
                    <a:pt x="10049" y="233"/>
                    <a:pt x="9801" y="147"/>
                    <a:pt x="9551" y="147"/>
                  </a:cubicBezTo>
                  <a:cubicBezTo>
                    <a:pt x="9365" y="147"/>
                    <a:pt x="9178" y="195"/>
                    <a:pt x="8988" y="297"/>
                  </a:cubicBezTo>
                  <a:cubicBezTo>
                    <a:pt x="8787" y="403"/>
                    <a:pt x="8585" y="461"/>
                    <a:pt x="8380" y="461"/>
                  </a:cubicBezTo>
                  <a:cubicBezTo>
                    <a:pt x="8170" y="461"/>
                    <a:pt x="7957" y="401"/>
                    <a:pt x="7737" y="269"/>
                  </a:cubicBezTo>
                  <a:cubicBezTo>
                    <a:pt x="7438" y="91"/>
                    <a:pt x="7140" y="0"/>
                    <a:pt x="6844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rot="-5084161">
              <a:off x="-113360" y="1655845"/>
              <a:ext cx="783566" cy="73833"/>
            </a:xfrm>
            <a:custGeom>
              <a:avLst/>
              <a:gdLst/>
              <a:ahLst/>
              <a:cxnLst/>
              <a:rect l="l" t="t" r="r" b="b"/>
              <a:pathLst>
                <a:path w="19018" h="1792" extrusionOk="0">
                  <a:moveTo>
                    <a:pt x="6567" y="0"/>
                  </a:moveTo>
                  <a:cubicBezTo>
                    <a:pt x="6285" y="0"/>
                    <a:pt x="6004" y="83"/>
                    <a:pt x="5724" y="249"/>
                  </a:cubicBezTo>
                  <a:cubicBezTo>
                    <a:pt x="5548" y="356"/>
                    <a:pt x="5359" y="415"/>
                    <a:pt x="5161" y="415"/>
                  </a:cubicBezTo>
                  <a:cubicBezTo>
                    <a:pt x="5004" y="415"/>
                    <a:pt x="4841" y="377"/>
                    <a:pt x="4675" y="294"/>
                  </a:cubicBezTo>
                  <a:cubicBezTo>
                    <a:pt x="4559" y="232"/>
                    <a:pt x="4433" y="195"/>
                    <a:pt x="4306" y="157"/>
                  </a:cubicBezTo>
                  <a:cubicBezTo>
                    <a:pt x="4120" y="99"/>
                    <a:pt x="3938" y="65"/>
                    <a:pt x="3762" y="65"/>
                  </a:cubicBezTo>
                  <a:cubicBezTo>
                    <a:pt x="3494" y="65"/>
                    <a:pt x="3239" y="142"/>
                    <a:pt x="3004" y="328"/>
                  </a:cubicBezTo>
                  <a:cubicBezTo>
                    <a:pt x="2946" y="372"/>
                    <a:pt x="2881" y="413"/>
                    <a:pt x="2813" y="447"/>
                  </a:cubicBezTo>
                  <a:cubicBezTo>
                    <a:pt x="2681" y="519"/>
                    <a:pt x="2548" y="562"/>
                    <a:pt x="2413" y="562"/>
                  </a:cubicBezTo>
                  <a:cubicBezTo>
                    <a:pt x="2289" y="562"/>
                    <a:pt x="2163" y="526"/>
                    <a:pt x="2034" y="441"/>
                  </a:cubicBezTo>
                  <a:cubicBezTo>
                    <a:pt x="1996" y="417"/>
                    <a:pt x="1948" y="396"/>
                    <a:pt x="1907" y="372"/>
                  </a:cubicBezTo>
                  <a:cubicBezTo>
                    <a:pt x="1687" y="255"/>
                    <a:pt x="1449" y="190"/>
                    <a:pt x="1213" y="190"/>
                  </a:cubicBezTo>
                  <a:cubicBezTo>
                    <a:pt x="901" y="190"/>
                    <a:pt x="593" y="303"/>
                    <a:pt x="336" y="557"/>
                  </a:cubicBezTo>
                  <a:cubicBezTo>
                    <a:pt x="237" y="656"/>
                    <a:pt x="127" y="724"/>
                    <a:pt x="1" y="741"/>
                  </a:cubicBezTo>
                  <a:lnTo>
                    <a:pt x="1" y="834"/>
                  </a:lnTo>
                  <a:cubicBezTo>
                    <a:pt x="8" y="1045"/>
                    <a:pt x="35" y="1257"/>
                    <a:pt x="45" y="1466"/>
                  </a:cubicBezTo>
                  <a:lnTo>
                    <a:pt x="45" y="1479"/>
                  </a:lnTo>
                  <a:cubicBezTo>
                    <a:pt x="336" y="1466"/>
                    <a:pt x="619" y="1377"/>
                    <a:pt x="800" y="1165"/>
                  </a:cubicBezTo>
                  <a:cubicBezTo>
                    <a:pt x="942" y="996"/>
                    <a:pt x="1086" y="922"/>
                    <a:pt x="1242" y="922"/>
                  </a:cubicBezTo>
                  <a:cubicBezTo>
                    <a:pt x="1365" y="922"/>
                    <a:pt x="1495" y="968"/>
                    <a:pt x="1638" y="1049"/>
                  </a:cubicBezTo>
                  <a:cubicBezTo>
                    <a:pt x="1720" y="1093"/>
                    <a:pt x="1808" y="1131"/>
                    <a:pt x="1894" y="1168"/>
                  </a:cubicBezTo>
                  <a:cubicBezTo>
                    <a:pt x="2027" y="1226"/>
                    <a:pt x="2159" y="1255"/>
                    <a:pt x="2295" y="1255"/>
                  </a:cubicBezTo>
                  <a:cubicBezTo>
                    <a:pt x="2368" y="1255"/>
                    <a:pt x="2443" y="1247"/>
                    <a:pt x="2519" y="1230"/>
                  </a:cubicBezTo>
                  <a:cubicBezTo>
                    <a:pt x="2799" y="1172"/>
                    <a:pt x="3049" y="1056"/>
                    <a:pt x="3288" y="909"/>
                  </a:cubicBezTo>
                  <a:cubicBezTo>
                    <a:pt x="3384" y="844"/>
                    <a:pt x="3486" y="789"/>
                    <a:pt x="3606" y="779"/>
                  </a:cubicBezTo>
                  <a:cubicBezTo>
                    <a:pt x="3652" y="776"/>
                    <a:pt x="3698" y="775"/>
                    <a:pt x="3743" y="775"/>
                  </a:cubicBezTo>
                  <a:cubicBezTo>
                    <a:pt x="3987" y="775"/>
                    <a:pt x="4228" y="815"/>
                    <a:pt x="4467" y="916"/>
                  </a:cubicBezTo>
                  <a:cubicBezTo>
                    <a:pt x="4619" y="979"/>
                    <a:pt x="4778" y="1040"/>
                    <a:pt x="4945" y="1040"/>
                  </a:cubicBezTo>
                  <a:cubicBezTo>
                    <a:pt x="4957" y="1040"/>
                    <a:pt x="4970" y="1039"/>
                    <a:pt x="4983" y="1039"/>
                  </a:cubicBezTo>
                  <a:cubicBezTo>
                    <a:pt x="5331" y="1021"/>
                    <a:pt x="5666" y="967"/>
                    <a:pt x="5964" y="782"/>
                  </a:cubicBezTo>
                  <a:cubicBezTo>
                    <a:pt x="6073" y="714"/>
                    <a:pt x="6182" y="652"/>
                    <a:pt x="6305" y="622"/>
                  </a:cubicBezTo>
                  <a:cubicBezTo>
                    <a:pt x="6371" y="605"/>
                    <a:pt x="6435" y="598"/>
                    <a:pt x="6499" y="598"/>
                  </a:cubicBezTo>
                  <a:cubicBezTo>
                    <a:pt x="6697" y="598"/>
                    <a:pt x="6887" y="671"/>
                    <a:pt x="7071" y="772"/>
                  </a:cubicBezTo>
                  <a:cubicBezTo>
                    <a:pt x="7276" y="881"/>
                    <a:pt x="7474" y="1015"/>
                    <a:pt x="7700" y="1069"/>
                  </a:cubicBezTo>
                  <a:cubicBezTo>
                    <a:pt x="7827" y="1101"/>
                    <a:pt x="7952" y="1116"/>
                    <a:pt x="8073" y="1116"/>
                  </a:cubicBezTo>
                  <a:cubicBezTo>
                    <a:pt x="8394" y="1116"/>
                    <a:pt x="8694" y="1016"/>
                    <a:pt x="8981" y="875"/>
                  </a:cubicBezTo>
                  <a:cubicBezTo>
                    <a:pt x="9088" y="819"/>
                    <a:pt x="9193" y="792"/>
                    <a:pt x="9297" y="792"/>
                  </a:cubicBezTo>
                  <a:cubicBezTo>
                    <a:pt x="9413" y="792"/>
                    <a:pt x="9527" y="825"/>
                    <a:pt x="9644" y="892"/>
                  </a:cubicBezTo>
                  <a:cubicBezTo>
                    <a:pt x="9753" y="950"/>
                    <a:pt x="9866" y="1015"/>
                    <a:pt x="9972" y="1080"/>
                  </a:cubicBezTo>
                  <a:cubicBezTo>
                    <a:pt x="10211" y="1220"/>
                    <a:pt x="10467" y="1319"/>
                    <a:pt x="10737" y="1360"/>
                  </a:cubicBezTo>
                  <a:cubicBezTo>
                    <a:pt x="10806" y="1370"/>
                    <a:pt x="10874" y="1375"/>
                    <a:pt x="10940" y="1375"/>
                  </a:cubicBezTo>
                  <a:cubicBezTo>
                    <a:pt x="11210" y="1375"/>
                    <a:pt x="11460" y="1293"/>
                    <a:pt x="11687" y="1148"/>
                  </a:cubicBezTo>
                  <a:cubicBezTo>
                    <a:pt x="11863" y="1033"/>
                    <a:pt x="12048" y="955"/>
                    <a:pt x="12252" y="955"/>
                  </a:cubicBezTo>
                  <a:cubicBezTo>
                    <a:pt x="12333" y="955"/>
                    <a:pt x="12417" y="967"/>
                    <a:pt x="12504" y="994"/>
                  </a:cubicBezTo>
                  <a:cubicBezTo>
                    <a:pt x="12661" y="1039"/>
                    <a:pt x="12798" y="1134"/>
                    <a:pt x="12941" y="1220"/>
                  </a:cubicBezTo>
                  <a:cubicBezTo>
                    <a:pt x="13180" y="1363"/>
                    <a:pt x="13426" y="1455"/>
                    <a:pt x="13691" y="1455"/>
                  </a:cubicBezTo>
                  <a:cubicBezTo>
                    <a:pt x="13749" y="1455"/>
                    <a:pt x="13808" y="1451"/>
                    <a:pt x="13867" y="1442"/>
                  </a:cubicBezTo>
                  <a:cubicBezTo>
                    <a:pt x="14090" y="1408"/>
                    <a:pt x="14291" y="1322"/>
                    <a:pt x="14479" y="1216"/>
                  </a:cubicBezTo>
                  <a:cubicBezTo>
                    <a:pt x="14572" y="1163"/>
                    <a:pt x="14666" y="1142"/>
                    <a:pt x="14767" y="1142"/>
                  </a:cubicBezTo>
                  <a:cubicBezTo>
                    <a:pt x="14808" y="1142"/>
                    <a:pt x="14849" y="1145"/>
                    <a:pt x="14893" y="1151"/>
                  </a:cubicBezTo>
                  <a:cubicBezTo>
                    <a:pt x="15046" y="1175"/>
                    <a:pt x="15180" y="1254"/>
                    <a:pt x="15303" y="1346"/>
                  </a:cubicBezTo>
                  <a:cubicBezTo>
                    <a:pt x="15503" y="1491"/>
                    <a:pt x="15717" y="1559"/>
                    <a:pt x="15942" y="1559"/>
                  </a:cubicBezTo>
                  <a:cubicBezTo>
                    <a:pt x="16010" y="1559"/>
                    <a:pt x="16078" y="1553"/>
                    <a:pt x="16147" y="1541"/>
                  </a:cubicBezTo>
                  <a:cubicBezTo>
                    <a:pt x="16328" y="1510"/>
                    <a:pt x="16488" y="1442"/>
                    <a:pt x="16652" y="1370"/>
                  </a:cubicBezTo>
                  <a:cubicBezTo>
                    <a:pt x="16802" y="1300"/>
                    <a:pt x="16949" y="1263"/>
                    <a:pt x="17093" y="1263"/>
                  </a:cubicBezTo>
                  <a:cubicBezTo>
                    <a:pt x="17294" y="1263"/>
                    <a:pt x="17491" y="1336"/>
                    <a:pt x="17684" y="1493"/>
                  </a:cubicBezTo>
                  <a:cubicBezTo>
                    <a:pt x="17935" y="1698"/>
                    <a:pt x="18211" y="1791"/>
                    <a:pt x="18507" y="1791"/>
                  </a:cubicBezTo>
                  <a:cubicBezTo>
                    <a:pt x="18590" y="1791"/>
                    <a:pt x="18675" y="1784"/>
                    <a:pt x="18761" y="1770"/>
                  </a:cubicBezTo>
                  <a:cubicBezTo>
                    <a:pt x="18853" y="1756"/>
                    <a:pt x="18938" y="1736"/>
                    <a:pt x="19017" y="1712"/>
                  </a:cubicBezTo>
                  <a:lnTo>
                    <a:pt x="19017" y="1049"/>
                  </a:lnTo>
                  <a:cubicBezTo>
                    <a:pt x="19007" y="1056"/>
                    <a:pt x="18997" y="1066"/>
                    <a:pt x="18983" y="1069"/>
                  </a:cubicBezTo>
                  <a:cubicBezTo>
                    <a:pt x="18785" y="1187"/>
                    <a:pt x="18614" y="1266"/>
                    <a:pt x="18452" y="1266"/>
                  </a:cubicBezTo>
                  <a:cubicBezTo>
                    <a:pt x="18318" y="1266"/>
                    <a:pt x="18190" y="1211"/>
                    <a:pt x="18060" y="1080"/>
                  </a:cubicBezTo>
                  <a:cubicBezTo>
                    <a:pt x="17769" y="782"/>
                    <a:pt x="17413" y="642"/>
                    <a:pt x="17053" y="642"/>
                  </a:cubicBezTo>
                  <a:cubicBezTo>
                    <a:pt x="16801" y="642"/>
                    <a:pt x="16546" y="711"/>
                    <a:pt x="16311" y="844"/>
                  </a:cubicBezTo>
                  <a:cubicBezTo>
                    <a:pt x="16187" y="914"/>
                    <a:pt x="16070" y="950"/>
                    <a:pt x="15953" y="950"/>
                  </a:cubicBezTo>
                  <a:cubicBezTo>
                    <a:pt x="15813" y="950"/>
                    <a:pt x="15674" y="897"/>
                    <a:pt x="15525" y="789"/>
                  </a:cubicBezTo>
                  <a:cubicBezTo>
                    <a:pt x="15278" y="606"/>
                    <a:pt x="15019" y="516"/>
                    <a:pt x="14751" y="516"/>
                  </a:cubicBezTo>
                  <a:cubicBezTo>
                    <a:pt x="14573" y="516"/>
                    <a:pt x="14392" y="556"/>
                    <a:pt x="14209" y="635"/>
                  </a:cubicBezTo>
                  <a:cubicBezTo>
                    <a:pt x="14120" y="673"/>
                    <a:pt x="14035" y="710"/>
                    <a:pt x="13943" y="748"/>
                  </a:cubicBezTo>
                  <a:cubicBezTo>
                    <a:pt x="13844" y="789"/>
                    <a:pt x="13748" y="811"/>
                    <a:pt x="13653" y="811"/>
                  </a:cubicBezTo>
                  <a:cubicBezTo>
                    <a:pt x="13518" y="811"/>
                    <a:pt x="13385" y="766"/>
                    <a:pt x="13252" y="669"/>
                  </a:cubicBezTo>
                  <a:cubicBezTo>
                    <a:pt x="13153" y="594"/>
                    <a:pt x="13047" y="533"/>
                    <a:pt x="12941" y="471"/>
                  </a:cubicBezTo>
                  <a:cubicBezTo>
                    <a:pt x="12715" y="348"/>
                    <a:pt x="12485" y="289"/>
                    <a:pt x="12251" y="289"/>
                  </a:cubicBezTo>
                  <a:cubicBezTo>
                    <a:pt x="12135" y="289"/>
                    <a:pt x="12018" y="303"/>
                    <a:pt x="11899" y="331"/>
                  </a:cubicBezTo>
                  <a:cubicBezTo>
                    <a:pt x="11670" y="386"/>
                    <a:pt x="11475" y="499"/>
                    <a:pt x="11284" y="625"/>
                  </a:cubicBezTo>
                  <a:cubicBezTo>
                    <a:pt x="11157" y="709"/>
                    <a:pt x="11022" y="752"/>
                    <a:pt x="10879" y="752"/>
                  </a:cubicBezTo>
                  <a:cubicBezTo>
                    <a:pt x="10796" y="752"/>
                    <a:pt x="10710" y="737"/>
                    <a:pt x="10621" y="707"/>
                  </a:cubicBezTo>
                  <a:cubicBezTo>
                    <a:pt x="10402" y="635"/>
                    <a:pt x="10215" y="502"/>
                    <a:pt x="10023" y="386"/>
                  </a:cubicBezTo>
                  <a:cubicBezTo>
                    <a:pt x="9771" y="234"/>
                    <a:pt x="9522" y="149"/>
                    <a:pt x="9271" y="149"/>
                  </a:cubicBezTo>
                  <a:cubicBezTo>
                    <a:pt x="9086" y="149"/>
                    <a:pt x="8900" y="195"/>
                    <a:pt x="8711" y="297"/>
                  </a:cubicBezTo>
                  <a:cubicBezTo>
                    <a:pt x="8510" y="405"/>
                    <a:pt x="8308" y="464"/>
                    <a:pt x="8103" y="464"/>
                  </a:cubicBezTo>
                  <a:cubicBezTo>
                    <a:pt x="7893" y="464"/>
                    <a:pt x="7680" y="403"/>
                    <a:pt x="7460" y="270"/>
                  </a:cubicBezTo>
                  <a:cubicBezTo>
                    <a:pt x="7161" y="91"/>
                    <a:pt x="6863" y="0"/>
                    <a:pt x="6567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 rot="-5084161">
              <a:off x="-56344" y="1660332"/>
              <a:ext cx="782165" cy="73833"/>
            </a:xfrm>
            <a:custGeom>
              <a:avLst/>
              <a:gdLst/>
              <a:ahLst/>
              <a:cxnLst/>
              <a:rect l="l" t="t" r="r" b="b"/>
              <a:pathLst>
                <a:path w="18984" h="1792" extrusionOk="0">
                  <a:moveTo>
                    <a:pt x="6531" y="0"/>
                  </a:moveTo>
                  <a:cubicBezTo>
                    <a:pt x="6250" y="0"/>
                    <a:pt x="5970" y="82"/>
                    <a:pt x="5690" y="248"/>
                  </a:cubicBezTo>
                  <a:cubicBezTo>
                    <a:pt x="5515" y="356"/>
                    <a:pt x="5326" y="416"/>
                    <a:pt x="5130" y="416"/>
                  </a:cubicBezTo>
                  <a:cubicBezTo>
                    <a:pt x="4972" y="416"/>
                    <a:pt x="4808" y="377"/>
                    <a:pt x="4641" y="293"/>
                  </a:cubicBezTo>
                  <a:cubicBezTo>
                    <a:pt x="4525" y="231"/>
                    <a:pt x="4399" y="194"/>
                    <a:pt x="4272" y="156"/>
                  </a:cubicBezTo>
                  <a:cubicBezTo>
                    <a:pt x="4086" y="98"/>
                    <a:pt x="3904" y="64"/>
                    <a:pt x="3728" y="64"/>
                  </a:cubicBezTo>
                  <a:cubicBezTo>
                    <a:pt x="3460" y="64"/>
                    <a:pt x="3205" y="142"/>
                    <a:pt x="2970" y="327"/>
                  </a:cubicBezTo>
                  <a:cubicBezTo>
                    <a:pt x="2912" y="375"/>
                    <a:pt x="2847" y="412"/>
                    <a:pt x="2779" y="447"/>
                  </a:cubicBezTo>
                  <a:cubicBezTo>
                    <a:pt x="2646" y="518"/>
                    <a:pt x="2513" y="562"/>
                    <a:pt x="2377" y="562"/>
                  </a:cubicBezTo>
                  <a:cubicBezTo>
                    <a:pt x="2254" y="562"/>
                    <a:pt x="2128" y="526"/>
                    <a:pt x="2000" y="443"/>
                  </a:cubicBezTo>
                  <a:cubicBezTo>
                    <a:pt x="1962" y="416"/>
                    <a:pt x="1914" y="395"/>
                    <a:pt x="1873" y="375"/>
                  </a:cubicBezTo>
                  <a:cubicBezTo>
                    <a:pt x="1652" y="257"/>
                    <a:pt x="1412" y="191"/>
                    <a:pt x="1175" y="191"/>
                  </a:cubicBezTo>
                  <a:cubicBezTo>
                    <a:pt x="864" y="191"/>
                    <a:pt x="558" y="304"/>
                    <a:pt x="302" y="556"/>
                  </a:cubicBezTo>
                  <a:cubicBezTo>
                    <a:pt x="213" y="648"/>
                    <a:pt x="114" y="710"/>
                    <a:pt x="1" y="734"/>
                  </a:cubicBezTo>
                  <a:cubicBezTo>
                    <a:pt x="1" y="754"/>
                    <a:pt x="1" y="775"/>
                    <a:pt x="8" y="795"/>
                  </a:cubicBezTo>
                  <a:cubicBezTo>
                    <a:pt x="15" y="908"/>
                    <a:pt x="45" y="1000"/>
                    <a:pt x="49" y="1116"/>
                  </a:cubicBezTo>
                  <a:cubicBezTo>
                    <a:pt x="52" y="1236"/>
                    <a:pt x="49" y="1356"/>
                    <a:pt x="49" y="1475"/>
                  </a:cubicBezTo>
                  <a:cubicBezTo>
                    <a:pt x="329" y="1458"/>
                    <a:pt x="592" y="1369"/>
                    <a:pt x="766" y="1164"/>
                  </a:cubicBezTo>
                  <a:cubicBezTo>
                    <a:pt x="908" y="996"/>
                    <a:pt x="1052" y="922"/>
                    <a:pt x="1208" y="922"/>
                  </a:cubicBezTo>
                  <a:cubicBezTo>
                    <a:pt x="1331" y="922"/>
                    <a:pt x="1461" y="967"/>
                    <a:pt x="1604" y="1048"/>
                  </a:cubicBezTo>
                  <a:cubicBezTo>
                    <a:pt x="1686" y="1096"/>
                    <a:pt x="1774" y="1130"/>
                    <a:pt x="1860" y="1168"/>
                  </a:cubicBezTo>
                  <a:cubicBezTo>
                    <a:pt x="1995" y="1226"/>
                    <a:pt x="2129" y="1257"/>
                    <a:pt x="2268" y="1257"/>
                  </a:cubicBezTo>
                  <a:cubicBezTo>
                    <a:pt x="2339" y="1257"/>
                    <a:pt x="2411" y="1249"/>
                    <a:pt x="2485" y="1233"/>
                  </a:cubicBezTo>
                  <a:cubicBezTo>
                    <a:pt x="2765" y="1171"/>
                    <a:pt x="3015" y="1058"/>
                    <a:pt x="3254" y="908"/>
                  </a:cubicBezTo>
                  <a:cubicBezTo>
                    <a:pt x="3350" y="843"/>
                    <a:pt x="3452" y="788"/>
                    <a:pt x="3572" y="778"/>
                  </a:cubicBezTo>
                  <a:cubicBezTo>
                    <a:pt x="3618" y="775"/>
                    <a:pt x="3664" y="774"/>
                    <a:pt x="3709" y="774"/>
                  </a:cubicBezTo>
                  <a:cubicBezTo>
                    <a:pt x="3953" y="774"/>
                    <a:pt x="4194" y="814"/>
                    <a:pt x="4433" y="915"/>
                  </a:cubicBezTo>
                  <a:cubicBezTo>
                    <a:pt x="4589" y="980"/>
                    <a:pt x="4751" y="1042"/>
                    <a:pt x="4922" y="1042"/>
                  </a:cubicBezTo>
                  <a:cubicBezTo>
                    <a:pt x="4931" y="1042"/>
                    <a:pt x="4940" y="1042"/>
                    <a:pt x="4949" y="1041"/>
                  </a:cubicBezTo>
                  <a:cubicBezTo>
                    <a:pt x="5297" y="1024"/>
                    <a:pt x="5632" y="966"/>
                    <a:pt x="5930" y="785"/>
                  </a:cubicBezTo>
                  <a:cubicBezTo>
                    <a:pt x="6039" y="717"/>
                    <a:pt x="6148" y="652"/>
                    <a:pt x="6271" y="621"/>
                  </a:cubicBezTo>
                  <a:cubicBezTo>
                    <a:pt x="6337" y="604"/>
                    <a:pt x="6401" y="597"/>
                    <a:pt x="6465" y="597"/>
                  </a:cubicBezTo>
                  <a:cubicBezTo>
                    <a:pt x="6663" y="597"/>
                    <a:pt x="6853" y="670"/>
                    <a:pt x="7037" y="771"/>
                  </a:cubicBezTo>
                  <a:cubicBezTo>
                    <a:pt x="7242" y="881"/>
                    <a:pt x="7440" y="1014"/>
                    <a:pt x="7666" y="1069"/>
                  </a:cubicBezTo>
                  <a:cubicBezTo>
                    <a:pt x="7793" y="1101"/>
                    <a:pt x="7918" y="1115"/>
                    <a:pt x="8039" y="1115"/>
                  </a:cubicBezTo>
                  <a:cubicBezTo>
                    <a:pt x="8360" y="1115"/>
                    <a:pt x="8660" y="1015"/>
                    <a:pt x="8947" y="874"/>
                  </a:cubicBezTo>
                  <a:cubicBezTo>
                    <a:pt x="9053" y="819"/>
                    <a:pt x="9157" y="792"/>
                    <a:pt x="9261" y="792"/>
                  </a:cubicBezTo>
                  <a:cubicBezTo>
                    <a:pt x="9377" y="792"/>
                    <a:pt x="9492" y="826"/>
                    <a:pt x="9610" y="891"/>
                  </a:cubicBezTo>
                  <a:cubicBezTo>
                    <a:pt x="9719" y="949"/>
                    <a:pt x="9832" y="1014"/>
                    <a:pt x="9938" y="1079"/>
                  </a:cubicBezTo>
                  <a:cubicBezTo>
                    <a:pt x="10177" y="1219"/>
                    <a:pt x="10433" y="1318"/>
                    <a:pt x="10703" y="1359"/>
                  </a:cubicBezTo>
                  <a:cubicBezTo>
                    <a:pt x="10773" y="1369"/>
                    <a:pt x="10842" y="1374"/>
                    <a:pt x="10910" y="1374"/>
                  </a:cubicBezTo>
                  <a:cubicBezTo>
                    <a:pt x="11178" y="1374"/>
                    <a:pt x="11427" y="1295"/>
                    <a:pt x="11653" y="1147"/>
                  </a:cubicBezTo>
                  <a:cubicBezTo>
                    <a:pt x="11830" y="1034"/>
                    <a:pt x="12016" y="955"/>
                    <a:pt x="12221" y="955"/>
                  </a:cubicBezTo>
                  <a:cubicBezTo>
                    <a:pt x="12301" y="955"/>
                    <a:pt x="12384" y="967"/>
                    <a:pt x="12470" y="993"/>
                  </a:cubicBezTo>
                  <a:cubicBezTo>
                    <a:pt x="12627" y="1041"/>
                    <a:pt x="12764" y="1133"/>
                    <a:pt x="12907" y="1219"/>
                  </a:cubicBezTo>
                  <a:cubicBezTo>
                    <a:pt x="13146" y="1362"/>
                    <a:pt x="13392" y="1455"/>
                    <a:pt x="13657" y="1455"/>
                  </a:cubicBezTo>
                  <a:cubicBezTo>
                    <a:pt x="13715" y="1455"/>
                    <a:pt x="13774" y="1450"/>
                    <a:pt x="13833" y="1441"/>
                  </a:cubicBezTo>
                  <a:cubicBezTo>
                    <a:pt x="14056" y="1407"/>
                    <a:pt x="14257" y="1321"/>
                    <a:pt x="14445" y="1215"/>
                  </a:cubicBezTo>
                  <a:cubicBezTo>
                    <a:pt x="14539" y="1163"/>
                    <a:pt x="14635" y="1142"/>
                    <a:pt x="14739" y="1142"/>
                  </a:cubicBezTo>
                  <a:cubicBezTo>
                    <a:pt x="14778" y="1142"/>
                    <a:pt x="14817" y="1145"/>
                    <a:pt x="14859" y="1151"/>
                  </a:cubicBezTo>
                  <a:cubicBezTo>
                    <a:pt x="15012" y="1178"/>
                    <a:pt x="15146" y="1253"/>
                    <a:pt x="15269" y="1349"/>
                  </a:cubicBezTo>
                  <a:cubicBezTo>
                    <a:pt x="15467" y="1493"/>
                    <a:pt x="15680" y="1558"/>
                    <a:pt x="15904" y="1558"/>
                  </a:cubicBezTo>
                  <a:cubicBezTo>
                    <a:pt x="15972" y="1558"/>
                    <a:pt x="16042" y="1552"/>
                    <a:pt x="16113" y="1540"/>
                  </a:cubicBezTo>
                  <a:cubicBezTo>
                    <a:pt x="16294" y="1509"/>
                    <a:pt x="16454" y="1441"/>
                    <a:pt x="16618" y="1369"/>
                  </a:cubicBezTo>
                  <a:cubicBezTo>
                    <a:pt x="16768" y="1299"/>
                    <a:pt x="16915" y="1262"/>
                    <a:pt x="17059" y="1262"/>
                  </a:cubicBezTo>
                  <a:cubicBezTo>
                    <a:pt x="17260" y="1262"/>
                    <a:pt x="17457" y="1335"/>
                    <a:pt x="17650" y="1492"/>
                  </a:cubicBezTo>
                  <a:cubicBezTo>
                    <a:pt x="17900" y="1699"/>
                    <a:pt x="18175" y="1791"/>
                    <a:pt x="18469" y="1791"/>
                  </a:cubicBezTo>
                  <a:cubicBezTo>
                    <a:pt x="18553" y="1791"/>
                    <a:pt x="18639" y="1784"/>
                    <a:pt x="18727" y="1769"/>
                  </a:cubicBezTo>
                  <a:cubicBezTo>
                    <a:pt x="18819" y="1759"/>
                    <a:pt x="18904" y="1735"/>
                    <a:pt x="18983" y="1711"/>
                  </a:cubicBezTo>
                  <a:lnTo>
                    <a:pt x="18983" y="1048"/>
                  </a:lnTo>
                  <a:cubicBezTo>
                    <a:pt x="18973" y="1058"/>
                    <a:pt x="18963" y="1065"/>
                    <a:pt x="18949" y="1069"/>
                  </a:cubicBezTo>
                  <a:cubicBezTo>
                    <a:pt x="18751" y="1186"/>
                    <a:pt x="18580" y="1265"/>
                    <a:pt x="18418" y="1265"/>
                  </a:cubicBezTo>
                  <a:cubicBezTo>
                    <a:pt x="18284" y="1265"/>
                    <a:pt x="18156" y="1211"/>
                    <a:pt x="18026" y="1079"/>
                  </a:cubicBezTo>
                  <a:cubicBezTo>
                    <a:pt x="17735" y="782"/>
                    <a:pt x="17379" y="641"/>
                    <a:pt x="17019" y="641"/>
                  </a:cubicBezTo>
                  <a:cubicBezTo>
                    <a:pt x="16767" y="641"/>
                    <a:pt x="16512" y="711"/>
                    <a:pt x="16277" y="843"/>
                  </a:cubicBezTo>
                  <a:cubicBezTo>
                    <a:pt x="16152" y="913"/>
                    <a:pt x="16034" y="950"/>
                    <a:pt x="15917" y="950"/>
                  </a:cubicBezTo>
                  <a:cubicBezTo>
                    <a:pt x="15778" y="950"/>
                    <a:pt x="15639" y="898"/>
                    <a:pt x="15491" y="788"/>
                  </a:cubicBezTo>
                  <a:cubicBezTo>
                    <a:pt x="15244" y="606"/>
                    <a:pt x="14985" y="515"/>
                    <a:pt x="14717" y="515"/>
                  </a:cubicBezTo>
                  <a:cubicBezTo>
                    <a:pt x="14539" y="515"/>
                    <a:pt x="14358" y="555"/>
                    <a:pt x="14175" y="635"/>
                  </a:cubicBezTo>
                  <a:cubicBezTo>
                    <a:pt x="14086" y="672"/>
                    <a:pt x="14001" y="710"/>
                    <a:pt x="13909" y="751"/>
                  </a:cubicBezTo>
                  <a:cubicBezTo>
                    <a:pt x="13810" y="790"/>
                    <a:pt x="13714" y="811"/>
                    <a:pt x="13620" y="811"/>
                  </a:cubicBezTo>
                  <a:cubicBezTo>
                    <a:pt x="13484" y="811"/>
                    <a:pt x="13351" y="767"/>
                    <a:pt x="13218" y="669"/>
                  </a:cubicBezTo>
                  <a:cubicBezTo>
                    <a:pt x="13119" y="597"/>
                    <a:pt x="13013" y="532"/>
                    <a:pt x="12907" y="471"/>
                  </a:cubicBezTo>
                  <a:cubicBezTo>
                    <a:pt x="12679" y="349"/>
                    <a:pt x="12448" y="289"/>
                    <a:pt x="12212" y="289"/>
                  </a:cubicBezTo>
                  <a:cubicBezTo>
                    <a:pt x="12098" y="289"/>
                    <a:pt x="11982" y="303"/>
                    <a:pt x="11865" y="330"/>
                  </a:cubicBezTo>
                  <a:cubicBezTo>
                    <a:pt x="11636" y="385"/>
                    <a:pt x="11441" y="498"/>
                    <a:pt x="11250" y="624"/>
                  </a:cubicBezTo>
                  <a:cubicBezTo>
                    <a:pt x="11123" y="708"/>
                    <a:pt x="10988" y="752"/>
                    <a:pt x="10845" y="752"/>
                  </a:cubicBezTo>
                  <a:cubicBezTo>
                    <a:pt x="10762" y="752"/>
                    <a:pt x="10676" y="737"/>
                    <a:pt x="10587" y="706"/>
                  </a:cubicBezTo>
                  <a:cubicBezTo>
                    <a:pt x="10368" y="635"/>
                    <a:pt x="10181" y="501"/>
                    <a:pt x="9989" y="385"/>
                  </a:cubicBezTo>
                  <a:cubicBezTo>
                    <a:pt x="9737" y="234"/>
                    <a:pt x="9488" y="148"/>
                    <a:pt x="9237" y="148"/>
                  </a:cubicBezTo>
                  <a:cubicBezTo>
                    <a:pt x="9052" y="148"/>
                    <a:pt x="8866" y="195"/>
                    <a:pt x="8677" y="296"/>
                  </a:cubicBezTo>
                  <a:cubicBezTo>
                    <a:pt x="8475" y="405"/>
                    <a:pt x="8272" y="464"/>
                    <a:pt x="8066" y="464"/>
                  </a:cubicBezTo>
                  <a:cubicBezTo>
                    <a:pt x="7857" y="464"/>
                    <a:pt x="7645" y="403"/>
                    <a:pt x="7426" y="272"/>
                  </a:cubicBezTo>
                  <a:cubicBezTo>
                    <a:pt x="7126" y="92"/>
                    <a:pt x="6828" y="0"/>
                    <a:pt x="6531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13"/>
          <p:cNvSpPr/>
          <p:nvPr/>
        </p:nvSpPr>
        <p:spPr>
          <a:xfrm rot="5400000">
            <a:off x="8288050" y="603875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3"/>
          <p:cNvSpPr/>
          <p:nvPr/>
        </p:nvSpPr>
        <p:spPr>
          <a:xfrm rot="-4711276">
            <a:off x="-10184" y="3894118"/>
            <a:ext cx="518663" cy="216742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13"/>
          <p:cNvGrpSpPr/>
          <p:nvPr/>
        </p:nvGrpSpPr>
        <p:grpSpPr>
          <a:xfrm>
            <a:off x="8422888" y="114299"/>
            <a:ext cx="250137" cy="252072"/>
            <a:chOff x="8422888" y="114299"/>
            <a:chExt cx="250137" cy="252072"/>
          </a:xfrm>
        </p:grpSpPr>
        <p:sp>
          <p:nvSpPr>
            <p:cNvPr id="773" name="Google Shape;773;p13"/>
            <p:cNvSpPr/>
            <p:nvPr/>
          </p:nvSpPr>
          <p:spPr>
            <a:xfrm>
              <a:off x="8422888" y="1142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8508818" y="2108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13"/>
          <p:cNvGrpSpPr/>
          <p:nvPr/>
        </p:nvGrpSpPr>
        <p:grpSpPr>
          <a:xfrm>
            <a:off x="8677125" y="3028996"/>
            <a:ext cx="285570" cy="798402"/>
            <a:chOff x="8677125" y="3028996"/>
            <a:chExt cx="285570" cy="798402"/>
          </a:xfrm>
        </p:grpSpPr>
        <p:sp>
          <p:nvSpPr>
            <p:cNvPr id="776" name="Google Shape;776;p13"/>
            <p:cNvSpPr/>
            <p:nvPr/>
          </p:nvSpPr>
          <p:spPr>
            <a:xfrm rot="-5400000">
              <a:off x="8667276" y="3368491"/>
              <a:ext cx="99535" cy="79837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 rot="-5400000">
              <a:off x="8653944" y="3659494"/>
              <a:ext cx="77040" cy="30099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 rot="-5400000">
              <a:off x="8641788" y="3501368"/>
              <a:ext cx="87957" cy="16703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 rot="-5400000">
              <a:off x="8653965" y="3582891"/>
              <a:ext cx="72656" cy="25758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 rot="-5400000">
              <a:off x="8672121" y="3451975"/>
              <a:ext cx="12323" cy="1736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 rot="-5400000">
              <a:off x="8788942" y="3755348"/>
              <a:ext cx="58555" cy="80168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 rot="-5400000">
              <a:off x="8832561" y="3547312"/>
              <a:ext cx="79852" cy="64829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 rot="-5400000">
              <a:off x="8850672" y="3695843"/>
              <a:ext cx="67735" cy="58255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 rot="-5400000">
              <a:off x="8663352" y="3731465"/>
              <a:ext cx="59506" cy="31133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 rot="-5400000">
              <a:off x="8881784" y="3453839"/>
              <a:ext cx="88494" cy="71031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 rot="-5400000">
              <a:off x="8845173" y="3625340"/>
              <a:ext cx="68438" cy="61521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rot="-5400000">
              <a:off x="8674000" y="3782844"/>
              <a:ext cx="38210" cy="31381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 rot="-5400000">
              <a:off x="8675753" y="3290628"/>
              <a:ext cx="77784" cy="74462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 rot="-5400000">
              <a:off x="8719149" y="3768042"/>
              <a:ext cx="48796" cy="58834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 rot="-5400000">
              <a:off x="8670254" y="3128699"/>
              <a:ext cx="86675" cy="72354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 rot="-5400000">
              <a:off x="8894706" y="3547022"/>
              <a:ext cx="77329" cy="58090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 rot="-5400000">
              <a:off x="8940543" y="3462147"/>
              <a:ext cx="39326" cy="4424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 rot="-5400000">
              <a:off x="8899150" y="3374110"/>
              <a:ext cx="111528" cy="15008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 rot="-5400000">
              <a:off x="8677366" y="3212889"/>
              <a:ext cx="74352" cy="74256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 rot="-5400000">
              <a:off x="8903638" y="3625009"/>
              <a:ext cx="67570" cy="49738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 rot="-5400000">
              <a:off x="8929006" y="3286986"/>
              <a:ext cx="51649" cy="14926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rot="-5400000">
              <a:off x="8906202" y="3698406"/>
              <a:ext cx="67735" cy="44694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rot="-5400000">
              <a:off x="8908186" y="3773002"/>
              <a:ext cx="67446" cy="40766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 rot="-5400000">
              <a:off x="8743004" y="3038988"/>
              <a:ext cx="87502" cy="68343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 rot="-5400000">
              <a:off x="8675485" y="3042214"/>
              <a:ext cx="76213" cy="72933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 rot="-5400000">
              <a:off x="8798366" y="3362390"/>
              <a:ext cx="112396" cy="57428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 rot="-5400000">
              <a:off x="8818110" y="3035370"/>
              <a:ext cx="83408" cy="70659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 rot="-5400000">
              <a:off x="8946477" y="3160887"/>
              <a:ext cx="28161" cy="3721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 rot="-5400000">
              <a:off x="8916104" y="3216565"/>
              <a:ext cx="79604" cy="13024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 rot="-5400000">
              <a:off x="8890220" y="3034957"/>
              <a:ext cx="77867" cy="66524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 rot="-5400000">
              <a:off x="8815816" y="3206499"/>
              <a:ext cx="81547" cy="55774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 rot="-5400000">
              <a:off x="8769528" y="3550806"/>
              <a:ext cx="76171" cy="6631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 rot="-5400000">
              <a:off x="8699446" y="3557464"/>
              <a:ext cx="73525" cy="68137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 rot="-5400000">
              <a:off x="8751004" y="3468435"/>
              <a:ext cx="93994" cy="68261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 rot="-5400000">
              <a:off x="8817056" y="3459607"/>
              <a:ext cx="89197" cy="68963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 rot="-5400000">
              <a:off x="8775606" y="3627098"/>
              <a:ext cx="73483" cy="71568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 rot="-5400000">
              <a:off x="8679308" y="3465417"/>
              <a:ext cx="95276" cy="80705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 rot="-5400000">
              <a:off x="8856585" y="3766056"/>
              <a:ext cx="65626" cy="57056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 rot="-5400000">
              <a:off x="8711375" y="3712383"/>
              <a:ext cx="64469" cy="54741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 rot="-5400000">
              <a:off x="8862184" y="3354389"/>
              <a:ext cx="112810" cy="61108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 rot="-5400000">
              <a:off x="8780796" y="3693653"/>
              <a:ext cx="68852" cy="76240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 rot="-5400000">
              <a:off x="8701657" y="3638779"/>
              <a:ext cx="79562" cy="6106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 rot="-5400000">
              <a:off x="8889434" y="3113606"/>
              <a:ext cx="74931" cy="66814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 rot="-5400000">
              <a:off x="8886976" y="3273115"/>
              <a:ext cx="56570" cy="51557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 rot="-5400000">
              <a:off x="8817263" y="3125369"/>
              <a:ext cx="81299" cy="60901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 rot="-5400000">
              <a:off x="8876926" y="3196906"/>
              <a:ext cx="84979" cy="6028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 rot="-5400000">
              <a:off x="8756732" y="3285521"/>
              <a:ext cx="66453" cy="62100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 rot="-5400000">
              <a:off x="8746787" y="3129732"/>
              <a:ext cx="85393" cy="65615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 rot="-5400000">
              <a:off x="8825121" y="3280021"/>
              <a:ext cx="59093" cy="54162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 rot="-5400000">
              <a:off x="8737545" y="3368180"/>
              <a:ext cx="104746" cy="59702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 rot="-5400000">
              <a:off x="8751150" y="3210263"/>
              <a:ext cx="76626" cy="65904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 rot="-5400000">
              <a:off x="8958986" y="3322630"/>
              <a:ext cx="6823" cy="4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 rot="-5400000">
              <a:off x="8935539" y="3510816"/>
              <a:ext cx="53717" cy="4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 rot="-5400000">
              <a:off x="8958903" y="3265029"/>
              <a:ext cx="6989" cy="4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 rot="-5400000">
              <a:off x="8958696" y="3441017"/>
              <a:ext cx="7402" cy="4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 rot="-5400000">
              <a:off x="8934402" y="3120693"/>
              <a:ext cx="55991" cy="4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 rot="-5400000">
              <a:off x="8959131" y="3180032"/>
              <a:ext cx="6534" cy="4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 rot="-5400000">
              <a:off x="8921195" y="3823883"/>
              <a:ext cx="41" cy="6408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 rot="-5400000">
              <a:off x="8958924" y="3756336"/>
              <a:ext cx="6947" cy="4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 rot="-5400000">
              <a:off x="8958924" y="3612643"/>
              <a:ext cx="6947" cy="4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 rot="-5400000">
              <a:off x="8958986" y="3683497"/>
              <a:ext cx="6823" cy="4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 rot="-5400000">
              <a:off x="8421251" y="3285664"/>
              <a:ext cx="797855" cy="285032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851675"/>
            <a:ext cx="85206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  <p:sldLayoutId id="2147483665" r:id="rId10"/>
    <p:sldLayoutId id="2147483670" r:id="rId11"/>
    <p:sldLayoutId id="2147483678" r:id="rId12"/>
    <p:sldLayoutId id="2147483679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uB3o9l2P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ULsyfVCfpC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2"/>
          <p:cNvGrpSpPr/>
          <p:nvPr/>
        </p:nvGrpSpPr>
        <p:grpSpPr>
          <a:xfrm>
            <a:off x="8381175" y="-1"/>
            <a:ext cx="840072" cy="1008016"/>
            <a:chOff x="8381175" y="-1"/>
            <a:chExt cx="840072" cy="1008016"/>
          </a:xfrm>
        </p:grpSpPr>
        <p:sp>
          <p:nvSpPr>
            <p:cNvPr id="3220" name="Google Shape;3220;p42"/>
            <p:cNvSpPr/>
            <p:nvPr/>
          </p:nvSpPr>
          <p:spPr>
            <a:xfrm rot="-1010507">
              <a:off x="8493568" y="70541"/>
              <a:ext cx="615286" cy="866933"/>
            </a:xfrm>
            <a:custGeom>
              <a:avLst/>
              <a:gdLst/>
              <a:ahLst/>
              <a:cxnLst/>
              <a:rect l="l" t="t" r="r" b="b"/>
              <a:pathLst>
                <a:path w="8697" h="12254" extrusionOk="0">
                  <a:moveTo>
                    <a:pt x="6052" y="0"/>
                  </a:moveTo>
                  <a:cubicBezTo>
                    <a:pt x="6052" y="0"/>
                    <a:pt x="103" y="1220"/>
                    <a:pt x="51" y="1422"/>
                  </a:cubicBezTo>
                  <a:cubicBezTo>
                    <a:pt x="0" y="1627"/>
                    <a:pt x="1934" y="12254"/>
                    <a:pt x="1934" y="12254"/>
                  </a:cubicBezTo>
                  <a:lnTo>
                    <a:pt x="6154" y="12151"/>
                  </a:lnTo>
                  <a:lnTo>
                    <a:pt x="8697" y="2846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rot="-1010507">
              <a:off x="8596191" y="238645"/>
              <a:ext cx="280512" cy="629294"/>
            </a:xfrm>
            <a:custGeom>
              <a:avLst/>
              <a:gdLst/>
              <a:ahLst/>
              <a:cxnLst/>
              <a:rect l="l" t="t" r="r" b="b"/>
              <a:pathLst>
                <a:path w="3965" h="8895" extrusionOk="0">
                  <a:moveTo>
                    <a:pt x="1829" y="0"/>
                  </a:moveTo>
                  <a:cubicBezTo>
                    <a:pt x="1149" y="0"/>
                    <a:pt x="424" y="208"/>
                    <a:pt x="0" y="513"/>
                  </a:cubicBezTo>
                  <a:lnTo>
                    <a:pt x="308" y="1319"/>
                  </a:lnTo>
                  <a:cubicBezTo>
                    <a:pt x="629" y="1073"/>
                    <a:pt x="1135" y="919"/>
                    <a:pt x="1596" y="919"/>
                  </a:cubicBezTo>
                  <a:cubicBezTo>
                    <a:pt x="2399" y="933"/>
                    <a:pt x="2809" y="1363"/>
                    <a:pt x="2809" y="2016"/>
                  </a:cubicBezTo>
                  <a:cubicBezTo>
                    <a:pt x="2809" y="2594"/>
                    <a:pt x="2495" y="3089"/>
                    <a:pt x="1917" y="3769"/>
                  </a:cubicBezTo>
                  <a:cubicBezTo>
                    <a:pt x="1282" y="4538"/>
                    <a:pt x="1049" y="5290"/>
                    <a:pt x="1128" y="5980"/>
                  </a:cubicBezTo>
                  <a:lnTo>
                    <a:pt x="1152" y="6315"/>
                  </a:lnTo>
                  <a:lnTo>
                    <a:pt x="1152" y="6318"/>
                  </a:lnTo>
                  <a:lnTo>
                    <a:pt x="2150" y="6318"/>
                  </a:lnTo>
                  <a:lnTo>
                    <a:pt x="2136" y="5987"/>
                  </a:lnTo>
                  <a:cubicBezTo>
                    <a:pt x="2099" y="5331"/>
                    <a:pt x="2304" y="4774"/>
                    <a:pt x="2867" y="4107"/>
                  </a:cubicBezTo>
                  <a:cubicBezTo>
                    <a:pt x="3479" y="3376"/>
                    <a:pt x="3964" y="2747"/>
                    <a:pt x="3964" y="1879"/>
                  </a:cubicBezTo>
                  <a:cubicBezTo>
                    <a:pt x="3964" y="906"/>
                    <a:pt x="3298" y="0"/>
                    <a:pt x="1829" y="0"/>
                  </a:cubicBezTo>
                  <a:close/>
                  <a:moveTo>
                    <a:pt x="1641" y="7302"/>
                  </a:moveTo>
                  <a:cubicBezTo>
                    <a:pt x="1193" y="7302"/>
                    <a:pt x="872" y="7630"/>
                    <a:pt x="872" y="8105"/>
                  </a:cubicBezTo>
                  <a:cubicBezTo>
                    <a:pt x="872" y="8551"/>
                    <a:pt x="1176" y="8895"/>
                    <a:pt x="1620" y="8895"/>
                  </a:cubicBezTo>
                  <a:cubicBezTo>
                    <a:pt x="1623" y="8895"/>
                    <a:pt x="1625" y="8895"/>
                    <a:pt x="1627" y="8895"/>
                  </a:cubicBezTo>
                  <a:cubicBezTo>
                    <a:pt x="2102" y="8895"/>
                    <a:pt x="2396" y="8553"/>
                    <a:pt x="2396" y="8105"/>
                  </a:cubicBezTo>
                  <a:cubicBezTo>
                    <a:pt x="2396" y="7634"/>
                    <a:pt x="2088" y="7302"/>
                    <a:pt x="1641" y="7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42"/>
          <p:cNvGrpSpPr/>
          <p:nvPr/>
        </p:nvGrpSpPr>
        <p:grpSpPr>
          <a:xfrm>
            <a:off x="114290" y="4229303"/>
            <a:ext cx="693122" cy="854312"/>
            <a:chOff x="114290" y="4229303"/>
            <a:chExt cx="693122" cy="854312"/>
          </a:xfrm>
        </p:grpSpPr>
        <p:sp>
          <p:nvSpPr>
            <p:cNvPr id="3223" name="Google Shape;3223;p42"/>
            <p:cNvSpPr/>
            <p:nvPr/>
          </p:nvSpPr>
          <p:spPr>
            <a:xfrm rot="1449340">
              <a:off x="248232" y="4283665"/>
              <a:ext cx="425239" cy="745588"/>
            </a:xfrm>
            <a:custGeom>
              <a:avLst/>
              <a:gdLst/>
              <a:ahLst/>
              <a:cxnLst/>
              <a:rect l="l" t="t" r="r" b="b"/>
              <a:pathLst>
                <a:path w="6545" h="11476" extrusionOk="0">
                  <a:moveTo>
                    <a:pt x="1849" y="1"/>
                  </a:moveTo>
                  <a:lnTo>
                    <a:pt x="1" y="11240"/>
                  </a:lnTo>
                  <a:lnTo>
                    <a:pt x="3271" y="11476"/>
                  </a:lnTo>
                  <a:lnTo>
                    <a:pt x="6544" y="266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rot="1449340">
              <a:off x="344179" y="4408056"/>
              <a:ext cx="91740" cy="530410"/>
            </a:xfrm>
            <a:custGeom>
              <a:avLst/>
              <a:gdLst/>
              <a:ahLst/>
              <a:cxnLst/>
              <a:rect l="l" t="t" r="r" b="b"/>
              <a:pathLst>
                <a:path w="1412" h="8164" extrusionOk="0">
                  <a:moveTo>
                    <a:pt x="134" y="0"/>
                  </a:moveTo>
                  <a:lnTo>
                    <a:pt x="301" y="5721"/>
                  </a:lnTo>
                  <a:lnTo>
                    <a:pt x="1111" y="5721"/>
                  </a:lnTo>
                  <a:lnTo>
                    <a:pt x="1278" y="0"/>
                  </a:lnTo>
                  <a:close/>
                  <a:moveTo>
                    <a:pt x="708" y="6684"/>
                  </a:moveTo>
                  <a:cubicBezTo>
                    <a:pt x="301" y="6684"/>
                    <a:pt x="0" y="6995"/>
                    <a:pt x="0" y="7422"/>
                  </a:cubicBezTo>
                  <a:cubicBezTo>
                    <a:pt x="0" y="7843"/>
                    <a:pt x="287" y="8164"/>
                    <a:pt x="708" y="8164"/>
                  </a:cubicBezTo>
                  <a:cubicBezTo>
                    <a:pt x="1138" y="8164"/>
                    <a:pt x="1412" y="7843"/>
                    <a:pt x="1412" y="7422"/>
                  </a:cubicBezTo>
                  <a:cubicBezTo>
                    <a:pt x="1412" y="6995"/>
                    <a:pt x="1135" y="6684"/>
                    <a:pt x="708" y="6684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5" name="Google Shape;3225;p42"/>
          <p:cNvGrpSpPr/>
          <p:nvPr/>
        </p:nvGrpSpPr>
        <p:grpSpPr>
          <a:xfrm>
            <a:off x="7274269" y="4381028"/>
            <a:ext cx="1629622" cy="631114"/>
            <a:chOff x="7274269" y="4381028"/>
            <a:chExt cx="1629622" cy="631114"/>
          </a:xfrm>
        </p:grpSpPr>
        <p:sp>
          <p:nvSpPr>
            <p:cNvPr id="3226" name="Google Shape;3226;p42"/>
            <p:cNvSpPr/>
            <p:nvPr/>
          </p:nvSpPr>
          <p:spPr>
            <a:xfrm rot="-553988">
              <a:off x="7294548" y="4506044"/>
              <a:ext cx="1589065" cy="381083"/>
            </a:xfrm>
            <a:custGeom>
              <a:avLst/>
              <a:gdLst/>
              <a:ahLst/>
              <a:cxnLst/>
              <a:rect l="l" t="t" r="r" b="b"/>
              <a:pathLst>
                <a:path w="34293" h="8224" extrusionOk="0">
                  <a:moveTo>
                    <a:pt x="20460" y="0"/>
                  </a:moveTo>
                  <a:cubicBezTo>
                    <a:pt x="20021" y="0"/>
                    <a:pt x="19368" y="140"/>
                    <a:pt x="18771" y="794"/>
                  </a:cubicBezTo>
                  <a:cubicBezTo>
                    <a:pt x="18547" y="1036"/>
                    <a:pt x="18351" y="1344"/>
                    <a:pt x="18173" y="1680"/>
                  </a:cubicBezTo>
                  <a:cubicBezTo>
                    <a:pt x="18117" y="1391"/>
                    <a:pt x="18015" y="1120"/>
                    <a:pt x="17847" y="878"/>
                  </a:cubicBezTo>
                  <a:cubicBezTo>
                    <a:pt x="17483" y="327"/>
                    <a:pt x="16913" y="9"/>
                    <a:pt x="16260" y="9"/>
                  </a:cubicBezTo>
                  <a:cubicBezTo>
                    <a:pt x="15821" y="9"/>
                    <a:pt x="15168" y="149"/>
                    <a:pt x="14570" y="803"/>
                  </a:cubicBezTo>
                  <a:cubicBezTo>
                    <a:pt x="14244" y="1158"/>
                    <a:pt x="13973" y="1615"/>
                    <a:pt x="13777" y="2147"/>
                  </a:cubicBezTo>
                  <a:cubicBezTo>
                    <a:pt x="13730" y="2278"/>
                    <a:pt x="13684" y="2418"/>
                    <a:pt x="13637" y="2558"/>
                  </a:cubicBezTo>
                  <a:cubicBezTo>
                    <a:pt x="13534" y="2548"/>
                    <a:pt x="13413" y="2530"/>
                    <a:pt x="13301" y="2530"/>
                  </a:cubicBezTo>
                  <a:cubicBezTo>
                    <a:pt x="12844" y="2530"/>
                    <a:pt x="12424" y="2632"/>
                    <a:pt x="12041" y="2847"/>
                  </a:cubicBezTo>
                  <a:cubicBezTo>
                    <a:pt x="11705" y="2642"/>
                    <a:pt x="11303" y="2530"/>
                    <a:pt x="10874" y="2530"/>
                  </a:cubicBezTo>
                  <a:cubicBezTo>
                    <a:pt x="10473" y="2530"/>
                    <a:pt x="10090" y="2614"/>
                    <a:pt x="9735" y="2782"/>
                  </a:cubicBezTo>
                  <a:cubicBezTo>
                    <a:pt x="9465" y="2614"/>
                    <a:pt x="9147" y="2520"/>
                    <a:pt x="8802" y="2520"/>
                  </a:cubicBezTo>
                  <a:cubicBezTo>
                    <a:pt x="8550" y="2520"/>
                    <a:pt x="8298" y="2567"/>
                    <a:pt x="8065" y="2660"/>
                  </a:cubicBezTo>
                  <a:cubicBezTo>
                    <a:pt x="8130" y="2464"/>
                    <a:pt x="8167" y="2240"/>
                    <a:pt x="8167" y="2016"/>
                  </a:cubicBezTo>
                  <a:cubicBezTo>
                    <a:pt x="8167" y="1550"/>
                    <a:pt x="7981" y="1120"/>
                    <a:pt x="7635" y="794"/>
                  </a:cubicBezTo>
                  <a:cubicBezTo>
                    <a:pt x="7383" y="532"/>
                    <a:pt x="7047" y="373"/>
                    <a:pt x="6646" y="289"/>
                  </a:cubicBezTo>
                  <a:lnTo>
                    <a:pt x="6627" y="289"/>
                  </a:lnTo>
                  <a:cubicBezTo>
                    <a:pt x="6366" y="243"/>
                    <a:pt x="6076" y="215"/>
                    <a:pt x="5750" y="187"/>
                  </a:cubicBezTo>
                  <a:cubicBezTo>
                    <a:pt x="5442" y="168"/>
                    <a:pt x="5059" y="168"/>
                    <a:pt x="4583" y="168"/>
                  </a:cubicBezTo>
                  <a:cubicBezTo>
                    <a:pt x="3743" y="168"/>
                    <a:pt x="3052" y="224"/>
                    <a:pt x="2492" y="336"/>
                  </a:cubicBezTo>
                  <a:cubicBezTo>
                    <a:pt x="1773" y="485"/>
                    <a:pt x="1213" y="756"/>
                    <a:pt x="793" y="1148"/>
                  </a:cubicBezTo>
                  <a:cubicBezTo>
                    <a:pt x="280" y="1624"/>
                    <a:pt x="0" y="2278"/>
                    <a:pt x="0" y="3015"/>
                  </a:cubicBezTo>
                  <a:cubicBezTo>
                    <a:pt x="0" y="3360"/>
                    <a:pt x="56" y="3687"/>
                    <a:pt x="187" y="3986"/>
                  </a:cubicBezTo>
                  <a:cubicBezTo>
                    <a:pt x="327" y="4312"/>
                    <a:pt x="513" y="4602"/>
                    <a:pt x="756" y="4807"/>
                  </a:cubicBezTo>
                  <a:cubicBezTo>
                    <a:pt x="1036" y="5050"/>
                    <a:pt x="1400" y="5190"/>
                    <a:pt x="1773" y="5218"/>
                  </a:cubicBezTo>
                  <a:cubicBezTo>
                    <a:pt x="1736" y="5414"/>
                    <a:pt x="1717" y="5600"/>
                    <a:pt x="1689" y="5787"/>
                  </a:cubicBezTo>
                  <a:cubicBezTo>
                    <a:pt x="1643" y="6086"/>
                    <a:pt x="1633" y="6301"/>
                    <a:pt x="1633" y="6459"/>
                  </a:cubicBezTo>
                  <a:cubicBezTo>
                    <a:pt x="1633" y="6973"/>
                    <a:pt x="1839" y="7430"/>
                    <a:pt x="2212" y="7766"/>
                  </a:cubicBezTo>
                  <a:cubicBezTo>
                    <a:pt x="2446" y="7981"/>
                    <a:pt x="2856" y="8223"/>
                    <a:pt x="3463" y="8223"/>
                  </a:cubicBezTo>
                  <a:cubicBezTo>
                    <a:pt x="3883" y="8223"/>
                    <a:pt x="4266" y="8111"/>
                    <a:pt x="4592" y="7878"/>
                  </a:cubicBezTo>
                  <a:cubicBezTo>
                    <a:pt x="4630" y="7850"/>
                    <a:pt x="4667" y="7831"/>
                    <a:pt x="4686" y="7794"/>
                  </a:cubicBezTo>
                  <a:cubicBezTo>
                    <a:pt x="5031" y="8074"/>
                    <a:pt x="5451" y="8223"/>
                    <a:pt x="5890" y="8223"/>
                  </a:cubicBezTo>
                  <a:cubicBezTo>
                    <a:pt x="6170" y="8223"/>
                    <a:pt x="6440" y="8167"/>
                    <a:pt x="6683" y="8065"/>
                  </a:cubicBezTo>
                  <a:cubicBezTo>
                    <a:pt x="6916" y="8167"/>
                    <a:pt x="7168" y="8223"/>
                    <a:pt x="7449" y="8223"/>
                  </a:cubicBezTo>
                  <a:cubicBezTo>
                    <a:pt x="7897" y="8223"/>
                    <a:pt x="8326" y="8083"/>
                    <a:pt x="8681" y="7813"/>
                  </a:cubicBezTo>
                  <a:cubicBezTo>
                    <a:pt x="8774" y="7747"/>
                    <a:pt x="8867" y="7663"/>
                    <a:pt x="8961" y="7579"/>
                  </a:cubicBezTo>
                  <a:cubicBezTo>
                    <a:pt x="9315" y="7897"/>
                    <a:pt x="9922" y="8223"/>
                    <a:pt x="10827" y="8223"/>
                  </a:cubicBezTo>
                  <a:cubicBezTo>
                    <a:pt x="11247" y="8223"/>
                    <a:pt x="11649" y="8139"/>
                    <a:pt x="12041" y="7990"/>
                  </a:cubicBezTo>
                  <a:cubicBezTo>
                    <a:pt x="12368" y="8130"/>
                    <a:pt x="12760" y="8223"/>
                    <a:pt x="13254" y="8223"/>
                  </a:cubicBezTo>
                  <a:cubicBezTo>
                    <a:pt x="13730" y="8223"/>
                    <a:pt x="14169" y="8121"/>
                    <a:pt x="14608" y="7925"/>
                  </a:cubicBezTo>
                  <a:cubicBezTo>
                    <a:pt x="14953" y="8121"/>
                    <a:pt x="15354" y="8223"/>
                    <a:pt x="15784" y="8223"/>
                  </a:cubicBezTo>
                  <a:cubicBezTo>
                    <a:pt x="16381" y="8223"/>
                    <a:pt x="16941" y="8027"/>
                    <a:pt x="17389" y="7645"/>
                  </a:cubicBezTo>
                  <a:cubicBezTo>
                    <a:pt x="17604" y="7467"/>
                    <a:pt x="17781" y="7243"/>
                    <a:pt x="17893" y="7001"/>
                  </a:cubicBezTo>
                  <a:cubicBezTo>
                    <a:pt x="18407" y="7878"/>
                    <a:pt x="19275" y="8223"/>
                    <a:pt x="20096" y="8223"/>
                  </a:cubicBezTo>
                  <a:cubicBezTo>
                    <a:pt x="20451" y="8223"/>
                    <a:pt x="20777" y="8167"/>
                    <a:pt x="21076" y="8046"/>
                  </a:cubicBezTo>
                  <a:cubicBezTo>
                    <a:pt x="21328" y="8167"/>
                    <a:pt x="21589" y="8223"/>
                    <a:pt x="21869" y="8223"/>
                  </a:cubicBezTo>
                  <a:cubicBezTo>
                    <a:pt x="22150" y="8223"/>
                    <a:pt x="22420" y="8167"/>
                    <a:pt x="22663" y="8065"/>
                  </a:cubicBezTo>
                  <a:cubicBezTo>
                    <a:pt x="22896" y="8167"/>
                    <a:pt x="23158" y="8223"/>
                    <a:pt x="23438" y="8223"/>
                  </a:cubicBezTo>
                  <a:cubicBezTo>
                    <a:pt x="23876" y="8223"/>
                    <a:pt x="24315" y="8083"/>
                    <a:pt x="24660" y="7813"/>
                  </a:cubicBezTo>
                  <a:cubicBezTo>
                    <a:pt x="24754" y="7747"/>
                    <a:pt x="24847" y="7663"/>
                    <a:pt x="24940" y="7579"/>
                  </a:cubicBezTo>
                  <a:cubicBezTo>
                    <a:pt x="25304" y="7897"/>
                    <a:pt x="25911" y="8223"/>
                    <a:pt x="26807" y="8223"/>
                  </a:cubicBezTo>
                  <a:cubicBezTo>
                    <a:pt x="27227" y="8223"/>
                    <a:pt x="27638" y="8139"/>
                    <a:pt x="28021" y="7990"/>
                  </a:cubicBezTo>
                  <a:cubicBezTo>
                    <a:pt x="28347" y="8130"/>
                    <a:pt x="28749" y="8223"/>
                    <a:pt x="29234" y="8223"/>
                  </a:cubicBezTo>
                  <a:cubicBezTo>
                    <a:pt x="29710" y="8223"/>
                    <a:pt x="30158" y="8121"/>
                    <a:pt x="30587" y="7925"/>
                  </a:cubicBezTo>
                  <a:cubicBezTo>
                    <a:pt x="30942" y="8121"/>
                    <a:pt x="31334" y="8223"/>
                    <a:pt x="31763" y="8223"/>
                  </a:cubicBezTo>
                  <a:cubicBezTo>
                    <a:pt x="32361" y="8223"/>
                    <a:pt x="32921" y="8027"/>
                    <a:pt x="33378" y="7645"/>
                  </a:cubicBezTo>
                  <a:cubicBezTo>
                    <a:pt x="33612" y="7439"/>
                    <a:pt x="33808" y="7197"/>
                    <a:pt x="33929" y="6907"/>
                  </a:cubicBezTo>
                  <a:cubicBezTo>
                    <a:pt x="34032" y="6665"/>
                    <a:pt x="34078" y="6403"/>
                    <a:pt x="34078" y="6133"/>
                  </a:cubicBezTo>
                  <a:cubicBezTo>
                    <a:pt x="34078" y="5825"/>
                    <a:pt x="34004" y="5516"/>
                    <a:pt x="33854" y="5264"/>
                  </a:cubicBezTo>
                  <a:cubicBezTo>
                    <a:pt x="33854" y="5246"/>
                    <a:pt x="33845" y="5236"/>
                    <a:pt x="33845" y="5227"/>
                  </a:cubicBezTo>
                  <a:cubicBezTo>
                    <a:pt x="34125" y="4900"/>
                    <a:pt x="34265" y="4480"/>
                    <a:pt x="34265" y="4070"/>
                  </a:cubicBezTo>
                  <a:cubicBezTo>
                    <a:pt x="34293" y="3715"/>
                    <a:pt x="34200" y="3435"/>
                    <a:pt x="34069" y="3220"/>
                  </a:cubicBezTo>
                  <a:cubicBezTo>
                    <a:pt x="34172" y="2894"/>
                    <a:pt x="34218" y="2558"/>
                    <a:pt x="34218" y="2203"/>
                  </a:cubicBezTo>
                  <a:cubicBezTo>
                    <a:pt x="34218" y="1708"/>
                    <a:pt x="34088" y="1251"/>
                    <a:pt x="33845" y="868"/>
                  </a:cubicBezTo>
                  <a:cubicBezTo>
                    <a:pt x="33481" y="317"/>
                    <a:pt x="32912" y="0"/>
                    <a:pt x="32258" y="0"/>
                  </a:cubicBezTo>
                  <a:cubicBezTo>
                    <a:pt x="31819" y="0"/>
                    <a:pt x="31157" y="140"/>
                    <a:pt x="30569" y="794"/>
                  </a:cubicBezTo>
                  <a:cubicBezTo>
                    <a:pt x="30242" y="1148"/>
                    <a:pt x="29971" y="1596"/>
                    <a:pt x="29775" y="2138"/>
                  </a:cubicBezTo>
                  <a:cubicBezTo>
                    <a:pt x="29729" y="2268"/>
                    <a:pt x="29682" y="2399"/>
                    <a:pt x="29635" y="2548"/>
                  </a:cubicBezTo>
                  <a:cubicBezTo>
                    <a:pt x="29523" y="2530"/>
                    <a:pt x="29411" y="2520"/>
                    <a:pt x="29290" y="2520"/>
                  </a:cubicBezTo>
                  <a:cubicBezTo>
                    <a:pt x="28851" y="2520"/>
                    <a:pt x="28422" y="2623"/>
                    <a:pt x="28030" y="2838"/>
                  </a:cubicBezTo>
                  <a:cubicBezTo>
                    <a:pt x="27694" y="2623"/>
                    <a:pt x="27302" y="2520"/>
                    <a:pt x="26863" y="2520"/>
                  </a:cubicBezTo>
                  <a:cubicBezTo>
                    <a:pt x="26462" y="2520"/>
                    <a:pt x="26088" y="2604"/>
                    <a:pt x="25724" y="2763"/>
                  </a:cubicBezTo>
                  <a:cubicBezTo>
                    <a:pt x="25444" y="2604"/>
                    <a:pt x="25127" y="2511"/>
                    <a:pt x="24800" y="2511"/>
                  </a:cubicBezTo>
                  <a:cubicBezTo>
                    <a:pt x="24520" y="2511"/>
                    <a:pt x="24268" y="2567"/>
                    <a:pt x="24007" y="2670"/>
                  </a:cubicBezTo>
                  <a:cubicBezTo>
                    <a:pt x="23811" y="2576"/>
                    <a:pt x="23550" y="2511"/>
                    <a:pt x="23242" y="2511"/>
                  </a:cubicBezTo>
                  <a:cubicBezTo>
                    <a:pt x="22962" y="2511"/>
                    <a:pt x="22700" y="2567"/>
                    <a:pt x="22458" y="2679"/>
                  </a:cubicBezTo>
                  <a:lnTo>
                    <a:pt x="22392" y="2651"/>
                  </a:lnTo>
                  <a:cubicBezTo>
                    <a:pt x="22411" y="2502"/>
                    <a:pt x="22420" y="2352"/>
                    <a:pt x="22420" y="2203"/>
                  </a:cubicBezTo>
                  <a:cubicBezTo>
                    <a:pt x="22420" y="1708"/>
                    <a:pt x="22299" y="1251"/>
                    <a:pt x="22047" y="868"/>
                  </a:cubicBezTo>
                  <a:cubicBezTo>
                    <a:pt x="21692" y="317"/>
                    <a:pt x="21113" y="0"/>
                    <a:pt x="20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rot="-553988">
              <a:off x="7367781" y="4674903"/>
              <a:ext cx="248742" cy="243969"/>
            </a:xfrm>
            <a:custGeom>
              <a:avLst/>
              <a:gdLst/>
              <a:ahLst/>
              <a:cxnLst/>
              <a:rect l="l" t="t" r="r" b="b"/>
              <a:pathLst>
                <a:path w="5368" h="5265" extrusionOk="0">
                  <a:moveTo>
                    <a:pt x="3183" y="1"/>
                  </a:moveTo>
                  <a:cubicBezTo>
                    <a:pt x="2446" y="1"/>
                    <a:pt x="1858" y="47"/>
                    <a:pt x="1391" y="159"/>
                  </a:cubicBezTo>
                  <a:cubicBezTo>
                    <a:pt x="924" y="253"/>
                    <a:pt x="569" y="411"/>
                    <a:pt x="336" y="626"/>
                  </a:cubicBezTo>
                  <a:cubicBezTo>
                    <a:pt x="103" y="831"/>
                    <a:pt x="0" y="1111"/>
                    <a:pt x="0" y="1466"/>
                  </a:cubicBezTo>
                  <a:cubicBezTo>
                    <a:pt x="0" y="1625"/>
                    <a:pt x="19" y="1774"/>
                    <a:pt x="84" y="1905"/>
                  </a:cubicBezTo>
                  <a:cubicBezTo>
                    <a:pt x="140" y="2035"/>
                    <a:pt x="196" y="2138"/>
                    <a:pt x="280" y="2213"/>
                  </a:cubicBezTo>
                  <a:cubicBezTo>
                    <a:pt x="327" y="2259"/>
                    <a:pt x="383" y="2269"/>
                    <a:pt x="457" y="2269"/>
                  </a:cubicBezTo>
                  <a:cubicBezTo>
                    <a:pt x="551" y="2269"/>
                    <a:pt x="653" y="2231"/>
                    <a:pt x="747" y="2166"/>
                  </a:cubicBezTo>
                  <a:cubicBezTo>
                    <a:pt x="840" y="2091"/>
                    <a:pt x="887" y="2026"/>
                    <a:pt x="887" y="1942"/>
                  </a:cubicBezTo>
                  <a:cubicBezTo>
                    <a:pt x="887" y="1905"/>
                    <a:pt x="877" y="1886"/>
                    <a:pt x="859" y="1849"/>
                  </a:cubicBezTo>
                  <a:cubicBezTo>
                    <a:pt x="784" y="1718"/>
                    <a:pt x="737" y="1587"/>
                    <a:pt x="737" y="1447"/>
                  </a:cubicBezTo>
                  <a:cubicBezTo>
                    <a:pt x="737" y="1298"/>
                    <a:pt x="784" y="1167"/>
                    <a:pt x="877" y="1074"/>
                  </a:cubicBezTo>
                  <a:cubicBezTo>
                    <a:pt x="971" y="981"/>
                    <a:pt x="1130" y="906"/>
                    <a:pt x="1363" y="859"/>
                  </a:cubicBezTo>
                  <a:cubicBezTo>
                    <a:pt x="1596" y="794"/>
                    <a:pt x="1914" y="775"/>
                    <a:pt x="2324" y="766"/>
                  </a:cubicBezTo>
                  <a:lnTo>
                    <a:pt x="2324" y="766"/>
                  </a:lnTo>
                  <a:cubicBezTo>
                    <a:pt x="2296" y="859"/>
                    <a:pt x="2287" y="953"/>
                    <a:pt x="2259" y="1027"/>
                  </a:cubicBezTo>
                  <a:cubicBezTo>
                    <a:pt x="2250" y="1111"/>
                    <a:pt x="2240" y="1186"/>
                    <a:pt x="2231" y="1242"/>
                  </a:cubicBezTo>
                  <a:cubicBezTo>
                    <a:pt x="2166" y="1522"/>
                    <a:pt x="2110" y="1811"/>
                    <a:pt x="2054" y="2119"/>
                  </a:cubicBezTo>
                  <a:cubicBezTo>
                    <a:pt x="1998" y="2418"/>
                    <a:pt x="1951" y="2735"/>
                    <a:pt x="1904" y="3053"/>
                  </a:cubicBezTo>
                  <a:cubicBezTo>
                    <a:pt x="1876" y="3239"/>
                    <a:pt x="1839" y="3454"/>
                    <a:pt x="1792" y="3706"/>
                  </a:cubicBezTo>
                  <a:cubicBezTo>
                    <a:pt x="1746" y="3958"/>
                    <a:pt x="1718" y="4192"/>
                    <a:pt x="1690" y="4425"/>
                  </a:cubicBezTo>
                  <a:cubicBezTo>
                    <a:pt x="1652" y="4658"/>
                    <a:pt x="1643" y="4826"/>
                    <a:pt x="1643" y="4920"/>
                  </a:cubicBezTo>
                  <a:cubicBezTo>
                    <a:pt x="1643" y="5022"/>
                    <a:pt x="1680" y="5116"/>
                    <a:pt x="1764" y="5172"/>
                  </a:cubicBezTo>
                  <a:cubicBezTo>
                    <a:pt x="1830" y="5246"/>
                    <a:pt x="1932" y="5265"/>
                    <a:pt x="2072" y="5265"/>
                  </a:cubicBezTo>
                  <a:cubicBezTo>
                    <a:pt x="2203" y="5265"/>
                    <a:pt x="2306" y="5228"/>
                    <a:pt x="2399" y="5172"/>
                  </a:cubicBezTo>
                  <a:cubicBezTo>
                    <a:pt x="2492" y="5116"/>
                    <a:pt x="2539" y="5022"/>
                    <a:pt x="2558" y="4892"/>
                  </a:cubicBezTo>
                  <a:cubicBezTo>
                    <a:pt x="2567" y="4668"/>
                    <a:pt x="2604" y="4369"/>
                    <a:pt x="2651" y="3995"/>
                  </a:cubicBezTo>
                  <a:cubicBezTo>
                    <a:pt x="2698" y="3622"/>
                    <a:pt x="2744" y="3305"/>
                    <a:pt x="2791" y="3025"/>
                  </a:cubicBezTo>
                  <a:cubicBezTo>
                    <a:pt x="2912" y="2259"/>
                    <a:pt x="3052" y="1494"/>
                    <a:pt x="3211" y="738"/>
                  </a:cubicBezTo>
                  <a:cubicBezTo>
                    <a:pt x="3547" y="738"/>
                    <a:pt x="3818" y="747"/>
                    <a:pt x="4023" y="766"/>
                  </a:cubicBezTo>
                  <a:cubicBezTo>
                    <a:pt x="4238" y="775"/>
                    <a:pt x="4527" y="794"/>
                    <a:pt x="4891" y="822"/>
                  </a:cubicBezTo>
                  <a:cubicBezTo>
                    <a:pt x="4916" y="823"/>
                    <a:pt x="4940" y="824"/>
                    <a:pt x="4964" y="824"/>
                  </a:cubicBezTo>
                  <a:cubicBezTo>
                    <a:pt x="5087" y="824"/>
                    <a:pt x="5183" y="802"/>
                    <a:pt x="5246" y="747"/>
                  </a:cubicBezTo>
                  <a:cubicBezTo>
                    <a:pt x="5330" y="691"/>
                    <a:pt x="5367" y="589"/>
                    <a:pt x="5367" y="458"/>
                  </a:cubicBezTo>
                  <a:cubicBezTo>
                    <a:pt x="5367" y="374"/>
                    <a:pt x="5330" y="309"/>
                    <a:pt x="5274" y="234"/>
                  </a:cubicBezTo>
                  <a:cubicBezTo>
                    <a:pt x="5218" y="178"/>
                    <a:pt x="5106" y="131"/>
                    <a:pt x="4984" y="113"/>
                  </a:cubicBezTo>
                  <a:cubicBezTo>
                    <a:pt x="4779" y="75"/>
                    <a:pt x="4536" y="47"/>
                    <a:pt x="4266" y="29"/>
                  </a:cubicBezTo>
                  <a:cubicBezTo>
                    <a:pt x="4004" y="19"/>
                    <a:pt x="3640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rot="-553988">
              <a:off x="7540937" y="4616128"/>
              <a:ext cx="540253" cy="252634"/>
            </a:xfrm>
            <a:custGeom>
              <a:avLst/>
              <a:gdLst/>
              <a:ahLst/>
              <a:cxnLst/>
              <a:rect l="l" t="t" r="r" b="b"/>
              <a:pathLst>
                <a:path w="11659" h="5452" extrusionOk="0">
                  <a:moveTo>
                    <a:pt x="10874" y="598"/>
                  </a:moveTo>
                  <a:cubicBezTo>
                    <a:pt x="10968" y="598"/>
                    <a:pt x="11014" y="710"/>
                    <a:pt x="11014" y="962"/>
                  </a:cubicBezTo>
                  <a:cubicBezTo>
                    <a:pt x="11014" y="1167"/>
                    <a:pt x="10958" y="1410"/>
                    <a:pt x="10828" y="1671"/>
                  </a:cubicBezTo>
                  <a:cubicBezTo>
                    <a:pt x="10716" y="1923"/>
                    <a:pt x="10529" y="2175"/>
                    <a:pt x="10277" y="2380"/>
                  </a:cubicBezTo>
                  <a:cubicBezTo>
                    <a:pt x="10314" y="2044"/>
                    <a:pt x="10370" y="1736"/>
                    <a:pt x="10445" y="1475"/>
                  </a:cubicBezTo>
                  <a:cubicBezTo>
                    <a:pt x="10510" y="1204"/>
                    <a:pt x="10585" y="980"/>
                    <a:pt x="10669" y="831"/>
                  </a:cubicBezTo>
                  <a:cubicBezTo>
                    <a:pt x="10744" y="682"/>
                    <a:pt x="10809" y="598"/>
                    <a:pt x="10874" y="598"/>
                  </a:cubicBezTo>
                  <a:close/>
                  <a:moveTo>
                    <a:pt x="7962" y="3118"/>
                  </a:moveTo>
                  <a:cubicBezTo>
                    <a:pt x="8028" y="3118"/>
                    <a:pt x="8084" y="3136"/>
                    <a:pt x="8130" y="3183"/>
                  </a:cubicBezTo>
                  <a:cubicBezTo>
                    <a:pt x="8177" y="3230"/>
                    <a:pt x="8205" y="3295"/>
                    <a:pt x="8205" y="3370"/>
                  </a:cubicBezTo>
                  <a:cubicBezTo>
                    <a:pt x="8205" y="3528"/>
                    <a:pt x="8130" y="3668"/>
                    <a:pt x="7990" y="3771"/>
                  </a:cubicBezTo>
                  <a:cubicBezTo>
                    <a:pt x="7850" y="3883"/>
                    <a:pt x="7664" y="3967"/>
                    <a:pt x="7421" y="4023"/>
                  </a:cubicBezTo>
                  <a:lnTo>
                    <a:pt x="7412" y="4023"/>
                  </a:lnTo>
                  <a:cubicBezTo>
                    <a:pt x="7412" y="3771"/>
                    <a:pt x="7468" y="3556"/>
                    <a:pt x="7570" y="3388"/>
                  </a:cubicBezTo>
                  <a:cubicBezTo>
                    <a:pt x="7682" y="3211"/>
                    <a:pt x="7804" y="3118"/>
                    <a:pt x="7962" y="3118"/>
                  </a:cubicBezTo>
                  <a:close/>
                  <a:moveTo>
                    <a:pt x="5535" y="3118"/>
                  </a:moveTo>
                  <a:cubicBezTo>
                    <a:pt x="5601" y="3118"/>
                    <a:pt x="5657" y="3136"/>
                    <a:pt x="5703" y="3183"/>
                  </a:cubicBezTo>
                  <a:cubicBezTo>
                    <a:pt x="5750" y="3230"/>
                    <a:pt x="5778" y="3295"/>
                    <a:pt x="5778" y="3370"/>
                  </a:cubicBezTo>
                  <a:cubicBezTo>
                    <a:pt x="5769" y="3538"/>
                    <a:pt x="5694" y="3668"/>
                    <a:pt x="5554" y="3780"/>
                  </a:cubicBezTo>
                  <a:cubicBezTo>
                    <a:pt x="5414" y="3902"/>
                    <a:pt x="5227" y="3976"/>
                    <a:pt x="4985" y="4042"/>
                  </a:cubicBezTo>
                  <a:lnTo>
                    <a:pt x="4985" y="4023"/>
                  </a:lnTo>
                  <a:cubicBezTo>
                    <a:pt x="4985" y="3771"/>
                    <a:pt x="5041" y="3556"/>
                    <a:pt x="5143" y="3388"/>
                  </a:cubicBezTo>
                  <a:cubicBezTo>
                    <a:pt x="5255" y="3211"/>
                    <a:pt x="5377" y="3118"/>
                    <a:pt x="5535" y="3118"/>
                  </a:cubicBezTo>
                  <a:close/>
                  <a:moveTo>
                    <a:pt x="11024" y="0"/>
                  </a:moveTo>
                  <a:cubicBezTo>
                    <a:pt x="10790" y="0"/>
                    <a:pt x="10566" y="122"/>
                    <a:pt x="10370" y="336"/>
                  </a:cubicBezTo>
                  <a:cubicBezTo>
                    <a:pt x="10174" y="560"/>
                    <a:pt x="9997" y="868"/>
                    <a:pt x="9848" y="1242"/>
                  </a:cubicBezTo>
                  <a:cubicBezTo>
                    <a:pt x="9708" y="1615"/>
                    <a:pt x="9586" y="2035"/>
                    <a:pt x="9521" y="2483"/>
                  </a:cubicBezTo>
                  <a:lnTo>
                    <a:pt x="9166" y="2483"/>
                  </a:lnTo>
                  <a:cubicBezTo>
                    <a:pt x="8980" y="2483"/>
                    <a:pt x="8896" y="2604"/>
                    <a:pt x="8896" y="2838"/>
                  </a:cubicBezTo>
                  <a:cubicBezTo>
                    <a:pt x="8896" y="2931"/>
                    <a:pt x="8914" y="3015"/>
                    <a:pt x="8961" y="3062"/>
                  </a:cubicBezTo>
                  <a:cubicBezTo>
                    <a:pt x="9008" y="3108"/>
                    <a:pt x="9092" y="3127"/>
                    <a:pt x="9204" y="3127"/>
                  </a:cubicBezTo>
                  <a:lnTo>
                    <a:pt x="9456" y="3127"/>
                  </a:lnTo>
                  <a:cubicBezTo>
                    <a:pt x="9437" y="3314"/>
                    <a:pt x="9428" y="3500"/>
                    <a:pt x="9428" y="3678"/>
                  </a:cubicBezTo>
                  <a:cubicBezTo>
                    <a:pt x="9428" y="3808"/>
                    <a:pt x="9428" y="3930"/>
                    <a:pt x="9437" y="4051"/>
                  </a:cubicBezTo>
                  <a:cubicBezTo>
                    <a:pt x="9409" y="4060"/>
                    <a:pt x="9372" y="4088"/>
                    <a:pt x="9334" y="4116"/>
                  </a:cubicBezTo>
                  <a:cubicBezTo>
                    <a:pt x="9157" y="4331"/>
                    <a:pt x="8961" y="4509"/>
                    <a:pt x="8718" y="4630"/>
                  </a:cubicBezTo>
                  <a:cubicBezTo>
                    <a:pt x="8485" y="4761"/>
                    <a:pt x="8270" y="4835"/>
                    <a:pt x="8084" y="4835"/>
                  </a:cubicBezTo>
                  <a:cubicBezTo>
                    <a:pt x="7794" y="4835"/>
                    <a:pt x="7598" y="4742"/>
                    <a:pt x="7505" y="4555"/>
                  </a:cubicBezTo>
                  <a:cubicBezTo>
                    <a:pt x="7990" y="4434"/>
                    <a:pt x="8336" y="4275"/>
                    <a:pt x="8541" y="4060"/>
                  </a:cubicBezTo>
                  <a:cubicBezTo>
                    <a:pt x="8756" y="3855"/>
                    <a:pt x="8849" y="3622"/>
                    <a:pt x="8849" y="3323"/>
                  </a:cubicBezTo>
                  <a:cubicBezTo>
                    <a:pt x="8849" y="3080"/>
                    <a:pt x="8774" y="2894"/>
                    <a:pt x="8625" y="2744"/>
                  </a:cubicBezTo>
                  <a:cubicBezTo>
                    <a:pt x="8485" y="2604"/>
                    <a:pt x="8289" y="2530"/>
                    <a:pt x="8056" y="2530"/>
                  </a:cubicBezTo>
                  <a:cubicBezTo>
                    <a:pt x="7785" y="2530"/>
                    <a:pt x="7542" y="2604"/>
                    <a:pt x="7328" y="2754"/>
                  </a:cubicBezTo>
                  <a:cubicBezTo>
                    <a:pt x="7122" y="2894"/>
                    <a:pt x="6954" y="3090"/>
                    <a:pt x="6823" y="3342"/>
                  </a:cubicBezTo>
                  <a:cubicBezTo>
                    <a:pt x="6711" y="3584"/>
                    <a:pt x="6655" y="3855"/>
                    <a:pt x="6655" y="4135"/>
                  </a:cubicBezTo>
                  <a:cubicBezTo>
                    <a:pt x="6655" y="4210"/>
                    <a:pt x="6665" y="4294"/>
                    <a:pt x="6665" y="4369"/>
                  </a:cubicBezTo>
                  <a:cubicBezTo>
                    <a:pt x="6543" y="4471"/>
                    <a:pt x="6422" y="4555"/>
                    <a:pt x="6291" y="4630"/>
                  </a:cubicBezTo>
                  <a:cubicBezTo>
                    <a:pt x="6058" y="4761"/>
                    <a:pt x="5843" y="4835"/>
                    <a:pt x="5657" y="4835"/>
                  </a:cubicBezTo>
                  <a:cubicBezTo>
                    <a:pt x="5367" y="4835"/>
                    <a:pt x="5171" y="4742"/>
                    <a:pt x="5078" y="4555"/>
                  </a:cubicBezTo>
                  <a:cubicBezTo>
                    <a:pt x="5563" y="4434"/>
                    <a:pt x="5909" y="4275"/>
                    <a:pt x="6114" y="4060"/>
                  </a:cubicBezTo>
                  <a:cubicBezTo>
                    <a:pt x="6329" y="3855"/>
                    <a:pt x="6422" y="3594"/>
                    <a:pt x="6422" y="3304"/>
                  </a:cubicBezTo>
                  <a:cubicBezTo>
                    <a:pt x="6422" y="3062"/>
                    <a:pt x="6347" y="2875"/>
                    <a:pt x="6198" y="2716"/>
                  </a:cubicBezTo>
                  <a:cubicBezTo>
                    <a:pt x="6058" y="2576"/>
                    <a:pt x="5862" y="2511"/>
                    <a:pt x="5629" y="2511"/>
                  </a:cubicBezTo>
                  <a:cubicBezTo>
                    <a:pt x="5358" y="2511"/>
                    <a:pt x="5115" y="2576"/>
                    <a:pt x="4901" y="2735"/>
                  </a:cubicBezTo>
                  <a:cubicBezTo>
                    <a:pt x="4695" y="2875"/>
                    <a:pt x="4527" y="3071"/>
                    <a:pt x="4397" y="3314"/>
                  </a:cubicBezTo>
                  <a:cubicBezTo>
                    <a:pt x="4369" y="3398"/>
                    <a:pt x="4331" y="3491"/>
                    <a:pt x="4303" y="3575"/>
                  </a:cubicBezTo>
                  <a:cubicBezTo>
                    <a:pt x="4107" y="3603"/>
                    <a:pt x="3949" y="3631"/>
                    <a:pt x="3818" y="3640"/>
                  </a:cubicBezTo>
                  <a:cubicBezTo>
                    <a:pt x="3911" y="3407"/>
                    <a:pt x="3967" y="3183"/>
                    <a:pt x="3967" y="2996"/>
                  </a:cubicBezTo>
                  <a:cubicBezTo>
                    <a:pt x="3967" y="2838"/>
                    <a:pt x="3930" y="2716"/>
                    <a:pt x="3855" y="2623"/>
                  </a:cubicBezTo>
                  <a:cubicBezTo>
                    <a:pt x="3781" y="2548"/>
                    <a:pt x="3678" y="2502"/>
                    <a:pt x="3557" y="2502"/>
                  </a:cubicBezTo>
                  <a:cubicBezTo>
                    <a:pt x="3417" y="2502"/>
                    <a:pt x="3305" y="2548"/>
                    <a:pt x="3202" y="2623"/>
                  </a:cubicBezTo>
                  <a:cubicBezTo>
                    <a:pt x="3090" y="2707"/>
                    <a:pt x="3015" y="2810"/>
                    <a:pt x="2941" y="2950"/>
                  </a:cubicBezTo>
                  <a:cubicBezTo>
                    <a:pt x="2885" y="3080"/>
                    <a:pt x="2847" y="3220"/>
                    <a:pt x="2847" y="3360"/>
                  </a:cubicBezTo>
                  <a:cubicBezTo>
                    <a:pt x="2847" y="3528"/>
                    <a:pt x="2885" y="3668"/>
                    <a:pt x="2941" y="3790"/>
                  </a:cubicBezTo>
                  <a:cubicBezTo>
                    <a:pt x="2810" y="4014"/>
                    <a:pt x="2633" y="4303"/>
                    <a:pt x="2381" y="4667"/>
                  </a:cubicBezTo>
                  <a:cubicBezTo>
                    <a:pt x="2325" y="3911"/>
                    <a:pt x="2297" y="3295"/>
                    <a:pt x="2297" y="2828"/>
                  </a:cubicBezTo>
                  <a:cubicBezTo>
                    <a:pt x="2297" y="2707"/>
                    <a:pt x="2278" y="2623"/>
                    <a:pt x="2231" y="2576"/>
                  </a:cubicBezTo>
                  <a:cubicBezTo>
                    <a:pt x="2185" y="2530"/>
                    <a:pt x="2110" y="2511"/>
                    <a:pt x="1998" y="2511"/>
                  </a:cubicBezTo>
                  <a:cubicBezTo>
                    <a:pt x="1904" y="2511"/>
                    <a:pt x="1830" y="2530"/>
                    <a:pt x="1764" y="2576"/>
                  </a:cubicBezTo>
                  <a:cubicBezTo>
                    <a:pt x="1699" y="2623"/>
                    <a:pt x="1643" y="2707"/>
                    <a:pt x="1596" y="2828"/>
                  </a:cubicBezTo>
                  <a:cubicBezTo>
                    <a:pt x="1363" y="3463"/>
                    <a:pt x="1111" y="4070"/>
                    <a:pt x="831" y="4667"/>
                  </a:cubicBezTo>
                  <a:cubicBezTo>
                    <a:pt x="766" y="3911"/>
                    <a:pt x="747" y="3295"/>
                    <a:pt x="747" y="2828"/>
                  </a:cubicBezTo>
                  <a:cubicBezTo>
                    <a:pt x="747" y="2707"/>
                    <a:pt x="719" y="2642"/>
                    <a:pt x="663" y="2595"/>
                  </a:cubicBezTo>
                  <a:cubicBezTo>
                    <a:pt x="616" y="2548"/>
                    <a:pt x="532" y="2520"/>
                    <a:pt x="430" y="2520"/>
                  </a:cubicBezTo>
                  <a:cubicBezTo>
                    <a:pt x="290" y="2520"/>
                    <a:pt x="187" y="2548"/>
                    <a:pt x="112" y="2604"/>
                  </a:cubicBezTo>
                  <a:cubicBezTo>
                    <a:pt x="47" y="2660"/>
                    <a:pt x="10" y="2754"/>
                    <a:pt x="0" y="2884"/>
                  </a:cubicBezTo>
                  <a:lnTo>
                    <a:pt x="0" y="3108"/>
                  </a:lnTo>
                  <a:cubicBezTo>
                    <a:pt x="0" y="3538"/>
                    <a:pt x="19" y="4042"/>
                    <a:pt x="66" y="4621"/>
                  </a:cubicBezTo>
                  <a:cubicBezTo>
                    <a:pt x="94" y="4901"/>
                    <a:pt x="150" y="5115"/>
                    <a:pt x="252" y="5255"/>
                  </a:cubicBezTo>
                  <a:cubicBezTo>
                    <a:pt x="346" y="5377"/>
                    <a:pt x="486" y="5451"/>
                    <a:pt x="654" y="5451"/>
                  </a:cubicBezTo>
                  <a:cubicBezTo>
                    <a:pt x="794" y="5451"/>
                    <a:pt x="906" y="5414"/>
                    <a:pt x="999" y="5349"/>
                  </a:cubicBezTo>
                  <a:cubicBezTo>
                    <a:pt x="1111" y="5274"/>
                    <a:pt x="1204" y="5143"/>
                    <a:pt x="1307" y="4975"/>
                  </a:cubicBezTo>
                  <a:cubicBezTo>
                    <a:pt x="1410" y="4789"/>
                    <a:pt x="1512" y="4527"/>
                    <a:pt x="1643" y="4182"/>
                  </a:cubicBezTo>
                  <a:lnTo>
                    <a:pt x="1680" y="4630"/>
                  </a:lnTo>
                  <a:cubicBezTo>
                    <a:pt x="1699" y="4929"/>
                    <a:pt x="1746" y="5134"/>
                    <a:pt x="1839" y="5265"/>
                  </a:cubicBezTo>
                  <a:cubicBezTo>
                    <a:pt x="1923" y="5395"/>
                    <a:pt x="2054" y="5451"/>
                    <a:pt x="2213" y="5451"/>
                  </a:cubicBezTo>
                  <a:cubicBezTo>
                    <a:pt x="2371" y="5451"/>
                    <a:pt x="2493" y="5405"/>
                    <a:pt x="2614" y="5321"/>
                  </a:cubicBezTo>
                  <a:cubicBezTo>
                    <a:pt x="2726" y="5237"/>
                    <a:pt x="2866" y="5078"/>
                    <a:pt x="3034" y="4845"/>
                  </a:cubicBezTo>
                  <a:cubicBezTo>
                    <a:pt x="3174" y="4630"/>
                    <a:pt x="3314" y="4434"/>
                    <a:pt x="3426" y="4247"/>
                  </a:cubicBezTo>
                  <a:cubicBezTo>
                    <a:pt x="3594" y="4294"/>
                    <a:pt x="3753" y="4322"/>
                    <a:pt x="3939" y="4322"/>
                  </a:cubicBezTo>
                  <a:cubicBezTo>
                    <a:pt x="4033" y="4322"/>
                    <a:pt x="4126" y="4303"/>
                    <a:pt x="4219" y="4294"/>
                  </a:cubicBezTo>
                  <a:cubicBezTo>
                    <a:pt x="4247" y="4630"/>
                    <a:pt x="4359" y="4901"/>
                    <a:pt x="4574" y="5097"/>
                  </a:cubicBezTo>
                  <a:cubicBezTo>
                    <a:pt x="4807" y="5330"/>
                    <a:pt x="5143" y="5451"/>
                    <a:pt x="5573" y="5451"/>
                  </a:cubicBezTo>
                  <a:cubicBezTo>
                    <a:pt x="5890" y="5451"/>
                    <a:pt x="6198" y="5367"/>
                    <a:pt x="6478" y="5218"/>
                  </a:cubicBezTo>
                  <a:cubicBezTo>
                    <a:pt x="6627" y="5134"/>
                    <a:pt x="6758" y="5041"/>
                    <a:pt x="6870" y="4947"/>
                  </a:cubicBezTo>
                  <a:cubicBezTo>
                    <a:pt x="6907" y="5003"/>
                    <a:pt x="6954" y="5050"/>
                    <a:pt x="7001" y="5097"/>
                  </a:cubicBezTo>
                  <a:cubicBezTo>
                    <a:pt x="7234" y="5330"/>
                    <a:pt x="7570" y="5451"/>
                    <a:pt x="8000" y="5451"/>
                  </a:cubicBezTo>
                  <a:cubicBezTo>
                    <a:pt x="8317" y="5451"/>
                    <a:pt x="8625" y="5367"/>
                    <a:pt x="8905" y="5218"/>
                  </a:cubicBezTo>
                  <a:cubicBezTo>
                    <a:pt x="9185" y="5069"/>
                    <a:pt x="9390" y="4891"/>
                    <a:pt x="9540" y="4705"/>
                  </a:cubicBezTo>
                  <a:cubicBezTo>
                    <a:pt x="9540" y="4695"/>
                    <a:pt x="9558" y="4695"/>
                    <a:pt x="9558" y="4677"/>
                  </a:cubicBezTo>
                  <a:cubicBezTo>
                    <a:pt x="9586" y="4770"/>
                    <a:pt x="9624" y="4863"/>
                    <a:pt x="9680" y="4957"/>
                  </a:cubicBezTo>
                  <a:cubicBezTo>
                    <a:pt x="9866" y="5283"/>
                    <a:pt x="10146" y="5451"/>
                    <a:pt x="10548" y="5451"/>
                  </a:cubicBezTo>
                  <a:cubicBezTo>
                    <a:pt x="10818" y="5451"/>
                    <a:pt x="11061" y="5358"/>
                    <a:pt x="11285" y="5181"/>
                  </a:cubicBezTo>
                  <a:cubicBezTo>
                    <a:pt x="11341" y="5134"/>
                    <a:pt x="11388" y="5069"/>
                    <a:pt x="11425" y="4994"/>
                  </a:cubicBezTo>
                  <a:cubicBezTo>
                    <a:pt x="11462" y="4929"/>
                    <a:pt x="11472" y="4845"/>
                    <a:pt x="11472" y="4761"/>
                  </a:cubicBezTo>
                  <a:cubicBezTo>
                    <a:pt x="11472" y="4677"/>
                    <a:pt x="11453" y="4621"/>
                    <a:pt x="11425" y="4565"/>
                  </a:cubicBezTo>
                  <a:cubicBezTo>
                    <a:pt x="11388" y="4509"/>
                    <a:pt x="11350" y="4481"/>
                    <a:pt x="11304" y="4481"/>
                  </a:cubicBezTo>
                  <a:cubicBezTo>
                    <a:pt x="11257" y="4481"/>
                    <a:pt x="11210" y="4509"/>
                    <a:pt x="11164" y="4537"/>
                  </a:cubicBezTo>
                  <a:cubicBezTo>
                    <a:pt x="11098" y="4611"/>
                    <a:pt x="11014" y="4658"/>
                    <a:pt x="10921" y="4705"/>
                  </a:cubicBezTo>
                  <a:cubicBezTo>
                    <a:pt x="10828" y="4751"/>
                    <a:pt x="10753" y="4761"/>
                    <a:pt x="10688" y="4761"/>
                  </a:cubicBezTo>
                  <a:cubicBezTo>
                    <a:pt x="10557" y="4761"/>
                    <a:pt x="10454" y="4723"/>
                    <a:pt x="10380" y="4658"/>
                  </a:cubicBezTo>
                  <a:cubicBezTo>
                    <a:pt x="10314" y="4583"/>
                    <a:pt x="10258" y="4471"/>
                    <a:pt x="10230" y="4294"/>
                  </a:cubicBezTo>
                  <a:cubicBezTo>
                    <a:pt x="10193" y="4135"/>
                    <a:pt x="10184" y="3902"/>
                    <a:pt x="10184" y="3594"/>
                  </a:cubicBezTo>
                  <a:cubicBezTo>
                    <a:pt x="10184" y="3482"/>
                    <a:pt x="10184" y="3314"/>
                    <a:pt x="10193" y="3118"/>
                  </a:cubicBezTo>
                  <a:lnTo>
                    <a:pt x="10958" y="3118"/>
                  </a:lnTo>
                  <a:cubicBezTo>
                    <a:pt x="11425" y="3118"/>
                    <a:pt x="11658" y="2978"/>
                    <a:pt x="11658" y="2679"/>
                  </a:cubicBezTo>
                  <a:cubicBezTo>
                    <a:pt x="11658" y="2604"/>
                    <a:pt x="11640" y="2558"/>
                    <a:pt x="11612" y="2520"/>
                  </a:cubicBezTo>
                  <a:cubicBezTo>
                    <a:pt x="11584" y="2492"/>
                    <a:pt x="11528" y="2474"/>
                    <a:pt x="11472" y="2474"/>
                  </a:cubicBezTo>
                  <a:lnTo>
                    <a:pt x="10781" y="2474"/>
                  </a:lnTo>
                  <a:cubicBezTo>
                    <a:pt x="11313" y="1998"/>
                    <a:pt x="11584" y="1447"/>
                    <a:pt x="11584" y="803"/>
                  </a:cubicBezTo>
                  <a:cubicBezTo>
                    <a:pt x="11584" y="570"/>
                    <a:pt x="11537" y="383"/>
                    <a:pt x="11434" y="234"/>
                  </a:cubicBezTo>
                  <a:cubicBezTo>
                    <a:pt x="11341" y="84"/>
                    <a:pt x="11201" y="0"/>
                    <a:pt x="1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rot="-553988">
              <a:off x="8139618" y="4507866"/>
              <a:ext cx="675189" cy="254349"/>
            </a:xfrm>
            <a:custGeom>
              <a:avLst/>
              <a:gdLst/>
              <a:ahLst/>
              <a:cxnLst/>
              <a:rect l="l" t="t" r="r" b="b"/>
              <a:pathLst>
                <a:path w="14571" h="5489" extrusionOk="0">
                  <a:moveTo>
                    <a:pt x="1960" y="598"/>
                  </a:moveTo>
                  <a:cubicBezTo>
                    <a:pt x="2054" y="598"/>
                    <a:pt x="2100" y="710"/>
                    <a:pt x="2100" y="962"/>
                  </a:cubicBezTo>
                  <a:cubicBezTo>
                    <a:pt x="2100" y="1167"/>
                    <a:pt x="2044" y="1410"/>
                    <a:pt x="1914" y="1671"/>
                  </a:cubicBezTo>
                  <a:cubicBezTo>
                    <a:pt x="1792" y="1923"/>
                    <a:pt x="1606" y="2175"/>
                    <a:pt x="1363" y="2380"/>
                  </a:cubicBezTo>
                  <a:cubicBezTo>
                    <a:pt x="1400" y="2044"/>
                    <a:pt x="1456" y="1736"/>
                    <a:pt x="1531" y="1475"/>
                  </a:cubicBezTo>
                  <a:cubicBezTo>
                    <a:pt x="1596" y="1204"/>
                    <a:pt x="1671" y="980"/>
                    <a:pt x="1746" y="831"/>
                  </a:cubicBezTo>
                  <a:cubicBezTo>
                    <a:pt x="1830" y="682"/>
                    <a:pt x="1886" y="598"/>
                    <a:pt x="1960" y="598"/>
                  </a:cubicBezTo>
                  <a:close/>
                  <a:moveTo>
                    <a:pt x="13768" y="598"/>
                  </a:moveTo>
                  <a:cubicBezTo>
                    <a:pt x="13861" y="598"/>
                    <a:pt x="13908" y="710"/>
                    <a:pt x="13908" y="962"/>
                  </a:cubicBezTo>
                  <a:cubicBezTo>
                    <a:pt x="13908" y="1167"/>
                    <a:pt x="13852" y="1410"/>
                    <a:pt x="13721" y="1671"/>
                  </a:cubicBezTo>
                  <a:cubicBezTo>
                    <a:pt x="13591" y="1942"/>
                    <a:pt x="13404" y="2175"/>
                    <a:pt x="13161" y="2380"/>
                  </a:cubicBezTo>
                  <a:cubicBezTo>
                    <a:pt x="13208" y="2044"/>
                    <a:pt x="13264" y="1736"/>
                    <a:pt x="13329" y="1475"/>
                  </a:cubicBezTo>
                  <a:cubicBezTo>
                    <a:pt x="13404" y="1204"/>
                    <a:pt x="13478" y="980"/>
                    <a:pt x="13553" y="831"/>
                  </a:cubicBezTo>
                  <a:cubicBezTo>
                    <a:pt x="13637" y="682"/>
                    <a:pt x="13693" y="598"/>
                    <a:pt x="13768" y="598"/>
                  </a:cubicBezTo>
                  <a:close/>
                  <a:moveTo>
                    <a:pt x="8419" y="3118"/>
                  </a:moveTo>
                  <a:cubicBezTo>
                    <a:pt x="8494" y="3118"/>
                    <a:pt x="8550" y="3136"/>
                    <a:pt x="8597" y="3183"/>
                  </a:cubicBezTo>
                  <a:cubicBezTo>
                    <a:pt x="8644" y="3230"/>
                    <a:pt x="8662" y="3295"/>
                    <a:pt x="8662" y="3370"/>
                  </a:cubicBezTo>
                  <a:cubicBezTo>
                    <a:pt x="8662" y="3528"/>
                    <a:pt x="8597" y="3668"/>
                    <a:pt x="8457" y="3771"/>
                  </a:cubicBezTo>
                  <a:cubicBezTo>
                    <a:pt x="8317" y="3883"/>
                    <a:pt x="8130" y="3967"/>
                    <a:pt x="7887" y="4023"/>
                  </a:cubicBezTo>
                  <a:lnTo>
                    <a:pt x="7878" y="4023"/>
                  </a:lnTo>
                  <a:cubicBezTo>
                    <a:pt x="7878" y="3771"/>
                    <a:pt x="7934" y="3556"/>
                    <a:pt x="8037" y="3388"/>
                  </a:cubicBezTo>
                  <a:cubicBezTo>
                    <a:pt x="8139" y="3211"/>
                    <a:pt x="8270" y="3118"/>
                    <a:pt x="8419" y="3118"/>
                  </a:cubicBezTo>
                  <a:close/>
                  <a:moveTo>
                    <a:pt x="10846" y="3118"/>
                  </a:moveTo>
                  <a:cubicBezTo>
                    <a:pt x="10921" y="3118"/>
                    <a:pt x="10977" y="3136"/>
                    <a:pt x="11024" y="3183"/>
                  </a:cubicBezTo>
                  <a:cubicBezTo>
                    <a:pt x="11070" y="3230"/>
                    <a:pt x="11089" y="3295"/>
                    <a:pt x="11089" y="3370"/>
                  </a:cubicBezTo>
                  <a:cubicBezTo>
                    <a:pt x="11089" y="3528"/>
                    <a:pt x="11024" y="3668"/>
                    <a:pt x="10884" y="3771"/>
                  </a:cubicBezTo>
                  <a:cubicBezTo>
                    <a:pt x="10744" y="3883"/>
                    <a:pt x="10557" y="3967"/>
                    <a:pt x="10314" y="4023"/>
                  </a:cubicBezTo>
                  <a:lnTo>
                    <a:pt x="10296" y="4023"/>
                  </a:lnTo>
                  <a:cubicBezTo>
                    <a:pt x="10296" y="3771"/>
                    <a:pt x="10361" y="3556"/>
                    <a:pt x="10464" y="3388"/>
                  </a:cubicBezTo>
                  <a:cubicBezTo>
                    <a:pt x="10566" y="3211"/>
                    <a:pt x="10697" y="3118"/>
                    <a:pt x="10846" y="3118"/>
                  </a:cubicBezTo>
                  <a:close/>
                  <a:moveTo>
                    <a:pt x="13927" y="0"/>
                  </a:moveTo>
                  <a:cubicBezTo>
                    <a:pt x="13693" y="0"/>
                    <a:pt x="13478" y="122"/>
                    <a:pt x="13273" y="336"/>
                  </a:cubicBezTo>
                  <a:cubicBezTo>
                    <a:pt x="13077" y="560"/>
                    <a:pt x="12900" y="868"/>
                    <a:pt x="12750" y="1242"/>
                  </a:cubicBezTo>
                  <a:cubicBezTo>
                    <a:pt x="12610" y="1615"/>
                    <a:pt x="12498" y="2035"/>
                    <a:pt x="12424" y="2483"/>
                  </a:cubicBezTo>
                  <a:lnTo>
                    <a:pt x="12078" y="2483"/>
                  </a:lnTo>
                  <a:cubicBezTo>
                    <a:pt x="11892" y="2483"/>
                    <a:pt x="11798" y="2604"/>
                    <a:pt x="11798" y="2838"/>
                  </a:cubicBezTo>
                  <a:cubicBezTo>
                    <a:pt x="11798" y="2931"/>
                    <a:pt x="11817" y="3015"/>
                    <a:pt x="11864" y="3062"/>
                  </a:cubicBezTo>
                  <a:cubicBezTo>
                    <a:pt x="11910" y="3108"/>
                    <a:pt x="11994" y="3127"/>
                    <a:pt x="12106" y="3127"/>
                  </a:cubicBezTo>
                  <a:lnTo>
                    <a:pt x="12349" y="3127"/>
                  </a:lnTo>
                  <a:cubicBezTo>
                    <a:pt x="12340" y="3314"/>
                    <a:pt x="12330" y="3500"/>
                    <a:pt x="12330" y="3678"/>
                  </a:cubicBezTo>
                  <a:cubicBezTo>
                    <a:pt x="12330" y="3808"/>
                    <a:pt x="12330" y="3930"/>
                    <a:pt x="12340" y="4051"/>
                  </a:cubicBezTo>
                  <a:cubicBezTo>
                    <a:pt x="12302" y="4060"/>
                    <a:pt x="12274" y="4088"/>
                    <a:pt x="12237" y="4116"/>
                  </a:cubicBezTo>
                  <a:cubicBezTo>
                    <a:pt x="12060" y="4331"/>
                    <a:pt x="11864" y="4509"/>
                    <a:pt x="11621" y="4630"/>
                  </a:cubicBezTo>
                  <a:cubicBezTo>
                    <a:pt x="11388" y="4761"/>
                    <a:pt x="11173" y="4835"/>
                    <a:pt x="10986" y="4835"/>
                  </a:cubicBezTo>
                  <a:cubicBezTo>
                    <a:pt x="10697" y="4835"/>
                    <a:pt x="10501" y="4742"/>
                    <a:pt x="10408" y="4555"/>
                  </a:cubicBezTo>
                  <a:cubicBezTo>
                    <a:pt x="10893" y="4434"/>
                    <a:pt x="11229" y="4275"/>
                    <a:pt x="11444" y="4060"/>
                  </a:cubicBezTo>
                  <a:cubicBezTo>
                    <a:pt x="11640" y="3864"/>
                    <a:pt x="11742" y="3622"/>
                    <a:pt x="11742" y="3323"/>
                  </a:cubicBezTo>
                  <a:cubicBezTo>
                    <a:pt x="11742" y="3080"/>
                    <a:pt x="11677" y="2894"/>
                    <a:pt x="11528" y="2744"/>
                  </a:cubicBezTo>
                  <a:cubicBezTo>
                    <a:pt x="11388" y="2604"/>
                    <a:pt x="11182" y="2530"/>
                    <a:pt x="10949" y="2530"/>
                  </a:cubicBezTo>
                  <a:cubicBezTo>
                    <a:pt x="10688" y="2530"/>
                    <a:pt x="10436" y="2604"/>
                    <a:pt x="10230" y="2754"/>
                  </a:cubicBezTo>
                  <a:cubicBezTo>
                    <a:pt x="10016" y="2903"/>
                    <a:pt x="9857" y="3090"/>
                    <a:pt x="9726" y="3342"/>
                  </a:cubicBezTo>
                  <a:cubicBezTo>
                    <a:pt x="9614" y="3584"/>
                    <a:pt x="9549" y="3855"/>
                    <a:pt x="9549" y="4135"/>
                  </a:cubicBezTo>
                  <a:cubicBezTo>
                    <a:pt x="9549" y="4210"/>
                    <a:pt x="9568" y="4294"/>
                    <a:pt x="9568" y="4369"/>
                  </a:cubicBezTo>
                  <a:cubicBezTo>
                    <a:pt x="9446" y="4471"/>
                    <a:pt x="9316" y="4555"/>
                    <a:pt x="9194" y="4630"/>
                  </a:cubicBezTo>
                  <a:cubicBezTo>
                    <a:pt x="8961" y="4761"/>
                    <a:pt x="8746" y="4835"/>
                    <a:pt x="8559" y="4835"/>
                  </a:cubicBezTo>
                  <a:cubicBezTo>
                    <a:pt x="8270" y="4835"/>
                    <a:pt x="8074" y="4742"/>
                    <a:pt x="7981" y="4555"/>
                  </a:cubicBezTo>
                  <a:cubicBezTo>
                    <a:pt x="8466" y="4434"/>
                    <a:pt x="8802" y="4275"/>
                    <a:pt x="9017" y="4060"/>
                  </a:cubicBezTo>
                  <a:cubicBezTo>
                    <a:pt x="9222" y="3855"/>
                    <a:pt x="9316" y="3622"/>
                    <a:pt x="9316" y="3323"/>
                  </a:cubicBezTo>
                  <a:cubicBezTo>
                    <a:pt x="9316" y="3080"/>
                    <a:pt x="9250" y="2894"/>
                    <a:pt x="9101" y="2744"/>
                  </a:cubicBezTo>
                  <a:cubicBezTo>
                    <a:pt x="8961" y="2604"/>
                    <a:pt x="8756" y="2530"/>
                    <a:pt x="8522" y="2530"/>
                  </a:cubicBezTo>
                  <a:cubicBezTo>
                    <a:pt x="8261" y="2530"/>
                    <a:pt x="8009" y="2604"/>
                    <a:pt x="7803" y="2754"/>
                  </a:cubicBezTo>
                  <a:cubicBezTo>
                    <a:pt x="7589" y="2894"/>
                    <a:pt x="7430" y="3090"/>
                    <a:pt x="7299" y="3342"/>
                  </a:cubicBezTo>
                  <a:cubicBezTo>
                    <a:pt x="7262" y="3416"/>
                    <a:pt x="7234" y="3510"/>
                    <a:pt x="7206" y="3594"/>
                  </a:cubicBezTo>
                  <a:cubicBezTo>
                    <a:pt x="7010" y="3631"/>
                    <a:pt x="6842" y="3650"/>
                    <a:pt x="6721" y="3668"/>
                  </a:cubicBezTo>
                  <a:cubicBezTo>
                    <a:pt x="6814" y="3435"/>
                    <a:pt x="6870" y="3211"/>
                    <a:pt x="6870" y="3024"/>
                  </a:cubicBezTo>
                  <a:cubicBezTo>
                    <a:pt x="6870" y="2856"/>
                    <a:pt x="6833" y="2744"/>
                    <a:pt x="6749" y="2651"/>
                  </a:cubicBezTo>
                  <a:cubicBezTo>
                    <a:pt x="6683" y="2567"/>
                    <a:pt x="6581" y="2520"/>
                    <a:pt x="6459" y="2520"/>
                  </a:cubicBezTo>
                  <a:cubicBezTo>
                    <a:pt x="6319" y="2520"/>
                    <a:pt x="6207" y="2567"/>
                    <a:pt x="6095" y="2651"/>
                  </a:cubicBezTo>
                  <a:cubicBezTo>
                    <a:pt x="5993" y="2735"/>
                    <a:pt x="5909" y="2838"/>
                    <a:pt x="5843" y="2978"/>
                  </a:cubicBezTo>
                  <a:cubicBezTo>
                    <a:pt x="5787" y="3108"/>
                    <a:pt x="5750" y="3248"/>
                    <a:pt x="5750" y="3388"/>
                  </a:cubicBezTo>
                  <a:cubicBezTo>
                    <a:pt x="5750" y="3547"/>
                    <a:pt x="5787" y="3687"/>
                    <a:pt x="5843" y="3818"/>
                  </a:cubicBezTo>
                  <a:cubicBezTo>
                    <a:pt x="5713" y="4042"/>
                    <a:pt x="5526" y="4331"/>
                    <a:pt x="5283" y="4695"/>
                  </a:cubicBezTo>
                  <a:cubicBezTo>
                    <a:pt x="5227" y="3930"/>
                    <a:pt x="5199" y="3314"/>
                    <a:pt x="5199" y="2847"/>
                  </a:cubicBezTo>
                  <a:cubicBezTo>
                    <a:pt x="5199" y="2735"/>
                    <a:pt x="5181" y="2651"/>
                    <a:pt x="5134" y="2604"/>
                  </a:cubicBezTo>
                  <a:cubicBezTo>
                    <a:pt x="5087" y="2558"/>
                    <a:pt x="5013" y="2530"/>
                    <a:pt x="4901" y="2530"/>
                  </a:cubicBezTo>
                  <a:cubicBezTo>
                    <a:pt x="4807" y="2530"/>
                    <a:pt x="4733" y="2558"/>
                    <a:pt x="4667" y="2604"/>
                  </a:cubicBezTo>
                  <a:cubicBezTo>
                    <a:pt x="4602" y="2651"/>
                    <a:pt x="4546" y="2735"/>
                    <a:pt x="4499" y="2847"/>
                  </a:cubicBezTo>
                  <a:cubicBezTo>
                    <a:pt x="4266" y="3491"/>
                    <a:pt x="4014" y="4098"/>
                    <a:pt x="3734" y="4695"/>
                  </a:cubicBezTo>
                  <a:cubicBezTo>
                    <a:pt x="3668" y="3930"/>
                    <a:pt x="3650" y="3314"/>
                    <a:pt x="3650" y="2847"/>
                  </a:cubicBezTo>
                  <a:cubicBezTo>
                    <a:pt x="3650" y="2735"/>
                    <a:pt x="3622" y="2660"/>
                    <a:pt x="3566" y="2614"/>
                  </a:cubicBezTo>
                  <a:cubicBezTo>
                    <a:pt x="3519" y="2567"/>
                    <a:pt x="3435" y="2548"/>
                    <a:pt x="3332" y="2548"/>
                  </a:cubicBezTo>
                  <a:cubicBezTo>
                    <a:pt x="3192" y="2548"/>
                    <a:pt x="3090" y="2567"/>
                    <a:pt x="3015" y="2623"/>
                  </a:cubicBezTo>
                  <a:cubicBezTo>
                    <a:pt x="2950" y="2688"/>
                    <a:pt x="2912" y="2782"/>
                    <a:pt x="2903" y="2903"/>
                  </a:cubicBezTo>
                  <a:lnTo>
                    <a:pt x="2903" y="3127"/>
                  </a:lnTo>
                  <a:cubicBezTo>
                    <a:pt x="2903" y="3416"/>
                    <a:pt x="2912" y="3734"/>
                    <a:pt x="2940" y="4088"/>
                  </a:cubicBezTo>
                  <a:cubicBezTo>
                    <a:pt x="2912" y="4098"/>
                    <a:pt x="2894" y="4116"/>
                    <a:pt x="2866" y="4144"/>
                  </a:cubicBezTo>
                  <a:cubicBezTo>
                    <a:pt x="2679" y="4350"/>
                    <a:pt x="2520" y="4518"/>
                    <a:pt x="2390" y="4621"/>
                  </a:cubicBezTo>
                  <a:cubicBezTo>
                    <a:pt x="2250" y="4723"/>
                    <a:pt x="2100" y="4789"/>
                    <a:pt x="1923" y="4789"/>
                  </a:cubicBezTo>
                  <a:cubicBezTo>
                    <a:pt x="1699" y="4789"/>
                    <a:pt x="1550" y="4705"/>
                    <a:pt x="1447" y="4527"/>
                  </a:cubicBezTo>
                  <a:cubicBezTo>
                    <a:pt x="1335" y="4350"/>
                    <a:pt x="1288" y="4051"/>
                    <a:pt x="1288" y="3631"/>
                  </a:cubicBezTo>
                  <a:cubicBezTo>
                    <a:pt x="1288" y="3510"/>
                    <a:pt x="1288" y="3351"/>
                    <a:pt x="1307" y="3155"/>
                  </a:cubicBezTo>
                  <a:lnTo>
                    <a:pt x="2063" y="3155"/>
                  </a:lnTo>
                  <a:cubicBezTo>
                    <a:pt x="2530" y="3155"/>
                    <a:pt x="2763" y="3015"/>
                    <a:pt x="2763" y="2716"/>
                  </a:cubicBezTo>
                  <a:cubicBezTo>
                    <a:pt x="2763" y="2642"/>
                    <a:pt x="2754" y="2595"/>
                    <a:pt x="2716" y="2558"/>
                  </a:cubicBezTo>
                  <a:cubicBezTo>
                    <a:pt x="2688" y="2530"/>
                    <a:pt x="2632" y="2511"/>
                    <a:pt x="2576" y="2511"/>
                  </a:cubicBezTo>
                  <a:lnTo>
                    <a:pt x="1886" y="2511"/>
                  </a:lnTo>
                  <a:cubicBezTo>
                    <a:pt x="2427" y="2035"/>
                    <a:pt x="2688" y="1484"/>
                    <a:pt x="2688" y="840"/>
                  </a:cubicBezTo>
                  <a:cubicBezTo>
                    <a:pt x="2688" y="607"/>
                    <a:pt x="2642" y="420"/>
                    <a:pt x="2539" y="271"/>
                  </a:cubicBezTo>
                  <a:cubicBezTo>
                    <a:pt x="2446" y="122"/>
                    <a:pt x="2306" y="38"/>
                    <a:pt x="2128" y="38"/>
                  </a:cubicBezTo>
                  <a:cubicBezTo>
                    <a:pt x="1895" y="38"/>
                    <a:pt x="1680" y="150"/>
                    <a:pt x="1475" y="374"/>
                  </a:cubicBezTo>
                  <a:cubicBezTo>
                    <a:pt x="1279" y="598"/>
                    <a:pt x="1102" y="896"/>
                    <a:pt x="952" y="1270"/>
                  </a:cubicBezTo>
                  <a:cubicBezTo>
                    <a:pt x="812" y="1643"/>
                    <a:pt x="700" y="2063"/>
                    <a:pt x="626" y="2520"/>
                  </a:cubicBezTo>
                  <a:lnTo>
                    <a:pt x="280" y="2520"/>
                  </a:lnTo>
                  <a:cubicBezTo>
                    <a:pt x="94" y="2520"/>
                    <a:pt x="0" y="2642"/>
                    <a:pt x="0" y="2875"/>
                  </a:cubicBezTo>
                  <a:cubicBezTo>
                    <a:pt x="0" y="2968"/>
                    <a:pt x="19" y="3043"/>
                    <a:pt x="66" y="3090"/>
                  </a:cubicBezTo>
                  <a:cubicBezTo>
                    <a:pt x="112" y="3136"/>
                    <a:pt x="196" y="3164"/>
                    <a:pt x="308" y="3164"/>
                  </a:cubicBezTo>
                  <a:lnTo>
                    <a:pt x="560" y="3164"/>
                  </a:lnTo>
                  <a:cubicBezTo>
                    <a:pt x="542" y="3351"/>
                    <a:pt x="532" y="3538"/>
                    <a:pt x="532" y="3715"/>
                  </a:cubicBezTo>
                  <a:cubicBezTo>
                    <a:pt x="532" y="4891"/>
                    <a:pt x="952" y="5489"/>
                    <a:pt x="1792" y="5489"/>
                  </a:cubicBezTo>
                  <a:cubicBezTo>
                    <a:pt x="2063" y="5489"/>
                    <a:pt x="2306" y="5414"/>
                    <a:pt x="2520" y="5274"/>
                  </a:cubicBezTo>
                  <a:cubicBezTo>
                    <a:pt x="2688" y="5162"/>
                    <a:pt x="2856" y="5003"/>
                    <a:pt x="3006" y="4845"/>
                  </a:cubicBezTo>
                  <a:cubicBezTo>
                    <a:pt x="3043" y="5041"/>
                    <a:pt x="3090" y="5190"/>
                    <a:pt x="3174" y="5283"/>
                  </a:cubicBezTo>
                  <a:cubicBezTo>
                    <a:pt x="3267" y="5414"/>
                    <a:pt x="3407" y="5489"/>
                    <a:pt x="3566" y="5489"/>
                  </a:cubicBezTo>
                  <a:cubicBezTo>
                    <a:pt x="3706" y="5489"/>
                    <a:pt x="3827" y="5451"/>
                    <a:pt x="3921" y="5377"/>
                  </a:cubicBezTo>
                  <a:cubicBezTo>
                    <a:pt x="4023" y="5311"/>
                    <a:pt x="4117" y="5181"/>
                    <a:pt x="4219" y="5003"/>
                  </a:cubicBezTo>
                  <a:cubicBezTo>
                    <a:pt x="4322" y="4817"/>
                    <a:pt x="4434" y="4565"/>
                    <a:pt x="4555" y="4210"/>
                  </a:cubicBezTo>
                  <a:lnTo>
                    <a:pt x="4593" y="4667"/>
                  </a:lnTo>
                  <a:cubicBezTo>
                    <a:pt x="4621" y="4957"/>
                    <a:pt x="4667" y="5171"/>
                    <a:pt x="4761" y="5302"/>
                  </a:cubicBezTo>
                  <a:cubicBezTo>
                    <a:pt x="4835" y="5423"/>
                    <a:pt x="4966" y="5489"/>
                    <a:pt x="5134" y="5489"/>
                  </a:cubicBezTo>
                  <a:cubicBezTo>
                    <a:pt x="5283" y="5489"/>
                    <a:pt x="5414" y="5442"/>
                    <a:pt x="5526" y="5358"/>
                  </a:cubicBezTo>
                  <a:cubicBezTo>
                    <a:pt x="5647" y="5274"/>
                    <a:pt x="5787" y="5115"/>
                    <a:pt x="5946" y="4882"/>
                  </a:cubicBezTo>
                  <a:cubicBezTo>
                    <a:pt x="6086" y="4667"/>
                    <a:pt x="6226" y="4471"/>
                    <a:pt x="6347" y="4284"/>
                  </a:cubicBezTo>
                  <a:cubicBezTo>
                    <a:pt x="6506" y="4331"/>
                    <a:pt x="6674" y="4350"/>
                    <a:pt x="6861" y="4350"/>
                  </a:cubicBezTo>
                  <a:cubicBezTo>
                    <a:pt x="6954" y="4350"/>
                    <a:pt x="7047" y="4341"/>
                    <a:pt x="7141" y="4331"/>
                  </a:cubicBezTo>
                  <a:cubicBezTo>
                    <a:pt x="7159" y="4667"/>
                    <a:pt x="7281" y="4938"/>
                    <a:pt x="7486" y="5134"/>
                  </a:cubicBezTo>
                  <a:cubicBezTo>
                    <a:pt x="7719" y="5367"/>
                    <a:pt x="8055" y="5489"/>
                    <a:pt x="8494" y="5489"/>
                  </a:cubicBezTo>
                  <a:cubicBezTo>
                    <a:pt x="8802" y="5489"/>
                    <a:pt x="9110" y="5405"/>
                    <a:pt x="9390" y="5255"/>
                  </a:cubicBezTo>
                  <a:cubicBezTo>
                    <a:pt x="9540" y="5171"/>
                    <a:pt x="9670" y="5078"/>
                    <a:pt x="9782" y="4985"/>
                  </a:cubicBezTo>
                  <a:cubicBezTo>
                    <a:pt x="9820" y="5041"/>
                    <a:pt x="9866" y="5087"/>
                    <a:pt x="9913" y="5134"/>
                  </a:cubicBezTo>
                  <a:cubicBezTo>
                    <a:pt x="10146" y="5367"/>
                    <a:pt x="10482" y="5489"/>
                    <a:pt x="10921" y="5489"/>
                  </a:cubicBezTo>
                  <a:cubicBezTo>
                    <a:pt x="11229" y="5489"/>
                    <a:pt x="11537" y="5405"/>
                    <a:pt x="11817" y="5255"/>
                  </a:cubicBezTo>
                  <a:cubicBezTo>
                    <a:pt x="12097" y="5097"/>
                    <a:pt x="12302" y="4929"/>
                    <a:pt x="12461" y="4742"/>
                  </a:cubicBezTo>
                  <a:cubicBezTo>
                    <a:pt x="12461" y="4723"/>
                    <a:pt x="12470" y="4723"/>
                    <a:pt x="12470" y="4714"/>
                  </a:cubicBezTo>
                  <a:cubicBezTo>
                    <a:pt x="12508" y="4807"/>
                    <a:pt x="12536" y="4901"/>
                    <a:pt x="12601" y="4994"/>
                  </a:cubicBezTo>
                  <a:cubicBezTo>
                    <a:pt x="12788" y="5321"/>
                    <a:pt x="13068" y="5489"/>
                    <a:pt x="13460" y="5489"/>
                  </a:cubicBezTo>
                  <a:cubicBezTo>
                    <a:pt x="13731" y="5489"/>
                    <a:pt x="13973" y="5395"/>
                    <a:pt x="14197" y="5218"/>
                  </a:cubicBezTo>
                  <a:cubicBezTo>
                    <a:pt x="14253" y="5171"/>
                    <a:pt x="14300" y="5097"/>
                    <a:pt x="14337" y="5031"/>
                  </a:cubicBezTo>
                  <a:cubicBezTo>
                    <a:pt x="14375" y="4957"/>
                    <a:pt x="14384" y="4882"/>
                    <a:pt x="14384" y="4798"/>
                  </a:cubicBezTo>
                  <a:cubicBezTo>
                    <a:pt x="14384" y="4714"/>
                    <a:pt x="14375" y="4658"/>
                    <a:pt x="14337" y="4602"/>
                  </a:cubicBezTo>
                  <a:cubicBezTo>
                    <a:pt x="14300" y="4537"/>
                    <a:pt x="14263" y="4518"/>
                    <a:pt x="14216" y="4518"/>
                  </a:cubicBezTo>
                  <a:cubicBezTo>
                    <a:pt x="14169" y="4518"/>
                    <a:pt x="14123" y="4537"/>
                    <a:pt x="14076" y="4574"/>
                  </a:cubicBezTo>
                  <a:cubicBezTo>
                    <a:pt x="14011" y="4649"/>
                    <a:pt x="13927" y="4695"/>
                    <a:pt x="13833" y="4742"/>
                  </a:cubicBezTo>
                  <a:cubicBezTo>
                    <a:pt x="13740" y="4789"/>
                    <a:pt x="13675" y="4798"/>
                    <a:pt x="13600" y="4798"/>
                  </a:cubicBezTo>
                  <a:cubicBezTo>
                    <a:pt x="13469" y="4798"/>
                    <a:pt x="13366" y="4761"/>
                    <a:pt x="13301" y="4695"/>
                  </a:cubicBezTo>
                  <a:cubicBezTo>
                    <a:pt x="13226" y="4621"/>
                    <a:pt x="13170" y="4509"/>
                    <a:pt x="13142" y="4331"/>
                  </a:cubicBezTo>
                  <a:cubicBezTo>
                    <a:pt x="13114" y="4163"/>
                    <a:pt x="13096" y="3930"/>
                    <a:pt x="13096" y="3631"/>
                  </a:cubicBezTo>
                  <a:cubicBezTo>
                    <a:pt x="13096" y="3510"/>
                    <a:pt x="13096" y="3351"/>
                    <a:pt x="13114" y="3155"/>
                  </a:cubicBezTo>
                  <a:lnTo>
                    <a:pt x="13871" y="3155"/>
                  </a:lnTo>
                  <a:cubicBezTo>
                    <a:pt x="14337" y="3155"/>
                    <a:pt x="14571" y="3015"/>
                    <a:pt x="14571" y="2716"/>
                  </a:cubicBezTo>
                  <a:cubicBezTo>
                    <a:pt x="14571" y="2642"/>
                    <a:pt x="14561" y="2595"/>
                    <a:pt x="14524" y="2558"/>
                  </a:cubicBezTo>
                  <a:cubicBezTo>
                    <a:pt x="14477" y="2483"/>
                    <a:pt x="14431" y="2474"/>
                    <a:pt x="14375" y="2474"/>
                  </a:cubicBezTo>
                  <a:lnTo>
                    <a:pt x="13684" y="2474"/>
                  </a:lnTo>
                  <a:cubicBezTo>
                    <a:pt x="14216" y="1998"/>
                    <a:pt x="14487" y="1447"/>
                    <a:pt x="14487" y="803"/>
                  </a:cubicBezTo>
                  <a:cubicBezTo>
                    <a:pt x="14487" y="570"/>
                    <a:pt x="14440" y="383"/>
                    <a:pt x="14337" y="234"/>
                  </a:cubicBezTo>
                  <a:cubicBezTo>
                    <a:pt x="14244" y="84"/>
                    <a:pt x="14104" y="0"/>
                    <a:pt x="1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0" name="Google Shape;3230;p42"/>
          <p:cNvGrpSpPr/>
          <p:nvPr/>
        </p:nvGrpSpPr>
        <p:grpSpPr>
          <a:xfrm>
            <a:off x="114539" y="134457"/>
            <a:ext cx="983265" cy="800681"/>
            <a:chOff x="209186" y="177727"/>
            <a:chExt cx="793980" cy="646544"/>
          </a:xfrm>
        </p:grpSpPr>
        <p:sp>
          <p:nvSpPr>
            <p:cNvPr id="3231" name="Google Shape;3231;p42"/>
            <p:cNvSpPr/>
            <p:nvPr/>
          </p:nvSpPr>
          <p:spPr>
            <a:xfrm rot="-988383">
              <a:off x="261758" y="265735"/>
              <a:ext cx="688835" cy="470527"/>
            </a:xfrm>
            <a:custGeom>
              <a:avLst/>
              <a:gdLst/>
              <a:ahLst/>
              <a:cxnLst/>
              <a:rect l="l" t="t" r="r" b="b"/>
              <a:pathLst>
                <a:path w="11781" h="8047" extrusionOk="0">
                  <a:moveTo>
                    <a:pt x="3977" y="1"/>
                  </a:moveTo>
                  <a:cubicBezTo>
                    <a:pt x="3221" y="1"/>
                    <a:pt x="2521" y="206"/>
                    <a:pt x="1895" y="617"/>
                  </a:cubicBezTo>
                  <a:cubicBezTo>
                    <a:pt x="1289" y="1018"/>
                    <a:pt x="813" y="1587"/>
                    <a:pt x="477" y="2287"/>
                  </a:cubicBezTo>
                  <a:cubicBezTo>
                    <a:pt x="159" y="2950"/>
                    <a:pt x="1" y="3706"/>
                    <a:pt x="1" y="4546"/>
                  </a:cubicBezTo>
                  <a:cubicBezTo>
                    <a:pt x="1" y="5228"/>
                    <a:pt x="141" y="5834"/>
                    <a:pt x="430" y="6357"/>
                  </a:cubicBezTo>
                  <a:cubicBezTo>
                    <a:pt x="729" y="6898"/>
                    <a:pt x="1149" y="7328"/>
                    <a:pt x="1681" y="7626"/>
                  </a:cubicBezTo>
                  <a:cubicBezTo>
                    <a:pt x="2175" y="7906"/>
                    <a:pt x="2754" y="8046"/>
                    <a:pt x="3361" y="8046"/>
                  </a:cubicBezTo>
                  <a:cubicBezTo>
                    <a:pt x="4117" y="8046"/>
                    <a:pt x="4817" y="7841"/>
                    <a:pt x="5433" y="7430"/>
                  </a:cubicBezTo>
                  <a:cubicBezTo>
                    <a:pt x="5470" y="7412"/>
                    <a:pt x="5517" y="7374"/>
                    <a:pt x="5554" y="7346"/>
                  </a:cubicBezTo>
                  <a:cubicBezTo>
                    <a:pt x="5909" y="7794"/>
                    <a:pt x="6441" y="8046"/>
                    <a:pt x="7020" y="8046"/>
                  </a:cubicBezTo>
                  <a:cubicBezTo>
                    <a:pt x="7300" y="8046"/>
                    <a:pt x="7570" y="7990"/>
                    <a:pt x="7822" y="7888"/>
                  </a:cubicBezTo>
                  <a:cubicBezTo>
                    <a:pt x="8056" y="7990"/>
                    <a:pt x="8317" y="8046"/>
                    <a:pt x="8588" y="8046"/>
                  </a:cubicBezTo>
                  <a:cubicBezTo>
                    <a:pt x="9027" y="8046"/>
                    <a:pt x="9456" y="7906"/>
                    <a:pt x="9811" y="7654"/>
                  </a:cubicBezTo>
                  <a:cubicBezTo>
                    <a:pt x="10081" y="7458"/>
                    <a:pt x="10324" y="7178"/>
                    <a:pt x="10576" y="6786"/>
                  </a:cubicBezTo>
                  <a:cubicBezTo>
                    <a:pt x="10921" y="6245"/>
                    <a:pt x="11257" y="5564"/>
                    <a:pt x="11621" y="4714"/>
                  </a:cubicBezTo>
                  <a:lnTo>
                    <a:pt x="11631" y="4686"/>
                  </a:lnTo>
                  <a:lnTo>
                    <a:pt x="11640" y="4667"/>
                  </a:lnTo>
                  <a:cubicBezTo>
                    <a:pt x="11733" y="4425"/>
                    <a:pt x="11780" y="4191"/>
                    <a:pt x="11780" y="3967"/>
                  </a:cubicBezTo>
                  <a:cubicBezTo>
                    <a:pt x="11780" y="3165"/>
                    <a:pt x="11183" y="2343"/>
                    <a:pt x="10044" y="2343"/>
                  </a:cubicBezTo>
                  <a:cubicBezTo>
                    <a:pt x="9727" y="2343"/>
                    <a:pt x="9447" y="2399"/>
                    <a:pt x="9195" y="2530"/>
                  </a:cubicBezTo>
                  <a:cubicBezTo>
                    <a:pt x="8980" y="2427"/>
                    <a:pt x="8700" y="2343"/>
                    <a:pt x="8364" y="2343"/>
                  </a:cubicBezTo>
                  <a:cubicBezTo>
                    <a:pt x="8084" y="2343"/>
                    <a:pt x="7822" y="2399"/>
                    <a:pt x="7580" y="2521"/>
                  </a:cubicBezTo>
                  <a:cubicBezTo>
                    <a:pt x="7468" y="2465"/>
                    <a:pt x="7337" y="2418"/>
                    <a:pt x="7188" y="2390"/>
                  </a:cubicBezTo>
                  <a:cubicBezTo>
                    <a:pt x="7113" y="2147"/>
                    <a:pt x="7020" y="1914"/>
                    <a:pt x="6908" y="1699"/>
                  </a:cubicBezTo>
                  <a:cubicBezTo>
                    <a:pt x="6600" y="1139"/>
                    <a:pt x="6180" y="719"/>
                    <a:pt x="5657" y="421"/>
                  </a:cubicBezTo>
                  <a:cubicBezTo>
                    <a:pt x="5153" y="141"/>
                    <a:pt x="4584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rot="-988383">
              <a:off x="349206" y="382760"/>
              <a:ext cx="264694" cy="307857"/>
            </a:xfrm>
            <a:custGeom>
              <a:avLst/>
              <a:gdLst/>
              <a:ahLst/>
              <a:cxnLst/>
              <a:rect l="l" t="t" r="r" b="b"/>
              <a:pathLst>
                <a:path w="4527" h="5265" extrusionOk="0">
                  <a:moveTo>
                    <a:pt x="2530" y="729"/>
                  </a:moveTo>
                  <a:cubicBezTo>
                    <a:pt x="2856" y="729"/>
                    <a:pt x="3127" y="859"/>
                    <a:pt x="3323" y="1111"/>
                  </a:cubicBezTo>
                  <a:cubicBezTo>
                    <a:pt x="3528" y="1373"/>
                    <a:pt x="3640" y="1746"/>
                    <a:pt x="3640" y="2231"/>
                  </a:cubicBezTo>
                  <a:cubicBezTo>
                    <a:pt x="3631" y="2679"/>
                    <a:pt x="3556" y="3071"/>
                    <a:pt x="3426" y="3426"/>
                  </a:cubicBezTo>
                  <a:cubicBezTo>
                    <a:pt x="3304" y="3772"/>
                    <a:pt x="3118" y="4052"/>
                    <a:pt x="2866" y="4248"/>
                  </a:cubicBezTo>
                  <a:cubicBezTo>
                    <a:pt x="2623" y="4453"/>
                    <a:pt x="2343" y="4546"/>
                    <a:pt x="2016" y="4546"/>
                  </a:cubicBezTo>
                  <a:cubicBezTo>
                    <a:pt x="1689" y="4546"/>
                    <a:pt x="1419" y="4416"/>
                    <a:pt x="1223" y="4154"/>
                  </a:cubicBezTo>
                  <a:cubicBezTo>
                    <a:pt x="1017" y="3902"/>
                    <a:pt x="924" y="3529"/>
                    <a:pt x="924" y="3034"/>
                  </a:cubicBezTo>
                  <a:cubicBezTo>
                    <a:pt x="924" y="2586"/>
                    <a:pt x="989" y="2185"/>
                    <a:pt x="1120" y="1839"/>
                  </a:cubicBezTo>
                  <a:cubicBezTo>
                    <a:pt x="1241" y="1485"/>
                    <a:pt x="1447" y="1205"/>
                    <a:pt x="1689" y="1018"/>
                  </a:cubicBezTo>
                  <a:cubicBezTo>
                    <a:pt x="1932" y="822"/>
                    <a:pt x="2212" y="729"/>
                    <a:pt x="2530" y="729"/>
                  </a:cubicBezTo>
                  <a:close/>
                  <a:moveTo>
                    <a:pt x="2576" y="1"/>
                  </a:moveTo>
                  <a:cubicBezTo>
                    <a:pt x="2100" y="1"/>
                    <a:pt x="1671" y="131"/>
                    <a:pt x="1269" y="393"/>
                  </a:cubicBezTo>
                  <a:cubicBezTo>
                    <a:pt x="877" y="645"/>
                    <a:pt x="569" y="1018"/>
                    <a:pt x="336" y="1494"/>
                  </a:cubicBezTo>
                  <a:cubicBezTo>
                    <a:pt x="103" y="1979"/>
                    <a:pt x="0" y="2521"/>
                    <a:pt x="0" y="3155"/>
                  </a:cubicBezTo>
                  <a:cubicBezTo>
                    <a:pt x="0" y="3594"/>
                    <a:pt x="84" y="3986"/>
                    <a:pt x="252" y="4294"/>
                  </a:cubicBezTo>
                  <a:cubicBezTo>
                    <a:pt x="429" y="4612"/>
                    <a:pt x="663" y="4854"/>
                    <a:pt x="952" y="5022"/>
                  </a:cubicBezTo>
                  <a:cubicBezTo>
                    <a:pt x="1251" y="5181"/>
                    <a:pt x="1587" y="5265"/>
                    <a:pt x="1951" y="5265"/>
                  </a:cubicBezTo>
                  <a:cubicBezTo>
                    <a:pt x="2427" y="5265"/>
                    <a:pt x="2856" y="5134"/>
                    <a:pt x="3258" y="4882"/>
                  </a:cubicBezTo>
                  <a:cubicBezTo>
                    <a:pt x="3650" y="4621"/>
                    <a:pt x="3958" y="4248"/>
                    <a:pt x="4191" y="3772"/>
                  </a:cubicBezTo>
                  <a:cubicBezTo>
                    <a:pt x="4424" y="3295"/>
                    <a:pt x="4527" y="2745"/>
                    <a:pt x="4527" y="2119"/>
                  </a:cubicBezTo>
                  <a:cubicBezTo>
                    <a:pt x="4527" y="1671"/>
                    <a:pt x="4443" y="1289"/>
                    <a:pt x="4266" y="971"/>
                  </a:cubicBezTo>
                  <a:cubicBezTo>
                    <a:pt x="4107" y="654"/>
                    <a:pt x="3864" y="411"/>
                    <a:pt x="3566" y="253"/>
                  </a:cubicBezTo>
                  <a:cubicBezTo>
                    <a:pt x="3276" y="85"/>
                    <a:pt x="2940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rot="-988383">
              <a:off x="649244" y="439594"/>
              <a:ext cx="234699" cy="172494"/>
            </a:xfrm>
            <a:custGeom>
              <a:avLst/>
              <a:gdLst/>
              <a:ahLst/>
              <a:cxnLst/>
              <a:rect l="l" t="t" r="r" b="b"/>
              <a:pathLst>
                <a:path w="4014" h="2950" extrusionOk="0">
                  <a:moveTo>
                    <a:pt x="1979" y="0"/>
                  </a:moveTo>
                  <a:cubicBezTo>
                    <a:pt x="1895" y="0"/>
                    <a:pt x="1820" y="19"/>
                    <a:pt x="1755" y="65"/>
                  </a:cubicBezTo>
                  <a:cubicBezTo>
                    <a:pt x="1699" y="112"/>
                    <a:pt x="1643" y="196"/>
                    <a:pt x="1596" y="317"/>
                  </a:cubicBezTo>
                  <a:cubicBezTo>
                    <a:pt x="1447" y="719"/>
                    <a:pt x="1307" y="1064"/>
                    <a:pt x="1195" y="1326"/>
                  </a:cubicBezTo>
                  <a:cubicBezTo>
                    <a:pt x="1083" y="1596"/>
                    <a:pt x="952" y="1867"/>
                    <a:pt x="822" y="2156"/>
                  </a:cubicBezTo>
                  <a:cubicBezTo>
                    <a:pt x="766" y="1400"/>
                    <a:pt x="747" y="784"/>
                    <a:pt x="747" y="317"/>
                  </a:cubicBezTo>
                  <a:cubicBezTo>
                    <a:pt x="747" y="196"/>
                    <a:pt x="719" y="131"/>
                    <a:pt x="663" y="84"/>
                  </a:cubicBezTo>
                  <a:cubicBezTo>
                    <a:pt x="616" y="37"/>
                    <a:pt x="532" y="9"/>
                    <a:pt x="430" y="9"/>
                  </a:cubicBezTo>
                  <a:cubicBezTo>
                    <a:pt x="280" y="9"/>
                    <a:pt x="168" y="37"/>
                    <a:pt x="103" y="93"/>
                  </a:cubicBezTo>
                  <a:cubicBezTo>
                    <a:pt x="28" y="140"/>
                    <a:pt x="0" y="243"/>
                    <a:pt x="0" y="383"/>
                  </a:cubicBezTo>
                  <a:lnTo>
                    <a:pt x="0" y="607"/>
                  </a:lnTo>
                  <a:cubicBezTo>
                    <a:pt x="0" y="1036"/>
                    <a:pt x="19" y="1540"/>
                    <a:pt x="66" y="2119"/>
                  </a:cubicBezTo>
                  <a:cubicBezTo>
                    <a:pt x="94" y="2399"/>
                    <a:pt x="150" y="2614"/>
                    <a:pt x="252" y="2754"/>
                  </a:cubicBezTo>
                  <a:cubicBezTo>
                    <a:pt x="346" y="2884"/>
                    <a:pt x="486" y="2950"/>
                    <a:pt x="654" y="2950"/>
                  </a:cubicBezTo>
                  <a:cubicBezTo>
                    <a:pt x="794" y="2950"/>
                    <a:pt x="906" y="2912"/>
                    <a:pt x="1008" y="2847"/>
                  </a:cubicBezTo>
                  <a:cubicBezTo>
                    <a:pt x="1120" y="2772"/>
                    <a:pt x="1214" y="2651"/>
                    <a:pt x="1316" y="2455"/>
                  </a:cubicBezTo>
                  <a:cubicBezTo>
                    <a:pt x="1419" y="2268"/>
                    <a:pt x="1540" y="2007"/>
                    <a:pt x="1662" y="1643"/>
                  </a:cubicBezTo>
                  <a:cubicBezTo>
                    <a:pt x="1680" y="1848"/>
                    <a:pt x="1680" y="2016"/>
                    <a:pt x="1690" y="2119"/>
                  </a:cubicBezTo>
                  <a:cubicBezTo>
                    <a:pt x="1708" y="2418"/>
                    <a:pt x="1755" y="2623"/>
                    <a:pt x="1839" y="2754"/>
                  </a:cubicBezTo>
                  <a:cubicBezTo>
                    <a:pt x="1923" y="2884"/>
                    <a:pt x="2035" y="2940"/>
                    <a:pt x="2213" y="2940"/>
                  </a:cubicBezTo>
                  <a:cubicBezTo>
                    <a:pt x="2362" y="2940"/>
                    <a:pt x="2502" y="2894"/>
                    <a:pt x="2623" y="2810"/>
                  </a:cubicBezTo>
                  <a:cubicBezTo>
                    <a:pt x="2735" y="2726"/>
                    <a:pt x="2875" y="2567"/>
                    <a:pt x="3015" y="2334"/>
                  </a:cubicBezTo>
                  <a:cubicBezTo>
                    <a:pt x="3314" y="1848"/>
                    <a:pt x="3622" y="1223"/>
                    <a:pt x="3967" y="439"/>
                  </a:cubicBezTo>
                  <a:cubicBezTo>
                    <a:pt x="3995" y="355"/>
                    <a:pt x="4014" y="289"/>
                    <a:pt x="4014" y="243"/>
                  </a:cubicBezTo>
                  <a:cubicBezTo>
                    <a:pt x="4014" y="103"/>
                    <a:pt x="3893" y="19"/>
                    <a:pt x="3669" y="19"/>
                  </a:cubicBezTo>
                  <a:cubicBezTo>
                    <a:pt x="3557" y="19"/>
                    <a:pt x="3473" y="47"/>
                    <a:pt x="3389" y="93"/>
                  </a:cubicBezTo>
                  <a:cubicBezTo>
                    <a:pt x="3323" y="140"/>
                    <a:pt x="3267" y="224"/>
                    <a:pt x="3221" y="336"/>
                  </a:cubicBezTo>
                  <a:cubicBezTo>
                    <a:pt x="3062" y="747"/>
                    <a:pt x="2922" y="1074"/>
                    <a:pt x="2810" y="1316"/>
                  </a:cubicBezTo>
                  <a:cubicBezTo>
                    <a:pt x="2689" y="1559"/>
                    <a:pt x="2530" y="1839"/>
                    <a:pt x="2343" y="2184"/>
                  </a:cubicBezTo>
                  <a:cubicBezTo>
                    <a:pt x="2343" y="1988"/>
                    <a:pt x="2334" y="1699"/>
                    <a:pt x="2334" y="1288"/>
                  </a:cubicBezTo>
                  <a:lnTo>
                    <a:pt x="2334" y="336"/>
                  </a:lnTo>
                  <a:cubicBezTo>
                    <a:pt x="2315" y="196"/>
                    <a:pt x="2297" y="112"/>
                    <a:pt x="2241" y="65"/>
                  </a:cubicBezTo>
                  <a:cubicBezTo>
                    <a:pt x="2175" y="19"/>
                    <a:pt x="2101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5CBF3FA0-9406-4C47-B3DD-1E22805B5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18" y="1232997"/>
            <a:ext cx="6104245" cy="23060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có thể chiếu 1 trong 2 video sau cho HS xem ở phần Khởi động:</a:t>
            </a:r>
          </a:p>
          <a:p>
            <a:pPr algn="just">
              <a:lnSpc>
                <a:spcPct val="150000"/>
              </a:lnSpc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https://www.youtube.com/watch?v=lRuB3o9l2P0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https://www.youtube.com/watch?v=ULsyfVCfpCc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38"/>
          <p:cNvSpPr txBox="1">
            <a:spLocks noGrp="1"/>
          </p:cNvSpPr>
          <p:nvPr>
            <p:ph type="ctrTitle"/>
          </p:nvPr>
        </p:nvSpPr>
        <p:spPr>
          <a:xfrm>
            <a:off x="1350168" y="637569"/>
            <a:ext cx="6590833" cy="729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4" name="Google Shape;2924;p38"/>
          <p:cNvSpPr/>
          <p:nvPr/>
        </p:nvSpPr>
        <p:spPr>
          <a:xfrm>
            <a:off x="964062" y="918599"/>
            <a:ext cx="9660" cy="55"/>
          </a:xfrm>
          <a:custGeom>
            <a:avLst/>
            <a:gdLst/>
            <a:ahLst/>
            <a:cxnLst/>
            <a:rect l="l" t="t" r="r" b="b"/>
            <a:pathLst>
              <a:path w="175" h="1" extrusionOk="0">
                <a:moveTo>
                  <a:pt x="0" y="1"/>
                </a:moveTo>
                <a:lnTo>
                  <a:pt x="0" y="1"/>
                </a:lnTo>
                <a:lnTo>
                  <a:pt x="175" y="1"/>
                </a:lnTo>
                <a:lnTo>
                  <a:pt x="17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38"/>
          <p:cNvSpPr/>
          <p:nvPr/>
        </p:nvSpPr>
        <p:spPr>
          <a:xfrm>
            <a:off x="964062" y="918157"/>
            <a:ext cx="9660" cy="497"/>
          </a:xfrm>
          <a:custGeom>
            <a:avLst/>
            <a:gdLst/>
            <a:ahLst/>
            <a:cxnLst/>
            <a:rect l="l" t="t" r="r" b="b"/>
            <a:pathLst>
              <a:path w="175" h="9" extrusionOk="0">
                <a:moveTo>
                  <a:pt x="76" y="1"/>
                </a:moveTo>
                <a:cubicBezTo>
                  <a:pt x="50" y="1"/>
                  <a:pt x="25" y="3"/>
                  <a:pt x="0" y="9"/>
                </a:cubicBezTo>
                <a:lnTo>
                  <a:pt x="175" y="9"/>
                </a:lnTo>
                <a:cubicBezTo>
                  <a:pt x="161" y="9"/>
                  <a:pt x="154" y="5"/>
                  <a:pt x="140" y="5"/>
                </a:cubicBezTo>
                <a:cubicBezTo>
                  <a:pt x="119" y="2"/>
                  <a:pt x="97" y="1"/>
                  <a:pt x="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38"/>
          <p:cNvGrpSpPr/>
          <p:nvPr/>
        </p:nvGrpSpPr>
        <p:grpSpPr>
          <a:xfrm>
            <a:off x="275975" y="72825"/>
            <a:ext cx="890252" cy="318211"/>
            <a:chOff x="275975" y="72825"/>
            <a:chExt cx="890252" cy="318211"/>
          </a:xfrm>
        </p:grpSpPr>
        <p:sp>
          <p:nvSpPr>
            <p:cNvPr id="2927" name="Google Shape;2927;p38"/>
            <p:cNvSpPr/>
            <p:nvPr/>
          </p:nvSpPr>
          <p:spPr>
            <a:xfrm>
              <a:off x="275975" y="72963"/>
              <a:ext cx="890252" cy="31807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906765" y="122861"/>
              <a:ext cx="74434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344182" y="150393"/>
              <a:ext cx="71298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1152154" y="323837"/>
              <a:ext cx="13881" cy="30299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606589" y="361099"/>
              <a:ext cx="78031" cy="29607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803094" y="171791"/>
              <a:ext cx="71897" cy="3495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710583" y="281456"/>
              <a:ext cx="71298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1094646" y="228514"/>
              <a:ext cx="71574" cy="36156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481611" y="251203"/>
              <a:ext cx="72220" cy="3694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276436" y="105429"/>
              <a:ext cx="71436" cy="3629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666772" y="143014"/>
              <a:ext cx="70975" cy="34634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827536" y="109903"/>
              <a:ext cx="55341" cy="30391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556321" y="72825"/>
              <a:ext cx="72820" cy="22874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992359" y="72825"/>
              <a:ext cx="70006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306366" y="328956"/>
              <a:ext cx="74572" cy="35418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450897" y="318626"/>
              <a:ext cx="75679" cy="381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1117336" y="137157"/>
              <a:ext cx="29654" cy="29238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838373" y="323145"/>
              <a:ext cx="69222" cy="3306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748722" y="371890"/>
              <a:ext cx="77892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1011589" y="174650"/>
              <a:ext cx="81997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356034" y="219014"/>
              <a:ext cx="79783" cy="42151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711551" y="73102"/>
              <a:ext cx="65717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490281" y="121201"/>
              <a:ext cx="71897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571125" y="214080"/>
              <a:ext cx="78538" cy="35741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1026070" y="349708"/>
              <a:ext cx="78861" cy="32651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889148" y="231373"/>
              <a:ext cx="82274" cy="3698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981337" y="285837"/>
              <a:ext cx="67470" cy="32743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38"/>
          <p:cNvGrpSpPr/>
          <p:nvPr/>
        </p:nvGrpSpPr>
        <p:grpSpPr>
          <a:xfrm>
            <a:off x="169675" y="3621800"/>
            <a:ext cx="794374" cy="761925"/>
            <a:chOff x="169675" y="3621800"/>
            <a:chExt cx="794374" cy="761925"/>
          </a:xfrm>
        </p:grpSpPr>
        <p:sp>
          <p:nvSpPr>
            <p:cNvPr id="2955" name="Google Shape;2955;p38"/>
            <p:cNvSpPr/>
            <p:nvPr/>
          </p:nvSpPr>
          <p:spPr>
            <a:xfrm rot="2553004">
              <a:off x="712630" y="4081951"/>
              <a:ext cx="181772" cy="276753"/>
            </a:xfrm>
            <a:custGeom>
              <a:avLst/>
              <a:gdLst/>
              <a:ahLst/>
              <a:cxnLst/>
              <a:rect l="l" t="t" r="r" b="b"/>
              <a:pathLst>
                <a:path w="1242" h="1891" extrusionOk="0">
                  <a:moveTo>
                    <a:pt x="624" y="231"/>
                  </a:moveTo>
                  <a:cubicBezTo>
                    <a:pt x="633" y="231"/>
                    <a:pt x="643" y="232"/>
                    <a:pt x="653" y="233"/>
                  </a:cubicBezTo>
                  <a:cubicBezTo>
                    <a:pt x="763" y="247"/>
                    <a:pt x="913" y="438"/>
                    <a:pt x="899" y="548"/>
                  </a:cubicBezTo>
                  <a:cubicBezTo>
                    <a:pt x="894" y="592"/>
                    <a:pt x="873" y="599"/>
                    <a:pt x="849" y="599"/>
                  </a:cubicBezTo>
                  <a:cubicBezTo>
                    <a:pt x="836" y="599"/>
                    <a:pt x="821" y="597"/>
                    <a:pt x="807" y="597"/>
                  </a:cubicBezTo>
                  <a:cubicBezTo>
                    <a:pt x="797" y="597"/>
                    <a:pt x="788" y="598"/>
                    <a:pt x="780" y="602"/>
                  </a:cubicBezTo>
                  <a:cubicBezTo>
                    <a:pt x="660" y="565"/>
                    <a:pt x="500" y="582"/>
                    <a:pt x="496" y="401"/>
                  </a:cubicBezTo>
                  <a:cubicBezTo>
                    <a:pt x="490" y="319"/>
                    <a:pt x="515" y="231"/>
                    <a:pt x="624" y="231"/>
                  </a:cubicBezTo>
                  <a:close/>
                  <a:moveTo>
                    <a:pt x="318" y="671"/>
                  </a:moveTo>
                  <a:lnTo>
                    <a:pt x="318" y="671"/>
                  </a:lnTo>
                  <a:cubicBezTo>
                    <a:pt x="479" y="807"/>
                    <a:pt x="643" y="859"/>
                    <a:pt x="828" y="862"/>
                  </a:cubicBezTo>
                  <a:cubicBezTo>
                    <a:pt x="882" y="862"/>
                    <a:pt x="923" y="876"/>
                    <a:pt x="913" y="941"/>
                  </a:cubicBezTo>
                  <a:cubicBezTo>
                    <a:pt x="886" y="1139"/>
                    <a:pt x="879" y="1344"/>
                    <a:pt x="756" y="1511"/>
                  </a:cubicBezTo>
                  <a:cubicBezTo>
                    <a:pt x="692" y="1594"/>
                    <a:pt x="630" y="1636"/>
                    <a:pt x="569" y="1636"/>
                  </a:cubicBezTo>
                  <a:cubicBezTo>
                    <a:pt x="502" y="1636"/>
                    <a:pt x="437" y="1586"/>
                    <a:pt x="377" y="1487"/>
                  </a:cubicBezTo>
                  <a:cubicBezTo>
                    <a:pt x="216" y="1235"/>
                    <a:pt x="233" y="968"/>
                    <a:pt x="318" y="671"/>
                  </a:cubicBezTo>
                  <a:close/>
                  <a:moveTo>
                    <a:pt x="663" y="0"/>
                  </a:moveTo>
                  <a:cubicBezTo>
                    <a:pt x="541" y="0"/>
                    <a:pt x="416" y="61"/>
                    <a:pt x="312" y="182"/>
                  </a:cubicBezTo>
                  <a:cubicBezTo>
                    <a:pt x="93" y="438"/>
                    <a:pt x="55" y="753"/>
                    <a:pt x="18" y="1067"/>
                  </a:cubicBezTo>
                  <a:cubicBezTo>
                    <a:pt x="1" y="1231"/>
                    <a:pt x="52" y="1385"/>
                    <a:pt x="110" y="1522"/>
                  </a:cubicBezTo>
                  <a:cubicBezTo>
                    <a:pt x="195" y="1713"/>
                    <a:pt x="325" y="1891"/>
                    <a:pt x="564" y="1891"/>
                  </a:cubicBezTo>
                  <a:cubicBezTo>
                    <a:pt x="787" y="1891"/>
                    <a:pt x="934" y="1747"/>
                    <a:pt x="1029" y="1559"/>
                  </a:cubicBezTo>
                  <a:cubicBezTo>
                    <a:pt x="1077" y="1470"/>
                    <a:pt x="1111" y="1368"/>
                    <a:pt x="1128" y="1265"/>
                  </a:cubicBezTo>
                  <a:cubicBezTo>
                    <a:pt x="1180" y="917"/>
                    <a:pt x="1241" y="568"/>
                    <a:pt x="1043" y="244"/>
                  </a:cubicBezTo>
                  <a:cubicBezTo>
                    <a:pt x="944" y="82"/>
                    <a:pt x="805" y="0"/>
                    <a:pt x="663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 rot="2553004">
              <a:off x="242504" y="3642097"/>
              <a:ext cx="169625" cy="281436"/>
            </a:xfrm>
            <a:custGeom>
              <a:avLst/>
              <a:gdLst/>
              <a:ahLst/>
              <a:cxnLst/>
              <a:rect l="l" t="t" r="r" b="b"/>
              <a:pathLst>
                <a:path w="1159" h="1923" extrusionOk="0">
                  <a:moveTo>
                    <a:pt x="946" y="1"/>
                  </a:moveTo>
                  <a:cubicBezTo>
                    <a:pt x="941" y="1"/>
                    <a:pt x="935" y="1"/>
                    <a:pt x="930" y="2"/>
                  </a:cubicBezTo>
                  <a:cubicBezTo>
                    <a:pt x="844" y="12"/>
                    <a:pt x="841" y="128"/>
                    <a:pt x="844" y="210"/>
                  </a:cubicBezTo>
                  <a:cubicBezTo>
                    <a:pt x="848" y="422"/>
                    <a:pt x="861" y="638"/>
                    <a:pt x="872" y="849"/>
                  </a:cubicBezTo>
                  <a:cubicBezTo>
                    <a:pt x="879" y="925"/>
                    <a:pt x="896" y="993"/>
                    <a:pt x="783" y="1003"/>
                  </a:cubicBezTo>
                  <a:cubicBezTo>
                    <a:pt x="626" y="1027"/>
                    <a:pt x="468" y="1054"/>
                    <a:pt x="301" y="1085"/>
                  </a:cubicBezTo>
                  <a:cubicBezTo>
                    <a:pt x="284" y="829"/>
                    <a:pt x="270" y="569"/>
                    <a:pt x="253" y="309"/>
                  </a:cubicBezTo>
                  <a:cubicBezTo>
                    <a:pt x="246" y="201"/>
                    <a:pt x="236" y="39"/>
                    <a:pt x="123" y="39"/>
                  </a:cubicBezTo>
                  <a:cubicBezTo>
                    <a:pt x="122" y="39"/>
                    <a:pt x="121" y="40"/>
                    <a:pt x="120" y="40"/>
                  </a:cubicBezTo>
                  <a:cubicBezTo>
                    <a:pt x="0" y="43"/>
                    <a:pt x="17" y="207"/>
                    <a:pt x="24" y="309"/>
                  </a:cubicBezTo>
                  <a:cubicBezTo>
                    <a:pt x="34" y="808"/>
                    <a:pt x="99" y="1304"/>
                    <a:pt x="178" y="1796"/>
                  </a:cubicBezTo>
                  <a:cubicBezTo>
                    <a:pt x="185" y="1854"/>
                    <a:pt x="205" y="1916"/>
                    <a:pt x="281" y="1919"/>
                  </a:cubicBezTo>
                  <a:cubicBezTo>
                    <a:pt x="291" y="1921"/>
                    <a:pt x="300" y="1922"/>
                    <a:pt x="308" y="1922"/>
                  </a:cubicBezTo>
                  <a:cubicBezTo>
                    <a:pt x="372" y="1922"/>
                    <a:pt x="384" y="1857"/>
                    <a:pt x="390" y="1803"/>
                  </a:cubicBezTo>
                  <a:cubicBezTo>
                    <a:pt x="400" y="1755"/>
                    <a:pt x="390" y="1700"/>
                    <a:pt x="386" y="1649"/>
                  </a:cubicBezTo>
                  <a:cubicBezTo>
                    <a:pt x="339" y="1321"/>
                    <a:pt x="339" y="1321"/>
                    <a:pt x="653" y="1259"/>
                  </a:cubicBezTo>
                  <a:cubicBezTo>
                    <a:pt x="712" y="1248"/>
                    <a:pt x="756" y="1241"/>
                    <a:pt x="790" y="1241"/>
                  </a:cubicBezTo>
                  <a:cubicBezTo>
                    <a:pt x="880" y="1241"/>
                    <a:pt x="892" y="1293"/>
                    <a:pt x="899" y="1458"/>
                  </a:cubicBezTo>
                  <a:cubicBezTo>
                    <a:pt x="902" y="1546"/>
                    <a:pt x="916" y="1635"/>
                    <a:pt x="920" y="1731"/>
                  </a:cubicBezTo>
                  <a:cubicBezTo>
                    <a:pt x="926" y="1812"/>
                    <a:pt x="933" y="1902"/>
                    <a:pt x="1027" y="1902"/>
                  </a:cubicBezTo>
                  <a:cubicBezTo>
                    <a:pt x="1029" y="1902"/>
                    <a:pt x="1031" y="1902"/>
                    <a:pt x="1032" y="1902"/>
                  </a:cubicBezTo>
                  <a:cubicBezTo>
                    <a:pt x="1135" y="1898"/>
                    <a:pt x="1159" y="1803"/>
                    <a:pt x="1155" y="1714"/>
                  </a:cubicBezTo>
                  <a:cubicBezTo>
                    <a:pt x="1131" y="1208"/>
                    <a:pt x="1104" y="702"/>
                    <a:pt x="1070" y="197"/>
                  </a:cubicBezTo>
                  <a:cubicBezTo>
                    <a:pt x="1067" y="116"/>
                    <a:pt x="1042" y="1"/>
                    <a:pt x="94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 rot="2553004">
              <a:off x="389723" y="3759876"/>
              <a:ext cx="145623" cy="297096"/>
            </a:xfrm>
            <a:custGeom>
              <a:avLst/>
              <a:gdLst/>
              <a:ahLst/>
              <a:cxnLst/>
              <a:rect l="l" t="t" r="r" b="b"/>
              <a:pathLst>
                <a:path w="995" h="2030" extrusionOk="0">
                  <a:moveTo>
                    <a:pt x="486" y="1"/>
                  </a:moveTo>
                  <a:cubicBezTo>
                    <a:pt x="354" y="1"/>
                    <a:pt x="228" y="50"/>
                    <a:pt x="116" y="103"/>
                  </a:cubicBezTo>
                  <a:cubicBezTo>
                    <a:pt x="0" y="157"/>
                    <a:pt x="55" y="314"/>
                    <a:pt x="48" y="444"/>
                  </a:cubicBezTo>
                  <a:cubicBezTo>
                    <a:pt x="89" y="892"/>
                    <a:pt x="130" y="1357"/>
                    <a:pt x="202" y="1818"/>
                  </a:cubicBezTo>
                  <a:cubicBezTo>
                    <a:pt x="222" y="1945"/>
                    <a:pt x="291" y="2030"/>
                    <a:pt x="407" y="2030"/>
                  </a:cubicBezTo>
                  <a:cubicBezTo>
                    <a:pt x="409" y="2030"/>
                    <a:pt x="411" y="2030"/>
                    <a:pt x="414" y="2030"/>
                  </a:cubicBezTo>
                  <a:cubicBezTo>
                    <a:pt x="567" y="2030"/>
                    <a:pt x="721" y="1996"/>
                    <a:pt x="875" y="1968"/>
                  </a:cubicBezTo>
                  <a:cubicBezTo>
                    <a:pt x="937" y="1955"/>
                    <a:pt x="995" y="1914"/>
                    <a:pt x="978" y="1835"/>
                  </a:cubicBezTo>
                  <a:cubicBezTo>
                    <a:pt x="968" y="1769"/>
                    <a:pt x="914" y="1729"/>
                    <a:pt x="846" y="1729"/>
                  </a:cubicBezTo>
                  <a:cubicBezTo>
                    <a:pt x="843" y="1729"/>
                    <a:pt x="840" y="1729"/>
                    <a:pt x="837" y="1729"/>
                  </a:cubicBezTo>
                  <a:cubicBezTo>
                    <a:pt x="749" y="1733"/>
                    <a:pt x="653" y="1746"/>
                    <a:pt x="567" y="1763"/>
                  </a:cubicBezTo>
                  <a:cubicBezTo>
                    <a:pt x="542" y="1769"/>
                    <a:pt x="520" y="1772"/>
                    <a:pt x="501" y="1772"/>
                  </a:cubicBezTo>
                  <a:cubicBezTo>
                    <a:pt x="431" y="1772"/>
                    <a:pt x="406" y="1729"/>
                    <a:pt x="390" y="1623"/>
                  </a:cubicBezTo>
                  <a:cubicBezTo>
                    <a:pt x="361" y="1449"/>
                    <a:pt x="362" y="1334"/>
                    <a:pt x="547" y="1334"/>
                  </a:cubicBezTo>
                  <a:cubicBezTo>
                    <a:pt x="561" y="1334"/>
                    <a:pt x="577" y="1335"/>
                    <a:pt x="595" y="1336"/>
                  </a:cubicBezTo>
                  <a:cubicBezTo>
                    <a:pt x="612" y="1336"/>
                    <a:pt x="632" y="1329"/>
                    <a:pt x="650" y="1319"/>
                  </a:cubicBezTo>
                  <a:cubicBezTo>
                    <a:pt x="718" y="1288"/>
                    <a:pt x="786" y="1247"/>
                    <a:pt x="773" y="1165"/>
                  </a:cubicBezTo>
                  <a:cubicBezTo>
                    <a:pt x="761" y="1108"/>
                    <a:pt x="729" y="1094"/>
                    <a:pt x="692" y="1094"/>
                  </a:cubicBezTo>
                  <a:cubicBezTo>
                    <a:pt x="662" y="1094"/>
                    <a:pt x="628" y="1103"/>
                    <a:pt x="598" y="1107"/>
                  </a:cubicBezTo>
                  <a:cubicBezTo>
                    <a:pt x="547" y="1114"/>
                    <a:pt x="496" y="1128"/>
                    <a:pt x="448" y="1145"/>
                  </a:cubicBezTo>
                  <a:cubicBezTo>
                    <a:pt x="428" y="1151"/>
                    <a:pt x="411" y="1154"/>
                    <a:pt x="397" y="1154"/>
                  </a:cubicBezTo>
                  <a:cubicBezTo>
                    <a:pt x="354" y="1154"/>
                    <a:pt x="333" y="1126"/>
                    <a:pt x="328" y="1059"/>
                  </a:cubicBezTo>
                  <a:cubicBezTo>
                    <a:pt x="318" y="844"/>
                    <a:pt x="301" y="632"/>
                    <a:pt x="277" y="417"/>
                  </a:cubicBezTo>
                  <a:cubicBezTo>
                    <a:pt x="270" y="314"/>
                    <a:pt x="321" y="273"/>
                    <a:pt x="407" y="256"/>
                  </a:cubicBezTo>
                  <a:cubicBezTo>
                    <a:pt x="443" y="247"/>
                    <a:pt x="483" y="246"/>
                    <a:pt x="522" y="246"/>
                  </a:cubicBezTo>
                  <a:cubicBezTo>
                    <a:pt x="542" y="246"/>
                    <a:pt x="562" y="246"/>
                    <a:pt x="581" y="246"/>
                  </a:cubicBezTo>
                  <a:cubicBezTo>
                    <a:pt x="587" y="247"/>
                    <a:pt x="592" y="247"/>
                    <a:pt x="597" y="247"/>
                  </a:cubicBezTo>
                  <a:cubicBezTo>
                    <a:pt x="668" y="247"/>
                    <a:pt x="722" y="204"/>
                    <a:pt x="728" y="144"/>
                  </a:cubicBezTo>
                  <a:cubicBezTo>
                    <a:pt x="735" y="82"/>
                    <a:pt x="677" y="31"/>
                    <a:pt x="602" y="14"/>
                  </a:cubicBezTo>
                  <a:cubicBezTo>
                    <a:pt x="563" y="5"/>
                    <a:pt x="524" y="1"/>
                    <a:pt x="48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 rot="2553004">
              <a:off x="507999" y="3863818"/>
              <a:ext cx="130109" cy="289925"/>
            </a:xfrm>
            <a:custGeom>
              <a:avLst/>
              <a:gdLst/>
              <a:ahLst/>
              <a:cxnLst/>
              <a:rect l="l" t="t" r="r" b="b"/>
              <a:pathLst>
                <a:path w="889" h="1981" extrusionOk="0">
                  <a:moveTo>
                    <a:pt x="147" y="1"/>
                  </a:moveTo>
                  <a:cubicBezTo>
                    <a:pt x="143" y="1"/>
                    <a:pt x="138" y="1"/>
                    <a:pt x="133" y="2"/>
                  </a:cubicBezTo>
                  <a:cubicBezTo>
                    <a:pt x="0" y="15"/>
                    <a:pt x="31" y="196"/>
                    <a:pt x="38" y="319"/>
                  </a:cubicBezTo>
                  <a:cubicBezTo>
                    <a:pt x="69" y="695"/>
                    <a:pt x="103" y="1064"/>
                    <a:pt x="103" y="1447"/>
                  </a:cubicBezTo>
                  <a:cubicBezTo>
                    <a:pt x="103" y="1570"/>
                    <a:pt x="116" y="1693"/>
                    <a:pt x="140" y="1813"/>
                  </a:cubicBezTo>
                  <a:cubicBezTo>
                    <a:pt x="160" y="1926"/>
                    <a:pt x="234" y="1981"/>
                    <a:pt x="346" y="1981"/>
                  </a:cubicBezTo>
                  <a:cubicBezTo>
                    <a:pt x="352" y="1981"/>
                    <a:pt x="359" y="1981"/>
                    <a:pt x="366" y="1980"/>
                  </a:cubicBezTo>
                  <a:cubicBezTo>
                    <a:pt x="448" y="1966"/>
                    <a:pt x="533" y="1960"/>
                    <a:pt x="615" y="1946"/>
                  </a:cubicBezTo>
                  <a:cubicBezTo>
                    <a:pt x="731" y="1929"/>
                    <a:pt x="889" y="1919"/>
                    <a:pt x="861" y="1772"/>
                  </a:cubicBezTo>
                  <a:cubicBezTo>
                    <a:pt x="853" y="1710"/>
                    <a:pt x="815" y="1692"/>
                    <a:pt x="768" y="1692"/>
                  </a:cubicBezTo>
                  <a:cubicBezTo>
                    <a:pt x="716" y="1692"/>
                    <a:pt x="652" y="1713"/>
                    <a:pt x="602" y="1720"/>
                  </a:cubicBezTo>
                  <a:cubicBezTo>
                    <a:pt x="539" y="1728"/>
                    <a:pt x="493" y="1734"/>
                    <a:pt x="460" y="1734"/>
                  </a:cubicBezTo>
                  <a:cubicBezTo>
                    <a:pt x="368" y="1734"/>
                    <a:pt x="369" y="1689"/>
                    <a:pt x="359" y="1509"/>
                  </a:cubicBezTo>
                  <a:cubicBezTo>
                    <a:pt x="342" y="1109"/>
                    <a:pt x="325" y="706"/>
                    <a:pt x="291" y="306"/>
                  </a:cubicBezTo>
                  <a:cubicBezTo>
                    <a:pt x="281" y="193"/>
                    <a:pt x="277" y="1"/>
                    <a:pt x="147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 rot="2553004">
              <a:off x="609939" y="3966663"/>
              <a:ext cx="125280" cy="269728"/>
            </a:xfrm>
            <a:custGeom>
              <a:avLst/>
              <a:gdLst/>
              <a:ahLst/>
              <a:cxnLst/>
              <a:rect l="l" t="t" r="r" b="b"/>
              <a:pathLst>
                <a:path w="856" h="1843" extrusionOk="0">
                  <a:moveTo>
                    <a:pt x="139" y="1"/>
                  </a:moveTo>
                  <a:cubicBezTo>
                    <a:pt x="137" y="1"/>
                    <a:pt x="136" y="1"/>
                    <a:pt x="134" y="1"/>
                  </a:cubicBezTo>
                  <a:cubicBezTo>
                    <a:pt x="1" y="14"/>
                    <a:pt x="14" y="196"/>
                    <a:pt x="25" y="315"/>
                  </a:cubicBezTo>
                  <a:cubicBezTo>
                    <a:pt x="59" y="729"/>
                    <a:pt x="96" y="1139"/>
                    <a:pt x="137" y="1552"/>
                  </a:cubicBezTo>
                  <a:cubicBezTo>
                    <a:pt x="165" y="1785"/>
                    <a:pt x="233" y="1843"/>
                    <a:pt x="462" y="1843"/>
                  </a:cubicBezTo>
                  <a:cubicBezTo>
                    <a:pt x="510" y="1839"/>
                    <a:pt x="554" y="1843"/>
                    <a:pt x="599" y="1829"/>
                  </a:cubicBezTo>
                  <a:cubicBezTo>
                    <a:pt x="701" y="1805"/>
                    <a:pt x="855" y="1808"/>
                    <a:pt x="835" y="1658"/>
                  </a:cubicBezTo>
                  <a:cubicBezTo>
                    <a:pt x="827" y="1585"/>
                    <a:pt x="797" y="1565"/>
                    <a:pt x="759" y="1565"/>
                  </a:cubicBezTo>
                  <a:cubicBezTo>
                    <a:pt x="708" y="1565"/>
                    <a:pt x="642" y="1600"/>
                    <a:pt x="592" y="1600"/>
                  </a:cubicBezTo>
                  <a:cubicBezTo>
                    <a:pt x="560" y="1600"/>
                    <a:pt x="526" y="1608"/>
                    <a:pt x="495" y="1608"/>
                  </a:cubicBezTo>
                  <a:cubicBezTo>
                    <a:pt x="449" y="1608"/>
                    <a:pt x="412" y="1589"/>
                    <a:pt x="404" y="1494"/>
                  </a:cubicBezTo>
                  <a:cubicBezTo>
                    <a:pt x="377" y="1091"/>
                    <a:pt x="325" y="694"/>
                    <a:pt x="291" y="298"/>
                  </a:cubicBezTo>
                  <a:cubicBezTo>
                    <a:pt x="281" y="171"/>
                    <a:pt x="225" y="1"/>
                    <a:pt x="139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1" name="Google Shape;2961;p38"/>
          <p:cNvGrpSpPr/>
          <p:nvPr/>
        </p:nvGrpSpPr>
        <p:grpSpPr>
          <a:xfrm>
            <a:off x="8025268" y="3621805"/>
            <a:ext cx="1049241" cy="1020792"/>
            <a:chOff x="8157170" y="3843313"/>
            <a:chExt cx="890244" cy="866106"/>
          </a:xfrm>
        </p:grpSpPr>
        <p:sp>
          <p:nvSpPr>
            <p:cNvPr id="2962" name="Google Shape;2962;p38"/>
            <p:cNvSpPr/>
            <p:nvPr/>
          </p:nvSpPr>
          <p:spPr>
            <a:xfrm rot="1429847">
              <a:off x="8257518" y="3955238"/>
              <a:ext cx="689547" cy="642256"/>
            </a:xfrm>
            <a:custGeom>
              <a:avLst/>
              <a:gdLst/>
              <a:ahLst/>
              <a:cxnLst/>
              <a:rect l="l" t="t" r="r" b="b"/>
              <a:pathLst>
                <a:path w="10974" h="10221" extrusionOk="0">
                  <a:moveTo>
                    <a:pt x="8629" y="0"/>
                  </a:moveTo>
                  <a:lnTo>
                    <a:pt x="1255" y="670"/>
                  </a:lnTo>
                  <a:lnTo>
                    <a:pt x="1" y="6117"/>
                  </a:lnTo>
                  <a:lnTo>
                    <a:pt x="1422" y="10221"/>
                  </a:lnTo>
                  <a:lnTo>
                    <a:pt x="9466" y="9134"/>
                  </a:lnTo>
                  <a:cubicBezTo>
                    <a:pt x="9466" y="9134"/>
                    <a:pt x="10973" y="3602"/>
                    <a:pt x="10973" y="3352"/>
                  </a:cubicBezTo>
                  <a:cubicBezTo>
                    <a:pt x="10973" y="3103"/>
                    <a:pt x="8629" y="0"/>
                    <a:pt x="8629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 rot="1429847">
              <a:off x="8383673" y="4123455"/>
              <a:ext cx="463028" cy="326626"/>
            </a:xfrm>
            <a:custGeom>
              <a:avLst/>
              <a:gdLst/>
              <a:ahLst/>
              <a:cxnLst/>
              <a:rect l="l" t="t" r="r" b="b"/>
              <a:pathLst>
                <a:path w="7369" h="5198" extrusionOk="0">
                  <a:moveTo>
                    <a:pt x="4734" y="530"/>
                  </a:moveTo>
                  <a:cubicBezTo>
                    <a:pt x="4949" y="530"/>
                    <a:pt x="5055" y="916"/>
                    <a:pt x="5055" y="1685"/>
                  </a:cubicBezTo>
                  <a:cubicBezTo>
                    <a:pt x="5055" y="1777"/>
                    <a:pt x="5048" y="1845"/>
                    <a:pt x="5041" y="1893"/>
                  </a:cubicBezTo>
                  <a:cubicBezTo>
                    <a:pt x="4751" y="1623"/>
                    <a:pt x="4607" y="1326"/>
                    <a:pt x="4607" y="1008"/>
                  </a:cubicBezTo>
                  <a:cubicBezTo>
                    <a:pt x="4607" y="687"/>
                    <a:pt x="4648" y="530"/>
                    <a:pt x="4734" y="530"/>
                  </a:cubicBezTo>
                  <a:close/>
                  <a:moveTo>
                    <a:pt x="4833" y="0"/>
                  </a:moveTo>
                  <a:cubicBezTo>
                    <a:pt x="4515" y="0"/>
                    <a:pt x="4272" y="123"/>
                    <a:pt x="4108" y="373"/>
                  </a:cubicBezTo>
                  <a:cubicBezTo>
                    <a:pt x="3944" y="619"/>
                    <a:pt x="3862" y="916"/>
                    <a:pt x="3862" y="1258"/>
                  </a:cubicBezTo>
                  <a:cubicBezTo>
                    <a:pt x="3862" y="1599"/>
                    <a:pt x="3954" y="1900"/>
                    <a:pt x="4142" y="2163"/>
                  </a:cubicBezTo>
                  <a:cubicBezTo>
                    <a:pt x="4330" y="2423"/>
                    <a:pt x="4597" y="2601"/>
                    <a:pt x="4942" y="2696"/>
                  </a:cubicBezTo>
                  <a:cubicBezTo>
                    <a:pt x="4839" y="3205"/>
                    <a:pt x="4696" y="3633"/>
                    <a:pt x="4508" y="3981"/>
                  </a:cubicBezTo>
                  <a:cubicBezTo>
                    <a:pt x="4320" y="4333"/>
                    <a:pt x="4091" y="4507"/>
                    <a:pt x="3818" y="4507"/>
                  </a:cubicBezTo>
                  <a:cubicBezTo>
                    <a:pt x="3630" y="4507"/>
                    <a:pt x="3459" y="4367"/>
                    <a:pt x="3305" y="4080"/>
                  </a:cubicBezTo>
                  <a:cubicBezTo>
                    <a:pt x="3151" y="3793"/>
                    <a:pt x="3059" y="3445"/>
                    <a:pt x="3022" y="3035"/>
                  </a:cubicBezTo>
                  <a:cubicBezTo>
                    <a:pt x="3271" y="2324"/>
                    <a:pt x="3401" y="1729"/>
                    <a:pt x="3401" y="1251"/>
                  </a:cubicBezTo>
                  <a:cubicBezTo>
                    <a:pt x="3401" y="1073"/>
                    <a:pt x="3384" y="960"/>
                    <a:pt x="3350" y="916"/>
                  </a:cubicBezTo>
                  <a:cubicBezTo>
                    <a:pt x="3315" y="868"/>
                    <a:pt x="3264" y="848"/>
                    <a:pt x="3186" y="848"/>
                  </a:cubicBezTo>
                  <a:cubicBezTo>
                    <a:pt x="2957" y="848"/>
                    <a:pt x="2755" y="1001"/>
                    <a:pt x="2584" y="1309"/>
                  </a:cubicBezTo>
                  <a:cubicBezTo>
                    <a:pt x="2413" y="1616"/>
                    <a:pt x="2304" y="1924"/>
                    <a:pt x="2246" y="2225"/>
                  </a:cubicBezTo>
                  <a:cubicBezTo>
                    <a:pt x="2191" y="2529"/>
                    <a:pt x="2160" y="2812"/>
                    <a:pt x="2160" y="3079"/>
                  </a:cubicBezTo>
                  <a:cubicBezTo>
                    <a:pt x="2160" y="3349"/>
                    <a:pt x="2184" y="3598"/>
                    <a:pt x="2229" y="3831"/>
                  </a:cubicBezTo>
                  <a:cubicBezTo>
                    <a:pt x="1955" y="4282"/>
                    <a:pt x="1730" y="4507"/>
                    <a:pt x="1542" y="4507"/>
                  </a:cubicBezTo>
                  <a:cubicBezTo>
                    <a:pt x="1354" y="4507"/>
                    <a:pt x="1214" y="4350"/>
                    <a:pt x="1115" y="4026"/>
                  </a:cubicBezTo>
                  <a:cubicBezTo>
                    <a:pt x="1012" y="3701"/>
                    <a:pt x="964" y="3328"/>
                    <a:pt x="964" y="2901"/>
                  </a:cubicBezTo>
                  <a:cubicBezTo>
                    <a:pt x="964" y="2474"/>
                    <a:pt x="995" y="2204"/>
                    <a:pt x="1050" y="2095"/>
                  </a:cubicBezTo>
                  <a:cubicBezTo>
                    <a:pt x="1296" y="1497"/>
                    <a:pt x="1426" y="974"/>
                    <a:pt x="1443" y="533"/>
                  </a:cubicBezTo>
                  <a:cubicBezTo>
                    <a:pt x="1443" y="369"/>
                    <a:pt x="1375" y="284"/>
                    <a:pt x="1234" y="284"/>
                  </a:cubicBezTo>
                  <a:cubicBezTo>
                    <a:pt x="1142" y="284"/>
                    <a:pt x="975" y="359"/>
                    <a:pt x="732" y="509"/>
                  </a:cubicBezTo>
                  <a:cubicBezTo>
                    <a:pt x="486" y="660"/>
                    <a:pt x="346" y="769"/>
                    <a:pt x="308" y="834"/>
                  </a:cubicBezTo>
                  <a:cubicBezTo>
                    <a:pt x="103" y="1206"/>
                    <a:pt x="1" y="1914"/>
                    <a:pt x="1" y="2953"/>
                  </a:cubicBezTo>
                  <a:cubicBezTo>
                    <a:pt x="1" y="4453"/>
                    <a:pt x="390" y="5198"/>
                    <a:pt x="1166" y="5198"/>
                  </a:cubicBezTo>
                  <a:cubicBezTo>
                    <a:pt x="1576" y="5198"/>
                    <a:pt x="1973" y="4917"/>
                    <a:pt x="2359" y="4343"/>
                  </a:cubicBezTo>
                  <a:cubicBezTo>
                    <a:pt x="2571" y="4914"/>
                    <a:pt x="2922" y="5198"/>
                    <a:pt x="3408" y="5198"/>
                  </a:cubicBezTo>
                  <a:cubicBezTo>
                    <a:pt x="3896" y="5198"/>
                    <a:pt x="4303" y="4965"/>
                    <a:pt x="4617" y="4504"/>
                  </a:cubicBezTo>
                  <a:cubicBezTo>
                    <a:pt x="4935" y="4036"/>
                    <a:pt x="5168" y="3462"/>
                    <a:pt x="5318" y="2768"/>
                  </a:cubicBezTo>
                  <a:cubicBezTo>
                    <a:pt x="6066" y="2768"/>
                    <a:pt x="6688" y="2491"/>
                    <a:pt x="7184" y="1941"/>
                  </a:cubicBezTo>
                  <a:cubicBezTo>
                    <a:pt x="7310" y="1808"/>
                    <a:pt x="7368" y="1695"/>
                    <a:pt x="7368" y="1603"/>
                  </a:cubicBezTo>
                  <a:cubicBezTo>
                    <a:pt x="7368" y="1507"/>
                    <a:pt x="7341" y="1463"/>
                    <a:pt x="7279" y="1463"/>
                  </a:cubicBezTo>
                  <a:cubicBezTo>
                    <a:pt x="7214" y="1463"/>
                    <a:pt x="7102" y="1548"/>
                    <a:pt x="6934" y="1712"/>
                  </a:cubicBezTo>
                  <a:cubicBezTo>
                    <a:pt x="6596" y="2050"/>
                    <a:pt x="6234" y="2218"/>
                    <a:pt x="5841" y="2218"/>
                  </a:cubicBezTo>
                  <a:cubicBezTo>
                    <a:pt x="5711" y="2218"/>
                    <a:pt x="5574" y="2191"/>
                    <a:pt x="5434" y="2146"/>
                  </a:cubicBezTo>
                  <a:cubicBezTo>
                    <a:pt x="5465" y="1883"/>
                    <a:pt x="5475" y="1634"/>
                    <a:pt x="5475" y="1388"/>
                  </a:cubicBezTo>
                  <a:cubicBezTo>
                    <a:pt x="5475" y="461"/>
                    <a:pt x="5263" y="0"/>
                    <a:pt x="483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4" name="Google Shape;2964;p38"/>
          <p:cNvGrpSpPr/>
          <p:nvPr/>
        </p:nvGrpSpPr>
        <p:grpSpPr>
          <a:xfrm>
            <a:off x="229328" y="540621"/>
            <a:ext cx="649238" cy="898183"/>
            <a:chOff x="114298" y="468280"/>
            <a:chExt cx="555522" cy="768532"/>
          </a:xfrm>
        </p:grpSpPr>
        <p:sp>
          <p:nvSpPr>
            <p:cNvPr id="2965" name="Google Shape;2965;p38"/>
            <p:cNvSpPr/>
            <p:nvPr/>
          </p:nvSpPr>
          <p:spPr>
            <a:xfrm rot="-639070">
              <a:off x="175300" y="502308"/>
              <a:ext cx="433517" cy="700475"/>
            </a:xfrm>
            <a:custGeom>
              <a:avLst/>
              <a:gdLst/>
              <a:ahLst/>
              <a:cxnLst/>
              <a:rect l="l" t="t" r="r" b="b"/>
              <a:pathLst>
                <a:path w="7802" h="12607" extrusionOk="0">
                  <a:moveTo>
                    <a:pt x="7802" y="1"/>
                  </a:moveTo>
                  <a:lnTo>
                    <a:pt x="0" y="305"/>
                  </a:lnTo>
                  <a:lnTo>
                    <a:pt x="226" y="12607"/>
                  </a:lnTo>
                  <a:lnTo>
                    <a:pt x="6677" y="12456"/>
                  </a:lnTo>
                  <a:lnTo>
                    <a:pt x="78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 rot="-639070">
              <a:off x="207665" y="606630"/>
              <a:ext cx="341057" cy="507896"/>
            </a:xfrm>
            <a:custGeom>
              <a:avLst/>
              <a:gdLst/>
              <a:ahLst/>
              <a:cxnLst/>
              <a:rect l="l" t="t" r="r" b="b"/>
              <a:pathLst>
                <a:path w="6138" h="9141" extrusionOk="0">
                  <a:moveTo>
                    <a:pt x="1996" y="885"/>
                  </a:moveTo>
                  <a:cubicBezTo>
                    <a:pt x="2106" y="885"/>
                    <a:pt x="2160" y="1097"/>
                    <a:pt x="2160" y="1521"/>
                  </a:cubicBezTo>
                  <a:cubicBezTo>
                    <a:pt x="2160" y="2327"/>
                    <a:pt x="1829" y="3673"/>
                    <a:pt x="1166" y="5553"/>
                  </a:cubicBezTo>
                  <a:cubicBezTo>
                    <a:pt x="1166" y="4818"/>
                    <a:pt x="1217" y="4073"/>
                    <a:pt x="1323" y="3321"/>
                  </a:cubicBezTo>
                  <a:cubicBezTo>
                    <a:pt x="1426" y="2577"/>
                    <a:pt x="1542" y="1982"/>
                    <a:pt x="1672" y="1541"/>
                  </a:cubicBezTo>
                  <a:cubicBezTo>
                    <a:pt x="1795" y="1100"/>
                    <a:pt x="1904" y="885"/>
                    <a:pt x="1996" y="885"/>
                  </a:cubicBezTo>
                  <a:close/>
                  <a:moveTo>
                    <a:pt x="2584" y="4391"/>
                  </a:moveTo>
                  <a:cubicBezTo>
                    <a:pt x="2905" y="4391"/>
                    <a:pt x="3144" y="4548"/>
                    <a:pt x="3288" y="4859"/>
                  </a:cubicBezTo>
                  <a:cubicBezTo>
                    <a:pt x="3442" y="5174"/>
                    <a:pt x="3524" y="5536"/>
                    <a:pt x="3534" y="5949"/>
                  </a:cubicBezTo>
                  <a:cubicBezTo>
                    <a:pt x="3141" y="5949"/>
                    <a:pt x="2806" y="5843"/>
                    <a:pt x="2529" y="5638"/>
                  </a:cubicBezTo>
                  <a:cubicBezTo>
                    <a:pt x="2253" y="5433"/>
                    <a:pt x="2116" y="5174"/>
                    <a:pt x="2116" y="4859"/>
                  </a:cubicBezTo>
                  <a:cubicBezTo>
                    <a:pt x="2116" y="4719"/>
                    <a:pt x="2157" y="4603"/>
                    <a:pt x="2242" y="4517"/>
                  </a:cubicBezTo>
                  <a:cubicBezTo>
                    <a:pt x="2328" y="4432"/>
                    <a:pt x="2444" y="4391"/>
                    <a:pt x="2584" y="4391"/>
                  </a:cubicBezTo>
                  <a:close/>
                  <a:moveTo>
                    <a:pt x="1525" y="5587"/>
                  </a:moveTo>
                  <a:cubicBezTo>
                    <a:pt x="1638" y="5901"/>
                    <a:pt x="1846" y="6147"/>
                    <a:pt x="2153" y="6322"/>
                  </a:cubicBezTo>
                  <a:cubicBezTo>
                    <a:pt x="2461" y="6496"/>
                    <a:pt x="2741" y="6585"/>
                    <a:pt x="2998" y="6585"/>
                  </a:cubicBezTo>
                  <a:cubicBezTo>
                    <a:pt x="3261" y="6585"/>
                    <a:pt x="3425" y="6578"/>
                    <a:pt x="3507" y="6568"/>
                  </a:cubicBezTo>
                  <a:lnTo>
                    <a:pt x="3507" y="6568"/>
                  </a:lnTo>
                  <a:cubicBezTo>
                    <a:pt x="3425" y="7234"/>
                    <a:pt x="3216" y="7712"/>
                    <a:pt x="2875" y="8017"/>
                  </a:cubicBezTo>
                  <a:cubicBezTo>
                    <a:pt x="2536" y="8310"/>
                    <a:pt x="2195" y="8461"/>
                    <a:pt x="1843" y="8461"/>
                  </a:cubicBezTo>
                  <a:cubicBezTo>
                    <a:pt x="1617" y="8461"/>
                    <a:pt x="1460" y="8293"/>
                    <a:pt x="1357" y="7962"/>
                  </a:cubicBezTo>
                  <a:cubicBezTo>
                    <a:pt x="1262" y="7627"/>
                    <a:pt x="1200" y="7077"/>
                    <a:pt x="1180" y="6311"/>
                  </a:cubicBezTo>
                  <a:cubicBezTo>
                    <a:pt x="1306" y="6083"/>
                    <a:pt x="1422" y="5840"/>
                    <a:pt x="1525" y="5587"/>
                  </a:cubicBezTo>
                  <a:close/>
                  <a:moveTo>
                    <a:pt x="2112" y="0"/>
                  </a:moveTo>
                  <a:cubicBezTo>
                    <a:pt x="1904" y="0"/>
                    <a:pt x="1679" y="137"/>
                    <a:pt x="1443" y="400"/>
                  </a:cubicBezTo>
                  <a:cubicBezTo>
                    <a:pt x="1210" y="670"/>
                    <a:pt x="978" y="1049"/>
                    <a:pt x="756" y="1551"/>
                  </a:cubicBezTo>
                  <a:cubicBezTo>
                    <a:pt x="534" y="2043"/>
                    <a:pt x="356" y="2727"/>
                    <a:pt x="213" y="3595"/>
                  </a:cubicBezTo>
                  <a:cubicBezTo>
                    <a:pt x="69" y="4463"/>
                    <a:pt x="1" y="5382"/>
                    <a:pt x="1" y="6346"/>
                  </a:cubicBezTo>
                  <a:cubicBezTo>
                    <a:pt x="1" y="7313"/>
                    <a:pt x="103" y="8020"/>
                    <a:pt x="305" y="8471"/>
                  </a:cubicBezTo>
                  <a:cubicBezTo>
                    <a:pt x="503" y="8919"/>
                    <a:pt x="906" y="9141"/>
                    <a:pt x="1511" y="9141"/>
                  </a:cubicBezTo>
                  <a:cubicBezTo>
                    <a:pt x="2119" y="9141"/>
                    <a:pt x="2721" y="8891"/>
                    <a:pt x="3329" y="8406"/>
                  </a:cubicBezTo>
                  <a:cubicBezTo>
                    <a:pt x="3934" y="7918"/>
                    <a:pt x="4296" y="7227"/>
                    <a:pt x="4416" y="6329"/>
                  </a:cubicBezTo>
                  <a:cubicBezTo>
                    <a:pt x="4990" y="6117"/>
                    <a:pt x="5420" y="5908"/>
                    <a:pt x="5707" y="5693"/>
                  </a:cubicBezTo>
                  <a:cubicBezTo>
                    <a:pt x="5994" y="5481"/>
                    <a:pt x="6138" y="5327"/>
                    <a:pt x="6138" y="5225"/>
                  </a:cubicBezTo>
                  <a:cubicBezTo>
                    <a:pt x="6138" y="5126"/>
                    <a:pt x="6107" y="5074"/>
                    <a:pt x="6049" y="5074"/>
                  </a:cubicBezTo>
                  <a:cubicBezTo>
                    <a:pt x="6029" y="5074"/>
                    <a:pt x="5858" y="5160"/>
                    <a:pt x="5540" y="5331"/>
                  </a:cubicBezTo>
                  <a:cubicBezTo>
                    <a:pt x="5225" y="5505"/>
                    <a:pt x="4860" y="5652"/>
                    <a:pt x="4446" y="5772"/>
                  </a:cubicBezTo>
                  <a:cubicBezTo>
                    <a:pt x="4433" y="5163"/>
                    <a:pt x="4279" y="4695"/>
                    <a:pt x="3978" y="4357"/>
                  </a:cubicBezTo>
                  <a:cubicBezTo>
                    <a:pt x="3674" y="4019"/>
                    <a:pt x="3288" y="3848"/>
                    <a:pt x="2827" y="3848"/>
                  </a:cubicBezTo>
                  <a:cubicBezTo>
                    <a:pt x="2533" y="3848"/>
                    <a:pt x="2294" y="3885"/>
                    <a:pt x="2095" y="3974"/>
                  </a:cubicBezTo>
                  <a:cubicBezTo>
                    <a:pt x="2379" y="2939"/>
                    <a:pt x="2519" y="2033"/>
                    <a:pt x="2519" y="1254"/>
                  </a:cubicBezTo>
                  <a:cubicBezTo>
                    <a:pt x="2519" y="899"/>
                    <a:pt x="2478" y="605"/>
                    <a:pt x="2393" y="362"/>
                  </a:cubicBezTo>
                  <a:cubicBezTo>
                    <a:pt x="2307" y="120"/>
                    <a:pt x="2215" y="0"/>
                    <a:pt x="2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38"/>
          <p:cNvGrpSpPr/>
          <p:nvPr/>
        </p:nvGrpSpPr>
        <p:grpSpPr>
          <a:xfrm>
            <a:off x="7153671" y="52324"/>
            <a:ext cx="1341433" cy="1087025"/>
            <a:chOff x="7296387" y="52331"/>
            <a:chExt cx="1198671" cy="971338"/>
          </a:xfrm>
        </p:grpSpPr>
        <p:sp>
          <p:nvSpPr>
            <p:cNvPr id="2968" name="Google Shape;2968;p38"/>
            <p:cNvSpPr/>
            <p:nvPr/>
          </p:nvSpPr>
          <p:spPr>
            <a:xfrm rot="1088637">
              <a:off x="7376781" y="196976"/>
              <a:ext cx="1037884" cy="682049"/>
            </a:xfrm>
            <a:custGeom>
              <a:avLst/>
              <a:gdLst/>
              <a:ahLst/>
              <a:cxnLst/>
              <a:rect l="l" t="t" r="r" b="b"/>
              <a:pathLst>
                <a:path w="16223" h="10661" extrusionOk="0">
                  <a:moveTo>
                    <a:pt x="13955" y="1"/>
                  </a:moveTo>
                  <a:cubicBezTo>
                    <a:pt x="13441" y="1"/>
                    <a:pt x="12480" y="188"/>
                    <a:pt x="11808" y="1438"/>
                  </a:cubicBezTo>
                  <a:cubicBezTo>
                    <a:pt x="11574" y="1886"/>
                    <a:pt x="11369" y="2381"/>
                    <a:pt x="11220" y="2960"/>
                  </a:cubicBezTo>
                  <a:cubicBezTo>
                    <a:pt x="11117" y="2932"/>
                    <a:pt x="10996" y="2922"/>
                    <a:pt x="10884" y="2922"/>
                  </a:cubicBezTo>
                  <a:cubicBezTo>
                    <a:pt x="10389" y="2922"/>
                    <a:pt x="9913" y="3053"/>
                    <a:pt x="9484" y="3305"/>
                  </a:cubicBezTo>
                  <a:cubicBezTo>
                    <a:pt x="9120" y="3062"/>
                    <a:pt x="8690" y="2932"/>
                    <a:pt x="8224" y="2932"/>
                  </a:cubicBezTo>
                  <a:cubicBezTo>
                    <a:pt x="8102" y="2932"/>
                    <a:pt x="8000" y="2941"/>
                    <a:pt x="7888" y="2960"/>
                  </a:cubicBezTo>
                  <a:cubicBezTo>
                    <a:pt x="7897" y="2876"/>
                    <a:pt x="7906" y="2801"/>
                    <a:pt x="7916" y="2726"/>
                  </a:cubicBezTo>
                  <a:cubicBezTo>
                    <a:pt x="7981" y="2652"/>
                    <a:pt x="7981" y="2549"/>
                    <a:pt x="7981" y="2437"/>
                  </a:cubicBezTo>
                  <a:cubicBezTo>
                    <a:pt x="7981" y="1373"/>
                    <a:pt x="7206" y="598"/>
                    <a:pt x="6151" y="598"/>
                  </a:cubicBezTo>
                  <a:cubicBezTo>
                    <a:pt x="5638" y="598"/>
                    <a:pt x="5153" y="785"/>
                    <a:pt x="4817" y="1140"/>
                  </a:cubicBezTo>
                  <a:cubicBezTo>
                    <a:pt x="4770" y="1186"/>
                    <a:pt x="4723" y="1242"/>
                    <a:pt x="4677" y="1298"/>
                  </a:cubicBezTo>
                  <a:cubicBezTo>
                    <a:pt x="4667" y="1289"/>
                    <a:pt x="4667" y="1280"/>
                    <a:pt x="4658" y="1280"/>
                  </a:cubicBezTo>
                  <a:cubicBezTo>
                    <a:pt x="4359" y="972"/>
                    <a:pt x="3846" y="598"/>
                    <a:pt x="3043" y="598"/>
                  </a:cubicBezTo>
                  <a:cubicBezTo>
                    <a:pt x="2334" y="598"/>
                    <a:pt x="1307" y="850"/>
                    <a:pt x="430" y="2045"/>
                  </a:cubicBezTo>
                  <a:cubicBezTo>
                    <a:pt x="140" y="2456"/>
                    <a:pt x="0" y="2876"/>
                    <a:pt x="0" y="3296"/>
                  </a:cubicBezTo>
                  <a:cubicBezTo>
                    <a:pt x="0" y="3678"/>
                    <a:pt x="131" y="4042"/>
                    <a:pt x="364" y="4341"/>
                  </a:cubicBezTo>
                  <a:cubicBezTo>
                    <a:pt x="579" y="4640"/>
                    <a:pt x="887" y="4836"/>
                    <a:pt x="1223" y="4920"/>
                  </a:cubicBezTo>
                  <a:cubicBezTo>
                    <a:pt x="1204" y="5088"/>
                    <a:pt x="1186" y="5256"/>
                    <a:pt x="1186" y="5405"/>
                  </a:cubicBezTo>
                  <a:cubicBezTo>
                    <a:pt x="1186" y="6068"/>
                    <a:pt x="1400" y="6665"/>
                    <a:pt x="1783" y="7132"/>
                  </a:cubicBezTo>
                  <a:cubicBezTo>
                    <a:pt x="1559" y="7589"/>
                    <a:pt x="1494" y="8019"/>
                    <a:pt x="1494" y="8373"/>
                  </a:cubicBezTo>
                  <a:cubicBezTo>
                    <a:pt x="1494" y="9027"/>
                    <a:pt x="1764" y="9634"/>
                    <a:pt x="2241" y="10054"/>
                  </a:cubicBezTo>
                  <a:cubicBezTo>
                    <a:pt x="2558" y="10334"/>
                    <a:pt x="3099" y="10660"/>
                    <a:pt x="3967" y="10660"/>
                  </a:cubicBezTo>
                  <a:cubicBezTo>
                    <a:pt x="4891" y="10660"/>
                    <a:pt x="5694" y="10296"/>
                    <a:pt x="6301" y="9596"/>
                  </a:cubicBezTo>
                  <a:cubicBezTo>
                    <a:pt x="6590" y="9270"/>
                    <a:pt x="6814" y="8887"/>
                    <a:pt x="6992" y="8420"/>
                  </a:cubicBezTo>
                  <a:cubicBezTo>
                    <a:pt x="7318" y="8560"/>
                    <a:pt x="7720" y="8663"/>
                    <a:pt x="8224" y="8663"/>
                  </a:cubicBezTo>
                  <a:cubicBezTo>
                    <a:pt x="8588" y="8663"/>
                    <a:pt x="8924" y="8607"/>
                    <a:pt x="9250" y="8504"/>
                  </a:cubicBezTo>
                  <a:cubicBezTo>
                    <a:pt x="9521" y="8607"/>
                    <a:pt x="9801" y="8663"/>
                    <a:pt x="10100" y="8663"/>
                  </a:cubicBezTo>
                  <a:cubicBezTo>
                    <a:pt x="10361" y="8663"/>
                    <a:pt x="10613" y="8616"/>
                    <a:pt x="10846" y="8532"/>
                  </a:cubicBezTo>
                  <a:cubicBezTo>
                    <a:pt x="11070" y="8616"/>
                    <a:pt x="11304" y="8663"/>
                    <a:pt x="11537" y="8663"/>
                  </a:cubicBezTo>
                  <a:cubicBezTo>
                    <a:pt x="11743" y="8663"/>
                    <a:pt x="11948" y="8625"/>
                    <a:pt x="12144" y="8569"/>
                  </a:cubicBezTo>
                  <a:cubicBezTo>
                    <a:pt x="12321" y="8625"/>
                    <a:pt x="12517" y="8663"/>
                    <a:pt x="12713" y="8663"/>
                  </a:cubicBezTo>
                  <a:cubicBezTo>
                    <a:pt x="12984" y="8663"/>
                    <a:pt x="13236" y="8616"/>
                    <a:pt x="13460" y="8513"/>
                  </a:cubicBezTo>
                  <a:cubicBezTo>
                    <a:pt x="13693" y="8607"/>
                    <a:pt x="13955" y="8663"/>
                    <a:pt x="14216" y="8663"/>
                  </a:cubicBezTo>
                  <a:cubicBezTo>
                    <a:pt x="14897" y="8663"/>
                    <a:pt x="15317" y="8373"/>
                    <a:pt x="15551" y="8112"/>
                  </a:cubicBezTo>
                  <a:cubicBezTo>
                    <a:pt x="15775" y="7879"/>
                    <a:pt x="16027" y="7477"/>
                    <a:pt x="16027" y="6815"/>
                  </a:cubicBezTo>
                  <a:cubicBezTo>
                    <a:pt x="16027" y="6600"/>
                    <a:pt x="16036" y="6395"/>
                    <a:pt x="16055" y="6227"/>
                  </a:cubicBezTo>
                  <a:cubicBezTo>
                    <a:pt x="16073" y="6021"/>
                    <a:pt x="16101" y="5807"/>
                    <a:pt x="16148" y="5583"/>
                  </a:cubicBezTo>
                  <a:lnTo>
                    <a:pt x="16148" y="5573"/>
                  </a:lnTo>
                  <a:lnTo>
                    <a:pt x="16148" y="5555"/>
                  </a:lnTo>
                  <a:cubicBezTo>
                    <a:pt x="16204" y="5172"/>
                    <a:pt x="16223" y="4929"/>
                    <a:pt x="16223" y="4743"/>
                  </a:cubicBezTo>
                  <a:cubicBezTo>
                    <a:pt x="16223" y="4276"/>
                    <a:pt x="16073" y="3846"/>
                    <a:pt x="15784" y="3529"/>
                  </a:cubicBezTo>
                  <a:cubicBezTo>
                    <a:pt x="15924" y="3118"/>
                    <a:pt x="15989" y="2698"/>
                    <a:pt x="15989" y="2288"/>
                  </a:cubicBezTo>
                  <a:cubicBezTo>
                    <a:pt x="15989" y="1728"/>
                    <a:pt x="15840" y="1242"/>
                    <a:pt x="15551" y="832"/>
                  </a:cubicBezTo>
                  <a:cubicBezTo>
                    <a:pt x="15177" y="309"/>
                    <a:pt x="14589" y="1"/>
                    <a:pt x="13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 rot="1088637">
              <a:off x="7465552" y="289131"/>
              <a:ext cx="861118" cy="499269"/>
            </a:xfrm>
            <a:custGeom>
              <a:avLst/>
              <a:gdLst/>
              <a:ahLst/>
              <a:cxnLst/>
              <a:rect l="l" t="t" r="r" b="b"/>
              <a:pathLst>
                <a:path w="13460" h="7804" extrusionOk="0">
                  <a:moveTo>
                    <a:pt x="12480" y="607"/>
                  </a:moveTo>
                  <a:cubicBezTo>
                    <a:pt x="12536" y="607"/>
                    <a:pt x="12573" y="644"/>
                    <a:pt x="12610" y="719"/>
                  </a:cubicBezTo>
                  <a:cubicBezTo>
                    <a:pt x="12629" y="784"/>
                    <a:pt x="12657" y="887"/>
                    <a:pt x="12657" y="1018"/>
                  </a:cubicBezTo>
                  <a:cubicBezTo>
                    <a:pt x="12657" y="1307"/>
                    <a:pt x="12573" y="1624"/>
                    <a:pt x="12414" y="1988"/>
                  </a:cubicBezTo>
                  <a:cubicBezTo>
                    <a:pt x="12246" y="2334"/>
                    <a:pt x="12041" y="2660"/>
                    <a:pt x="11780" y="2969"/>
                  </a:cubicBezTo>
                  <a:cubicBezTo>
                    <a:pt x="11808" y="2539"/>
                    <a:pt x="11873" y="2147"/>
                    <a:pt x="11966" y="1792"/>
                  </a:cubicBezTo>
                  <a:cubicBezTo>
                    <a:pt x="12050" y="1428"/>
                    <a:pt x="12144" y="1148"/>
                    <a:pt x="12237" y="924"/>
                  </a:cubicBezTo>
                  <a:cubicBezTo>
                    <a:pt x="12330" y="719"/>
                    <a:pt x="12414" y="607"/>
                    <a:pt x="12480" y="607"/>
                  </a:cubicBezTo>
                  <a:close/>
                  <a:moveTo>
                    <a:pt x="6777" y="3529"/>
                  </a:moveTo>
                  <a:cubicBezTo>
                    <a:pt x="6842" y="3529"/>
                    <a:pt x="6907" y="3547"/>
                    <a:pt x="6954" y="3594"/>
                  </a:cubicBezTo>
                  <a:cubicBezTo>
                    <a:pt x="7001" y="3641"/>
                    <a:pt x="7019" y="3706"/>
                    <a:pt x="7019" y="3781"/>
                  </a:cubicBezTo>
                  <a:cubicBezTo>
                    <a:pt x="7019" y="3939"/>
                    <a:pt x="6954" y="4079"/>
                    <a:pt x="6814" y="4182"/>
                  </a:cubicBezTo>
                  <a:cubicBezTo>
                    <a:pt x="6674" y="4294"/>
                    <a:pt x="6487" y="4378"/>
                    <a:pt x="6235" y="4434"/>
                  </a:cubicBezTo>
                  <a:lnTo>
                    <a:pt x="6226" y="4434"/>
                  </a:lnTo>
                  <a:cubicBezTo>
                    <a:pt x="6226" y="4182"/>
                    <a:pt x="6282" y="3967"/>
                    <a:pt x="6394" y="3799"/>
                  </a:cubicBezTo>
                  <a:cubicBezTo>
                    <a:pt x="6497" y="3622"/>
                    <a:pt x="6627" y="3529"/>
                    <a:pt x="6777" y="3529"/>
                  </a:cubicBezTo>
                  <a:close/>
                  <a:moveTo>
                    <a:pt x="9623" y="3491"/>
                  </a:moveTo>
                  <a:lnTo>
                    <a:pt x="9390" y="4621"/>
                  </a:lnTo>
                  <a:cubicBezTo>
                    <a:pt x="9353" y="4798"/>
                    <a:pt x="9297" y="4938"/>
                    <a:pt x="9213" y="5059"/>
                  </a:cubicBezTo>
                  <a:cubicBezTo>
                    <a:pt x="9129" y="5162"/>
                    <a:pt x="9054" y="5218"/>
                    <a:pt x="8961" y="5218"/>
                  </a:cubicBezTo>
                  <a:cubicBezTo>
                    <a:pt x="8867" y="5218"/>
                    <a:pt x="8793" y="5181"/>
                    <a:pt x="8746" y="5125"/>
                  </a:cubicBezTo>
                  <a:cubicBezTo>
                    <a:pt x="8699" y="5069"/>
                    <a:pt x="8662" y="4975"/>
                    <a:pt x="8662" y="4845"/>
                  </a:cubicBezTo>
                  <a:cubicBezTo>
                    <a:pt x="8662" y="4611"/>
                    <a:pt x="8709" y="4387"/>
                    <a:pt x="8793" y="4191"/>
                  </a:cubicBezTo>
                  <a:cubicBezTo>
                    <a:pt x="8877" y="3977"/>
                    <a:pt x="8989" y="3818"/>
                    <a:pt x="9147" y="3687"/>
                  </a:cubicBezTo>
                  <a:cubicBezTo>
                    <a:pt x="9297" y="3557"/>
                    <a:pt x="9446" y="3501"/>
                    <a:pt x="9623" y="3491"/>
                  </a:cubicBezTo>
                  <a:close/>
                  <a:moveTo>
                    <a:pt x="3752" y="5535"/>
                  </a:moveTo>
                  <a:lnTo>
                    <a:pt x="3743" y="5582"/>
                  </a:lnTo>
                  <a:cubicBezTo>
                    <a:pt x="3603" y="6665"/>
                    <a:pt x="3239" y="7206"/>
                    <a:pt x="2670" y="7206"/>
                  </a:cubicBezTo>
                  <a:cubicBezTo>
                    <a:pt x="2539" y="7206"/>
                    <a:pt x="2436" y="7169"/>
                    <a:pt x="2362" y="7085"/>
                  </a:cubicBezTo>
                  <a:cubicBezTo>
                    <a:pt x="2296" y="7001"/>
                    <a:pt x="2259" y="6907"/>
                    <a:pt x="2259" y="6795"/>
                  </a:cubicBezTo>
                  <a:cubicBezTo>
                    <a:pt x="2259" y="6301"/>
                    <a:pt x="2763" y="5881"/>
                    <a:pt x="3752" y="5535"/>
                  </a:cubicBezTo>
                  <a:close/>
                  <a:moveTo>
                    <a:pt x="12610" y="0"/>
                  </a:moveTo>
                  <a:cubicBezTo>
                    <a:pt x="12256" y="0"/>
                    <a:pt x="11957" y="234"/>
                    <a:pt x="11696" y="700"/>
                  </a:cubicBezTo>
                  <a:cubicBezTo>
                    <a:pt x="11444" y="1167"/>
                    <a:pt x="11257" y="1755"/>
                    <a:pt x="11126" y="2436"/>
                  </a:cubicBezTo>
                  <a:cubicBezTo>
                    <a:pt x="10996" y="3127"/>
                    <a:pt x="10930" y="3799"/>
                    <a:pt x="10930" y="4425"/>
                  </a:cubicBezTo>
                  <a:lnTo>
                    <a:pt x="10930" y="4658"/>
                  </a:lnTo>
                  <a:cubicBezTo>
                    <a:pt x="10790" y="4807"/>
                    <a:pt x="10688" y="4938"/>
                    <a:pt x="10594" y="5003"/>
                  </a:cubicBezTo>
                  <a:cubicBezTo>
                    <a:pt x="10473" y="5115"/>
                    <a:pt x="10380" y="5162"/>
                    <a:pt x="10314" y="5162"/>
                  </a:cubicBezTo>
                  <a:cubicBezTo>
                    <a:pt x="10268" y="5162"/>
                    <a:pt x="10221" y="5134"/>
                    <a:pt x="10193" y="5106"/>
                  </a:cubicBezTo>
                  <a:cubicBezTo>
                    <a:pt x="10155" y="5069"/>
                    <a:pt x="10146" y="5022"/>
                    <a:pt x="10146" y="4947"/>
                  </a:cubicBezTo>
                  <a:cubicBezTo>
                    <a:pt x="10146" y="4761"/>
                    <a:pt x="10193" y="4434"/>
                    <a:pt x="10286" y="3958"/>
                  </a:cubicBezTo>
                  <a:cubicBezTo>
                    <a:pt x="10342" y="3631"/>
                    <a:pt x="10380" y="3417"/>
                    <a:pt x="10380" y="3342"/>
                  </a:cubicBezTo>
                  <a:cubicBezTo>
                    <a:pt x="10380" y="3202"/>
                    <a:pt x="10277" y="3118"/>
                    <a:pt x="10081" y="3118"/>
                  </a:cubicBezTo>
                  <a:cubicBezTo>
                    <a:pt x="9987" y="3118"/>
                    <a:pt x="9894" y="3127"/>
                    <a:pt x="9810" y="3137"/>
                  </a:cubicBezTo>
                  <a:cubicBezTo>
                    <a:pt x="9782" y="3043"/>
                    <a:pt x="9763" y="2987"/>
                    <a:pt x="9726" y="2950"/>
                  </a:cubicBezTo>
                  <a:cubicBezTo>
                    <a:pt x="9689" y="2922"/>
                    <a:pt x="9633" y="2894"/>
                    <a:pt x="9539" y="2894"/>
                  </a:cubicBezTo>
                  <a:cubicBezTo>
                    <a:pt x="9259" y="2894"/>
                    <a:pt x="8989" y="2987"/>
                    <a:pt x="8737" y="3165"/>
                  </a:cubicBezTo>
                  <a:cubicBezTo>
                    <a:pt x="8475" y="3342"/>
                    <a:pt x="8279" y="3585"/>
                    <a:pt x="8130" y="3874"/>
                  </a:cubicBezTo>
                  <a:cubicBezTo>
                    <a:pt x="7981" y="4154"/>
                    <a:pt x="7906" y="4462"/>
                    <a:pt x="7897" y="4770"/>
                  </a:cubicBezTo>
                  <a:cubicBezTo>
                    <a:pt x="7794" y="4873"/>
                    <a:pt x="7673" y="4938"/>
                    <a:pt x="7542" y="5003"/>
                  </a:cubicBezTo>
                  <a:cubicBezTo>
                    <a:pt x="7309" y="5134"/>
                    <a:pt x="7103" y="5209"/>
                    <a:pt x="6917" y="5209"/>
                  </a:cubicBezTo>
                  <a:cubicBezTo>
                    <a:pt x="6627" y="5209"/>
                    <a:pt x="6422" y="5115"/>
                    <a:pt x="6329" y="4929"/>
                  </a:cubicBezTo>
                  <a:cubicBezTo>
                    <a:pt x="6823" y="4807"/>
                    <a:pt x="7159" y="4649"/>
                    <a:pt x="7374" y="4434"/>
                  </a:cubicBezTo>
                  <a:cubicBezTo>
                    <a:pt x="7579" y="4229"/>
                    <a:pt x="7673" y="3995"/>
                    <a:pt x="7673" y="3706"/>
                  </a:cubicBezTo>
                  <a:cubicBezTo>
                    <a:pt x="7673" y="3454"/>
                    <a:pt x="7607" y="3267"/>
                    <a:pt x="7449" y="3118"/>
                  </a:cubicBezTo>
                  <a:cubicBezTo>
                    <a:pt x="7309" y="2978"/>
                    <a:pt x="7113" y="2903"/>
                    <a:pt x="6879" y="2903"/>
                  </a:cubicBezTo>
                  <a:cubicBezTo>
                    <a:pt x="6609" y="2903"/>
                    <a:pt x="6366" y="2978"/>
                    <a:pt x="6161" y="3127"/>
                  </a:cubicBezTo>
                  <a:cubicBezTo>
                    <a:pt x="5946" y="3267"/>
                    <a:pt x="5787" y="3463"/>
                    <a:pt x="5657" y="3715"/>
                  </a:cubicBezTo>
                  <a:cubicBezTo>
                    <a:pt x="5554" y="3930"/>
                    <a:pt x="5489" y="4182"/>
                    <a:pt x="5479" y="4434"/>
                  </a:cubicBezTo>
                  <a:cubicBezTo>
                    <a:pt x="5199" y="4490"/>
                    <a:pt x="4928" y="4555"/>
                    <a:pt x="4676" y="4621"/>
                  </a:cubicBezTo>
                  <a:cubicBezTo>
                    <a:pt x="4723" y="4294"/>
                    <a:pt x="4770" y="3977"/>
                    <a:pt x="4816" y="3669"/>
                  </a:cubicBezTo>
                  <a:cubicBezTo>
                    <a:pt x="4863" y="3351"/>
                    <a:pt x="4910" y="3043"/>
                    <a:pt x="4947" y="2754"/>
                  </a:cubicBezTo>
                  <a:cubicBezTo>
                    <a:pt x="5012" y="2268"/>
                    <a:pt x="5096" y="1708"/>
                    <a:pt x="5190" y="1083"/>
                  </a:cubicBezTo>
                  <a:cubicBezTo>
                    <a:pt x="5190" y="1064"/>
                    <a:pt x="5199" y="1018"/>
                    <a:pt x="5199" y="971"/>
                  </a:cubicBezTo>
                  <a:cubicBezTo>
                    <a:pt x="5199" y="682"/>
                    <a:pt x="5059" y="542"/>
                    <a:pt x="4770" y="542"/>
                  </a:cubicBezTo>
                  <a:cubicBezTo>
                    <a:pt x="4630" y="542"/>
                    <a:pt x="4527" y="570"/>
                    <a:pt x="4443" y="654"/>
                  </a:cubicBezTo>
                  <a:cubicBezTo>
                    <a:pt x="4368" y="738"/>
                    <a:pt x="4322" y="868"/>
                    <a:pt x="4303" y="1036"/>
                  </a:cubicBezTo>
                  <a:cubicBezTo>
                    <a:pt x="4219" y="1764"/>
                    <a:pt x="4079" y="2371"/>
                    <a:pt x="3892" y="2875"/>
                  </a:cubicBezTo>
                  <a:cubicBezTo>
                    <a:pt x="3706" y="3370"/>
                    <a:pt x="3500" y="3743"/>
                    <a:pt x="3267" y="3995"/>
                  </a:cubicBezTo>
                  <a:cubicBezTo>
                    <a:pt x="3034" y="4238"/>
                    <a:pt x="2810" y="4369"/>
                    <a:pt x="2576" y="4369"/>
                  </a:cubicBezTo>
                  <a:cubicBezTo>
                    <a:pt x="2390" y="4369"/>
                    <a:pt x="2259" y="4322"/>
                    <a:pt x="2194" y="4229"/>
                  </a:cubicBezTo>
                  <a:cubicBezTo>
                    <a:pt x="2119" y="4135"/>
                    <a:pt x="2072" y="3977"/>
                    <a:pt x="2072" y="3771"/>
                  </a:cubicBezTo>
                  <a:cubicBezTo>
                    <a:pt x="2072" y="3687"/>
                    <a:pt x="2082" y="3585"/>
                    <a:pt x="2110" y="3454"/>
                  </a:cubicBezTo>
                  <a:cubicBezTo>
                    <a:pt x="2128" y="3333"/>
                    <a:pt x="2166" y="3165"/>
                    <a:pt x="2222" y="2959"/>
                  </a:cubicBezTo>
                  <a:cubicBezTo>
                    <a:pt x="2306" y="2604"/>
                    <a:pt x="2362" y="2324"/>
                    <a:pt x="2399" y="2100"/>
                  </a:cubicBezTo>
                  <a:cubicBezTo>
                    <a:pt x="2436" y="1886"/>
                    <a:pt x="2455" y="1662"/>
                    <a:pt x="2455" y="1447"/>
                  </a:cubicBezTo>
                  <a:cubicBezTo>
                    <a:pt x="2455" y="1158"/>
                    <a:pt x="2390" y="924"/>
                    <a:pt x="2250" y="775"/>
                  </a:cubicBezTo>
                  <a:cubicBezTo>
                    <a:pt x="2110" y="616"/>
                    <a:pt x="1914" y="542"/>
                    <a:pt x="1652" y="542"/>
                  </a:cubicBezTo>
                  <a:cubicBezTo>
                    <a:pt x="1092" y="542"/>
                    <a:pt x="588" y="831"/>
                    <a:pt x="168" y="1400"/>
                  </a:cubicBezTo>
                  <a:cubicBezTo>
                    <a:pt x="56" y="1568"/>
                    <a:pt x="0" y="1708"/>
                    <a:pt x="0" y="1830"/>
                  </a:cubicBezTo>
                  <a:cubicBezTo>
                    <a:pt x="0" y="1904"/>
                    <a:pt x="19" y="1960"/>
                    <a:pt x="65" y="2016"/>
                  </a:cubicBezTo>
                  <a:cubicBezTo>
                    <a:pt x="112" y="2082"/>
                    <a:pt x="159" y="2100"/>
                    <a:pt x="215" y="2100"/>
                  </a:cubicBezTo>
                  <a:cubicBezTo>
                    <a:pt x="289" y="2100"/>
                    <a:pt x="345" y="2063"/>
                    <a:pt x="402" y="1988"/>
                  </a:cubicBezTo>
                  <a:cubicBezTo>
                    <a:pt x="588" y="1736"/>
                    <a:pt x="756" y="1568"/>
                    <a:pt x="915" y="1447"/>
                  </a:cubicBezTo>
                  <a:cubicBezTo>
                    <a:pt x="1083" y="1335"/>
                    <a:pt x="1223" y="1270"/>
                    <a:pt x="1335" y="1270"/>
                  </a:cubicBezTo>
                  <a:cubicBezTo>
                    <a:pt x="1494" y="1270"/>
                    <a:pt x="1568" y="1363"/>
                    <a:pt x="1568" y="1568"/>
                  </a:cubicBezTo>
                  <a:cubicBezTo>
                    <a:pt x="1568" y="1690"/>
                    <a:pt x="1559" y="1848"/>
                    <a:pt x="1522" y="2016"/>
                  </a:cubicBezTo>
                  <a:cubicBezTo>
                    <a:pt x="1494" y="2184"/>
                    <a:pt x="1447" y="2418"/>
                    <a:pt x="1382" y="2698"/>
                  </a:cubicBezTo>
                  <a:cubicBezTo>
                    <a:pt x="1316" y="3015"/>
                    <a:pt x="1270" y="3258"/>
                    <a:pt x="1232" y="3445"/>
                  </a:cubicBezTo>
                  <a:cubicBezTo>
                    <a:pt x="1195" y="3631"/>
                    <a:pt x="1186" y="3790"/>
                    <a:pt x="1186" y="3949"/>
                  </a:cubicBezTo>
                  <a:cubicBezTo>
                    <a:pt x="1186" y="4285"/>
                    <a:pt x="1279" y="4565"/>
                    <a:pt x="1466" y="4789"/>
                  </a:cubicBezTo>
                  <a:cubicBezTo>
                    <a:pt x="1652" y="5003"/>
                    <a:pt x="1923" y="5115"/>
                    <a:pt x="2268" y="5115"/>
                  </a:cubicBezTo>
                  <a:cubicBezTo>
                    <a:pt x="2642" y="5115"/>
                    <a:pt x="2987" y="4985"/>
                    <a:pt x="3276" y="4742"/>
                  </a:cubicBezTo>
                  <a:cubicBezTo>
                    <a:pt x="3575" y="4481"/>
                    <a:pt x="3827" y="4107"/>
                    <a:pt x="4023" y="3594"/>
                  </a:cubicBezTo>
                  <a:lnTo>
                    <a:pt x="4023" y="3594"/>
                  </a:lnTo>
                  <a:cubicBezTo>
                    <a:pt x="3995" y="3762"/>
                    <a:pt x="3976" y="3883"/>
                    <a:pt x="3967" y="3995"/>
                  </a:cubicBezTo>
                  <a:lnTo>
                    <a:pt x="3836" y="4863"/>
                  </a:lnTo>
                  <a:cubicBezTo>
                    <a:pt x="3052" y="5125"/>
                    <a:pt x="2455" y="5423"/>
                    <a:pt x="2072" y="5769"/>
                  </a:cubicBezTo>
                  <a:cubicBezTo>
                    <a:pt x="1690" y="6105"/>
                    <a:pt x="1494" y="6487"/>
                    <a:pt x="1494" y="6917"/>
                  </a:cubicBezTo>
                  <a:cubicBezTo>
                    <a:pt x="1494" y="7178"/>
                    <a:pt x="1587" y="7402"/>
                    <a:pt x="1774" y="7561"/>
                  </a:cubicBezTo>
                  <a:cubicBezTo>
                    <a:pt x="1960" y="7729"/>
                    <a:pt x="2222" y="7803"/>
                    <a:pt x="2567" y="7803"/>
                  </a:cubicBezTo>
                  <a:cubicBezTo>
                    <a:pt x="3080" y="7803"/>
                    <a:pt x="3510" y="7607"/>
                    <a:pt x="3855" y="7225"/>
                  </a:cubicBezTo>
                  <a:cubicBezTo>
                    <a:pt x="4210" y="6842"/>
                    <a:pt x="4434" y="6235"/>
                    <a:pt x="4546" y="5423"/>
                  </a:cubicBezTo>
                  <a:lnTo>
                    <a:pt x="4574" y="5274"/>
                  </a:lnTo>
                  <a:cubicBezTo>
                    <a:pt x="4900" y="5190"/>
                    <a:pt x="5236" y="5125"/>
                    <a:pt x="5573" y="5069"/>
                  </a:cubicBezTo>
                  <a:cubicBezTo>
                    <a:pt x="5629" y="5218"/>
                    <a:pt x="5722" y="5358"/>
                    <a:pt x="5843" y="5470"/>
                  </a:cubicBezTo>
                  <a:cubicBezTo>
                    <a:pt x="6077" y="5703"/>
                    <a:pt x="6413" y="5825"/>
                    <a:pt x="6842" y="5825"/>
                  </a:cubicBezTo>
                  <a:cubicBezTo>
                    <a:pt x="7159" y="5825"/>
                    <a:pt x="7467" y="5741"/>
                    <a:pt x="7747" y="5591"/>
                  </a:cubicBezTo>
                  <a:cubicBezTo>
                    <a:pt x="7850" y="5535"/>
                    <a:pt x="7943" y="5470"/>
                    <a:pt x="8027" y="5405"/>
                  </a:cubicBezTo>
                  <a:cubicBezTo>
                    <a:pt x="8046" y="5451"/>
                    <a:pt x="8083" y="5498"/>
                    <a:pt x="8121" y="5545"/>
                  </a:cubicBezTo>
                  <a:cubicBezTo>
                    <a:pt x="8270" y="5731"/>
                    <a:pt x="8475" y="5825"/>
                    <a:pt x="8727" y="5825"/>
                  </a:cubicBezTo>
                  <a:cubicBezTo>
                    <a:pt x="9054" y="5825"/>
                    <a:pt x="9315" y="5647"/>
                    <a:pt x="9530" y="5302"/>
                  </a:cubicBezTo>
                  <a:cubicBezTo>
                    <a:pt x="9586" y="5461"/>
                    <a:pt x="9670" y="5591"/>
                    <a:pt x="9782" y="5685"/>
                  </a:cubicBezTo>
                  <a:cubicBezTo>
                    <a:pt x="9903" y="5778"/>
                    <a:pt x="10015" y="5825"/>
                    <a:pt x="10155" y="5825"/>
                  </a:cubicBezTo>
                  <a:cubicBezTo>
                    <a:pt x="10333" y="5825"/>
                    <a:pt x="10520" y="5750"/>
                    <a:pt x="10706" y="5601"/>
                  </a:cubicBezTo>
                  <a:lnTo>
                    <a:pt x="10949" y="5395"/>
                  </a:lnTo>
                  <a:cubicBezTo>
                    <a:pt x="10977" y="5517"/>
                    <a:pt x="11014" y="5610"/>
                    <a:pt x="11061" y="5685"/>
                  </a:cubicBezTo>
                  <a:cubicBezTo>
                    <a:pt x="11117" y="5778"/>
                    <a:pt x="11210" y="5825"/>
                    <a:pt x="11341" y="5825"/>
                  </a:cubicBezTo>
                  <a:cubicBezTo>
                    <a:pt x="11462" y="5825"/>
                    <a:pt x="11556" y="5787"/>
                    <a:pt x="11621" y="5722"/>
                  </a:cubicBezTo>
                  <a:cubicBezTo>
                    <a:pt x="11677" y="5647"/>
                    <a:pt x="11733" y="5517"/>
                    <a:pt x="11780" y="5321"/>
                  </a:cubicBezTo>
                  <a:cubicBezTo>
                    <a:pt x="11836" y="5069"/>
                    <a:pt x="11920" y="4835"/>
                    <a:pt x="12022" y="4611"/>
                  </a:cubicBezTo>
                  <a:cubicBezTo>
                    <a:pt x="12116" y="4387"/>
                    <a:pt x="12218" y="4201"/>
                    <a:pt x="12321" y="4061"/>
                  </a:cubicBezTo>
                  <a:cubicBezTo>
                    <a:pt x="12414" y="3921"/>
                    <a:pt x="12489" y="3855"/>
                    <a:pt x="12554" y="3855"/>
                  </a:cubicBezTo>
                  <a:cubicBezTo>
                    <a:pt x="12592" y="3855"/>
                    <a:pt x="12620" y="3883"/>
                    <a:pt x="12620" y="3949"/>
                  </a:cubicBezTo>
                  <a:cubicBezTo>
                    <a:pt x="12620" y="4042"/>
                    <a:pt x="12601" y="4247"/>
                    <a:pt x="12554" y="4574"/>
                  </a:cubicBezTo>
                  <a:cubicBezTo>
                    <a:pt x="12489" y="4957"/>
                    <a:pt x="12470" y="5227"/>
                    <a:pt x="12470" y="5395"/>
                  </a:cubicBezTo>
                  <a:cubicBezTo>
                    <a:pt x="12470" y="5535"/>
                    <a:pt x="12508" y="5638"/>
                    <a:pt x="12564" y="5703"/>
                  </a:cubicBezTo>
                  <a:cubicBezTo>
                    <a:pt x="12620" y="5778"/>
                    <a:pt x="12722" y="5815"/>
                    <a:pt x="12853" y="5815"/>
                  </a:cubicBezTo>
                  <a:cubicBezTo>
                    <a:pt x="12993" y="5815"/>
                    <a:pt x="13096" y="5778"/>
                    <a:pt x="13170" y="5703"/>
                  </a:cubicBezTo>
                  <a:cubicBezTo>
                    <a:pt x="13226" y="5638"/>
                    <a:pt x="13264" y="5535"/>
                    <a:pt x="13264" y="5367"/>
                  </a:cubicBezTo>
                  <a:cubicBezTo>
                    <a:pt x="13264" y="5087"/>
                    <a:pt x="13273" y="4845"/>
                    <a:pt x="13301" y="4621"/>
                  </a:cubicBezTo>
                  <a:cubicBezTo>
                    <a:pt x="13320" y="4397"/>
                    <a:pt x="13357" y="4154"/>
                    <a:pt x="13394" y="3911"/>
                  </a:cubicBezTo>
                  <a:cubicBezTo>
                    <a:pt x="13441" y="3622"/>
                    <a:pt x="13460" y="3407"/>
                    <a:pt x="13460" y="3305"/>
                  </a:cubicBezTo>
                  <a:cubicBezTo>
                    <a:pt x="13460" y="3174"/>
                    <a:pt x="13422" y="3071"/>
                    <a:pt x="13357" y="2997"/>
                  </a:cubicBezTo>
                  <a:cubicBezTo>
                    <a:pt x="13282" y="2931"/>
                    <a:pt x="13189" y="2894"/>
                    <a:pt x="13049" y="2894"/>
                  </a:cubicBezTo>
                  <a:cubicBezTo>
                    <a:pt x="12909" y="2894"/>
                    <a:pt x="12769" y="2941"/>
                    <a:pt x="12610" y="3034"/>
                  </a:cubicBezTo>
                  <a:cubicBezTo>
                    <a:pt x="12442" y="3127"/>
                    <a:pt x="12284" y="3295"/>
                    <a:pt x="12116" y="3510"/>
                  </a:cubicBezTo>
                  <a:cubicBezTo>
                    <a:pt x="11957" y="3734"/>
                    <a:pt x="11808" y="4014"/>
                    <a:pt x="11668" y="4369"/>
                  </a:cubicBezTo>
                  <a:cubicBezTo>
                    <a:pt x="11668" y="4145"/>
                    <a:pt x="11677" y="3921"/>
                    <a:pt x="11686" y="3697"/>
                  </a:cubicBezTo>
                  <a:cubicBezTo>
                    <a:pt x="12237" y="3146"/>
                    <a:pt x="12629" y="2614"/>
                    <a:pt x="12881" y="2175"/>
                  </a:cubicBezTo>
                  <a:cubicBezTo>
                    <a:pt x="13124" y="1727"/>
                    <a:pt x="13236" y="1298"/>
                    <a:pt x="13236" y="878"/>
                  </a:cubicBezTo>
                  <a:cubicBezTo>
                    <a:pt x="13236" y="626"/>
                    <a:pt x="13180" y="411"/>
                    <a:pt x="13068" y="252"/>
                  </a:cubicBezTo>
                  <a:cubicBezTo>
                    <a:pt x="12946" y="84"/>
                    <a:pt x="12797" y="0"/>
                    <a:pt x="12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0" name="Google Shape;2970;p38"/>
          <p:cNvGrpSpPr/>
          <p:nvPr/>
        </p:nvGrpSpPr>
        <p:grpSpPr>
          <a:xfrm>
            <a:off x="964042" y="4067431"/>
            <a:ext cx="1203967" cy="980366"/>
            <a:chOff x="964042" y="4212432"/>
            <a:chExt cx="1026137" cy="835563"/>
          </a:xfrm>
        </p:grpSpPr>
        <p:sp>
          <p:nvSpPr>
            <p:cNvPr id="2971" name="Google Shape;2971;p38"/>
            <p:cNvSpPr/>
            <p:nvPr/>
          </p:nvSpPr>
          <p:spPr>
            <a:xfrm rot="-988359">
              <a:off x="1031985" y="4326171"/>
              <a:ext cx="890250" cy="608085"/>
            </a:xfrm>
            <a:custGeom>
              <a:avLst/>
              <a:gdLst/>
              <a:ahLst/>
              <a:cxnLst/>
              <a:rect l="l" t="t" r="r" b="b"/>
              <a:pathLst>
                <a:path w="11781" h="8047" extrusionOk="0">
                  <a:moveTo>
                    <a:pt x="3977" y="1"/>
                  </a:moveTo>
                  <a:cubicBezTo>
                    <a:pt x="3221" y="1"/>
                    <a:pt x="2521" y="206"/>
                    <a:pt x="1895" y="617"/>
                  </a:cubicBezTo>
                  <a:cubicBezTo>
                    <a:pt x="1289" y="1018"/>
                    <a:pt x="813" y="1587"/>
                    <a:pt x="477" y="2287"/>
                  </a:cubicBezTo>
                  <a:cubicBezTo>
                    <a:pt x="159" y="2950"/>
                    <a:pt x="1" y="3706"/>
                    <a:pt x="1" y="4546"/>
                  </a:cubicBezTo>
                  <a:cubicBezTo>
                    <a:pt x="1" y="5228"/>
                    <a:pt x="141" y="5834"/>
                    <a:pt x="430" y="6357"/>
                  </a:cubicBezTo>
                  <a:cubicBezTo>
                    <a:pt x="729" y="6898"/>
                    <a:pt x="1149" y="7328"/>
                    <a:pt x="1681" y="7626"/>
                  </a:cubicBezTo>
                  <a:cubicBezTo>
                    <a:pt x="2175" y="7906"/>
                    <a:pt x="2754" y="8046"/>
                    <a:pt x="3361" y="8046"/>
                  </a:cubicBezTo>
                  <a:cubicBezTo>
                    <a:pt x="4117" y="8046"/>
                    <a:pt x="4817" y="7841"/>
                    <a:pt x="5433" y="7430"/>
                  </a:cubicBezTo>
                  <a:cubicBezTo>
                    <a:pt x="5470" y="7412"/>
                    <a:pt x="5517" y="7374"/>
                    <a:pt x="5554" y="7346"/>
                  </a:cubicBezTo>
                  <a:cubicBezTo>
                    <a:pt x="5909" y="7794"/>
                    <a:pt x="6441" y="8046"/>
                    <a:pt x="7020" y="8046"/>
                  </a:cubicBezTo>
                  <a:cubicBezTo>
                    <a:pt x="7300" y="8046"/>
                    <a:pt x="7570" y="7990"/>
                    <a:pt x="7822" y="7888"/>
                  </a:cubicBezTo>
                  <a:cubicBezTo>
                    <a:pt x="8056" y="7990"/>
                    <a:pt x="8317" y="8046"/>
                    <a:pt x="8588" y="8046"/>
                  </a:cubicBezTo>
                  <a:cubicBezTo>
                    <a:pt x="9027" y="8046"/>
                    <a:pt x="9456" y="7906"/>
                    <a:pt x="9811" y="7654"/>
                  </a:cubicBezTo>
                  <a:cubicBezTo>
                    <a:pt x="10081" y="7458"/>
                    <a:pt x="10324" y="7178"/>
                    <a:pt x="10576" y="6786"/>
                  </a:cubicBezTo>
                  <a:cubicBezTo>
                    <a:pt x="10921" y="6245"/>
                    <a:pt x="11257" y="5564"/>
                    <a:pt x="11621" y="4714"/>
                  </a:cubicBezTo>
                  <a:lnTo>
                    <a:pt x="11631" y="4686"/>
                  </a:lnTo>
                  <a:lnTo>
                    <a:pt x="11640" y="4667"/>
                  </a:lnTo>
                  <a:cubicBezTo>
                    <a:pt x="11733" y="4425"/>
                    <a:pt x="11780" y="4191"/>
                    <a:pt x="11780" y="3967"/>
                  </a:cubicBezTo>
                  <a:cubicBezTo>
                    <a:pt x="11780" y="3165"/>
                    <a:pt x="11183" y="2343"/>
                    <a:pt x="10044" y="2343"/>
                  </a:cubicBezTo>
                  <a:cubicBezTo>
                    <a:pt x="9727" y="2343"/>
                    <a:pt x="9447" y="2399"/>
                    <a:pt x="9195" y="2530"/>
                  </a:cubicBezTo>
                  <a:cubicBezTo>
                    <a:pt x="8980" y="2427"/>
                    <a:pt x="8700" y="2343"/>
                    <a:pt x="8364" y="2343"/>
                  </a:cubicBezTo>
                  <a:cubicBezTo>
                    <a:pt x="8084" y="2343"/>
                    <a:pt x="7822" y="2399"/>
                    <a:pt x="7580" y="2521"/>
                  </a:cubicBezTo>
                  <a:cubicBezTo>
                    <a:pt x="7468" y="2465"/>
                    <a:pt x="7337" y="2418"/>
                    <a:pt x="7188" y="2390"/>
                  </a:cubicBezTo>
                  <a:cubicBezTo>
                    <a:pt x="7113" y="2147"/>
                    <a:pt x="7020" y="1914"/>
                    <a:pt x="6908" y="1699"/>
                  </a:cubicBezTo>
                  <a:cubicBezTo>
                    <a:pt x="6600" y="1139"/>
                    <a:pt x="6180" y="719"/>
                    <a:pt x="5657" y="421"/>
                  </a:cubicBezTo>
                  <a:cubicBezTo>
                    <a:pt x="5153" y="141"/>
                    <a:pt x="4584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 rot="-988359">
              <a:off x="1145004" y="4477411"/>
              <a:ext cx="342090" cy="397858"/>
            </a:xfrm>
            <a:custGeom>
              <a:avLst/>
              <a:gdLst/>
              <a:ahLst/>
              <a:cxnLst/>
              <a:rect l="l" t="t" r="r" b="b"/>
              <a:pathLst>
                <a:path w="4527" h="5265" extrusionOk="0">
                  <a:moveTo>
                    <a:pt x="2530" y="729"/>
                  </a:moveTo>
                  <a:cubicBezTo>
                    <a:pt x="2856" y="729"/>
                    <a:pt x="3127" y="859"/>
                    <a:pt x="3323" y="1111"/>
                  </a:cubicBezTo>
                  <a:cubicBezTo>
                    <a:pt x="3528" y="1373"/>
                    <a:pt x="3640" y="1746"/>
                    <a:pt x="3640" y="2231"/>
                  </a:cubicBezTo>
                  <a:cubicBezTo>
                    <a:pt x="3631" y="2679"/>
                    <a:pt x="3556" y="3071"/>
                    <a:pt x="3426" y="3426"/>
                  </a:cubicBezTo>
                  <a:cubicBezTo>
                    <a:pt x="3304" y="3772"/>
                    <a:pt x="3118" y="4052"/>
                    <a:pt x="2866" y="4248"/>
                  </a:cubicBezTo>
                  <a:cubicBezTo>
                    <a:pt x="2623" y="4453"/>
                    <a:pt x="2343" y="4546"/>
                    <a:pt x="2016" y="4546"/>
                  </a:cubicBezTo>
                  <a:cubicBezTo>
                    <a:pt x="1689" y="4546"/>
                    <a:pt x="1419" y="4416"/>
                    <a:pt x="1223" y="4154"/>
                  </a:cubicBezTo>
                  <a:cubicBezTo>
                    <a:pt x="1017" y="3902"/>
                    <a:pt x="924" y="3529"/>
                    <a:pt x="924" y="3034"/>
                  </a:cubicBezTo>
                  <a:cubicBezTo>
                    <a:pt x="924" y="2586"/>
                    <a:pt x="989" y="2185"/>
                    <a:pt x="1120" y="1839"/>
                  </a:cubicBezTo>
                  <a:cubicBezTo>
                    <a:pt x="1241" y="1485"/>
                    <a:pt x="1447" y="1205"/>
                    <a:pt x="1689" y="1018"/>
                  </a:cubicBezTo>
                  <a:cubicBezTo>
                    <a:pt x="1932" y="822"/>
                    <a:pt x="2212" y="729"/>
                    <a:pt x="2530" y="729"/>
                  </a:cubicBezTo>
                  <a:close/>
                  <a:moveTo>
                    <a:pt x="2576" y="1"/>
                  </a:moveTo>
                  <a:cubicBezTo>
                    <a:pt x="2100" y="1"/>
                    <a:pt x="1671" y="131"/>
                    <a:pt x="1269" y="393"/>
                  </a:cubicBezTo>
                  <a:cubicBezTo>
                    <a:pt x="877" y="645"/>
                    <a:pt x="569" y="1018"/>
                    <a:pt x="336" y="1494"/>
                  </a:cubicBezTo>
                  <a:cubicBezTo>
                    <a:pt x="103" y="1979"/>
                    <a:pt x="0" y="2521"/>
                    <a:pt x="0" y="3155"/>
                  </a:cubicBezTo>
                  <a:cubicBezTo>
                    <a:pt x="0" y="3594"/>
                    <a:pt x="84" y="3986"/>
                    <a:pt x="252" y="4294"/>
                  </a:cubicBezTo>
                  <a:cubicBezTo>
                    <a:pt x="429" y="4612"/>
                    <a:pt x="663" y="4854"/>
                    <a:pt x="952" y="5022"/>
                  </a:cubicBezTo>
                  <a:cubicBezTo>
                    <a:pt x="1251" y="5181"/>
                    <a:pt x="1587" y="5265"/>
                    <a:pt x="1951" y="5265"/>
                  </a:cubicBezTo>
                  <a:cubicBezTo>
                    <a:pt x="2427" y="5265"/>
                    <a:pt x="2856" y="5134"/>
                    <a:pt x="3258" y="4882"/>
                  </a:cubicBezTo>
                  <a:cubicBezTo>
                    <a:pt x="3650" y="4621"/>
                    <a:pt x="3958" y="4248"/>
                    <a:pt x="4191" y="3772"/>
                  </a:cubicBezTo>
                  <a:cubicBezTo>
                    <a:pt x="4424" y="3295"/>
                    <a:pt x="4527" y="2745"/>
                    <a:pt x="4527" y="2119"/>
                  </a:cubicBezTo>
                  <a:cubicBezTo>
                    <a:pt x="4527" y="1671"/>
                    <a:pt x="4443" y="1289"/>
                    <a:pt x="4266" y="971"/>
                  </a:cubicBezTo>
                  <a:cubicBezTo>
                    <a:pt x="4107" y="654"/>
                    <a:pt x="3864" y="411"/>
                    <a:pt x="3566" y="253"/>
                  </a:cubicBezTo>
                  <a:cubicBezTo>
                    <a:pt x="3276" y="85"/>
                    <a:pt x="2940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 rot="-988359">
              <a:off x="1532775" y="4550862"/>
              <a:ext cx="303324" cy="222922"/>
            </a:xfrm>
            <a:custGeom>
              <a:avLst/>
              <a:gdLst/>
              <a:ahLst/>
              <a:cxnLst/>
              <a:rect l="l" t="t" r="r" b="b"/>
              <a:pathLst>
                <a:path w="4014" h="2950" extrusionOk="0">
                  <a:moveTo>
                    <a:pt x="1979" y="0"/>
                  </a:moveTo>
                  <a:cubicBezTo>
                    <a:pt x="1895" y="0"/>
                    <a:pt x="1820" y="19"/>
                    <a:pt x="1755" y="65"/>
                  </a:cubicBezTo>
                  <a:cubicBezTo>
                    <a:pt x="1699" y="112"/>
                    <a:pt x="1643" y="196"/>
                    <a:pt x="1596" y="317"/>
                  </a:cubicBezTo>
                  <a:cubicBezTo>
                    <a:pt x="1447" y="719"/>
                    <a:pt x="1307" y="1064"/>
                    <a:pt x="1195" y="1326"/>
                  </a:cubicBezTo>
                  <a:cubicBezTo>
                    <a:pt x="1083" y="1596"/>
                    <a:pt x="952" y="1867"/>
                    <a:pt x="822" y="2156"/>
                  </a:cubicBezTo>
                  <a:cubicBezTo>
                    <a:pt x="766" y="1400"/>
                    <a:pt x="747" y="784"/>
                    <a:pt x="747" y="317"/>
                  </a:cubicBezTo>
                  <a:cubicBezTo>
                    <a:pt x="747" y="196"/>
                    <a:pt x="719" y="131"/>
                    <a:pt x="663" y="84"/>
                  </a:cubicBezTo>
                  <a:cubicBezTo>
                    <a:pt x="616" y="37"/>
                    <a:pt x="532" y="9"/>
                    <a:pt x="430" y="9"/>
                  </a:cubicBezTo>
                  <a:cubicBezTo>
                    <a:pt x="280" y="9"/>
                    <a:pt x="168" y="37"/>
                    <a:pt x="103" y="93"/>
                  </a:cubicBezTo>
                  <a:cubicBezTo>
                    <a:pt x="28" y="140"/>
                    <a:pt x="0" y="243"/>
                    <a:pt x="0" y="383"/>
                  </a:cubicBezTo>
                  <a:lnTo>
                    <a:pt x="0" y="607"/>
                  </a:lnTo>
                  <a:cubicBezTo>
                    <a:pt x="0" y="1036"/>
                    <a:pt x="19" y="1540"/>
                    <a:pt x="66" y="2119"/>
                  </a:cubicBezTo>
                  <a:cubicBezTo>
                    <a:pt x="94" y="2399"/>
                    <a:pt x="150" y="2614"/>
                    <a:pt x="252" y="2754"/>
                  </a:cubicBezTo>
                  <a:cubicBezTo>
                    <a:pt x="346" y="2884"/>
                    <a:pt x="486" y="2950"/>
                    <a:pt x="654" y="2950"/>
                  </a:cubicBezTo>
                  <a:cubicBezTo>
                    <a:pt x="794" y="2950"/>
                    <a:pt x="906" y="2912"/>
                    <a:pt x="1008" y="2847"/>
                  </a:cubicBezTo>
                  <a:cubicBezTo>
                    <a:pt x="1120" y="2772"/>
                    <a:pt x="1214" y="2651"/>
                    <a:pt x="1316" y="2455"/>
                  </a:cubicBezTo>
                  <a:cubicBezTo>
                    <a:pt x="1419" y="2268"/>
                    <a:pt x="1540" y="2007"/>
                    <a:pt x="1662" y="1643"/>
                  </a:cubicBezTo>
                  <a:cubicBezTo>
                    <a:pt x="1680" y="1848"/>
                    <a:pt x="1680" y="2016"/>
                    <a:pt x="1690" y="2119"/>
                  </a:cubicBezTo>
                  <a:cubicBezTo>
                    <a:pt x="1708" y="2418"/>
                    <a:pt x="1755" y="2623"/>
                    <a:pt x="1839" y="2754"/>
                  </a:cubicBezTo>
                  <a:cubicBezTo>
                    <a:pt x="1923" y="2884"/>
                    <a:pt x="2035" y="2940"/>
                    <a:pt x="2213" y="2940"/>
                  </a:cubicBezTo>
                  <a:cubicBezTo>
                    <a:pt x="2362" y="2940"/>
                    <a:pt x="2502" y="2894"/>
                    <a:pt x="2623" y="2810"/>
                  </a:cubicBezTo>
                  <a:cubicBezTo>
                    <a:pt x="2735" y="2726"/>
                    <a:pt x="2875" y="2567"/>
                    <a:pt x="3015" y="2334"/>
                  </a:cubicBezTo>
                  <a:cubicBezTo>
                    <a:pt x="3314" y="1848"/>
                    <a:pt x="3622" y="1223"/>
                    <a:pt x="3967" y="439"/>
                  </a:cubicBezTo>
                  <a:cubicBezTo>
                    <a:pt x="3995" y="355"/>
                    <a:pt x="4014" y="289"/>
                    <a:pt x="4014" y="243"/>
                  </a:cubicBezTo>
                  <a:cubicBezTo>
                    <a:pt x="4014" y="103"/>
                    <a:pt x="3893" y="19"/>
                    <a:pt x="3669" y="19"/>
                  </a:cubicBezTo>
                  <a:cubicBezTo>
                    <a:pt x="3557" y="19"/>
                    <a:pt x="3473" y="47"/>
                    <a:pt x="3389" y="93"/>
                  </a:cubicBezTo>
                  <a:cubicBezTo>
                    <a:pt x="3323" y="140"/>
                    <a:pt x="3267" y="224"/>
                    <a:pt x="3221" y="336"/>
                  </a:cubicBezTo>
                  <a:cubicBezTo>
                    <a:pt x="3062" y="747"/>
                    <a:pt x="2922" y="1074"/>
                    <a:pt x="2810" y="1316"/>
                  </a:cubicBezTo>
                  <a:cubicBezTo>
                    <a:pt x="2689" y="1559"/>
                    <a:pt x="2530" y="1839"/>
                    <a:pt x="2343" y="2184"/>
                  </a:cubicBezTo>
                  <a:cubicBezTo>
                    <a:pt x="2343" y="1988"/>
                    <a:pt x="2334" y="1699"/>
                    <a:pt x="2334" y="1288"/>
                  </a:cubicBezTo>
                  <a:lnTo>
                    <a:pt x="2334" y="336"/>
                  </a:lnTo>
                  <a:cubicBezTo>
                    <a:pt x="2315" y="196"/>
                    <a:pt x="2297" y="112"/>
                    <a:pt x="2241" y="65"/>
                  </a:cubicBezTo>
                  <a:cubicBezTo>
                    <a:pt x="2175" y="19"/>
                    <a:pt x="2101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2922;p38">
            <a:extLst>
              <a:ext uri="{FF2B5EF4-FFF2-40B4-BE49-F238E27FC236}">
                <a16:creationId xmlns:a16="http://schemas.microsoft.com/office/drawing/2014/main" xmlns="" id="{96C6E74A-0827-9C4A-BD15-05AB6B112437}"/>
              </a:ext>
            </a:extLst>
          </p:cNvPr>
          <p:cNvSpPr txBox="1">
            <a:spLocks/>
          </p:cNvSpPr>
          <p:nvPr/>
        </p:nvSpPr>
        <p:spPr>
          <a:xfrm>
            <a:off x="1597829" y="1257238"/>
            <a:ext cx="5944614" cy="33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erif Display"/>
              <a:buNone/>
              <a:defRPr sz="96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2"/>
          <p:cNvGrpSpPr/>
          <p:nvPr/>
        </p:nvGrpSpPr>
        <p:grpSpPr>
          <a:xfrm>
            <a:off x="8381175" y="-1"/>
            <a:ext cx="840072" cy="1008016"/>
            <a:chOff x="8381175" y="-1"/>
            <a:chExt cx="840072" cy="1008016"/>
          </a:xfrm>
        </p:grpSpPr>
        <p:sp>
          <p:nvSpPr>
            <p:cNvPr id="3220" name="Google Shape;3220;p42"/>
            <p:cNvSpPr/>
            <p:nvPr/>
          </p:nvSpPr>
          <p:spPr>
            <a:xfrm rot="-1010507">
              <a:off x="8493568" y="70541"/>
              <a:ext cx="615286" cy="866933"/>
            </a:xfrm>
            <a:custGeom>
              <a:avLst/>
              <a:gdLst/>
              <a:ahLst/>
              <a:cxnLst/>
              <a:rect l="l" t="t" r="r" b="b"/>
              <a:pathLst>
                <a:path w="8697" h="12254" extrusionOk="0">
                  <a:moveTo>
                    <a:pt x="6052" y="0"/>
                  </a:moveTo>
                  <a:cubicBezTo>
                    <a:pt x="6052" y="0"/>
                    <a:pt x="103" y="1220"/>
                    <a:pt x="51" y="1422"/>
                  </a:cubicBezTo>
                  <a:cubicBezTo>
                    <a:pt x="0" y="1627"/>
                    <a:pt x="1934" y="12254"/>
                    <a:pt x="1934" y="12254"/>
                  </a:cubicBezTo>
                  <a:lnTo>
                    <a:pt x="6154" y="12151"/>
                  </a:lnTo>
                  <a:lnTo>
                    <a:pt x="8697" y="2846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rot="-1010507">
              <a:off x="8596191" y="238645"/>
              <a:ext cx="280512" cy="629294"/>
            </a:xfrm>
            <a:custGeom>
              <a:avLst/>
              <a:gdLst/>
              <a:ahLst/>
              <a:cxnLst/>
              <a:rect l="l" t="t" r="r" b="b"/>
              <a:pathLst>
                <a:path w="3965" h="8895" extrusionOk="0">
                  <a:moveTo>
                    <a:pt x="1829" y="0"/>
                  </a:moveTo>
                  <a:cubicBezTo>
                    <a:pt x="1149" y="0"/>
                    <a:pt x="424" y="208"/>
                    <a:pt x="0" y="513"/>
                  </a:cubicBezTo>
                  <a:lnTo>
                    <a:pt x="308" y="1319"/>
                  </a:lnTo>
                  <a:cubicBezTo>
                    <a:pt x="629" y="1073"/>
                    <a:pt x="1135" y="919"/>
                    <a:pt x="1596" y="919"/>
                  </a:cubicBezTo>
                  <a:cubicBezTo>
                    <a:pt x="2399" y="933"/>
                    <a:pt x="2809" y="1363"/>
                    <a:pt x="2809" y="2016"/>
                  </a:cubicBezTo>
                  <a:cubicBezTo>
                    <a:pt x="2809" y="2594"/>
                    <a:pt x="2495" y="3089"/>
                    <a:pt x="1917" y="3769"/>
                  </a:cubicBezTo>
                  <a:cubicBezTo>
                    <a:pt x="1282" y="4538"/>
                    <a:pt x="1049" y="5290"/>
                    <a:pt x="1128" y="5980"/>
                  </a:cubicBezTo>
                  <a:lnTo>
                    <a:pt x="1152" y="6315"/>
                  </a:lnTo>
                  <a:lnTo>
                    <a:pt x="1152" y="6318"/>
                  </a:lnTo>
                  <a:lnTo>
                    <a:pt x="2150" y="6318"/>
                  </a:lnTo>
                  <a:lnTo>
                    <a:pt x="2136" y="5987"/>
                  </a:lnTo>
                  <a:cubicBezTo>
                    <a:pt x="2099" y="5331"/>
                    <a:pt x="2304" y="4774"/>
                    <a:pt x="2867" y="4107"/>
                  </a:cubicBezTo>
                  <a:cubicBezTo>
                    <a:pt x="3479" y="3376"/>
                    <a:pt x="3964" y="2747"/>
                    <a:pt x="3964" y="1879"/>
                  </a:cubicBezTo>
                  <a:cubicBezTo>
                    <a:pt x="3964" y="906"/>
                    <a:pt x="3298" y="0"/>
                    <a:pt x="1829" y="0"/>
                  </a:cubicBezTo>
                  <a:close/>
                  <a:moveTo>
                    <a:pt x="1641" y="7302"/>
                  </a:moveTo>
                  <a:cubicBezTo>
                    <a:pt x="1193" y="7302"/>
                    <a:pt x="872" y="7630"/>
                    <a:pt x="872" y="8105"/>
                  </a:cubicBezTo>
                  <a:cubicBezTo>
                    <a:pt x="872" y="8551"/>
                    <a:pt x="1176" y="8895"/>
                    <a:pt x="1620" y="8895"/>
                  </a:cubicBezTo>
                  <a:cubicBezTo>
                    <a:pt x="1623" y="8895"/>
                    <a:pt x="1625" y="8895"/>
                    <a:pt x="1627" y="8895"/>
                  </a:cubicBezTo>
                  <a:cubicBezTo>
                    <a:pt x="2102" y="8895"/>
                    <a:pt x="2396" y="8553"/>
                    <a:pt x="2396" y="8105"/>
                  </a:cubicBezTo>
                  <a:cubicBezTo>
                    <a:pt x="2396" y="7634"/>
                    <a:pt x="2088" y="7302"/>
                    <a:pt x="1641" y="7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42"/>
          <p:cNvGrpSpPr/>
          <p:nvPr/>
        </p:nvGrpSpPr>
        <p:grpSpPr>
          <a:xfrm>
            <a:off x="114290" y="4229303"/>
            <a:ext cx="693122" cy="854312"/>
            <a:chOff x="114290" y="4229303"/>
            <a:chExt cx="693122" cy="854312"/>
          </a:xfrm>
        </p:grpSpPr>
        <p:sp>
          <p:nvSpPr>
            <p:cNvPr id="3223" name="Google Shape;3223;p42"/>
            <p:cNvSpPr/>
            <p:nvPr/>
          </p:nvSpPr>
          <p:spPr>
            <a:xfrm rot="1449340">
              <a:off x="248232" y="4283665"/>
              <a:ext cx="425239" cy="745588"/>
            </a:xfrm>
            <a:custGeom>
              <a:avLst/>
              <a:gdLst/>
              <a:ahLst/>
              <a:cxnLst/>
              <a:rect l="l" t="t" r="r" b="b"/>
              <a:pathLst>
                <a:path w="6545" h="11476" extrusionOk="0">
                  <a:moveTo>
                    <a:pt x="1849" y="1"/>
                  </a:moveTo>
                  <a:lnTo>
                    <a:pt x="1" y="11240"/>
                  </a:lnTo>
                  <a:lnTo>
                    <a:pt x="3271" y="11476"/>
                  </a:lnTo>
                  <a:lnTo>
                    <a:pt x="6544" y="266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rot="1449340">
              <a:off x="344179" y="4408056"/>
              <a:ext cx="91740" cy="530410"/>
            </a:xfrm>
            <a:custGeom>
              <a:avLst/>
              <a:gdLst/>
              <a:ahLst/>
              <a:cxnLst/>
              <a:rect l="l" t="t" r="r" b="b"/>
              <a:pathLst>
                <a:path w="1412" h="8164" extrusionOk="0">
                  <a:moveTo>
                    <a:pt x="134" y="0"/>
                  </a:moveTo>
                  <a:lnTo>
                    <a:pt x="301" y="5721"/>
                  </a:lnTo>
                  <a:lnTo>
                    <a:pt x="1111" y="5721"/>
                  </a:lnTo>
                  <a:lnTo>
                    <a:pt x="1278" y="0"/>
                  </a:lnTo>
                  <a:close/>
                  <a:moveTo>
                    <a:pt x="708" y="6684"/>
                  </a:moveTo>
                  <a:cubicBezTo>
                    <a:pt x="301" y="6684"/>
                    <a:pt x="0" y="6995"/>
                    <a:pt x="0" y="7422"/>
                  </a:cubicBezTo>
                  <a:cubicBezTo>
                    <a:pt x="0" y="7843"/>
                    <a:pt x="287" y="8164"/>
                    <a:pt x="708" y="8164"/>
                  </a:cubicBezTo>
                  <a:cubicBezTo>
                    <a:pt x="1138" y="8164"/>
                    <a:pt x="1412" y="7843"/>
                    <a:pt x="1412" y="7422"/>
                  </a:cubicBezTo>
                  <a:cubicBezTo>
                    <a:pt x="1412" y="6995"/>
                    <a:pt x="1135" y="6684"/>
                    <a:pt x="708" y="6684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5" name="Google Shape;3225;p42"/>
          <p:cNvGrpSpPr/>
          <p:nvPr/>
        </p:nvGrpSpPr>
        <p:grpSpPr>
          <a:xfrm>
            <a:off x="7274269" y="4381028"/>
            <a:ext cx="1629622" cy="631114"/>
            <a:chOff x="7274269" y="4381028"/>
            <a:chExt cx="1629622" cy="631114"/>
          </a:xfrm>
        </p:grpSpPr>
        <p:sp>
          <p:nvSpPr>
            <p:cNvPr id="3226" name="Google Shape;3226;p42"/>
            <p:cNvSpPr/>
            <p:nvPr/>
          </p:nvSpPr>
          <p:spPr>
            <a:xfrm rot="-553988">
              <a:off x="7294548" y="4506044"/>
              <a:ext cx="1589065" cy="381083"/>
            </a:xfrm>
            <a:custGeom>
              <a:avLst/>
              <a:gdLst/>
              <a:ahLst/>
              <a:cxnLst/>
              <a:rect l="l" t="t" r="r" b="b"/>
              <a:pathLst>
                <a:path w="34293" h="8224" extrusionOk="0">
                  <a:moveTo>
                    <a:pt x="20460" y="0"/>
                  </a:moveTo>
                  <a:cubicBezTo>
                    <a:pt x="20021" y="0"/>
                    <a:pt x="19368" y="140"/>
                    <a:pt x="18771" y="794"/>
                  </a:cubicBezTo>
                  <a:cubicBezTo>
                    <a:pt x="18547" y="1036"/>
                    <a:pt x="18351" y="1344"/>
                    <a:pt x="18173" y="1680"/>
                  </a:cubicBezTo>
                  <a:cubicBezTo>
                    <a:pt x="18117" y="1391"/>
                    <a:pt x="18015" y="1120"/>
                    <a:pt x="17847" y="878"/>
                  </a:cubicBezTo>
                  <a:cubicBezTo>
                    <a:pt x="17483" y="327"/>
                    <a:pt x="16913" y="9"/>
                    <a:pt x="16260" y="9"/>
                  </a:cubicBezTo>
                  <a:cubicBezTo>
                    <a:pt x="15821" y="9"/>
                    <a:pt x="15168" y="149"/>
                    <a:pt x="14570" y="803"/>
                  </a:cubicBezTo>
                  <a:cubicBezTo>
                    <a:pt x="14244" y="1158"/>
                    <a:pt x="13973" y="1615"/>
                    <a:pt x="13777" y="2147"/>
                  </a:cubicBezTo>
                  <a:cubicBezTo>
                    <a:pt x="13730" y="2278"/>
                    <a:pt x="13684" y="2418"/>
                    <a:pt x="13637" y="2558"/>
                  </a:cubicBezTo>
                  <a:cubicBezTo>
                    <a:pt x="13534" y="2548"/>
                    <a:pt x="13413" y="2530"/>
                    <a:pt x="13301" y="2530"/>
                  </a:cubicBezTo>
                  <a:cubicBezTo>
                    <a:pt x="12844" y="2530"/>
                    <a:pt x="12424" y="2632"/>
                    <a:pt x="12041" y="2847"/>
                  </a:cubicBezTo>
                  <a:cubicBezTo>
                    <a:pt x="11705" y="2642"/>
                    <a:pt x="11303" y="2530"/>
                    <a:pt x="10874" y="2530"/>
                  </a:cubicBezTo>
                  <a:cubicBezTo>
                    <a:pt x="10473" y="2530"/>
                    <a:pt x="10090" y="2614"/>
                    <a:pt x="9735" y="2782"/>
                  </a:cubicBezTo>
                  <a:cubicBezTo>
                    <a:pt x="9465" y="2614"/>
                    <a:pt x="9147" y="2520"/>
                    <a:pt x="8802" y="2520"/>
                  </a:cubicBezTo>
                  <a:cubicBezTo>
                    <a:pt x="8550" y="2520"/>
                    <a:pt x="8298" y="2567"/>
                    <a:pt x="8065" y="2660"/>
                  </a:cubicBezTo>
                  <a:cubicBezTo>
                    <a:pt x="8130" y="2464"/>
                    <a:pt x="8167" y="2240"/>
                    <a:pt x="8167" y="2016"/>
                  </a:cubicBezTo>
                  <a:cubicBezTo>
                    <a:pt x="8167" y="1550"/>
                    <a:pt x="7981" y="1120"/>
                    <a:pt x="7635" y="794"/>
                  </a:cubicBezTo>
                  <a:cubicBezTo>
                    <a:pt x="7383" y="532"/>
                    <a:pt x="7047" y="373"/>
                    <a:pt x="6646" y="289"/>
                  </a:cubicBezTo>
                  <a:lnTo>
                    <a:pt x="6627" y="289"/>
                  </a:lnTo>
                  <a:cubicBezTo>
                    <a:pt x="6366" y="243"/>
                    <a:pt x="6076" y="215"/>
                    <a:pt x="5750" y="187"/>
                  </a:cubicBezTo>
                  <a:cubicBezTo>
                    <a:pt x="5442" y="168"/>
                    <a:pt x="5059" y="168"/>
                    <a:pt x="4583" y="168"/>
                  </a:cubicBezTo>
                  <a:cubicBezTo>
                    <a:pt x="3743" y="168"/>
                    <a:pt x="3052" y="224"/>
                    <a:pt x="2492" y="336"/>
                  </a:cubicBezTo>
                  <a:cubicBezTo>
                    <a:pt x="1773" y="485"/>
                    <a:pt x="1213" y="756"/>
                    <a:pt x="793" y="1148"/>
                  </a:cubicBezTo>
                  <a:cubicBezTo>
                    <a:pt x="280" y="1624"/>
                    <a:pt x="0" y="2278"/>
                    <a:pt x="0" y="3015"/>
                  </a:cubicBezTo>
                  <a:cubicBezTo>
                    <a:pt x="0" y="3360"/>
                    <a:pt x="56" y="3687"/>
                    <a:pt x="187" y="3986"/>
                  </a:cubicBezTo>
                  <a:cubicBezTo>
                    <a:pt x="327" y="4312"/>
                    <a:pt x="513" y="4602"/>
                    <a:pt x="756" y="4807"/>
                  </a:cubicBezTo>
                  <a:cubicBezTo>
                    <a:pt x="1036" y="5050"/>
                    <a:pt x="1400" y="5190"/>
                    <a:pt x="1773" y="5218"/>
                  </a:cubicBezTo>
                  <a:cubicBezTo>
                    <a:pt x="1736" y="5414"/>
                    <a:pt x="1717" y="5600"/>
                    <a:pt x="1689" y="5787"/>
                  </a:cubicBezTo>
                  <a:cubicBezTo>
                    <a:pt x="1643" y="6086"/>
                    <a:pt x="1633" y="6301"/>
                    <a:pt x="1633" y="6459"/>
                  </a:cubicBezTo>
                  <a:cubicBezTo>
                    <a:pt x="1633" y="6973"/>
                    <a:pt x="1839" y="7430"/>
                    <a:pt x="2212" y="7766"/>
                  </a:cubicBezTo>
                  <a:cubicBezTo>
                    <a:pt x="2446" y="7981"/>
                    <a:pt x="2856" y="8223"/>
                    <a:pt x="3463" y="8223"/>
                  </a:cubicBezTo>
                  <a:cubicBezTo>
                    <a:pt x="3883" y="8223"/>
                    <a:pt x="4266" y="8111"/>
                    <a:pt x="4592" y="7878"/>
                  </a:cubicBezTo>
                  <a:cubicBezTo>
                    <a:pt x="4630" y="7850"/>
                    <a:pt x="4667" y="7831"/>
                    <a:pt x="4686" y="7794"/>
                  </a:cubicBezTo>
                  <a:cubicBezTo>
                    <a:pt x="5031" y="8074"/>
                    <a:pt x="5451" y="8223"/>
                    <a:pt x="5890" y="8223"/>
                  </a:cubicBezTo>
                  <a:cubicBezTo>
                    <a:pt x="6170" y="8223"/>
                    <a:pt x="6440" y="8167"/>
                    <a:pt x="6683" y="8065"/>
                  </a:cubicBezTo>
                  <a:cubicBezTo>
                    <a:pt x="6916" y="8167"/>
                    <a:pt x="7168" y="8223"/>
                    <a:pt x="7449" y="8223"/>
                  </a:cubicBezTo>
                  <a:cubicBezTo>
                    <a:pt x="7897" y="8223"/>
                    <a:pt x="8326" y="8083"/>
                    <a:pt x="8681" y="7813"/>
                  </a:cubicBezTo>
                  <a:cubicBezTo>
                    <a:pt x="8774" y="7747"/>
                    <a:pt x="8867" y="7663"/>
                    <a:pt x="8961" y="7579"/>
                  </a:cubicBezTo>
                  <a:cubicBezTo>
                    <a:pt x="9315" y="7897"/>
                    <a:pt x="9922" y="8223"/>
                    <a:pt x="10827" y="8223"/>
                  </a:cubicBezTo>
                  <a:cubicBezTo>
                    <a:pt x="11247" y="8223"/>
                    <a:pt x="11649" y="8139"/>
                    <a:pt x="12041" y="7990"/>
                  </a:cubicBezTo>
                  <a:cubicBezTo>
                    <a:pt x="12368" y="8130"/>
                    <a:pt x="12760" y="8223"/>
                    <a:pt x="13254" y="8223"/>
                  </a:cubicBezTo>
                  <a:cubicBezTo>
                    <a:pt x="13730" y="8223"/>
                    <a:pt x="14169" y="8121"/>
                    <a:pt x="14608" y="7925"/>
                  </a:cubicBezTo>
                  <a:cubicBezTo>
                    <a:pt x="14953" y="8121"/>
                    <a:pt x="15354" y="8223"/>
                    <a:pt x="15784" y="8223"/>
                  </a:cubicBezTo>
                  <a:cubicBezTo>
                    <a:pt x="16381" y="8223"/>
                    <a:pt x="16941" y="8027"/>
                    <a:pt x="17389" y="7645"/>
                  </a:cubicBezTo>
                  <a:cubicBezTo>
                    <a:pt x="17604" y="7467"/>
                    <a:pt x="17781" y="7243"/>
                    <a:pt x="17893" y="7001"/>
                  </a:cubicBezTo>
                  <a:cubicBezTo>
                    <a:pt x="18407" y="7878"/>
                    <a:pt x="19275" y="8223"/>
                    <a:pt x="20096" y="8223"/>
                  </a:cubicBezTo>
                  <a:cubicBezTo>
                    <a:pt x="20451" y="8223"/>
                    <a:pt x="20777" y="8167"/>
                    <a:pt x="21076" y="8046"/>
                  </a:cubicBezTo>
                  <a:cubicBezTo>
                    <a:pt x="21328" y="8167"/>
                    <a:pt x="21589" y="8223"/>
                    <a:pt x="21869" y="8223"/>
                  </a:cubicBezTo>
                  <a:cubicBezTo>
                    <a:pt x="22150" y="8223"/>
                    <a:pt x="22420" y="8167"/>
                    <a:pt x="22663" y="8065"/>
                  </a:cubicBezTo>
                  <a:cubicBezTo>
                    <a:pt x="22896" y="8167"/>
                    <a:pt x="23158" y="8223"/>
                    <a:pt x="23438" y="8223"/>
                  </a:cubicBezTo>
                  <a:cubicBezTo>
                    <a:pt x="23876" y="8223"/>
                    <a:pt x="24315" y="8083"/>
                    <a:pt x="24660" y="7813"/>
                  </a:cubicBezTo>
                  <a:cubicBezTo>
                    <a:pt x="24754" y="7747"/>
                    <a:pt x="24847" y="7663"/>
                    <a:pt x="24940" y="7579"/>
                  </a:cubicBezTo>
                  <a:cubicBezTo>
                    <a:pt x="25304" y="7897"/>
                    <a:pt x="25911" y="8223"/>
                    <a:pt x="26807" y="8223"/>
                  </a:cubicBezTo>
                  <a:cubicBezTo>
                    <a:pt x="27227" y="8223"/>
                    <a:pt x="27638" y="8139"/>
                    <a:pt x="28021" y="7990"/>
                  </a:cubicBezTo>
                  <a:cubicBezTo>
                    <a:pt x="28347" y="8130"/>
                    <a:pt x="28749" y="8223"/>
                    <a:pt x="29234" y="8223"/>
                  </a:cubicBezTo>
                  <a:cubicBezTo>
                    <a:pt x="29710" y="8223"/>
                    <a:pt x="30158" y="8121"/>
                    <a:pt x="30587" y="7925"/>
                  </a:cubicBezTo>
                  <a:cubicBezTo>
                    <a:pt x="30942" y="8121"/>
                    <a:pt x="31334" y="8223"/>
                    <a:pt x="31763" y="8223"/>
                  </a:cubicBezTo>
                  <a:cubicBezTo>
                    <a:pt x="32361" y="8223"/>
                    <a:pt x="32921" y="8027"/>
                    <a:pt x="33378" y="7645"/>
                  </a:cubicBezTo>
                  <a:cubicBezTo>
                    <a:pt x="33612" y="7439"/>
                    <a:pt x="33808" y="7197"/>
                    <a:pt x="33929" y="6907"/>
                  </a:cubicBezTo>
                  <a:cubicBezTo>
                    <a:pt x="34032" y="6665"/>
                    <a:pt x="34078" y="6403"/>
                    <a:pt x="34078" y="6133"/>
                  </a:cubicBezTo>
                  <a:cubicBezTo>
                    <a:pt x="34078" y="5825"/>
                    <a:pt x="34004" y="5516"/>
                    <a:pt x="33854" y="5264"/>
                  </a:cubicBezTo>
                  <a:cubicBezTo>
                    <a:pt x="33854" y="5246"/>
                    <a:pt x="33845" y="5236"/>
                    <a:pt x="33845" y="5227"/>
                  </a:cubicBezTo>
                  <a:cubicBezTo>
                    <a:pt x="34125" y="4900"/>
                    <a:pt x="34265" y="4480"/>
                    <a:pt x="34265" y="4070"/>
                  </a:cubicBezTo>
                  <a:cubicBezTo>
                    <a:pt x="34293" y="3715"/>
                    <a:pt x="34200" y="3435"/>
                    <a:pt x="34069" y="3220"/>
                  </a:cubicBezTo>
                  <a:cubicBezTo>
                    <a:pt x="34172" y="2894"/>
                    <a:pt x="34218" y="2558"/>
                    <a:pt x="34218" y="2203"/>
                  </a:cubicBezTo>
                  <a:cubicBezTo>
                    <a:pt x="34218" y="1708"/>
                    <a:pt x="34088" y="1251"/>
                    <a:pt x="33845" y="868"/>
                  </a:cubicBezTo>
                  <a:cubicBezTo>
                    <a:pt x="33481" y="317"/>
                    <a:pt x="32912" y="0"/>
                    <a:pt x="32258" y="0"/>
                  </a:cubicBezTo>
                  <a:cubicBezTo>
                    <a:pt x="31819" y="0"/>
                    <a:pt x="31157" y="140"/>
                    <a:pt x="30569" y="794"/>
                  </a:cubicBezTo>
                  <a:cubicBezTo>
                    <a:pt x="30242" y="1148"/>
                    <a:pt x="29971" y="1596"/>
                    <a:pt x="29775" y="2138"/>
                  </a:cubicBezTo>
                  <a:cubicBezTo>
                    <a:pt x="29729" y="2268"/>
                    <a:pt x="29682" y="2399"/>
                    <a:pt x="29635" y="2548"/>
                  </a:cubicBezTo>
                  <a:cubicBezTo>
                    <a:pt x="29523" y="2530"/>
                    <a:pt x="29411" y="2520"/>
                    <a:pt x="29290" y="2520"/>
                  </a:cubicBezTo>
                  <a:cubicBezTo>
                    <a:pt x="28851" y="2520"/>
                    <a:pt x="28422" y="2623"/>
                    <a:pt x="28030" y="2838"/>
                  </a:cubicBezTo>
                  <a:cubicBezTo>
                    <a:pt x="27694" y="2623"/>
                    <a:pt x="27302" y="2520"/>
                    <a:pt x="26863" y="2520"/>
                  </a:cubicBezTo>
                  <a:cubicBezTo>
                    <a:pt x="26462" y="2520"/>
                    <a:pt x="26088" y="2604"/>
                    <a:pt x="25724" y="2763"/>
                  </a:cubicBezTo>
                  <a:cubicBezTo>
                    <a:pt x="25444" y="2604"/>
                    <a:pt x="25127" y="2511"/>
                    <a:pt x="24800" y="2511"/>
                  </a:cubicBezTo>
                  <a:cubicBezTo>
                    <a:pt x="24520" y="2511"/>
                    <a:pt x="24268" y="2567"/>
                    <a:pt x="24007" y="2670"/>
                  </a:cubicBezTo>
                  <a:cubicBezTo>
                    <a:pt x="23811" y="2576"/>
                    <a:pt x="23550" y="2511"/>
                    <a:pt x="23242" y="2511"/>
                  </a:cubicBezTo>
                  <a:cubicBezTo>
                    <a:pt x="22962" y="2511"/>
                    <a:pt x="22700" y="2567"/>
                    <a:pt x="22458" y="2679"/>
                  </a:cubicBezTo>
                  <a:lnTo>
                    <a:pt x="22392" y="2651"/>
                  </a:lnTo>
                  <a:cubicBezTo>
                    <a:pt x="22411" y="2502"/>
                    <a:pt x="22420" y="2352"/>
                    <a:pt x="22420" y="2203"/>
                  </a:cubicBezTo>
                  <a:cubicBezTo>
                    <a:pt x="22420" y="1708"/>
                    <a:pt x="22299" y="1251"/>
                    <a:pt x="22047" y="868"/>
                  </a:cubicBezTo>
                  <a:cubicBezTo>
                    <a:pt x="21692" y="317"/>
                    <a:pt x="21113" y="0"/>
                    <a:pt x="20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rot="-553988">
              <a:off x="7367781" y="4674903"/>
              <a:ext cx="248742" cy="243969"/>
            </a:xfrm>
            <a:custGeom>
              <a:avLst/>
              <a:gdLst/>
              <a:ahLst/>
              <a:cxnLst/>
              <a:rect l="l" t="t" r="r" b="b"/>
              <a:pathLst>
                <a:path w="5368" h="5265" extrusionOk="0">
                  <a:moveTo>
                    <a:pt x="3183" y="1"/>
                  </a:moveTo>
                  <a:cubicBezTo>
                    <a:pt x="2446" y="1"/>
                    <a:pt x="1858" y="47"/>
                    <a:pt x="1391" y="159"/>
                  </a:cubicBezTo>
                  <a:cubicBezTo>
                    <a:pt x="924" y="253"/>
                    <a:pt x="569" y="411"/>
                    <a:pt x="336" y="626"/>
                  </a:cubicBezTo>
                  <a:cubicBezTo>
                    <a:pt x="103" y="831"/>
                    <a:pt x="0" y="1111"/>
                    <a:pt x="0" y="1466"/>
                  </a:cubicBezTo>
                  <a:cubicBezTo>
                    <a:pt x="0" y="1625"/>
                    <a:pt x="19" y="1774"/>
                    <a:pt x="84" y="1905"/>
                  </a:cubicBezTo>
                  <a:cubicBezTo>
                    <a:pt x="140" y="2035"/>
                    <a:pt x="196" y="2138"/>
                    <a:pt x="280" y="2213"/>
                  </a:cubicBezTo>
                  <a:cubicBezTo>
                    <a:pt x="327" y="2259"/>
                    <a:pt x="383" y="2269"/>
                    <a:pt x="457" y="2269"/>
                  </a:cubicBezTo>
                  <a:cubicBezTo>
                    <a:pt x="551" y="2269"/>
                    <a:pt x="653" y="2231"/>
                    <a:pt x="747" y="2166"/>
                  </a:cubicBezTo>
                  <a:cubicBezTo>
                    <a:pt x="840" y="2091"/>
                    <a:pt x="887" y="2026"/>
                    <a:pt x="887" y="1942"/>
                  </a:cubicBezTo>
                  <a:cubicBezTo>
                    <a:pt x="887" y="1905"/>
                    <a:pt x="877" y="1886"/>
                    <a:pt x="859" y="1849"/>
                  </a:cubicBezTo>
                  <a:cubicBezTo>
                    <a:pt x="784" y="1718"/>
                    <a:pt x="737" y="1587"/>
                    <a:pt x="737" y="1447"/>
                  </a:cubicBezTo>
                  <a:cubicBezTo>
                    <a:pt x="737" y="1298"/>
                    <a:pt x="784" y="1167"/>
                    <a:pt x="877" y="1074"/>
                  </a:cubicBezTo>
                  <a:cubicBezTo>
                    <a:pt x="971" y="981"/>
                    <a:pt x="1130" y="906"/>
                    <a:pt x="1363" y="859"/>
                  </a:cubicBezTo>
                  <a:cubicBezTo>
                    <a:pt x="1596" y="794"/>
                    <a:pt x="1914" y="775"/>
                    <a:pt x="2324" y="766"/>
                  </a:cubicBezTo>
                  <a:lnTo>
                    <a:pt x="2324" y="766"/>
                  </a:lnTo>
                  <a:cubicBezTo>
                    <a:pt x="2296" y="859"/>
                    <a:pt x="2287" y="953"/>
                    <a:pt x="2259" y="1027"/>
                  </a:cubicBezTo>
                  <a:cubicBezTo>
                    <a:pt x="2250" y="1111"/>
                    <a:pt x="2240" y="1186"/>
                    <a:pt x="2231" y="1242"/>
                  </a:cubicBezTo>
                  <a:cubicBezTo>
                    <a:pt x="2166" y="1522"/>
                    <a:pt x="2110" y="1811"/>
                    <a:pt x="2054" y="2119"/>
                  </a:cubicBezTo>
                  <a:cubicBezTo>
                    <a:pt x="1998" y="2418"/>
                    <a:pt x="1951" y="2735"/>
                    <a:pt x="1904" y="3053"/>
                  </a:cubicBezTo>
                  <a:cubicBezTo>
                    <a:pt x="1876" y="3239"/>
                    <a:pt x="1839" y="3454"/>
                    <a:pt x="1792" y="3706"/>
                  </a:cubicBezTo>
                  <a:cubicBezTo>
                    <a:pt x="1746" y="3958"/>
                    <a:pt x="1718" y="4192"/>
                    <a:pt x="1690" y="4425"/>
                  </a:cubicBezTo>
                  <a:cubicBezTo>
                    <a:pt x="1652" y="4658"/>
                    <a:pt x="1643" y="4826"/>
                    <a:pt x="1643" y="4920"/>
                  </a:cubicBezTo>
                  <a:cubicBezTo>
                    <a:pt x="1643" y="5022"/>
                    <a:pt x="1680" y="5116"/>
                    <a:pt x="1764" y="5172"/>
                  </a:cubicBezTo>
                  <a:cubicBezTo>
                    <a:pt x="1830" y="5246"/>
                    <a:pt x="1932" y="5265"/>
                    <a:pt x="2072" y="5265"/>
                  </a:cubicBezTo>
                  <a:cubicBezTo>
                    <a:pt x="2203" y="5265"/>
                    <a:pt x="2306" y="5228"/>
                    <a:pt x="2399" y="5172"/>
                  </a:cubicBezTo>
                  <a:cubicBezTo>
                    <a:pt x="2492" y="5116"/>
                    <a:pt x="2539" y="5022"/>
                    <a:pt x="2558" y="4892"/>
                  </a:cubicBezTo>
                  <a:cubicBezTo>
                    <a:pt x="2567" y="4668"/>
                    <a:pt x="2604" y="4369"/>
                    <a:pt x="2651" y="3995"/>
                  </a:cubicBezTo>
                  <a:cubicBezTo>
                    <a:pt x="2698" y="3622"/>
                    <a:pt x="2744" y="3305"/>
                    <a:pt x="2791" y="3025"/>
                  </a:cubicBezTo>
                  <a:cubicBezTo>
                    <a:pt x="2912" y="2259"/>
                    <a:pt x="3052" y="1494"/>
                    <a:pt x="3211" y="738"/>
                  </a:cubicBezTo>
                  <a:cubicBezTo>
                    <a:pt x="3547" y="738"/>
                    <a:pt x="3818" y="747"/>
                    <a:pt x="4023" y="766"/>
                  </a:cubicBezTo>
                  <a:cubicBezTo>
                    <a:pt x="4238" y="775"/>
                    <a:pt x="4527" y="794"/>
                    <a:pt x="4891" y="822"/>
                  </a:cubicBezTo>
                  <a:cubicBezTo>
                    <a:pt x="4916" y="823"/>
                    <a:pt x="4940" y="824"/>
                    <a:pt x="4964" y="824"/>
                  </a:cubicBezTo>
                  <a:cubicBezTo>
                    <a:pt x="5087" y="824"/>
                    <a:pt x="5183" y="802"/>
                    <a:pt x="5246" y="747"/>
                  </a:cubicBezTo>
                  <a:cubicBezTo>
                    <a:pt x="5330" y="691"/>
                    <a:pt x="5367" y="589"/>
                    <a:pt x="5367" y="458"/>
                  </a:cubicBezTo>
                  <a:cubicBezTo>
                    <a:pt x="5367" y="374"/>
                    <a:pt x="5330" y="309"/>
                    <a:pt x="5274" y="234"/>
                  </a:cubicBezTo>
                  <a:cubicBezTo>
                    <a:pt x="5218" y="178"/>
                    <a:pt x="5106" y="131"/>
                    <a:pt x="4984" y="113"/>
                  </a:cubicBezTo>
                  <a:cubicBezTo>
                    <a:pt x="4779" y="75"/>
                    <a:pt x="4536" y="47"/>
                    <a:pt x="4266" y="29"/>
                  </a:cubicBezTo>
                  <a:cubicBezTo>
                    <a:pt x="4004" y="19"/>
                    <a:pt x="3640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rot="-553988">
              <a:off x="7540937" y="4616128"/>
              <a:ext cx="540253" cy="252634"/>
            </a:xfrm>
            <a:custGeom>
              <a:avLst/>
              <a:gdLst/>
              <a:ahLst/>
              <a:cxnLst/>
              <a:rect l="l" t="t" r="r" b="b"/>
              <a:pathLst>
                <a:path w="11659" h="5452" extrusionOk="0">
                  <a:moveTo>
                    <a:pt x="10874" y="598"/>
                  </a:moveTo>
                  <a:cubicBezTo>
                    <a:pt x="10968" y="598"/>
                    <a:pt x="11014" y="710"/>
                    <a:pt x="11014" y="962"/>
                  </a:cubicBezTo>
                  <a:cubicBezTo>
                    <a:pt x="11014" y="1167"/>
                    <a:pt x="10958" y="1410"/>
                    <a:pt x="10828" y="1671"/>
                  </a:cubicBezTo>
                  <a:cubicBezTo>
                    <a:pt x="10716" y="1923"/>
                    <a:pt x="10529" y="2175"/>
                    <a:pt x="10277" y="2380"/>
                  </a:cubicBezTo>
                  <a:cubicBezTo>
                    <a:pt x="10314" y="2044"/>
                    <a:pt x="10370" y="1736"/>
                    <a:pt x="10445" y="1475"/>
                  </a:cubicBezTo>
                  <a:cubicBezTo>
                    <a:pt x="10510" y="1204"/>
                    <a:pt x="10585" y="980"/>
                    <a:pt x="10669" y="831"/>
                  </a:cubicBezTo>
                  <a:cubicBezTo>
                    <a:pt x="10744" y="682"/>
                    <a:pt x="10809" y="598"/>
                    <a:pt x="10874" y="598"/>
                  </a:cubicBezTo>
                  <a:close/>
                  <a:moveTo>
                    <a:pt x="7962" y="3118"/>
                  </a:moveTo>
                  <a:cubicBezTo>
                    <a:pt x="8028" y="3118"/>
                    <a:pt x="8084" y="3136"/>
                    <a:pt x="8130" y="3183"/>
                  </a:cubicBezTo>
                  <a:cubicBezTo>
                    <a:pt x="8177" y="3230"/>
                    <a:pt x="8205" y="3295"/>
                    <a:pt x="8205" y="3370"/>
                  </a:cubicBezTo>
                  <a:cubicBezTo>
                    <a:pt x="8205" y="3528"/>
                    <a:pt x="8130" y="3668"/>
                    <a:pt x="7990" y="3771"/>
                  </a:cubicBezTo>
                  <a:cubicBezTo>
                    <a:pt x="7850" y="3883"/>
                    <a:pt x="7664" y="3967"/>
                    <a:pt x="7421" y="4023"/>
                  </a:cubicBezTo>
                  <a:lnTo>
                    <a:pt x="7412" y="4023"/>
                  </a:lnTo>
                  <a:cubicBezTo>
                    <a:pt x="7412" y="3771"/>
                    <a:pt x="7468" y="3556"/>
                    <a:pt x="7570" y="3388"/>
                  </a:cubicBezTo>
                  <a:cubicBezTo>
                    <a:pt x="7682" y="3211"/>
                    <a:pt x="7804" y="3118"/>
                    <a:pt x="7962" y="3118"/>
                  </a:cubicBezTo>
                  <a:close/>
                  <a:moveTo>
                    <a:pt x="5535" y="3118"/>
                  </a:moveTo>
                  <a:cubicBezTo>
                    <a:pt x="5601" y="3118"/>
                    <a:pt x="5657" y="3136"/>
                    <a:pt x="5703" y="3183"/>
                  </a:cubicBezTo>
                  <a:cubicBezTo>
                    <a:pt x="5750" y="3230"/>
                    <a:pt x="5778" y="3295"/>
                    <a:pt x="5778" y="3370"/>
                  </a:cubicBezTo>
                  <a:cubicBezTo>
                    <a:pt x="5769" y="3538"/>
                    <a:pt x="5694" y="3668"/>
                    <a:pt x="5554" y="3780"/>
                  </a:cubicBezTo>
                  <a:cubicBezTo>
                    <a:pt x="5414" y="3902"/>
                    <a:pt x="5227" y="3976"/>
                    <a:pt x="4985" y="4042"/>
                  </a:cubicBezTo>
                  <a:lnTo>
                    <a:pt x="4985" y="4023"/>
                  </a:lnTo>
                  <a:cubicBezTo>
                    <a:pt x="4985" y="3771"/>
                    <a:pt x="5041" y="3556"/>
                    <a:pt x="5143" y="3388"/>
                  </a:cubicBezTo>
                  <a:cubicBezTo>
                    <a:pt x="5255" y="3211"/>
                    <a:pt x="5377" y="3118"/>
                    <a:pt x="5535" y="3118"/>
                  </a:cubicBezTo>
                  <a:close/>
                  <a:moveTo>
                    <a:pt x="11024" y="0"/>
                  </a:moveTo>
                  <a:cubicBezTo>
                    <a:pt x="10790" y="0"/>
                    <a:pt x="10566" y="122"/>
                    <a:pt x="10370" y="336"/>
                  </a:cubicBezTo>
                  <a:cubicBezTo>
                    <a:pt x="10174" y="560"/>
                    <a:pt x="9997" y="868"/>
                    <a:pt x="9848" y="1242"/>
                  </a:cubicBezTo>
                  <a:cubicBezTo>
                    <a:pt x="9708" y="1615"/>
                    <a:pt x="9586" y="2035"/>
                    <a:pt x="9521" y="2483"/>
                  </a:cubicBezTo>
                  <a:lnTo>
                    <a:pt x="9166" y="2483"/>
                  </a:lnTo>
                  <a:cubicBezTo>
                    <a:pt x="8980" y="2483"/>
                    <a:pt x="8896" y="2604"/>
                    <a:pt x="8896" y="2838"/>
                  </a:cubicBezTo>
                  <a:cubicBezTo>
                    <a:pt x="8896" y="2931"/>
                    <a:pt x="8914" y="3015"/>
                    <a:pt x="8961" y="3062"/>
                  </a:cubicBezTo>
                  <a:cubicBezTo>
                    <a:pt x="9008" y="3108"/>
                    <a:pt x="9092" y="3127"/>
                    <a:pt x="9204" y="3127"/>
                  </a:cubicBezTo>
                  <a:lnTo>
                    <a:pt x="9456" y="3127"/>
                  </a:lnTo>
                  <a:cubicBezTo>
                    <a:pt x="9437" y="3314"/>
                    <a:pt x="9428" y="3500"/>
                    <a:pt x="9428" y="3678"/>
                  </a:cubicBezTo>
                  <a:cubicBezTo>
                    <a:pt x="9428" y="3808"/>
                    <a:pt x="9428" y="3930"/>
                    <a:pt x="9437" y="4051"/>
                  </a:cubicBezTo>
                  <a:cubicBezTo>
                    <a:pt x="9409" y="4060"/>
                    <a:pt x="9372" y="4088"/>
                    <a:pt x="9334" y="4116"/>
                  </a:cubicBezTo>
                  <a:cubicBezTo>
                    <a:pt x="9157" y="4331"/>
                    <a:pt x="8961" y="4509"/>
                    <a:pt x="8718" y="4630"/>
                  </a:cubicBezTo>
                  <a:cubicBezTo>
                    <a:pt x="8485" y="4761"/>
                    <a:pt x="8270" y="4835"/>
                    <a:pt x="8084" y="4835"/>
                  </a:cubicBezTo>
                  <a:cubicBezTo>
                    <a:pt x="7794" y="4835"/>
                    <a:pt x="7598" y="4742"/>
                    <a:pt x="7505" y="4555"/>
                  </a:cubicBezTo>
                  <a:cubicBezTo>
                    <a:pt x="7990" y="4434"/>
                    <a:pt x="8336" y="4275"/>
                    <a:pt x="8541" y="4060"/>
                  </a:cubicBezTo>
                  <a:cubicBezTo>
                    <a:pt x="8756" y="3855"/>
                    <a:pt x="8849" y="3622"/>
                    <a:pt x="8849" y="3323"/>
                  </a:cubicBezTo>
                  <a:cubicBezTo>
                    <a:pt x="8849" y="3080"/>
                    <a:pt x="8774" y="2894"/>
                    <a:pt x="8625" y="2744"/>
                  </a:cubicBezTo>
                  <a:cubicBezTo>
                    <a:pt x="8485" y="2604"/>
                    <a:pt x="8289" y="2530"/>
                    <a:pt x="8056" y="2530"/>
                  </a:cubicBezTo>
                  <a:cubicBezTo>
                    <a:pt x="7785" y="2530"/>
                    <a:pt x="7542" y="2604"/>
                    <a:pt x="7328" y="2754"/>
                  </a:cubicBezTo>
                  <a:cubicBezTo>
                    <a:pt x="7122" y="2894"/>
                    <a:pt x="6954" y="3090"/>
                    <a:pt x="6823" y="3342"/>
                  </a:cubicBezTo>
                  <a:cubicBezTo>
                    <a:pt x="6711" y="3584"/>
                    <a:pt x="6655" y="3855"/>
                    <a:pt x="6655" y="4135"/>
                  </a:cubicBezTo>
                  <a:cubicBezTo>
                    <a:pt x="6655" y="4210"/>
                    <a:pt x="6665" y="4294"/>
                    <a:pt x="6665" y="4369"/>
                  </a:cubicBezTo>
                  <a:cubicBezTo>
                    <a:pt x="6543" y="4471"/>
                    <a:pt x="6422" y="4555"/>
                    <a:pt x="6291" y="4630"/>
                  </a:cubicBezTo>
                  <a:cubicBezTo>
                    <a:pt x="6058" y="4761"/>
                    <a:pt x="5843" y="4835"/>
                    <a:pt x="5657" y="4835"/>
                  </a:cubicBezTo>
                  <a:cubicBezTo>
                    <a:pt x="5367" y="4835"/>
                    <a:pt x="5171" y="4742"/>
                    <a:pt x="5078" y="4555"/>
                  </a:cubicBezTo>
                  <a:cubicBezTo>
                    <a:pt x="5563" y="4434"/>
                    <a:pt x="5909" y="4275"/>
                    <a:pt x="6114" y="4060"/>
                  </a:cubicBezTo>
                  <a:cubicBezTo>
                    <a:pt x="6329" y="3855"/>
                    <a:pt x="6422" y="3594"/>
                    <a:pt x="6422" y="3304"/>
                  </a:cubicBezTo>
                  <a:cubicBezTo>
                    <a:pt x="6422" y="3062"/>
                    <a:pt x="6347" y="2875"/>
                    <a:pt x="6198" y="2716"/>
                  </a:cubicBezTo>
                  <a:cubicBezTo>
                    <a:pt x="6058" y="2576"/>
                    <a:pt x="5862" y="2511"/>
                    <a:pt x="5629" y="2511"/>
                  </a:cubicBezTo>
                  <a:cubicBezTo>
                    <a:pt x="5358" y="2511"/>
                    <a:pt x="5115" y="2576"/>
                    <a:pt x="4901" y="2735"/>
                  </a:cubicBezTo>
                  <a:cubicBezTo>
                    <a:pt x="4695" y="2875"/>
                    <a:pt x="4527" y="3071"/>
                    <a:pt x="4397" y="3314"/>
                  </a:cubicBezTo>
                  <a:cubicBezTo>
                    <a:pt x="4369" y="3398"/>
                    <a:pt x="4331" y="3491"/>
                    <a:pt x="4303" y="3575"/>
                  </a:cubicBezTo>
                  <a:cubicBezTo>
                    <a:pt x="4107" y="3603"/>
                    <a:pt x="3949" y="3631"/>
                    <a:pt x="3818" y="3640"/>
                  </a:cubicBezTo>
                  <a:cubicBezTo>
                    <a:pt x="3911" y="3407"/>
                    <a:pt x="3967" y="3183"/>
                    <a:pt x="3967" y="2996"/>
                  </a:cubicBezTo>
                  <a:cubicBezTo>
                    <a:pt x="3967" y="2838"/>
                    <a:pt x="3930" y="2716"/>
                    <a:pt x="3855" y="2623"/>
                  </a:cubicBezTo>
                  <a:cubicBezTo>
                    <a:pt x="3781" y="2548"/>
                    <a:pt x="3678" y="2502"/>
                    <a:pt x="3557" y="2502"/>
                  </a:cubicBezTo>
                  <a:cubicBezTo>
                    <a:pt x="3417" y="2502"/>
                    <a:pt x="3305" y="2548"/>
                    <a:pt x="3202" y="2623"/>
                  </a:cubicBezTo>
                  <a:cubicBezTo>
                    <a:pt x="3090" y="2707"/>
                    <a:pt x="3015" y="2810"/>
                    <a:pt x="2941" y="2950"/>
                  </a:cubicBezTo>
                  <a:cubicBezTo>
                    <a:pt x="2885" y="3080"/>
                    <a:pt x="2847" y="3220"/>
                    <a:pt x="2847" y="3360"/>
                  </a:cubicBezTo>
                  <a:cubicBezTo>
                    <a:pt x="2847" y="3528"/>
                    <a:pt x="2885" y="3668"/>
                    <a:pt x="2941" y="3790"/>
                  </a:cubicBezTo>
                  <a:cubicBezTo>
                    <a:pt x="2810" y="4014"/>
                    <a:pt x="2633" y="4303"/>
                    <a:pt x="2381" y="4667"/>
                  </a:cubicBezTo>
                  <a:cubicBezTo>
                    <a:pt x="2325" y="3911"/>
                    <a:pt x="2297" y="3295"/>
                    <a:pt x="2297" y="2828"/>
                  </a:cubicBezTo>
                  <a:cubicBezTo>
                    <a:pt x="2297" y="2707"/>
                    <a:pt x="2278" y="2623"/>
                    <a:pt x="2231" y="2576"/>
                  </a:cubicBezTo>
                  <a:cubicBezTo>
                    <a:pt x="2185" y="2530"/>
                    <a:pt x="2110" y="2511"/>
                    <a:pt x="1998" y="2511"/>
                  </a:cubicBezTo>
                  <a:cubicBezTo>
                    <a:pt x="1904" y="2511"/>
                    <a:pt x="1830" y="2530"/>
                    <a:pt x="1764" y="2576"/>
                  </a:cubicBezTo>
                  <a:cubicBezTo>
                    <a:pt x="1699" y="2623"/>
                    <a:pt x="1643" y="2707"/>
                    <a:pt x="1596" y="2828"/>
                  </a:cubicBezTo>
                  <a:cubicBezTo>
                    <a:pt x="1363" y="3463"/>
                    <a:pt x="1111" y="4070"/>
                    <a:pt x="831" y="4667"/>
                  </a:cubicBezTo>
                  <a:cubicBezTo>
                    <a:pt x="766" y="3911"/>
                    <a:pt x="747" y="3295"/>
                    <a:pt x="747" y="2828"/>
                  </a:cubicBezTo>
                  <a:cubicBezTo>
                    <a:pt x="747" y="2707"/>
                    <a:pt x="719" y="2642"/>
                    <a:pt x="663" y="2595"/>
                  </a:cubicBezTo>
                  <a:cubicBezTo>
                    <a:pt x="616" y="2548"/>
                    <a:pt x="532" y="2520"/>
                    <a:pt x="430" y="2520"/>
                  </a:cubicBezTo>
                  <a:cubicBezTo>
                    <a:pt x="290" y="2520"/>
                    <a:pt x="187" y="2548"/>
                    <a:pt x="112" y="2604"/>
                  </a:cubicBezTo>
                  <a:cubicBezTo>
                    <a:pt x="47" y="2660"/>
                    <a:pt x="10" y="2754"/>
                    <a:pt x="0" y="2884"/>
                  </a:cubicBezTo>
                  <a:lnTo>
                    <a:pt x="0" y="3108"/>
                  </a:lnTo>
                  <a:cubicBezTo>
                    <a:pt x="0" y="3538"/>
                    <a:pt x="19" y="4042"/>
                    <a:pt x="66" y="4621"/>
                  </a:cubicBezTo>
                  <a:cubicBezTo>
                    <a:pt x="94" y="4901"/>
                    <a:pt x="150" y="5115"/>
                    <a:pt x="252" y="5255"/>
                  </a:cubicBezTo>
                  <a:cubicBezTo>
                    <a:pt x="346" y="5377"/>
                    <a:pt x="486" y="5451"/>
                    <a:pt x="654" y="5451"/>
                  </a:cubicBezTo>
                  <a:cubicBezTo>
                    <a:pt x="794" y="5451"/>
                    <a:pt x="906" y="5414"/>
                    <a:pt x="999" y="5349"/>
                  </a:cubicBezTo>
                  <a:cubicBezTo>
                    <a:pt x="1111" y="5274"/>
                    <a:pt x="1204" y="5143"/>
                    <a:pt x="1307" y="4975"/>
                  </a:cubicBezTo>
                  <a:cubicBezTo>
                    <a:pt x="1410" y="4789"/>
                    <a:pt x="1512" y="4527"/>
                    <a:pt x="1643" y="4182"/>
                  </a:cubicBezTo>
                  <a:lnTo>
                    <a:pt x="1680" y="4630"/>
                  </a:lnTo>
                  <a:cubicBezTo>
                    <a:pt x="1699" y="4929"/>
                    <a:pt x="1746" y="5134"/>
                    <a:pt x="1839" y="5265"/>
                  </a:cubicBezTo>
                  <a:cubicBezTo>
                    <a:pt x="1923" y="5395"/>
                    <a:pt x="2054" y="5451"/>
                    <a:pt x="2213" y="5451"/>
                  </a:cubicBezTo>
                  <a:cubicBezTo>
                    <a:pt x="2371" y="5451"/>
                    <a:pt x="2493" y="5405"/>
                    <a:pt x="2614" y="5321"/>
                  </a:cubicBezTo>
                  <a:cubicBezTo>
                    <a:pt x="2726" y="5237"/>
                    <a:pt x="2866" y="5078"/>
                    <a:pt x="3034" y="4845"/>
                  </a:cubicBezTo>
                  <a:cubicBezTo>
                    <a:pt x="3174" y="4630"/>
                    <a:pt x="3314" y="4434"/>
                    <a:pt x="3426" y="4247"/>
                  </a:cubicBezTo>
                  <a:cubicBezTo>
                    <a:pt x="3594" y="4294"/>
                    <a:pt x="3753" y="4322"/>
                    <a:pt x="3939" y="4322"/>
                  </a:cubicBezTo>
                  <a:cubicBezTo>
                    <a:pt x="4033" y="4322"/>
                    <a:pt x="4126" y="4303"/>
                    <a:pt x="4219" y="4294"/>
                  </a:cubicBezTo>
                  <a:cubicBezTo>
                    <a:pt x="4247" y="4630"/>
                    <a:pt x="4359" y="4901"/>
                    <a:pt x="4574" y="5097"/>
                  </a:cubicBezTo>
                  <a:cubicBezTo>
                    <a:pt x="4807" y="5330"/>
                    <a:pt x="5143" y="5451"/>
                    <a:pt x="5573" y="5451"/>
                  </a:cubicBezTo>
                  <a:cubicBezTo>
                    <a:pt x="5890" y="5451"/>
                    <a:pt x="6198" y="5367"/>
                    <a:pt x="6478" y="5218"/>
                  </a:cubicBezTo>
                  <a:cubicBezTo>
                    <a:pt x="6627" y="5134"/>
                    <a:pt x="6758" y="5041"/>
                    <a:pt x="6870" y="4947"/>
                  </a:cubicBezTo>
                  <a:cubicBezTo>
                    <a:pt x="6907" y="5003"/>
                    <a:pt x="6954" y="5050"/>
                    <a:pt x="7001" y="5097"/>
                  </a:cubicBezTo>
                  <a:cubicBezTo>
                    <a:pt x="7234" y="5330"/>
                    <a:pt x="7570" y="5451"/>
                    <a:pt x="8000" y="5451"/>
                  </a:cubicBezTo>
                  <a:cubicBezTo>
                    <a:pt x="8317" y="5451"/>
                    <a:pt x="8625" y="5367"/>
                    <a:pt x="8905" y="5218"/>
                  </a:cubicBezTo>
                  <a:cubicBezTo>
                    <a:pt x="9185" y="5069"/>
                    <a:pt x="9390" y="4891"/>
                    <a:pt x="9540" y="4705"/>
                  </a:cubicBezTo>
                  <a:cubicBezTo>
                    <a:pt x="9540" y="4695"/>
                    <a:pt x="9558" y="4695"/>
                    <a:pt x="9558" y="4677"/>
                  </a:cubicBezTo>
                  <a:cubicBezTo>
                    <a:pt x="9586" y="4770"/>
                    <a:pt x="9624" y="4863"/>
                    <a:pt x="9680" y="4957"/>
                  </a:cubicBezTo>
                  <a:cubicBezTo>
                    <a:pt x="9866" y="5283"/>
                    <a:pt x="10146" y="5451"/>
                    <a:pt x="10548" y="5451"/>
                  </a:cubicBezTo>
                  <a:cubicBezTo>
                    <a:pt x="10818" y="5451"/>
                    <a:pt x="11061" y="5358"/>
                    <a:pt x="11285" y="5181"/>
                  </a:cubicBezTo>
                  <a:cubicBezTo>
                    <a:pt x="11341" y="5134"/>
                    <a:pt x="11388" y="5069"/>
                    <a:pt x="11425" y="4994"/>
                  </a:cubicBezTo>
                  <a:cubicBezTo>
                    <a:pt x="11462" y="4929"/>
                    <a:pt x="11472" y="4845"/>
                    <a:pt x="11472" y="4761"/>
                  </a:cubicBezTo>
                  <a:cubicBezTo>
                    <a:pt x="11472" y="4677"/>
                    <a:pt x="11453" y="4621"/>
                    <a:pt x="11425" y="4565"/>
                  </a:cubicBezTo>
                  <a:cubicBezTo>
                    <a:pt x="11388" y="4509"/>
                    <a:pt x="11350" y="4481"/>
                    <a:pt x="11304" y="4481"/>
                  </a:cubicBezTo>
                  <a:cubicBezTo>
                    <a:pt x="11257" y="4481"/>
                    <a:pt x="11210" y="4509"/>
                    <a:pt x="11164" y="4537"/>
                  </a:cubicBezTo>
                  <a:cubicBezTo>
                    <a:pt x="11098" y="4611"/>
                    <a:pt x="11014" y="4658"/>
                    <a:pt x="10921" y="4705"/>
                  </a:cubicBezTo>
                  <a:cubicBezTo>
                    <a:pt x="10828" y="4751"/>
                    <a:pt x="10753" y="4761"/>
                    <a:pt x="10688" y="4761"/>
                  </a:cubicBezTo>
                  <a:cubicBezTo>
                    <a:pt x="10557" y="4761"/>
                    <a:pt x="10454" y="4723"/>
                    <a:pt x="10380" y="4658"/>
                  </a:cubicBezTo>
                  <a:cubicBezTo>
                    <a:pt x="10314" y="4583"/>
                    <a:pt x="10258" y="4471"/>
                    <a:pt x="10230" y="4294"/>
                  </a:cubicBezTo>
                  <a:cubicBezTo>
                    <a:pt x="10193" y="4135"/>
                    <a:pt x="10184" y="3902"/>
                    <a:pt x="10184" y="3594"/>
                  </a:cubicBezTo>
                  <a:cubicBezTo>
                    <a:pt x="10184" y="3482"/>
                    <a:pt x="10184" y="3314"/>
                    <a:pt x="10193" y="3118"/>
                  </a:cubicBezTo>
                  <a:lnTo>
                    <a:pt x="10958" y="3118"/>
                  </a:lnTo>
                  <a:cubicBezTo>
                    <a:pt x="11425" y="3118"/>
                    <a:pt x="11658" y="2978"/>
                    <a:pt x="11658" y="2679"/>
                  </a:cubicBezTo>
                  <a:cubicBezTo>
                    <a:pt x="11658" y="2604"/>
                    <a:pt x="11640" y="2558"/>
                    <a:pt x="11612" y="2520"/>
                  </a:cubicBezTo>
                  <a:cubicBezTo>
                    <a:pt x="11584" y="2492"/>
                    <a:pt x="11528" y="2474"/>
                    <a:pt x="11472" y="2474"/>
                  </a:cubicBezTo>
                  <a:lnTo>
                    <a:pt x="10781" y="2474"/>
                  </a:lnTo>
                  <a:cubicBezTo>
                    <a:pt x="11313" y="1998"/>
                    <a:pt x="11584" y="1447"/>
                    <a:pt x="11584" y="803"/>
                  </a:cubicBezTo>
                  <a:cubicBezTo>
                    <a:pt x="11584" y="570"/>
                    <a:pt x="11537" y="383"/>
                    <a:pt x="11434" y="234"/>
                  </a:cubicBezTo>
                  <a:cubicBezTo>
                    <a:pt x="11341" y="84"/>
                    <a:pt x="11201" y="0"/>
                    <a:pt x="1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rot="-553988">
              <a:off x="8139618" y="4507866"/>
              <a:ext cx="675189" cy="254349"/>
            </a:xfrm>
            <a:custGeom>
              <a:avLst/>
              <a:gdLst/>
              <a:ahLst/>
              <a:cxnLst/>
              <a:rect l="l" t="t" r="r" b="b"/>
              <a:pathLst>
                <a:path w="14571" h="5489" extrusionOk="0">
                  <a:moveTo>
                    <a:pt x="1960" y="598"/>
                  </a:moveTo>
                  <a:cubicBezTo>
                    <a:pt x="2054" y="598"/>
                    <a:pt x="2100" y="710"/>
                    <a:pt x="2100" y="962"/>
                  </a:cubicBezTo>
                  <a:cubicBezTo>
                    <a:pt x="2100" y="1167"/>
                    <a:pt x="2044" y="1410"/>
                    <a:pt x="1914" y="1671"/>
                  </a:cubicBezTo>
                  <a:cubicBezTo>
                    <a:pt x="1792" y="1923"/>
                    <a:pt x="1606" y="2175"/>
                    <a:pt x="1363" y="2380"/>
                  </a:cubicBezTo>
                  <a:cubicBezTo>
                    <a:pt x="1400" y="2044"/>
                    <a:pt x="1456" y="1736"/>
                    <a:pt x="1531" y="1475"/>
                  </a:cubicBezTo>
                  <a:cubicBezTo>
                    <a:pt x="1596" y="1204"/>
                    <a:pt x="1671" y="980"/>
                    <a:pt x="1746" y="831"/>
                  </a:cubicBezTo>
                  <a:cubicBezTo>
                    <a:pt x="1830" y="682"/>
                    <a:pt x="1886" y="598"/>
                    <a:pt x="1960" y="598"/>
                  </a:cubicBezTo>
                  <a:close/>
                  <a:moveTo>
                    <a:pt x="13768" y="598"/>
                  </a:moveTo>
                  <a:cubicBezTo>
                    <a:pt x="13861" y="598"/>
                    <a:pt x="13908" y="710"/>
                    <a:pt x="13908" y="962"/>
                  </a:cubicBezTo>
                  <a:cubicBezTo>
                    <a:pt x="13908" y="1167"/>
                    <a:pt x="13852" y="1410"/>
                    <a:pt x="13721" y="1671"/>
                  </a:cubicBezTo>
                  <a:cubicBezTo>
                    <a:pt x="13591" y="1942"/>
                    <a:pt x="13404" y="2175"/>
                    <a:pt x="13161" y="2380"/>
                  </a:cubicBezTo>
                  <a:cubicBezTo>
                    <a:pt x="13208" y="2044"/>
                    <a:pt x="13264" y="1736"/>
                    <a:pt x="13329" y="1475"/>
                  </a:cubicBezTo>
                  <a:cubicBezTo>
                    <a:pt x="13404" y="1204"/>
                    <a:pt x="13478" y="980"/>
                    <a:pt x="13553" y="831"/>
                  </a:cubicBezTo>
                  <a:cubicBezTo>
                    <a:pt x="13637" y="682"/>
                    <a:pt x="13693" y="598"/>
                    <a:pt x="13768" y="598"/>
                  </a:cubicBezTo>
                  <a:close/>
                  <a:moveTo>
                    <a:pt x="8419" y="3118"/>
                  </a:moveTo>
                  <a:cubicBezTo>
                    <a:pt x="8494" y="3118"/>
                    <a:pt x="8550" y="3136"/>
                    <a:pt x="8597" y="3183"/>
                  </a:cubicBezTo>
                  <a:cubicBezTo>
                    <a:pt x="8644" y="3230"/>
                    <a:pt x="8662" y="3295"/>
                    <a:pt x="8662" y="3370"/>
                  </a:cubicBezTo>
                  <a:cubicBezTo>
                    <a:pt x="8662" y="3528"/>
                    <a:pt x="8597" y="3668"/>
                    <a:pt x="8457" y="3771"/>
                  </a:cubicBezTo>
                  <a:cubicBezTo>
                    <a:pt x="8317" y="3883"/>
                    <a:pt x="8130" y="3967"/>
                    <a:pt x="7887" y="4023"/>
                  </a:cubicBezTo>
                  <a:lnTo>
                    <a:pt x="7878" y="4023"/>
                  </a:lnTo>
                  <a:cubicBezTo>
                    <a:pt x="7878" y="3771"/>
                    <a:pt x="7934" y="3556"/>
                    <a:pt x="8037" y="3388"/>
                  </a:cubicBezTo>
                  <a:cubicBezTo>
                    <a:pt x="8139" y="3211"/>
                    <a:pt x="8270" y="3118"/>
                    <a:pt x="8419" y="3118"/>
                  </a:cubicBezTo>
                  <a:close/>
                  <a:moveTo>
                    <a:pt x="10846" y="3118"/>
                  </a:moveTo>
                  <a:cubicBezTo>
                    <a:pt x="10921" y="3118"/>
                    <a:pt x="10977" y="3136"/>
                    <a:pt x="11024" y="3183"/>
                  </a:cubicBezTo>
                  <a:cubicBezTo>
                    <a:pt x="11070" y="3230"/>
                    <a:pt x="11089" y="3295"/>
                    <a:pt x="11089" y="3370"/>
                  </a:cubicBezTo>
                  <a:cubicBezTo>
                    <a:pt x="11089" y="3528"/>
                    <a:pt x="11024" y="3668"/>
                    <a:pt x="10884" y="3771"/>
                  </a:cubicBezTo>
                  <a:cubicBezTo>
                    <a:pt x="10744" y="3883"/>
                    <a:pt x="10557" y="3967"/>
                    <a:pt x="10314" y="4023"/>
                  </a:cubicBezTo>
                  <a:lnTo>
                    <a:pt x="10296" y="4023"/>
                  </a:lnTo>
                  <a:cubicBezTo>
                    <a:pt x="10296" y="3771"/>
                    <a:pt x="10361" y="3556"/>
                    <a:pt x="10464" y="3388"/>
                  </a:cubicBezTo>
                  <a:cubicBezTo>
                    <a:pt x="10566" y="3211"/>
                    <a:pt x="10697" y="3118"/>
                    <a:pt x="10846" y="3118"/>
                  </a:cubicBezTo>
                  <a:close/>
                  <a:moveTo>
                    <a:pt x="13927" y="0"/>
                  </a:moveTo>
                  <a:cubicBezTo>
                    <a:pt x="13693" y="0"/>
                    <a:pt x="13478" y="122"/>
                    <a:pt x="13273" y="336"/>
                  </a:cubicBezTo>
                  <a:cubicBezTo>
                    <a:pt x="13077" y="560"/>
                    <a:pt x="12900" y="868"/>
                    <a:pt x="12750" y="1242"/>
                  </a:cubicBezTo>
                  <a:cubicBezTo>
                    <a:pt x="12610" y="1615"/>
                    <a:pt x="12498" y="2035"/>
                    <a:pt x="12424" y="2483"/>
                  </a:cubicBezTo>
                  <a:lnTo>
                    <a:pt x="12078" y="2483"/>
                  </a:lnTo>
                  <a:cubicBezTo>
                    <a:pt x="11892" y="2483"/>
                    <a:pt x="11798" y="2604"/>
                    <a:pt x="11798" y="2838"/>
                  </a:cubicBezTo>
                  <a:cubicBezTo>
                    <a:pt x="11798" y="2931"/>
                    <a:pt x="11817" y="3015"/>
                    <a:pt x="11864" y="3062"/>
                  </a:cubicBezTo>
                  <a:cubicBezTo>
                    <a:pt x="11910" y="3108"/>
                    <a:pt x="11994" y="3127"/>
                    <a:pt x="12106" y="3127"/>
                  </a:cubicBezTo>
                  <a:lnTo>
                    <a:pt x="12349" y="3127"/>
                  </a:lnTo>
                  <a:cubicBezTo>
                    <a:pt x="12340" y="3314"/>
                    <a:pt x="12330" y="3500"/>
                    <a:pt x="12330" y="3678"/>
                  </a:cubicBezTo>
                  <a:cubicBezTo>
                    <a:pt x="12330" y="3808"/>
                    <a:pt x="12330" y="3930"/>
                    <a:pt x="12340" y="4051"/>
                  </a:cubicBezTo>
                  <a:cubicBezTo>
                    <a:pt x="12302" y="4060"/>
                    <a:pt x="12274" y="4088"/>
                    <a:pt x="12237" y="4116"/>
                  </a:cubicBezTo>
                  <a:cubicBezTo>
                    <a:pt x="12060" y="4331"/>
                    <a:pt x="11864" y="4509"/>
                    <a:pt x="11621" y="4630"/>
                  </a:cubicBezTo>
                  <a:cubicBezTo>
                    <a:pt x="11388" y="4761"/>
                    <a:pt x="11173" y="4835"/>
                    <a:pt x="10986" y="4835"/>
                  </a:cubicBezTo>
                  <a:cubicBezTo>
                    <a:pt x="10697" y="4835"/>
                    <a:pt x="10501" y="4742"/>
                    <a:pt x="10408" y="4555"/>
                  </a:cubicBezTo>
                  <a:cubicBezTo>
                    <a:pt x="10893" y="4434"/>
                    <a:pt x="11229" y="4275"/>
                    <a:pt x="11444" y="4060"/>
                  </a:cubicBezTo>
                  <a:cubicBezTo>
                    <a:pt x="11640" y="3864"/>
                    <a:pt x="11742" y="3622"/>
                    <a:pt x="11742" y="3323"/>
                  </a:cubicBezTo>
                  <a:cubicBezTo>
                    <a:pt x="11742" y="3080"/>
                    <a:pt x="11677" y="2894"/>
                    <a:pt x="11528" y="2744"/>
                  </a:cubicBezTo>
                  <a:cubicBezTo>
                    <a:pt x="11388" y="2604"/>
                    <a:pt x="11182" y="2530"/>
                    <a:pt x="10949" y="2530"/>
                  </a:cubicBezTo>
                  <a:cubicBezTo>
                    <a:pt x="10688" y="2530"/>
                    <a:pt x="10436" y="2604"/>
                    <a:pt x="10230" y="2754"/>
                  </a:cubicBezTo>
                  <a:cubicBezTo>
                    <a:pt x="10016" y="2903"/>
                    <a:pt x="9857" y="3090"/>
                    <a:pt x="9726" y="3342"/>
                  </a:cubicBezTo>
                  <a:cubicBezTo>
                    <a:pt x="9614" y="3584"/>
                    <a:pt x="9549" y="3855"/>
                    <a:pt x="9549" y="4135"/>
                  </a:cubicBezTo>
                  <a:cubicBezTo>
                    <a:pt x="9549" y="4210"/>
                    <a:pt x="9568" y="4294"/>
                    <a:pt x="9568" y="4369"/>
                  </a:cubicBezTo>
                  <a:cubicBezTo>
                    <a:pt x="9446" y="4471"/>
                    <a:pt x="9316" y="4555"/>
                    <a:pt x="9194" y="4630"/>
                  </a:cubicBezTo>
                  <a:cubicBezTo>
                    <a:pt x="8961" y="4761"/>
                    <a:pt x="8746" y="4835"/>
                    <a:pt x="8559" y="4835"/>
                  </a:cubicBezTo>
                  <a:cubicBezTo>
                    <a:pt x="8270" y="4835"/>
                    <a:pt x="8074" y="4742"/>
                    <a:pt x="7981" y="4555"/>
                  </a:cubicBezTo>
                  <a:cubicBezTo>
                    <a:pt x="8466" y="4434"/>
                    <a:pt x="8802" y="4275"/>
                    <a:pt x="9017" y="4060"/>
                  </a:cubicBezTo>
                  <a:cubicBezTo>
                    <a:pt x="9222" y="3855"/>
                    <a:pt x="9316" y="3622"/>
                    <a:pt x="9316" y="3323"/>
                  </a:cubicBezTo>
                  <a:cubicBezTo>
                    <a:pt x="9316" y="3080"/>
                    <a:pt x="9250" y="2894"/>
                    <a:pt x="9101" y="2744"/>
                  </a:cubicBezTo>
                  <a:cubicBezTo>
                    <a:pt x="8961" y="2604"/>
                    <a:pt x="8756" y="2530"/>
                    <a:pt x="8522" y="2530"/>
                  </a:cubicBezTo>
                  <a:cubicBezTo>
                    <a:pt x="8261" y="2530"/>
                    <a:pt x="8009" y="2604"/>
                    <a:pt x="7803" y="2754"/>
                  </a:cubicBezTo>
                  <a:cubicBezTo>
                    <a:pt x="7589" y="2894"/>
                    <a:pt x="7430" y="3090"/>
                    <a:pt x="7299" y="3342"/>
                  </a:cubicBezTo>
                  <a:cubicBezTo>
                    <a:pt x="7262" y="3416"/>
                    <a:pt x="7234" y="3510"/>
                    <a:pt x="7206" y="3594"/>
                  </a:cubicBezTo>
                  <a:cubicBezTo>
                    <a:pt x="7010" y="3631"/>
                    <a:pt x="6842" y="3650"/>
                    <a:pt x="6721" y="3668"/>
                  </a:cubicBezTo>
                  <a:cubicBezTo>
                    <a:pt x="6814" y="3435"/>
                    <a:pt x="6870" y="3211"/>
                    <a:pt x="6870" y="3024"/>
                  </a:cubicBezTo>
                  <a:cubicBezTo>
                    <a:pt x="6870" y="2856"/>
                    <a:pt x="6833" y="2744"/>
                    <a:pt x="6749" y="2651"/>
                  </a:cubicBezTo>
                  <a:cubicBezTo>
                    <a:pt x="6683" y="2567"/>
                    <a:pt x="6581" y="2520"/>
                    <a:pt x="6459" y="2520"/>
                  </a:cubicBezTo>
                  <a:cubicBezTo>
                    <a:pt x="6319" y="2520"/>
                    <a:pt x="6207" y="2567"/>
                    <a:pt x="6095" y="2651"/>
                  </a:cubicBezTo>
                  <a:cubicBezTo>
                    <a:pt x="5993" y="2735"/>
                    <a:pt x="5909" y="2838"/>
                    <a:pt x="5843" y="2978"/>
                  </a:cubicBezTo>
                  <a:cubicBezTo>
                    <a:pt x="5787" y="3108"/>
                    <a:pt x="5750" y="3248"/>
                    <a:pt x="5750" y="3388"/>
                  </a:cubicBezTo>
                  <a:cubicBezTo>
                    <a:pt x="5750" y="3547"/>
                    <a:pt x="5787" y="3687"/>
                    <a:pt x="5843" y="3818"/>
                  </a:cubicBezTo>
                  <a:cubicBezTo>
                    <a:pt x="5713" y="4042"/>
                    <a:pt x="5526" y="4331"/>
                    <a:pt x="5283" y="4695"/>
                  </a:cubicBezTo>
                  <a:cubicBezTo>
                    <a:pt x="5227" y="3930"/>
                    <a:pt x="5199" y="3314"/>
                    <a:pt x="5199" y="2847"/>
                  </a:cubicBezTo>
                  <a:cubicBezTo>
                    <a:pt x="5199" y="2735"/>
                    <a:pt x="5181" y="2651"/>
                    <a:pt x="5134" y="2604"/>
                  </a:cubicBezTo>
                  <a:cubicBezTo>
                    <a:pt x="5087" y="2558"/>
                    <a:pt x="5013" y="2530"/>
                    <a:pt x="4901" y="2530"/>
                  </a:cubicBezTo>
                  <a:cubicBezTo>
                    <a:pt x="4807" y="2530"/>
                    <a:pt x="4733" y="2558"/>
                    <a:pt x="4667" y="2604"/>
                  </a:cubicBezTo>
                  <a:cubicBezTo>
                    <a:pt x="4602" y="2651"/>
                    <a:pt x="4546" y="2735"/>
                    <a:pt x="4499" y="2847"/>
                  </a:cubicBezTo>
                  <a:cubicBezTo>
                    <a:pt x="4266" y="3491"/>
                    <a:pt x="4014" y="4098"/>
                    <a:pt x="3734" y="4695"/>
                  </a:cubicBezTo>
                  <a:cubicBezTo>
                    <a:pt x="3668" y="3930"/>
                    <a:pt x="3650" y="3314"/>
                    <a:pt x="3650" y="2847"/>
                  </a:cubicBezTo>
                  <a:cubicBezTo>
                    <a:pt x="3650" y="2735"/>
                    <a:pt x="3622" y="2660"/>
                    <a:pt x="3566" y="2614"/>
                  </a:cubicBezTo>
                  <a:cubicBezTo>
                    <a:pt x="3519" y="2567"/>
                    <a:pt x="3435" y="2548"/>
                    <a:pt x="3332" y="2548"/>
                  </a:cubicBezTo>
                  <a:cubicBezTo>
                    <a:pt x="3192" y="2548"/>
                    <a:pt x="3090" y="2567"/>
                    <a:pt x="3015" y="2623"/>
                  </a:cubicBezTo>
                  <a:cubicBezTo>
                    <a:pt x="2950" y="2688"/>
                    <a:pt x="2912" y="2782"/>
                    <a:pt x="2903" y="2903"/>
                  </a:cubicBezTo>
                  <a:lnTo>
                    <a:pt x="2903" y="3127"/>
                  </a:lnTo>
                  <a:cubicBezTo>
                    <a:pt x="2903" y="3416"/>
                    <a:pt x="2912" y="3734"/>
                    <a:pt x="2940" y="4088"/>
                  </a:cubicBezTo>
                  <a:cubicBezTo>
                    <a:pt x="2912" y="4098"/>
                    <a:pt x="2894" y="4116"/>
                    <a:pt x="2866" y="4144"/>
                  </a:cubicBezTo>
                  <a:cubicBezTo>
                    <a:pt x="2679" y="4350"/>
                    <a:pt x="2520" y="4518"/>
                    <a:pt x="2390" y="4621"/>
                  </a:cubicBezTo>
                  <a:cubicBezTo>
                    <a:pt x="2250" y="4723"/>
                    <a:pt x="2100" y="4789"/>
                    <a:pt x="1923" y="4789"/>
                  </a:cubicBezTo>
                  <a:cubicBezTo>
                    <a:pt x="1699" y="4789"/>
                    <a:pt x="1550" y="4705"/>
                    <a:pt x="1447" y="4527"/>
                  </a:cubicBezTo>
                  <a:cubicBezTo>
                    <a:pt x="1335" y="4350"/>
                    <a:pt x="1288" y="4051"/>
                    <a:pt x="1288" y="3631"/>
                  </a:cubicBezTo>
                  <a:cubicBezTo>
                    <a:pt x="1288" y="3510"/>
                    <a:pt x="1288" y="3351"/>
                    <a:pt x="1307" y="3155"/>
                  </a:cubicBezTo>
                  <a:lnTo>
                    <a:pt x="2063" y="3155"/>
                  </a:lnTo>
                  <a:cubicBezTo>
                    <a:pt x="2530" y="3155"/>
                    <a:pt x="2763" y="3015"/>
                    <a:pt x="2763" y="2716"/>
                  </a:cubicBezTo>
                  <a:cubicBezTo>
                    <a:pt x="2763" y="2642"/>
                    <a:pt x="2754" y="2595"/>
                    <a:pt x="2716" y="2558"/>
                  </a:cubicBezTo>
                  <a:cubicBezTo>
                    <a:pt x="2688" y="2530"/>
                    <a:pt x="2632" y="2511"/>
                    <a:pt x="2576" y="2511"/>
                  </a:cubicBezTo>
                  <a:lnTo>
                    <a:pt x="1886" y="2511"/>
                  </a:lnTo>
                  <a:cubicBezTo>
                    <a:pt x="2427" y="2035"/>
                    <a:pt x="2688" y="1484"/>
                    <a:pt x="2688" y="840"/>
                  </a:cubicBezTo>
                  <a:cubicBezTo>
                    <a:pt x="2688" y="607"/>
                    <a:pt x="2642" y="420"/>
                    <a:pt x="2539" y="271"/>
                  </a:cubicBezTo>
                  <a:cubicBezTo>
                    <a:pt x="2446" y="122"/>
                    <a:pt x="2306" y="38"/>
                    <a:pt x="2128" y="38"/>
                  </a:cubicBezTo>
                  <a:cubicBezTo>
                    <a:pt x="1895" y="38"/>
                    <a:pt x="1680" y="150"/>
                    <a:pt x="1475" y="374"/>
                  </a:cubicBezTo>
                  <a:cubicBezTo>
                    <a:pt x="1279" y="598"/>
                    <a:pt x="1102" y="896"/>
                    <a:pt x="952" y="1270"/>
                  </a:cubicBezTo>
                  <a:cubicBezTo>
                    <a:pt x="812" y="1643"/>
                    <a:pt x="700" y="2063"/>
                    <a:pt x="626" y="2520"/>
                  </a:cubicBezTo>
                  <a:lnTo>
                    <a:pt x="280" y="2520"/>
                  </a:lnTo>
                  <a:cubicBezTo>
                    <a:pt x="94" y="2520"/>
                    <a:pt x="0" y="2642"/>
                    <a:pt x="0" y="2875"/>
                  </a:cubicBezTo>
                  <a:cubicBezTo>
                    <a:pt x="0" y="2968"/>
                    <a:pt x="19" y="3043"/>
                    <a:pt x="66" y="3090"/>
                  </a:cubicBezTo>
                  <a:cubicBezTo>
                    <a:pt x="112" y="3136"/>
                    <a:pt x="196" y="3164"/>
                    <a:pt x="308" y="3164"/>
                  </a:cubicBezTo>
                  <a:lnTo>
                    <a:pt x="560" y="3164"/>
                  </a:lnTo>
                  <a:cubicBezTo>
                    <a:pt x="542" y="3351"/>
                    <a:pt x="532" y="3538"/>
                    <a:pt x="532" y="3715"/>
                  </a:cubicBezTo>
                  <a:cubicBezTo>
                    <a:pt x="532" y="4891"/>
                    <a:pt x="952" y="5489"/>
                    <a:pt x="1792" y="5489"/>
                  </a:cubicBezTo>
                  <a:cubicBezTo>
                    <a:pt x="2063" y="5489"/>
                    <a:pt x="2306" y="5414"/>
                    <a:pt x="2520" y="5274"/>
                  </a:cubicBezTo>
                  <a:cubicBezTo>
                    <a:pt x="2688" y="5162"/>
                    <a:pt x="2856" y="5003"/>
                    <a:pt x="3006" y="4845"/>
                  </a:cubicBezTo>
                  <a:cubicBezTo>
                    <a:pt x="3043" y="5041"/>
                    <a:pt x="3090" y="5190"/>
                    <a:pt x="3174" y="5283"/>
                  </a:cubicBezTo>
                  <a:cubicBezTo>
                    <a:pt x="3267" y="5414"/>
                    <a:pt x="3407" y="5489"/>
                    <a:pt x="3566" y="5489"/>
                  </a:cubicBezTo>
                  <a:cubicBezTo>
                    <a:pt x="3706" y="5489"/>
                    <a:pt x="3827" y="5451"/>
                    <a:pt x="3921" y="5377"/>
                  </a:cubicBezTo>
                  <a:cubicBezTo>
                    <a:pt x="4023" y="5311"/>
                    <a:pt x="4117" y="5181"/>
                    <a:pt x="4219" y="5003"/>
                  </a:cubicBezTo>
                  <a:cubicBezTo>
                    <a:pt x="4322" y="4817"/>
                    <a:pt x="4434" y="4565"/>
                    <a:pt x="4555" y="4210"/>
                  </a:cubicBezTo>
                  <a:lnTo>
                    <a:pt x="4593" y="4667"/>
                  </a:lnTo>
                  <a:cubicBezTo>
                    <a:pt x="4621" y="4957"/>
                    <a:pt x="4667" y="5171"/>
                    <a:pt x="4761" y="5302"/>
                  </a:cubicBezTo>
                  <a:cubicBezTo>
                    <a:pt x="4835" y="5423"/>
                    <a:pt x="4966" y="5489"/>
                    <a:pt x="5134" y="5489"/>
                  </a:cubicBezTo>
                  <a:cubicBezTo>
                    <a:pt x="5283" y="5489"/>
                    <a:pt x="5414" y="5442"/>
                    <a:pt x="5526" y="5358"/>
                  </a:cubicBezTo>
                  <a:cubicBezTo>
                    <a:pt x="5647" y="5274"/>
                    <a:pt x="5787" y="5115"/>
                    <a:pt x="5946" y="4882"/>
                  </a:cubicBezTo>
                  <a:cubicBezTo>
                    <a:pt x="6086" y="4667"/>
                    <a:pt x="6226" y="4471"/>
                    <a:pt x="6347" y="4284"/>
                  </a:cubicBezTo>
                  <a:cubicBezTo>
                    <a:pt x="6506" y="4331"/>
                    <a:pt x="6674" y="4350"/>
                    <a:pt x="6861" y="4350"/>
                  </a:cubicBezTo>
                  <a:cubicBezTo>
                    <a:pt x="6954" y="4350"/>
                    <a:pt x="7047" y="4341"/>
                    <a:pt x="7141" y="4331"/>
                  </a:cubicBezTo>
                  <a:cubicBezTo>
                    <a:pt x="7159" y="4667"/>
                    <a:pt x="7281" y="4938"/>
                    <a:pt x="7486" y="5134"/>
                  </a:cubicBezTo>
                  <a:cubicBezTo>
                    <a:pt x="7719" y="5367"/>
                    <a:pt x="8055" y="5489"/>
                    <a:pt x="8494" y="5489"/>
                  </a:cubicBezTo>
                  <a:cubicBezTo>
                    <a:pt x="8802" y="5489"/>
                    <a:pt x="9110" y="5405"/>
                    <a:pt x="9390" y="5255"/>
                  </a:cubicBezTo>
                  <a:cubicBezTo>
                    <a:pt x="9540" y="5171"/>
                    <a:pt x="9670" y="5078"/>
                    <a:pt x="9782" y="4985"/>
                  </a:cubicBezTo>
                  <a:cubicBezTo>
                    <a:pt x="9820" y="5041"/>
                    <a:pt x="9866" y="5087"/>
                    <a:pt x="9913" y="5134"/>
                  </a:cubicBezTo>
                  <a:cubicBezTo>
                    <a:pt x="10146" y="5367"/>
                    <a:pt x="10482" y="5489"/>
                    <a:pt x="10921" y="5489"/>
                  </a:cubicBezTo>
                  <a:cubicBezTo>
                    <a:pt x="11229" y="5489"/>
                    <a:pt x="11537" y="5405"/>
                    <a:pt x="11817" y="5255"/>
                  </a:cubicBezTo>
                  <a:cubicBezTo>
                    <a:pt x="12097" y="5097"/>
                    <a:pt x="12302" y="4929"/>
                    <a:pt x="12461" y="4742"/>
                  </a:cubicBezTo>
                  <a:cubicBezTo>
                    <a:pt x="12461" y="4723"/>
                    <a:pt x="12470" y="4723"/>
                    <a:pt x="12470" y="4714"/>
                  </a:cubicBezTo>
                  <a:cubicBezTo>
                    <a:pt x="12508" y="4807"/>
                    <a:pt x="12536" y="4901"/>
                    <a:pt x="12601" y="4994"/>
                  </a:cubicBezTo>
                  <a:cubicBezTo>
                    <a:pt x="12788" y="5321"/>
                    <a:pt x="13068" y="5489"/>
                    <a:pt x="13460" y="5489"/>
                  </a:cubicBezTo>
                  <a:cubicBezTo>
                    <a:pt x="13731" y="5489"/>
                    <a:pt x="13973" y="5395"/>
                    <a:pt x="14197" y="5218"/>
                  </a:cubicBezTo>
                  <a:cubicBezTo>
                    <a:pt x="14253" y="5171"/>
                    <a:pt x="14300" y="5097"/>
                    <a:pt x="14337" y="5031"/>
                  </a:cubicBezTo>
                  <a:cubicBezTo>
                    <a:pt x="14375" y="4957"/>
                    <a:pt x="14384" y="4882"/>
                    <a:pt x="14384" y="4798"/>
                  </a:cubicBezTo>
                  <a:cubicBezTo>
                    <a:pt x="14384" y="4714"/>
                    <a:pt x="14375" y="4658"/>
                    <a:pt x="14337" y="4602"/>
                  </a:cubicBezTo>
                  <a:cubicBezTo>
                    <a:pt x="14300" y="4537"/>
                    <a:pt x="14263" y="4518"/>
                    <a:pt x="14216" y="4518"/>
                  </a:cubicBezTo>
                  <a:cubicBezTo>
                    <a:pt x="14169" y="4518"/>
                    <a:pt x="14123" y="4537"/>
                    <a:pt x="14076" y="4574"/>
                  </a:cubicBezTo>
                  <a:cubicBezTo>
                    <a:pt x="14011" y="4649"/>
                    <a:pt x="13927" y="4695"/>
                    <a:pt x="13833" y="4742"/>
                  </a:cubicBezTo>
                  <a:cubicBezTo>
                    <a:pt x="13740" y="4789"/>
                    <a:pt x="13675" y="4798"/>
                    <a:pt x="13600" y="4798"/>
                  </a:cubicBezTo>
                  <a:cubicBezTo>
                    <a:pt x="13469" y="4798"/>
                    <a:pt x="13366" y="4761"/>
                    <a:pt x="13301" y="4695"/>
                  </a:cubicBezTo>
                  <a:cubicBezTo>
                    <a:pt x="13226" y="4621"/>
                    <a:pt x="13170" y="4509"/>
                    <a:pt x="13142" y="4331"/>
                  </a:cubicBezTo>
                  <a:cubicBezTo>
                    <a:pt x="13114" y="4163"/>
                    <a:pt x="13096" y="3930"/>
                    <a:pt x="13096" y="3631"/>
                  </a:cubicBezTo>
                  <a:cubicBezTo>
                    <a:pt x="13096" y="3510"/>
                    <a:pt x="13096" y="3351"/>
                    <a:pt x="13114" y="3155"/>
                  </a:cubicBezTo>
                  <a:lnTo>
                    <a:pt x="13871" y="3155"/>
                  </a:lnTo>
                  <a:cubicBezTo>
                    <a:pt x="14337" y="3155"/>
                    <a:pt x="14571" y="3015"/>
                    <a:pt x="14571" y="2716"/>
                  </a:cubicBezTo>
                  <a:cubicBezTo>
                    <a:pt x="14571" y="2642"/>
                    <a:pt x="14561" y="2595"/>
                    <a:pt x="14524" y="2558"/>
                  </a:cubicBezTo>
                  <a:cubicBezTo>
                    <a:pt x="14477" y="2483"/>
                    <a:pt x="14431" y="2474"/>
                    <a:pt x="14375" y="2474"/>
                  </a:cubicBezTo>
                  <a:lnTo>
                    <a:pt x="13684" y="2474"/>
                  </a:lnTo>
                  <a:cubicBezTo>
                    <a:pt x="14216" y="1998"/>
                    <a:pt x="14487" y="1447"/>
                    <a:pt x="14487" y="803"/>
                  </a:cubicBezTo>
                  <a:cubicBezTo>
                    <a:pt x="14487" y="570"/>
                    <a:pt x="14440" y="383"/>
                    <a:pt x="14337" y="234"/>
                  </a:cubicBezTo>
                  <a:cubicBezTo>
                    <a:pt x="14244" y="84"/>
                    <a:pt x="14104" y="0"/>
                    <a:pt x="1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0" name="Google Shape;3230;p42"/>
          <p:cNvGrpSpPr/>
          <p:nvPr/>
        </p:nvGrpSpPr>
        <p:grpSpPr>
          <a:xfrm>
            <a:off x="114539" y="134457"/>
            <a:ext cx="983265" cy="800681"/>
            <a:chOff x="209186" y="177727"/>
            <a:chExt cx="793980" cy="646544"/>
          </a:xfrm>
        </p:grpSpPr>
        <p:sp>
          <p:nvSpPr>
            <p:cNvPr id="3231" name="Google Shape;3231;p42"/>
            <p:cNvSpPr/>
            <p:nvPr/>
          </p:nvSpPr>
          <p:spPr>
            <a:xfrm rot="-988383">
              <a:off x="261758" y="265735"/>
              <a:ext cx="688835" cy="470527"/>
            </a:xfrm>
            <a:custGeom>
              <a:avLst/>
              <a:gdLst/>
              <a:ahLst/>
              <a:cxnLst/>
              <a:rect l="l" t="t" r="r" b="b"/>
              <a:pathLst>
                <a:path w="11781" h="8047" extrusionOk="0">
                  <a:moveTo>
                    <a:pt x="3977" y="1"/>
                  </a:moveTo>
                  <a:cubicBezTo>
                    <a:pt x="3221" y="1"/>
                    <a:pt x="2521" y="206"/>
                    <a:pt x="1895" y="617"/>
                  </a:cubicBezTo>
                  <a:cubicBezTo>
                    <a:pt x="1289" y="1018"/>
                    <a:pt x="813" y="1587"/>
                    <a:pt x="477" y="2287"/>
                  </a:cubicBezTo>
                  <a:cubicBezTo>
                    <a:pt x="159" y="2950"/>
                    <a:pt x="1" y="3706"/>
                    <a:pt x="1" y="4546"/>
                  </a:cubicBezTo>
                  <a:cubicBezTo>
                    <a:pt x="1" y="5228"/>
                    <a:pt x="141" y="5834"/>
                    <a:pt x="430" y="6357"/>
                  </a:cubicBezTo>
                  <a:cubicBezTo>
                    <a:pt x="729" y="6898"/>
                    <a:pt x="1149" y="7328"/>
                    <a:pt x="1681" y="7626"/>
                  </a:cubicBezTo>
                  <a:cubicBezTo>
                    <a:pt x="2175" y="7906"/>
                    <a:pt x="2754" y="8046"/>
                    <a:pt x="3361" y="8046"/>
                  </a:cubicBezTo>
                  <a:cubicBezTo>
                    <a:pt x="4117" y="8046"/>
                    <a:pt x="4817" y="7841"/>
                    <a:pt x="5433" y="7430"/>
                  </a:cubicBezTo>
                  <a:cubicBezTo>
                    <a:pt x="5470" y="7412"/>
                    <a:pt x="5517" y="7374"/>
                    <a:pt x="5554" y="7346"/>
                  </a:cubicBezTo>
                  <a:cubicBezTo>
                    <a:pt x="5909" y="7794"/>
                    <a:pt x="6441" y="8046"/>
                    <a:pt x="7020" y="8046"/>
                  </a:cubicBezTo>
                  <a:cubicBezTo>
                    <a:pt x="7300" y="8046"/>
                    <a:pt x="7570" y="7990"/>
                    <a:pt x="7822" y="7888"/>
                  </a:cubicBezTo>
                  <a:cubicBezTo>
                    <a:pt x="8056" y="7990"/>
                    <a:pt x="8317" y="8046"/>
                    <a:pt x="8588" y="8046"/>
                  </a:cubicBezTo>
                  <a:cubicBezTo>
                    <a:pt x="9027" y="8046"/>
                    <a:pt x="9456" y="7906"/>
                    <a:pt x="9811" y="7654"/>
                  </a:cubicBezTo>
                  <a:cubicBezTo>
                    <a:pt x="10081" y="7458"/>
                    <a:pt x="10324" y="7178"/>
                    <a:pt x="10576" y="6786"/>
                  </a:cubicBezTo>
                  <a:cubicBezTo>
                    <a:pt x="10921" y="6245"/>
                    <a:pt x="11257" y="5564"/>
                    <a:pt x="11621" y="4714"/>
                  </a:cubicBezTo>
                  <a:lnTo>
                    <a:pt x="11631" y="4686"/>
                  </a:lnTo>
                  <a:lnTo>
                    <a:pt x="11640" y="4667"/>
                  </a:lnTo>
                  <a:cubicBezTo>
                    <a:pt x="11733" y="4425"/>
                    <a:pt x="11780" y="4191"/>
                    <a:pt x="11780" y="3967"/>
                  </a:cubicBezTo>
                  <a:cubicBezTo>
                    <a:pt x="11780" y="3165"/>
                    <a:pt x="11183" y="2343"/>
                    <a:pt x="10044" y="2343"/>
                  </a:cubicBezTo>
                  <a:cubicBezTo>
                    <a:pt x="9727" y="2343"/>
                    <a:pt x="9447" y="2399"/>
                    <a:pt x="9195" y="2530"/>
                  </a:cubicBezTo>
                  <a:cubicBezTo>
                    <a:pt x="8980" y="2427"/>
                    <a:pt x="8700" y="2343"/>
                    <a:pt x="8364" y="2343"/>
                  </a:cubicBezTo>
                  <a:cubicBezTo>
                    <a:pt x="8084" y="2343"/>
                    <a:pt x="7822" y="2399"/>
                    <a:pt x="7580" y="2521"/>
                  </a:cubicBezTo>
                  <a:cubicBezTo>
                    <a:pt x="7468" y="2465"/>
                    <a:pt x="7337" y="2418"/>
                    <a:pt x="7188" y="2390"/>
                  </a:cubicBezTo>
                  <a:cubicBezTo>
                    <a:pt x="7113" y="2147"/>
                    <a:pt x="7020" y="1914"/>
                    <a:pt x="6908" y="1699"/>
                  </a:cubicBezTo>
                  <a:cubicBezTo>
                    <a:pt x="6600" y="1139"/>
                    <a:pt x="6180" y="719"/>
                    <a:pt x="5657" y="421"/>
                  </a:cubicBezTo>
                  <a:cubicBezTo>
                    <a:pt x="5153" y="141"/>
                    <a:pt x="4584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rot="-988383">
              <a:off x="349206" y="382760"/>
              <a:ext cx="264694" cy="307857"/>
            </a:xfrm>
            <a:custGeom>
              <a:avLst/>
              <a:gdLst/>
              <a:ahLst/>
              <a:cxnLst/>
              <a:rect l="l" t="t" r="r" b="b"/>
              <a:pathLst>
                <a:path w="4527" h="5265" extrusionOk="0">
                  <a:moveTo>
                    <a:pt x="2530" y="729"/>
                  </a:moveTo>
                  <a:cubicBezTo>
                    <a:pt x="2856" y="729"/>
                    <a:pt x="3127" y="859"/>
                    <a:pt x="3323" y="1111"/>
                  </a:cubicBezTo>
                  <a:cubicBezTo>
                    <a:pt x="3528" y="1373"/>
                    <a:pt x="3640" y="1746"/>
                    <a:pt x="3640" y="2231"/>
                  </a:cubicBezTo>
                  <a:cubicBezTo>
                    <a:pt x="3631" y="2679"/>
                    <a:pt x="3556" y="3071"/>
                    <a:pt x="3426" y="3426"/>
                  </a:cubicBezTo>
                  <a:cubicBezTo>
                    <a:pt x="3304" y="3772"/>
                    <a:pt x="3118" y="4052"/>
                    <a:pt x="2866" y="4248"/>
                  </a:cubicBezTo>
                  <a:cubicBezTo>
                    <a:pt x="2623" y="4453"/>
                    <a:pt x="2343" y="4546"/>
                    <a:pt x="2016" y="4546"/>
                  </a:cubicBezTo>
                  <a:cubicBezTo>
                    <a:pt x="1689" y="4546"/>
                    <a:pt x="1419" y="4416"/>
                    <a:pt x="1223" y="4154"/>
                  </a:cubicBezTo>
                  <a:cubicBezTo>
                    <a:pt x="1017" y="3902"/>
                    <a:pt x="924" y="3529"/>
                    <a:pt x="924" y="3034"/>
                  </a:cubicBezTo>
                  <a:cubicBezTo>
                    <a:pt x="924" y="2586"/>
                    <a:pt x="989" y="2185"/>
                    <a:pt x="1120" y="1839"/>
                  </a:cubicBezTo>
                  <a:cubicBezTo>
                    <a:pt x="1241" y="1485"/>
                    <a:pt x="1447" y="1205"/>
                    <a:pt x="1689" y="1018"/>
                  </a:cubicBezTo>
                  <a:cubicBezTo>
                    <a:pt x="1932" y="822"/>
                    <a:pt x="2212" y="729"/>
                    <a:pt x="2530" y="729"/>
                  </a:cubicBezTo>
                  <a:close/>
                  <a:moveTo>
                    <a:pt x="2576" y="1"/>
                  </a:moveTo>
                  <a:cubicBezTo>
                    <a:pt x="2100" y="1"/>
                    <a:pt x="1671" y="131"/>
                    <a:pt x="1269" y="393"/>
                  </a:cubicBezTo>
                  <a:cubicBezTo>
                    <a:pt x="877" y="645"/>
                    <a:pt x="569" y="1018"/>
                    <a:pt x="336" y="1494"/>
                  </a:cubicBezTo>
                  <a:cubicBezTo>
                    <a:pt x="103" y="1979"/>
                    <a:pt x="0" y="2521"/>
                    <a:pt x="0" y="3155"/>
                  </a:cubicBezTo>
                  <a:cubicBezTo>
                    <a:pt x="0" y="3594"/>
                    <a:pt x="84" y="3986"/>
                    <a:pt x="252" y="4294"/>
                  </a:cubicBezTo>
                  <a:cubicBezTo>
                    <a:pt x="429" y="4612"/>
                    <a:pt x="663" y="4854"/>
                    <a:pt x="952" y="5022"/>
                  </a:cubicBezTo>
                  <a:cubicBezTo>
                    <a:pt x="1251" y="5181"/>
                    <a:pt x="1587" y="5265"/>
                    <a:pt x="1951" y="5265"/>
                  </a:cubicBezTo>
                  <a:cubicBezTo>
                    <a:pt x="2427" y="5265"/>
                    <a:pt x="2856" y="5134"/>
                    <a:pt x="3258" y="4882"/>
                  </a:cubicBezTo>
                  <a:cubicBezTo>
                    <a:pt x="3650" y="4621"/>
                    <a:pt x="3958" y="4248"/>
                    <a:pt x="4191" y="3772"/>
                  </a:cubicBezTo>
                  <a:cubicBezTo>
                    <a:pt x="4424" y="3295"/>
                    <a:pt x="4527" y="2745"/>
                    <a:pt x="4527" y="2119"/>
                  </a:cubicBezTo>
                  <a:cubicBezTo>
                    <a:pt x="4527" y="1671"/>
                    <a:pt x="4443" y="1289"/>
                    <a:pt x="4266" y="971"/>
                  </a:cubicBezTo>
                  <a:cubicBezTo>
                    <a:pt x="4107" y="654"/>
                    <a:pt x="3864" y="411"/>
                    <a:pt x="3566" y="253"/>
                  </a:cubicBezTo>
                  <a:cubicBezTo>
                    <a:pt x="3276" y="85"/>
                    <a:pt x="2940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rot="-988383">
              <a:off x="649244" y="439594"/>
              <a:ext cx="234699" cy="172494"/>
            </a:xfrm>
            <a:custGeom>
              <a:avLst/>
              <a:gdLst/>
              <a:ahLst/>
              <a:cxnLst/>
              <a:rect l="l" t="t" r="r" b="b"/>
              <a:pathLst>
                <a:path w="4014" h="2950" extrusionOk="0">
                  <a:moveTo>
                    <a:pt x="1979" y="0"/>
                  </a:moveTo>
                  <a:cubicBezTo>
                    <a:pt x="1895" y="0"/>
                    <a:pt x="1820" y="19"/>
                    <a:pt x="1755" y="65"/>
                  </a:cubicBezTo>
                  <a:cubicBezTo>
                    <a:pt x="1699" y="112"/>
                    <a:pt x="1643" y="196"/>
                    <a:pt x="1596" y="317"/>
                  </a:cubicBezTo>
                  <a:cubicBezTo>
                    <a:pt x="1447" y="719"/>
                    <a:pt x="1307" y="1064"/>
                    <a:pt x="1195" y="1326"/>
                  </a:cubicBezTo>
                  <a:cubicBezTo>
                    <a:pt x="1083" y="1596"/>
                    <a:pt x="952" y="1867"/>
                    <a:pt x="822" y="2156"/>
                  </a:cubicBezTo>
                  <a:cubicBezTo>
                    <a:pt x="766" y="1400"/>
                    <a:pt x="747" y="784"/>
                    <a:pt x="747" y="317"/>
                  </a:cubicBezTo>
                  <a:cubicBezTo>
                    <a:pt x="747" y="196"/>
                    <a:pt x="719" y="131"/>
                    <a:pt x="663" y="84"/>
                  </a:cubicBezTo>
                  <a:cubicBezTo>
                    <a:pt x="616" y="37"/>
                    <a:pt x="532" y="9"/>
                    <a:pt x="430" y="9"/>
                  </a:cubicBezTo>
                  <a:cubicBezTo>
                    <a:pt x="280" y="9"/>
                    <a:pt x="168" y="37"/>
                    <a:pt x="103" y="93"/>
                  </a:cubicBezTo>
                  <a:cubicBezTo>
                    <a:pt x="28" y="140"/>
                    <a:pt x="0" y="243"/>
                    <a:pt x="0" y="383"/>
                  </a:cubicBezTo>
                  <a:lnTo>
                    <a:pt x="0" y="607"/>
                  </a:lnTo>
                  <a:cubicBezTo>
                    <a:pt x="0" y="1036"/>
                    <a:pt x="19" y="1540"/>
                    <a:pt x="66" y="2119"/>
                  </a:cubicBezTo>
                  <a:cubicBezTo>
                    <a:pt x="94" y="2399"/>
                    <a:pt x="150" y="2614"/>
                    <a:pt x="252" y="2754"/>
                  </a:cubicBezTo>
                  <a:cubicBezTo>
                    <a:pt x="346" y="2884"/>
                    <a:pt x="486" y="2950"/>
                    <a:pt x="654" y="2950"/>
                  </a:cubicBezTo>
                  <a:cubicBezTo>
                    <a:pt x="794" y="2950"/>
                    <a:pt x="906" y="2912"/>
                    <a:pt x="1008" y="2847"/>
                  </a:cubicBezTo>
                  <a:cubicBezTo>
                    <a:pt x="1120" y="2772"/>
                    <a:pt x="1214" y="2651"/>
                    <a:pt x="1316" y="2455"/>
                  </a:cubicBezTo>
                  <a:cubicBezTo>
                    <a:pt x="1419" y="2268"/>
                    <a:pt x="1540" y="2007"/>
                    <a:pt x="1662" y="1643"/>
                  </a:cubicBezTo>
                  <a:cubicBezTo>
                    <a:pt x="1680" y="1848"/>
                    <a:pt x="1680" y="2016"/>
                    <a:pt x="1690" y="2119"/>
                  </a:cubicBezTo>
                  <a:cubicBezTo>
                    <a:pt x="1708" y="2418"/>
                    <a:pt x="1755" y="2623"/>
                    <a:pt x="1839" y="2754"/>
                  </a:cubicBezTo>
                  <a:cubicBezTo>
                    <a:pt x="1923" y="2884"/>
                    <a:pt x="2035" y="2940"/>
                    <a:pt x="2213" y="2940"/>
                  </a:cubicBezTo>
                  <a:cubicBezTo>
                    <a:pt x="2362" y="2940"/>
                    <a:pt x="2502" y="2894"/>
                    <a:pt x="2623" y="2810"/>
                  </a:cubicBezTo>
                  <a:cubicBezTo>
                    <a:pt x="2735" y="2726"/>
                    <a:pt x="2875" y="2567"/>
                    <a:pt x="3015" y="2334"/>
                  </a:cubicBezTo>
                  <a:cubicBezTo>
                    <a:pt x="3314" y="1848"/>
                    <a:pt x="3622" y="1223"/>
                    <a:pt x="3967" y="439"/>
                  </a:cubicBezTo>
                  <a:cubicBezTo>
                    <a:pt x="3995" y="355"/>
                    <a:pt x="4014" y="289"/>
                    <a:pt x="4014" y="243"/>
                  </a:cubicBezTo>
                  <a:cubicBezTo>
                    <a:pt x="4014" y="103"/>
                    <a:pt x="3893" y="19"/>
                    <a:pt x="3669" y="19"/>
                  </a:cubicBezTo>
                  <a:cubicBezTo>
                    <a:pt x="3557" y="19"/>
                    <a:pt x="3473" y="47"/>
                    <a:pt x="3389" y="93"/>
                  </a:cubicBezTo>
                  <a:cubicBezTo>
                    <a:pt x="3323" y="140"/>
                    <a:pt x="3267" y="224"/>
                    <a:pt x="3221" y="336"/>
                  </a:cubicBezTo>
                  <a:cubicBezTo>
                    <a:pt x="3062" y="747"/>
                    <a:pt x="2922" y="1074"/>
                    <a:pt x="2810" y="1316"/>
                  </a:cubicBezTo>
                  <a:cubicBezTo>
                    <a:pt x="2689" y="1559"/>
                    <a:pt x="2530" y="1839"/>
                    <a:pt x="2343" y="2184"/>
                  </a:cubicBezTo>
                  <a:cubicBezTo>
                    <a:pt x="2343" y="1988"/>
                    <a:pt x="2334" y="1699"/>
                    <a:pt x="2334" y="1288"/>
                  </a:cubicBezTo>
                  <a:lnTo>
                    <a:pt x="2334" y="336"/>
                  </a:lnTo>
                  <a:cubicBezTo>
                    <a:pt x="2315" y="196"/>
                    <a:pt x="2297" y="112"/>
                    <a:pt x="2241" y="65"/>
                  </a:cubicBezTo>
                  <a:cubicBezTo>
                    <a:pt x="2175" y="19"/>
                    <a:pt x="2101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itle 2">
            <a:extLst>
              <a:ext uri="{FF2B5EF4-FFF2-40B4-BE49-F238E27FC236}">
                <a16:creationId xmlns:a16="http://schemas.microsoft.com/office/drawing/2014/main" xmlns="" id="{DC34CBDE-F123-D84A-9F55-2FF98D88B46A}"/>
              </a:ext>
            </a:extLst>
          </p:cNvPr>
          <p:cNvSpPr txBox="1">
            <a:spLocks/>
          </p:cNvSpPr>
          <p:nvPr/>
        </p:nvSpPr>
        <p:spPr>
          <a:xfrm>
            <a:off x="1204950" y="413619"/>
            <a:ext cx="6734100" cy="500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Kiểm tra và chỉnh sửa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F33DB46-3BEC-9043-BA37-0243EF82E87F}"/>
              </a:ext>
            </a:extLst>
          </p:cNvPr>
          <p:cNvSpPr/>
          <p:nvPr/>
        </p:nvSpPr>
        <p:spPr>
          <a:xfrm>
            <a:off x="974480" y="1288111"/>
            <a:ext cx="3374883" cy="3368416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20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kể:</a:t>
            </a:r>
          </a:p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nội dung kể đã nêu được những thông tin chính trong dàn ý chưa, cách thức kể có đáp ứng theo yêu cầu đã nêu hay không. Xác định được các lỗi cần chỉnh sửa khi kể về một chuyến đi đáng nhớ.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389DAF-52BC-BB42-B3AB-8CE33FB3F04B}"/>
              </a:ext>
            </a:extLst>
          </p:cNvPr>
          <p:cNvSpPr/>
          <p:nvPr/>
        </p:nvSpPr>
        <p:spPr>
          <a:xfrm>
            <a:off x="4599263" y="1285813"/>
            <a:ext cx="3374883" cy="3368416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20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nghe:</a:t>
            </a:r>
          </a:p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kiểm tra các thông tin thu được từ câu chuyện về chuyến đi của bạn (đi đâu, đi với ai, có gì thú vị, đáng nhớ,…); nhận xét được cách kể (ưu điểm và hạn chế); tự xác định các lỗi khi nghe (không tập trung, không nắm được thông tin, có thái độ không đúng khi nghe, trao đổi,…).</a:t>
            </a:r>
          </a:p>
        </p:txBody>
      </p:sp>
    </p:spTree>
    <p:extLst>
      <p:ext uri="{BB962C8B-B14F-4D97-AF65-F5344CB8AC3E}">
        <p14:creationId xmlns:p14="http://schemas.microsoft.com/office/powerpoint/2010/main" val="283139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" name="Google Shape;4659;p61"/>
          <p:cNvSpPr/>
          <p:nvPr/>
        </p:nvSpPr>
        <p:spPr>
          <a:xfrm>
            <a:off x="383087" y="1132500"/>
            <a:ext cx="2819974" cy="2878480"/>
          </a:xfrm>
          <a:custGeom>
            <a:avLst/>
            <a:gdLst/>
            <a:ahLst/>
            <a:cxnLst/>
            <a:rect l="l" t="t" r="r" b="b"/>
            <a:pathLst>
              <a:path w="15665" h="15990" extrusionOk="0">
                <a:moveTo>
                  <a:pt x="15511" y="14315"/>
                </a:moveTo>
                <a:cubicBezTo>
                  <a:pt x="15460" y="13724"/>
                  <a:pt x="15562" y="13581"/>
                  <a:pt x="15511" y="13160"/>
                </a:cubicBezTo>
                <a:cubicBezTo>
                  <a:pt x="15460" y="12743"/>
                  <a:pt x="15433" y="12624"/>
                  <a:pt x="15357" y="11934"/>
                </a:cubicBezTo>
                <a:cubicBezTo>
                  <a:pt x="15279" y="11247"/>
                  <a:pt x="15330" y="11028"/>
                  <a:pt x="15330" y="10317"/>
                </a:cubicBezTo>
                <a:cubicBezTo>
                  <a:pt x="15330" y="9606"/>
                  <a:pt x="15460" y="4993"/>
                  <a:pt x="15460" y="4354"/>
                </a:cubicBezTo>
                <a:cubicBezTo>
                  <a:pt x="15460" y="3715"/>
                  <a:pt x="15586" y="3049"/>
                  <a:pt x="15586" y="2191"/>
                </a:cubicBezTo>
                <a:cubicBezTo>
                  <a:pt x="15586" y="1334"/>
                  <a:pt x="15535" y="278"/>
                  <a:pt x="15409" y="230"/>
                </a:cubicBezTo>
                <a:cubicBezTo>
                  <a:pt x="15330" y="203"/>
                  <a:pt x="15101" y="189"/>
                  <a:pt x="14896" y="186"/>
                </a:cubicBezTo>
                <a:cubicBezTo>
                  <a:pt x="14886" y="363"/>
                  <a:pt x="14862" y="674"/>
                  <a:pt x="14838" y="708"/>
                </a:cubicBezTo>
                <a:cubicBezTo>
                  <a:pt x="14828" y="725"/>
                  <a:pt x="14828" y="742"/>
                  <a:pt x="14828" y="760"/>
                </a:cubicBezTo>
                <a:cubicBezTo>
                  <a:pt x="14937" y="807"/>
                  <a:pt x="15009" y="913"/>
                  <a:pt x="15009" y="1040"/>
                </a:cubicBezTo>
                <a:cubicBezTo>
                  <a:pt x="15009" y="1204"/>
                  <a:pt x="14869" y="1340"/>
                  <a:pt x="14698" y="1340"/>
                </a:cubicBezTo>
                <a:cubicBezTo>
                  <a:pt x="14524" y="1340"/>
                  <a:pt x="14387" y="1204"/>
                  <a:pt x="14387" y="1040"/>
                </a:cubicBezTo>
                <a:cubicBezTo>
                  <a:pt x="14387" y="937"/>
                  <a:pt x="14438" y="852"/>
                  <a:pt x="14513" y="794"/>
                </a:cubicBezTo>
                <a:cubicBezTo>
                  <a:pt x="14530" y="667"/>
                  <a:pt x="14547" y="520"/>
                  <a:pt x="14547" y="452"/>
                </a:cubicBezTo>
                <a:cubicBezTo>
                  <a:pt x="14547" y="408"/>
                  <a:pt x="14541" y="295"/>
                  <a:pt x="14527" y="186"/>
                </a:cubicBezTo>
                <a:cubicBezTo>
                  <a:pt x="14339" y="203"/>
                  <a:pt x="13891" y="288"/>
                  <a:pt x="13621" y="315"/>
                </a:cubicBezTo>
                <a:cubicBezTo>
                  <a:pt x="13615" y="486"/>
                  <a:pt x="13598" y="684"/>
                  <a:pt x="13580" y="708"/>
                </a:cubicBezTo>
                <a:cubicBezTo>
                  <a:pt x="13570" y="725"/>
                  <a:pt x="13567" y="739"/>
                  <a:pt x="13567" y="756"/>
                </a:cubicBezTo>
                <a:cubicBezTo>
                  <a:pt x="13686" y="801"/>
                  <a:pt x="13768" y="910"/>
                  <a:pt x="13768" y="1040"/>
                </a:cubicBezTo>
                <a:cubicBezTo>
                  <a:pt x="13768" y="1204"/>
                  <a:pt x="13625" y="1340"/>
                  <a:pt x="13454" y="1340"/>
                </a:cubicBezTo>
                <a:cubicBezTo>
                  <a:pt x="13280" y="1340"/>
                  <a:pt x="13143" y="1204"/>
                  <a:pt x="13143" y="1040"/>
                </a:cubicBezTo>
                <a:cubicBezTo>
                  <a:pt x="13143" y="927"/>
                  <a:pt x="13208" y="828"/>
                  <a:pt x="13300" y="777"/>
                </a:cubicBezTo>
                <a:cubicBezTo>
                  <a:pt x="13314" y="654"/>
                  <a:pt x="13331" y="517"/>
                  <a:pt x="13331" y="452"/>
                </a:cubicBezTo>
                <a:cubicBezTo>
                  <a:pt x="13331" y="428"/>
                  <a:pt x="13328" y="380"/>
                  <a:pt x="13324" y="326"/>
                </a:cubicBezTo>
                <a:cubicBezTo>
                  <a:pt x="13071" y="312"/>
                  <a:pt x="12709" y="281"/>
                  <a:pt x="12545" y="281"/>
                </a:cubicBezTo>
                <a:lnTo>
                  <a:pt x="12388" y="281"/>
                </a:lnTo>
                <a:cubicBezTo>
                  <a:pt x="12378" y="462"/>
                  <a:pt x="12361" y="688"/>
                  <a:pt x="12343" y="715"/>
                </a:cubicBezTo>
                <a:cubicBezTo>
                  <a:pt x="12337" y="732"/>
                  <a:pt x="12333" y="742"/>
                  <a:pt x="12333" y="760"/>
                </a:cubicBezTo>
                <a:cubicBezTo>
                  <a:pt x="12453" y="804"/>
                  <a:pt x="12538" y="913"/>
                  <a:pt x="12538" y="1043"/>
                </a:cubicBezTo>
                <a:cubicBezTo>
                  <a:pt x="12538" y="1211"/>
                  <a:pt x="12395" y="1347"/>
                  <a:pt x="12224" y="1347"/>
                </a:cubicBezTo>
                <a:cubicBezTo>
                  <a:pt x="12053" y="1347"/>
                  <a:pt x="11913" y="1211"/>
                  <a:pt x="11913" y="1043"/>
                </a:cubicBezTo>
                <a:cubicBezTo>
                  <a:pt x="11913" y="930"/>
                  <a:pt x="11978" y="835"/>
                  <a:pt x="12070" y="783"/>
                </a:cubicBezTo>
                <a:cubicBezTo>
                  <a:pt x="12084" y="657"/>
                  <a:pt x="12101" y="520"/>
                  <a:pt x="12101" y="459"/>
                </a:cubicBezTo>
                <a:cubicBezTo>
                  <a:pt x="12101" y="425"/>
                  <a:pt x="12097" y="350"/>
                  <a:pt x="12087" y="274"/>
                </a:cubicBezTo>
                <a:cubicBezTo>
                  <a:pt x="11838" y="264"/>
                  <a:pt x="11575" y="244"/>
                  <a:pt x="11537" y="209"/>
                </a:cubicBezTo>
                <a:cubicBezTo>
                  <a:pt x="11506" y="179"/>
                  <a:pt x="11301" y="162"/>
                  <a:pt x="11093" y="151"/>
                </a:cubicBezTo>
                <a:cubicBezTo>
                  <a:pt x="11093" y="162"/>
                  <a:pt x="11096" y="172"/>
                  <a:pt x="11106" y="186"/>
                </a:cubicBezTo>
                <a:cubicBezTo>
                  <a:pt x="11130" y="223"/>
                  <a:pt x="11158" y="688"/>
                  <a:pt x="11158" y="736"/>
                </a:cubicBezTo>
                <a:cubicBezTo>
                  <a:pt x="11158" y="749"/>
                  <a:pt x="11154" y="766"/>
                  <a:pt x="11147" y="783"/>
                </a:cubicBezTo>
                <a:cubicBezTo>
                  <a:pt x="11240" y="835"/>
                  <a:pt x="11298" y="930"/>
                  <a:pt x="11298" y="1040"/>
                </a:cubicBezTo>
                <a:cubicBezTo>
                  <a:pt x="11298" y="1204"/>
                  <a:pt x="11158" y="1340"/>
                  <a:pt x="10987" y="1340"/>
                </a:cubicBezTo>
                <a:cubicBezTo>
                  <a:pt x="10816" y="1340"/>
                  <a:pt x="10676" y="1204"/>
                  <a:pt x="10676" y="1040"/>
                </a:cubicBezTo>
                <a:cubicBezTo>
                  <a:pt x="10676" y="927"/>
                  <a:pt x="10737" y="835"/>
                  <a:pt x="10830" y="777"/>
                </a:cubicBezTo>
                <a:cubicBezTo>
                  <a:pt x="10840" y="654"/>
                  <a:pt x="10864" y="462"/>
                  <a:pt x="10864" y="401"/>
                </a:cubicBezTo>
                <a:cubicBezTo>
                  <a:pt x="10864" y="350"/>
                  <a:pt x="10850" y="240"/>
                  <a:pt x="10836" y="138"/>
                </a:cubicBezTo>
                <a:cubicBezTo>
                  <a:pt x="10734" y="134"/>
                  <a:pt x="10652" y="134"/>
                  <a:pt x="10628" y="134"/>
                </a:cubicBezTo>
                <a:cubicBezTo>
                  <a:pt x="10560" y="134"/>
                  <a:pt x="10184" y="144"/>
                  <a:pt x="9917" y="168"/>
                </a:cubicBezTo>
                <a:cubicBezTo>
                  <a:pt x="9910" y="343"/>
                  <a:pt x="9890" y="674"/>
                  <a:pt x="9873" y="708"/>
                </a:cubicBezTo>
                <a:cubicBezTo>
                  <a:pt x="9863" y="725"/>
                  <a:pt x="9859" y="739"/>
                  <a:pt x="9859" y="753"/>
                </a:cubicBezTo>
                <a:cubicBezTo>
                  <a:pt x="9979" y="794"/>
                  <a:pt x="10068" y="907"/>
                  <a:pt x="10068" y="1033"/>
                </a:cubicBezTo>
                <a:cubicBezTo>
                  <a:pt x="10068" y="1200"/>
                  <a:pt x="9928" y="1337"/>
                  <a:pt x="9757" y="1337"/>
                </a:cubicBezTo>
                <a:cubicBezTo>
                  <a:pt x="9586" y="1337"/>
                  <a:pt x="9446" y="1200"/>
                  <a:pt x="9446" y="1033"/>
                </a:cubicBezTo>
                <a:cubicBezTo>
                  <a:pt x="9446" y="920"/>
                  <a:pt x="9514" y="821"/>
                  <a:pt x="9610" y="770"/>
                </a:cubicBezTo>
                <a:cubicBezTo>
                  <a:pt x="9623" y="650"/>
                  <a:pt x="9637" y="514"/>
                  <a:pt x="9637" y="449"/>
                </a:cubicBezTo>
                <a:cubicBezTo>
                  <a:pt x="9637" y="408"/>
                  <a:pt x="9627" y="315"/>
                  <a:pt x="9623" y="220"/>
                </a:cubicBezTo>
                <a:cubicBezTo>
                  <a:pt x="9435" y="278"/>
                  <a:pt x="8919" y="397"/>
                  <a:pt x="8755" y="397"/>
                </a:cubicBezTo>
                <a:lnTo>
                  <a:pt x="8718" y="397"/>
                </a:lnTo>
                <a:cubicBezTo>
                  <a:pt x="8704" y="544"/>
                  <a:pt x="8687" y="684"/>
                  <a:pt x="8670" y="705"/>
                </a:cubicBezTo>
                <a:cubicBezTo>
                  <a:pt x="8653" y="725"/>
                  <a:pt x="8653" y="742"/>
                  <a:pt x="8660" y="766"/>
                </a:cubicBezTo>
                <a:cubicBezTo>
                  <a:pt x="8762" y="818"/>
                  <a:pt x="8834" y="913"/>
                  <a:pt x="8834" y="1033"/>
                </a:cubicBezTo>
                <a:cubicBezTo>
                  <a:pt x="8834" y="1200"/>
                  <a:pt x="8694" y="1337"/>
                  <a:pt x="8523" y="1337"/>
                </a:cubicBezTo>
                <a:cubicBezTo>
                  <a:pt x="8345" y="1337"/>
                  <a:pt x="8209" y="1200"/>
                  <a:pt x="8209" y="1033"/>
                </a:cubicBezTo>
                <a:cubicBezTo>
                  <a:pt x="8209" y="941"/>
                  <a:pt x="8253" y="859"/>
                  <a:pt x="8321" y="804"/>
                </a:cubicBezTo>
                <a:cubicBezTo>
                  <a:pt x="8339" y="674"/>
                  <a:pt x="8359" y="517"/>
                  <a:pt x="8359" y="449"/>
                </a:cubicBezTo>
                <a:cubicBezTo>
                  <a:pt x="8359" y="428"/>
                  <a:pt x="8359" y="397"/>
                  <a:pt x="8356" y="363"/>
                </a:cubicBezTo>
                <a:cubicBezTo>
                  <a:pt x="8089" y="332"/>
                  <a:pt x="7761" y="298"/>
                  <a:pt x="7491" y="298"/>
                </a:cubicBezTo>
                <a:lnTo>
                  <a:pt x="7423" y="298"/>
                </a:lnTo>
                <a:cubicBezTo>
                  <a:pt x="7416" y="476"/>
                  <a:pt x="7399" y="681"/>
                  <a:pt x="7382" y="705"/>
                </a:cubicBezTo>
                <a:cubicBezTo>
                  <a:pt x="7372" y="719"/>
                  <a:pt x="7368" y="732"/>
                  <a:pt x="7368" y="742"/>
                </a:cubicBezTo>
                <a:cubicBezTo>
                  <a:pt x="7501" y="777"/>
                  <a:pt x="7594" y="893"/>
                  <a:pt x="7594" y="1033"/>
                </a:cubicBezTo>
                <a:cubicBezTo>
                  <a:pt x="7594" y="1200"/>
                  <a:pt x="7454" y="1337"/>
                  <a:pt x="7283" y="1337"/>
                </a:cubicBezTo>
                <a:cubicBezTo>
                  <a:pt x="7108" y="1337"/>
                  <a:pt x="6972" y="1200"/>
                  <a:pt x="6972" y="1033"/>
                </a:cubicBezTo>
                <a:cubicBezTo>
                  <a:pt x="6972" y="927"/>
                  <a:pt x="7026" y="838"/>
                  <a:pt x="7112" y="783"/>
                </a:cubicBezTo>
                <a:cubicBezTo>
                  <a:pt x="7125" y="657"/>
                  <a:pt x="7143" y="514"/>
                  <a:pt x="7143" y="449"/>
                </a:cubicBezTo>
                <a:cubicBezTo>
                  <a:pt x="7143" y="414"/>
                  <a:pt x="7139" y="356"/>
                  <a:pt x="7132" y="288"/>
                </a:cubicBezTo>
                <a:cubicBezTo>
                  <a:pt x="6859" y="271"/>
                  <a:pt x="6551" y="244"/>
                  <a:pt x="6305" y="227"/>
                </a:cubicBezTo>
                <a:cubicBezTo>
                  <a:pt x="6292" y="411"/>
                  <a:pt x="6271" y="674"/>
                  <a:pt x="6251" y="708"/>
                </a:cubicBezTo>
                <a:cubicBezTo>
                  <a:pt x="6227" y="742"/>
                  <a:pt x="6234" y="770"/>
                  <a:pt x="6240" y="804"/>
                </a:cubicBezTo>
                <a:cubicBezTo>
                  <a:pt x="6312" y="859"/>
                  <a:pt x="6360" y="944"/>
                  <a:pt x="6360" y="1040"/>
                </a:cubicBezTo>
                <a:cubicBezTo>
                  <a:pt x="6360" y="1204"/>
                  <a:pt x="6220" y="1340"/>
                  <a:pt x="6049" y="1340"/>
                </a:cubicBezTo>
                <a:cubicBezTo>
                  <a:pt x="5875" y="1340"/>
                  <a:pt x="5738" y="1204"/>
                  <a:pt x="5738" y="1040"/>
                </a:cubicBezTo>
                <a:cubicBezTo>
                  <a:pt x="5738" y="913"/>
                  <a:pt x="5813" y="807"/>
                  <a:pt x="5926" y="760"/>
                </a:cubicBezTo>
                <a:cubicBezTo>
                  <a:pt x="5943" y="640"/>
                  <a:pt x="5953" y="514"/>
                  <a:pt x="5953" y="452"/>
                </a:cubicBezTo>
                <a:cubicBezTo>
                  <a:pt x="5953" y="411"/>
                  <a:pt x="5947" y="309"/>
                  <a:pt x="5933" y="206"/>
                </a:cubicBezTo>
                <a:lnTo>
                  <a:pt x="5919" y="206"/>
                </a:lnTo>
                <a:cubicBezTo>
                  <a:pt x="5755" y="206"/>
                  <a:pt x="5294" y="90"/>
                  <a:pt x="5003" y="25"/>
                </a:cubicBezTo>
                <a:cubicBezTo>
                  <a:pt x="5007" y="39"/>
                  <a:pt x="5010" y="56"/>
                  <a:pt x="5010" y="66"/>
                </a:cubicBezTo>
                <a:cubicBezTo>
                  <a:pt x="5010" y="121"/>
                  <a:pt x="4976" y="667"/>
                  <a:pt x="4945" y="708"/>
                </a:cubicBezTo>
                <a:cubicBezTo>
                  <a:pt x="4935" y="725"/>
                  <a:pt x="4935" y="742"/>
                  <a:pt x="4935" y="760"/>
                </a:cubicBezTo>
                <a:cubicBezTo>
                  <a:pt x="5044" y="807"/>
                  <a:pt x="5116" y="913"/>
                  <a:pt x="5116" y="1040"/>
                </a:cubicBezTo>
                <a:cubicBezTo>
                  <a:pt x="5116" y="1204"/>
                  <a:pt x="4976" y="1340"/>
                  <a:pt x="4805" y="1340"/>
                </a:cubicBezTo>
                <a:cubicBezTo>
                  <a:pt x="4631" y="1340"/>
                  <a:pt x="4494" y="1204"/>
                  <a:pt x="4494" y="1040"/>
                </a:cubicBezTo>
                <a:cubicBezTo>
                  <a:pt x="4494" y="937"/>
                  <a:pt x="4546" y="852"/>
                  <a:pt x="4621" y="794"/>
                </a:cubicBezTo>
                <a:cubicBezTo>
                  <a:pt x="4638" y="667"/>
                  <a:pt x="4655" y="520"/>
                  <a:pt x="4655" y="452"/>
                </a:cubicBezTo>
                <a:cubicBezTo>
                  <a:pt x="4655" y="377"/>
                  <a:pt x="4631" y="144"/>
                  <a:pt x="4614" y="1"/>
                </a:cubicBezTo>
                <a:cubicBezTo>
                  <a:pt x="4433" y="21"/>
                  <a:pt x="4153" y="59"/>
                  <a:pt x="3790" y="59"/>
                </a:cubicBezTo>
                <a:lnTo>
                  <a:pt x="3715" y="59"/>
                </a:lnTo>
                <a:lnTo>
                  <a:pt x="3715" y="66"/>
                </a:lnTo>
                <a:cubicBezTo>
                  <a:pt x="3715" y="121"/>
                  <a:pt x="3691" y="667"/>
                  <a:pt x="3671" y="708"/>
                </a:cubicBezTo>
                <a:cubicBezTo>
                  <a:pt x="3661" y="722"/>
                  <a:pt x="3661" y="736"/>
                  <a:pt x="3661" y="749"/>
                </a:cubicBezTo>
                <a:cubicBezTo>
                  <a:pt x="3790" y="787"/>
                  <a:pt x="3879" y="903"/>
                  <a:pt x="3879" y="1033"/>
                </a:cubicBezTo>
                <a:cubicBezTo>
                  <a:pt x="3879" y="1200"/>
                  <a:pt x="3739" y="1337"/>
                  <a:pt x="3568" y="1337"/>
                </a:cubicBezTo>
                <a:cubicBezTo>
                  <a:pt x="3397" y="1337"/>
                  <a:pt x="3254" y="1200"/>
                  <a:pt x="3254" y="1033"/>
                </a:cubicBezTo>
                <a:cubicBezTo>
                  <a:pt x="3254" y="913"/>
                  <a:pt x="3329" y="807"/>
                  <a:pt x="3435" y="760"/>
                </a:cubicBezTo>
                <a:cubicBezTo>
                  <a:pt x="3449" y="640"/>
                  <a:pt x="3456" y="510"/>
                  <a:pt x="3456" y="449"/>
                </a:cubicBezTo>
                <a:cubicBezTo>
                  <a:pt x="3456" y="384"/>
                  <a:pt x="3442" y="206"/>
                  <a:pt x="3432" y="66"/>
                </a:cubicBezTo>
                <a:cubicBezTo>
                  <a:pt x="3063" y="86"/>
                  <a:pt x="2738" y="127"/>
                  <a:pt x="2547" y="127"/>
                </a:cubicBezTo>
                <a:cubicBezTo>
                  <a:pt x="2516" y="127"/>
                  <a:pt x="2485" y="134"/>
                  <a:pt x="2451" y="134"/>
                </a:cubicBezTo>
                <a:cubicBezTo>
                  <a:pt x="2444" y="237"/>
                  <a:pt x="2434" y="343"/>
                  <a:pt x="2434" y="394"/>
                </a:cubicBezTo>
                <a:cubicBezTo>
                  <a:pt x="2434" y="459"/>
                  <a:pt x="2447" y="623"/>
                  <a:pt x="2461" y="760"/>
                </a:cubicBezTo>
                <a:cubicBezTo>
                  <a:pt x="2567" y="807"/>
                  <a:pt x="2639" y="913"/>
                  <a:pt x="2639" y="1033"/>
                </a:cubicBezTo>
                <a:cubicBezTo>
                  <a:pt x="2639" y="1200"/>
                  <a:pt x="2499" y="1337"/>
                  <a:pt x="2328" y="1337"/>
                </a:cubicBezTo>
                <a:cubicBezTo>
                  <a:pt x="2157" y="1337"/>
                  <a:pt x="2017" y="1200"/>
                  <a:pt x="2017" y="1033"/>
                </a:cubicBezTo>
                <a:cubicBezTo>
                  <a:pt x="2017" y="920"/>
                  <a:pt x="2085" y="821"/>
                  <a:pt x="2178" y="770"/>
                </a:cubicBezTo>
                <a:cubicBezTo>
                  <a:pt x="2178" y="688"/>
                  <a:pt x="2195" y="309"/>
                  <a:pt x="2219" y="175"/>
                </a:cubicBezTo>
                <a:cubicBezTo>
                  <a:pt x="2034" y="220"/>
                  <a:pt x="1853" y="274"/>
                  <a:pt x="1764" y="274"/>
                </a:cubicBezTo>
                <a:cubicBezTo>
                  <a:pt x="1641" y="274"/>
                  <a:pt x="1405" y="363"/>
                  <a:pt x="1231" y="309"/>
                </a:cubicBezTo>
                <a:cubicBezTo>
                  <a:pt x="1221" y="479"/>
                  <a:pt x="1210" y="681"/>
                  <a:pt x="1197" y="705"/>
                </a:cubicBezTo>
                <a:cubicBezTo>
                  <a:pt x="1187" y="719"/>
                  <a:pt x="1187" y="732"/>
                  <a:pt x="1187" y="742"/>
                </a:cubicBezTo>
                <a:cubicBezTo>
                  <a:pt x="1316" y="783"/>
                  <a:pt x="1405" y="896"/>
                  <a:pt x="1405" y="1030"/>
                </a:cubicBezTo>
                <a:cubicBezTo>
                  <a:pt x="1405" y="1197"/>
                  <a:pt x="1265" y="1334"/>
                  <a:pt x="1094" y="1334"/>
                </a:cubicBezTo>
                <a:cubicBezTo>
                  <a:pt x="920" y="1334"/>
                  <a:pt x="783" y="1197"/>
                  <a:pt x="783" y="1030"/>
                </a:cubicBezTo>
                <a:cubicBezTo>
                  <a:pt x="783" y="910"/>
                  <a:pt x="855" y="804"/>
                  <a:pt x="961" y="756"/>
                </a:cubicBezTo>
                <a:cubicBezTo>
                  <a:pt x="975" y="637"/>
                  <a:pt x="982" y="503"/>
                  <a:pt x="982" y="445"/>
                </a:cubicBezTo>
                <a:cubicBezTo>
                  <a:pt x="982" y="394"/>
                  <a:pt x="975" y="278"/>
                  <a:pt x="964" y="158"/>
                </a:cubicBezTo>
                <a:cubicBezTo>
                  <a:pt x="725" y="83"/>
                  <a:pt x="366" y="73"/>
                  <a:pt x="366" y="73"/>
                </a:cubicBezTo>
                <a:cubicBezTo>
                  <a:pt x="240" y="73"/>
                  <a:pt x="38" y="466"/>
                  <a:pt x="38" y="589"/>
                </a:cubicBezTo>
                <a:lnTo>
                  <a:pt x="38" y="2649"/>
                </a:lnTo>
                <a:cubicBezTo>
                  <a:pt x="38" y="2772"/>
                  <a:pt x="90" y="6699"/>
                  <a:pt x="90" y="7946"/>
                </a:cubicBezTo>
                <a:cubicBezTo>
                  <a:pt x="90" y="9196"/>
                  <a:pt x="38" y="12607"/>
                  <a:pt x="38" y="13464"/>
                </a:cubicBezTo>
                <a:cubicBezTo>
                  <a:pt x="38" y="14322"/>
                  <a:pt x="1" y="15607"/>
                  <a:pt x="90" y="15692"/>
                </a:cubicBezTo>
                <a:cubicBezTo>
                  <a:pt x="178" y="15778"/>
                  <a:pt x="366" y="15720"/>
                  <a:pt x="445" y="15648"/>
                </a:cubicBezTo>
                <a:cubicBezTo>
                  <a:pt x="520" y="15573"/>
                  <a:pt x="599" y="15450"/>
                  <a:pt x="722" y="15450"/>
                </a:cubicBezTo>
                <a:cubicBezTo>
                  <a:pt x="845" y="15450"/>
                  <a:pt x="1026" y="15843"/>
                  <a:pt x="1180" y="15843"/>
                </a:cubicBezTo>
                <a:cubicBezTo>
                  <a:pt x="1333" y="15843"/>
                  <a:pt x="1456" y="15990"/>
                  <a:pt x="1689" y="15843"/>
                </a:cubicBezTo>
                <a:cubicBezTo>
                  <a:pt x="1914" y="15699"/>
                  <a:pt x="2171" y="15600"/>
                  <a:pt x="2321" y="15549"/>
                </a:cubicBezTo>
                <a:cubicBezTo>
                  <a:pt x="2475" y="15501"/>
                  <a:pt x="2570" y="15692"/>
                  <a:pt x="2854" y="15672"/>
                </a:cubicBezTo>
                <a:cubicBezTo>
                  <a:pt x="3131" y="15648"/>
                  <a:pt x="3510" y="15720"/>
                  <a:pt x="3743" y="15648"/>
                </a:cubicBezTo>
                <a:cubicBezTo>
                  <a:pt x="3968" y="15573"/>
                  <a:pt x="4173" y="15522"/>
                  <a:pt x="4450" y="15426"/>
                </a:cubicBezTo>
                <a:cubicBezTo>
                  <a:pt x="4730" y="15327"/>
                  <a:pt x="5567" y="15204"/>
                  <a:pt x="5721" y="15204"/>
                </a:cubicBezTo>
                <a:cubicBezTo>
                  <a:pt x="5875" y="15204"/>
                  <a:pt x="6100" y="15692"/>
                  <a:pt x="6305" y="15692"/>
                </a:cubicBezTo>
                <a:cubicBezTo>
                  <a:pt x="6510" y="15692"/>
                  <a:pt x="7091" y="15819"/>
                  <a:pt x="7218" y="15692"/>
                </a:cubicBezTo>
                <a:cubicBezTo>
                  <a:pt x="7348" y="15569"/>
                  <a:pt x="7877" y="15399"/>
                  <a:pt x="7952" y="15399"/>
                </a:cubicBezTo>
                <a:cubicBezTo>
                  <a:pt x="8031" y="15399"/>
                  <a:pt x="8157" y="15692"/>
                  <a:pt x="8335" y="15692"/>
                </a:cubicBezTo>
                <a:cubicBezTo>
                  <a:pt x="8513" y="15692"/>
                  <a:pt x="9654" y="15768"/>
                  <a:pt x="9805" y="15692"/>
                </a:cubicBezTo>
                <a:cubicBezTo>
                  <a:pt x="9958" y="15621"/>
                  <a:pt x="10512" y="15597"/>
                  <a:pt x="10795" y="15522"/>
                </a:cubicBezTo>
                <a:cubicBezTo>
                  <a:pt x="11072" y="15450"/>
                  <a:pt x="11124" y="15327"/>
                  <a:pt x="11428" y="15327"/>
                </a:cubicBezTo>
                <a:cubicBezTo>
                  <a:pt x="11728" y="15327"/>
                  <a:pt x="11985" y="15450"/>
                  <a:pt x="12084" y="15450"/>
                </a:cubicBezTo>
                <a:cubicBezTo>
                  <a:pt x="12186" y="15450"/>
                  <a:pt x="12668" y="15692"/>
                  <a:pt x="12668" y="15692"/>
                </a:cubicBezTo>
                <a:cubicBezTo>
                  <a:pt x="12668" y="15692"/>
                  <a:pt x="12948" y="15764"/>
                  <a:pt x="13023" y="15764"/>
                </a:cubicBezTo>
                <a:cubicBezTo>
                  <a:pt x="13102" y="15764"/>
                  <a:pt x="13290" y="15826"/>
                  <a:pt x="13430" y="15692"/>
                </a:cubicBezTo>
                <a:cubicBezTo>
                  <a:pt x="13570" y="15556"/>
                  <a:pt x="13693" y="15498"/>
                  <a:pt x="13809" y="15450"/>
                </a:cubicBezTo>
                <a:cubicBezTo>
                  <a:pt x="14114" y="15327"/>
                  <a:pt x="14342" y="15402"/>
                  <a:pt x="14571" y="15450"/>
                </a:cubicBezTo>
                <a:cubicBezTo>
                  <a:pt x="14797" y="15498"/>
                  <a:pt x="15446" y="15805"/>
                  <a:pt x="15511" y="15744"/>
                </a:cubicBezTo>
                <a:cubicBezTo>
                  <a:pt x="15573" y="15686"/>
                  <a:pt x="15665" y="15378"/>
                  <a:pt x="15665" y="15207"/>
                </a:cubicBezTo>
                <a:cubicBezTo>
                  <a:pt x="15638" y="15050"/>
                  <a:pt x="15562" y="14903"/>
                  <a:pt x="15511" y="143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61"/>
          <p:cNvSpPr txBox="1">
            <a:spLocks noGrp="1"/>
          </p:cNvSpPr>
          <p:nvPr>
            <p:ph type="title"/>
          </p:nvPr>
        </p:nvSpPr>
        <p:spPr>
          <a:xfrm>
            <a:off x="732275" y="1528650"/>
            <a:ext cx="2273700" cy="20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61" name="Google Shape;4661;p61"/>
          <p:cNvGrpSpPr/>
          <p:nvPr/>
        </p:nvGrpSpPr>
        <p:grpSpPr>
          <a:xfrm rot="-131395">
            <a:off x="227528" y="2093252"/>
            <a:ext cx="341653" cy="891592"/>
            <a:chOff x="4961815" y="3122190"/>
            <a:chExt cx="328020" cy="856015"/>
          </a:xfrm>
        </p:grpSpPr>
        <p:sp>
          <p:nvSpPr>
            <p:cNvPr id="4662" name="Google Shape;4662;p61"/>
            <p:cNvSpPr/>
            <p:nvPr/>
          </p:nvSpPr>
          <p:spPr>
            <a:xfrm rot="-5059525">
              <a:off x="4713158" y="3425774"/>
              <a:ext cx="825333" cy="24884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1"/>
            <p:cNvSpPr/>
            <p:nvPr/>
          </p:nvSpPr>
          <p:spPr>
            <a:xfrm rot="-5059525">
              <a:off x="5040076" y="3321488"/>
              <a:ext cx="69006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1"/>
            <p:cNvSpPr/>
            <p:nvPr/>
          </p:nvSpPr>
          <p:spPr>
            <a:xfrm rot="-5059525">
              <a:off x="5011151" y="3844929"/>
              <a:ext cx="66098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1"/>
            <p:cNvSpPr/>
            <p:nvPr/>
          </p:nvSpPr>
          <p:spPr>
            <a:xfrm rot="-5059525">
              <a:off x="5242418" y="3145974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1"/>
            <p:cNvSpPr/>
            <p:nvPr/>
          </p:nvSpPr>
          <p:spPr>
            <a:xfrm rot="-5059525">
              <a:off x="5194218" y="3623975"/>
              <a:ext cx="72341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1"/>
            <p:cNvSpPr/>
            <p:nvPr/>
          </p:nvSpPr>
          <p:spPr>
            <a:xfrm rot="-5059525">
              <a:off x="5070201" y="3423062"/>
              <a:ext cx="66654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1"/>
            <p:cNvSpPr/>
            <p:nvPr/>
          </p:nvSpPr>
          <p:spPr>
            <a:xfrm rot="-5059525">
              <a:off x="5145825" y="3521614"/>
              <a:ext cx="66098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1"/>
            <p:cNvSpPr/>
            <p:nvPr/>
          </p:nvSpPr>
          <p:spPr>
            <a:xfrm rot="-5059525">
              <a:off x="5141468" y="3160038"/>
              <a:ext cx="66355" cy="2828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1"/>
            <p:cNvSpPr/>
            <p:nvPr/>
          </p:nvSpPr>
          <p:spPr>
            <a:xfrm rot="-5059525">
              <a:off x="5102892" y="3727485"/>
              <a:ext cx="66954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1"/>
            <p:cNvSpPr/>
            <p:nvPr/>
          </p:nvSpPr>
          <p:spPr>
            <a:xfrm rot="-5059525">
              <a:off x="4971229" y="3901429"/>
              <a:ext cx="66227" cy="28395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1"/>
            <p:cNvSpPr/>
            <p:nvPr/>
          </p:nvSpPr>
          <p:spPr>
            <a:xfrm rot="-5059525">
              <a:off x="5035673" y="3546214"/>
              <a:ext cx="65799" cy="27096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1"/>
            <p:cNvSpPr/>
            <p:nvPr/>
          </p:nvSpPr>
          <p:spPr>
            <a:xfrm rot="-5059525">
              <a:off x="5029642" y="3402933"/>
              <a:ext cx="51305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1"/>
            <p:cNvSpPr/>
            <p:nvPr/>
          </p:nvSpPr>
          <p:spPr>
            <a:xfrm rot="-5059525">
              <a:off x="4965846" y="3643553"/>
              <a:ext cx="67509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1"/>
            <p:cNvSpPr/>
            <p:nvPr/>
          </p:nvSpPr>
          <p:spPr>
            <a:xfrm rot="-5059525">
              <a:off x="5008148" y="3241591"/>
              <a:ext cx="64901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1"/>
            <p:cNvSpPr/>
            <p:nvPr/>
          </p:nvSpPr>
          <p:spPr>
            <a:xfrm rot="-5059525">
              <a:off x="5145495" y="3897065"/>
              <a:ext cx="69134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1"/>
            <p:cNvSpPr/>
            <p:nvPr/>
          </p:nvSpPr>
          <p:spPr>
            <a:xfrm rot="-5059525">
              <a:off x="5151330" y="3761179"/>
              <a:ext cx="70160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1"/>
            <p:cNvSpPr/>
            <p:nvPr/>
          </p:nvSpPr>
          <p:spPr>
            <a:xfrm rot="-5059525">
              <a:off x="5087602" y="3150800"/>
              <a:ext cx="27491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1"/>
            <p:cNvSpPr/>
            <p:nvPr/>
          </p:nvSpPr>
          <p:spPr>
            <a:xfrm rot="-5059525">
              <a:off x="5191078" y="3408907"/>
              <a:ext cx="64175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1"/>
            <p:cNvSpPr/>
            <p:nvPr/>
          </p:nvSpPr>
          <p:spPr>
            <a:xfrm rot="-5059525">
              <a:off x="5211484" y="3497729"/>
              <a:ext cx="72212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1"/>
            <p:cNvSpPr/>
            <p:nvPr/>
          </p:nvSpPr>
          <p:spPr>
            <a:xfrm rot="-5059525">
              <a:off x="5088290" y="3225522"/>
              <a:ext cx="76018" cy="29333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1"/>
            <p:cNvSpPr/>
            <p:nvPr/>
          </p:nvSpPr>
          <p:spPr>
            <a:xfrm rot="-5059525">
              <a:off x="5065304" y="3834575"/>
              <a:ext cx="73965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1"/>
            <p:cNvSpPr/>
            <p:nvPr/>
          </p:nvSpPr>
          <p:spPr>
            <a:xfrm rot="-5059525">
              <a:off x="4984077" y="3502943"/>
              <a:ext cx="60925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1"/>
            <p:cNvSpPr/>
            <p:nvPr/>
          </p:nvSpPr>
          <p:spPr>
            <a:xfrm rot="-5059525">
              <a:off x="5002427" y="3706036"/>
              <a:ext cx="66654" cy="27529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1"/>
            <p:cNvSpPr/>
            <p:nvPr/>
          </p:nvSpPr>
          <p:spPr>
            <a:xfrm rot="-5059525">
              <a:off x="5079232" y="3638345"/>
              <a:ext cx="72811" cy="27962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1"/>
            <p:cNvSpPr/>
            <p:nvPr/>
          </p:nvSpPr>
          <p:spPr>
            <a:xfrm rot="-5059525">
              <a:off x="5224674" y="3234347"/>
              <a:ext cx="73110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1"/>
            <p:cNvSpPr/>
            <p:nvPr/>
          </p:nvSpPr>
          <p:spPr>
            <a:xfrm rot="-5059525">
              <a:off x="5120701" y="3344710"/>
              <a:ext cx="76274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1"/>
            <p:cNvSpPr/>
            <p:nvPr/>
          </p:nvSpPr>
          <p:spPr>
            <a:xfrm rot="-5059525">
              <a:off x="5175885" y="3273867"/>
              <a:ext cx="62550" cy="2561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9" name="Google Shape;4689;p61"/>
          <p:cNvGrpSpPr/>
          <p:nvPr/>
        </p:nvGrpSpPr>
        <p:grpSpPr>
          <a:xfrm>
            <a:off x="2595884" y="4010975"/>
            <a:ext cx="1006231" cy="780957"/>
            <a:chOff x="2595884" y="4010975"/>
            <a:chExt cx="1006231" cy="780957"/>
          </a:xfrm>
        </p:grpSpPr>
        <p:sp>
          <p:nvSpPr>
            <p:cNvPr id="4690" name="Google Shape;4690;p61"/>
            <p:cNvSpPr/>
            <p:nvPr/>
          </p:nvSpPr>
          <p:spPr>
            <a:xfrm rot="-646972">
              <a:off x="2646118" y="4090208"/>
              <a:ext cx="905763" cy="622491"/>
            </a:xfrm>
            <a:custGeom>
              <a:avLst/>
              <a:gdLst/>
              <a:ahLst/>
              <a:cxnLst/>
              <a:rect l="l" t="t" r="r" b="b"/>
              <a:pathLst>
                <a:path w="12061" h="8289" extrusionOk="0">
                  <a:moveTo>
                    <a:pt x="6721" y="0"/>
                  </a:moveTo>
                  <a:cubicBezTo>
                    <a:pt x="6236" y="0"/>
                    <a:pt x="5554" y="140"/>
                    <a:pt x="4920" y="831"/>
                  </a:cubicBezTo>
                  <a:cubicBezTo>
                    <a:pt x="4873" y="878"/>
                    <a:pt x="4826" y="934"/>
                    <a:pt x="4789" y="980"/>
                  </a:cubicBezTo>
                  <a:cubicBezTo>
                    <a:pt x="4388" y="467"/>
                    <a:pt x="3781" y="187"/>
                    <a:pt x="3081" y="187"/>
                  </a:cubicBezTo>
                  <a:cubicBezTo>
                    <a:pt x="2540" y="187"/>
                    <a:pt x="2017" y="336"/>
                    <a:pt x="1522" y="626"/>
                  </a:cubicBezTo>
                  <a:cubicBezTo>
                    <a:pt x="1083" y="887"/>
                    <a:pt x="710" y="1223"/>
                    <a:pt x="421" y="1634"/>
                  </a:cubicBezTo>
                  <a:cubicBezTo>
                    <a:pt x="141" y="2016"/>
                    <a:pt x="1" y="2427"/>
                    <a:pt x="1" y="2856"/>
                  </a:cubicBezTo>
                  <a:cubicBezTo>
                    <a:pt x="1" y="3258"/>
                    <a:pt x="113" y="3622"/>
                    <a:pt x="346" y="3920"/>
                  </a:cubicBezTo>
                  <a:cubicBezTo>
                    <a:pt x="449" y="4060"/>
                    <a:pt x="570" y="4163"/>
                    <a:pt x="710" y="4256"/>
                  </a:cubicBezTo>
                  <a:cubicBezTo>
                    <a:pt x="701" y="4359"/>
                    <a:pt x="682" y="4462"/>
                    <a:pt x="682" y="4564"/>
                  </a:cubicBezTo>
                  <a:cubicBezTo>
                    <a:pt x="682" y="5003"/>
                    <a:pt x="850" y="5423"/>
                    <a:pt x="1130" y="5731"/>
                  </a:cubicBezTo>
                  <a:cubicBezTo>
                    <a:pt x="1102" y="5797"/>
                    <a:pt x="1093" y="5871"/>
                    <a:pt x="1074" y="5955"/>
                  </a:cubicBezTo>
                  <a:lnTo>
                    <a:pt x="1074" y="5974"/>
                  </a:lnTo>
                  <a:lnTo>
                    <a:pt x="1074" y="6002"/>
                  </a:lnTo>
                  <a:cubicBezTo>
                    <a:pt x="1027" y="6198"/>
                    <a:pt x="1009" y="6357"/>
                    <a:pt x="1009" y="6525"/>
                  </a:cubicBezTo>
                  <a:cubicBezTo>
                    <a:pt x="1009" y="7542"/>
                    <a:pt x="1774" y="8289"/>
                    <a:pt x="2810" y="8289"/>
                  </a:cubicBezTo>
                  <a:cubicBezTo>
                    <a:pt x="3333" y="8289"/>
                    <a:pt x="3949" y="8055"/>
                    <a:pt x="4350" y="7430"/>
                  </a:cubicBezTo>
                  <a:cubicBezTo>
                    <a:pt x="4836" y="7981"/>
                    <a:pt x="5517" y="8270"/>
                    <a:pt x="6273" y="8270"/>
                  </a:cubicBezTo>
                  <a:cubicBezTo>
                    <a:pt x="6460" y="8270"/>
                    <a:pt x="6674" y="8251"/>
                    <a:pt x="6908" y="8205"/>
                  </a:cubicBezTo>
                  <a:cubicBezTo>
                    <a:pt x="7067" y="8251"/>
                    <a:pt x="7253" y="8270"/>
                    <a:pt x="7468" y="8270"/>
                  </a:cubicBezTo>
                  <a:cubicBezTo>
                    <a:pt x="7776" y="8270"/>
                    <a:pt x="8075" y="8214"/>
                    <a:pt x="8317" y="8102"/>
                  </a:cubicBezTo>
                  <a:cubicBezTo>
                    <a:pt x="8569" y="8214"/>
                    <a:pt x="8849" y="8270"/>
                    <a:pt x="9157" y="8270"/>
                  </a:cubicBezTo>
                  <a:cubicBezTo>
                    <a:pt x="9727" y="8270"/>
                    <a:pt x="10240" y="8055"/>
                    <a:pt x="10613" y="7663"/>
                  </a:cubicBezTo>
                  <a:cubicBezTo>
                    <a:pt x="10968" y="7290"/>
                    <a:pt x="11164" y="6805"/>
                    <a:pt x="11164" y="6254"/>
                  </a:cubicBezTo>
                  <a:cubicBezTo>
                    <a:pt x="11164" y="6021"/>
                    <a:pt x="11127" y="5815"/>
                    <a:pt x="11061" y="5601"/>
                  </a:cubicBezTo>
                  <a:cubicBezTo>
                    <a:pt x="11220" y="5134"/>
                    <a:pt x="11397" y="4583"/>
                    <a:pt x="11575" y="3967"/>
                  </a:cubicBezTo>
                  <a:cubicBezTo>
                    <a:pt x="11743" y="3342"/>
                    <a:pt x="11902" y="2791"/>
                    <a:pt x="12004" y="2343"/>
                  </a:cubicBezTo>
                  <a:cubicBezTo>
                    <a:pt x="12051" y="2184"/>
                    <a:pt x="12060" y="2035"/>
                    <a:pt x="12060" y="1876"/>
                  </a:cubicBezTo>
                  <a:cubicBezTo>
                    <a:pt x="12060" y="1027"/>
                    <a:pt x="11444" y="196"/>
                    <a:pt x="10268" y="196"/>
                  </a:cubicBezTo>
                  <a:cubicBezTo>
                    <a:pt x="9521" y="196"/>
                    <a:pt x="8887" y="570"/>
                    <a:pt x="8551" y="1176"/>
                  </a:cubicBezTo>
                  <a:cubicBezTo>
                    <a:pt x="8495" y="1055"/>
                    <a:pt x="8420" y="934"/>
                    <a:pt x="8336" y="822"/>
                  </a:cubicBezTo>
                  <a:cubicBezTo>
                    <a:pt x="7953" y="290"/>
                    <a:pt x="7375" y="0"/>
                    <a:pt x="6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1"/>
            <p:cNvSpPr/>
            <p:nvPr/>
          </p:nvSpPr>
          <p:spPr>
            <a:xfrm rot="-646972">
              <a:off x="2752927" y="4213003"/>
              <a:ext cx="513899" cy="411540"/>
            </a:xfrm>
            <a:custGeom>
              <a:avLst/>
              <a:gdLst/>
              <a:ahLst/>
              <a:cxnLst/>
              <a:rect l="l" t="t" r="r" b="b"/>
              <a:pathLst>
                <a:path w="6843" h="5480" extrusionOk="0">
                  <a:moveTo>
                    <a:pt x="5293" y="533"/>
                  </a:moveTo>
                  <a:cubicBezTo>
                    <a:pt x="5340" y="533"/>
                    <a:pt x="5386" y="551"/>
                    <a:pt x="5424" y="607"/>
                  </a:cubicBezTo>
                  <a:cubicBezTo>
                    <a:pt x="5461" y="673"/>
                    <a:pt x="5470" y="738"/>
                    <a:pt x="5470" y="831"/>
                  </a:cubicBezTo>
                  <a:cubicBezTo>
                    <a:pt x="5470" y="1233"/>
                    <a:pt x="5386" y="1559"/>
                    <a:pt x="5237" y="1802"/>
                  </a:cubicBezTo>
                  <a:cubicBezTo>
                    <a:pt x="5088" y="2054"/>
                    <a:pt x="4836" y="2241"/>
                    <a:pt x="4500" y="2381"/>
                  </a:cubicBezTo>
                  <a:cubicBezTo>
                    <a:pt x="4546" y="2045"/>
                    <a:pt x="4621" y="1727"/>
                    <a:pt x="4714" y="1447"/>
                  </a:cubicBezTo>
                  <a:cubicBezTo>
                    <a:pt x="4808" y="1167"/>
                    <a:pt x="4901" y="934"/>
                    <a:pt x="5004" y="775"/>
                  </a:cubicBezTo>
                  <a:cubicBezTo>
                    <a:pt x="5106" y="607"/>
                    <a:pt x="5200" y="533"/>
                    <a:pt x="5293" y="533"/>
                  </a:cubicBezTo>
                  <a:close/>
                  <a:moveTo>
                    <a:pt x="5302" y="1"/>
                  </a:moveTo>
                  <a:cubicBezTo>
                    <a:pt x="5022" y="1"/>
                    <a:pt x="4770" y="131"/>
                    <a:pt x="4546" y="374"/>
                  </a:cubicBezTo>
                  <a:cubicBezTo>
                    <a:pt x="4322" y="626"/>
                    <a:pt x="4126" y="953"/>
                    <a:pt x="3977" y="1345"/>
                  </a:cubicBezTo>
                  <a:cubicBezTo>
                    <a:pt x="3828" y="1746"/>
                    <a:pt x="3706" y="2166"/>
                    <a:pt x="3641" y="2614"/>
                  </a:cubicBezTo>
                  <a:cubicBezTo>
                    <a:pt x="3454" y="2642"/>
                    <a:pt x="3230" y="2661"/>
                    <a:pt x="2969" y="2679"/>
                  </a:cubicBezTo>
                  <a:lnTo>
                    <a:pt x="2362" y="2707"/>
                  </a:lnTo>
                  <a:cubicBezTo>
                    <a:pt x="2456" y="2129"/>
                    <a:pt x="2521" y="1662"/>
                    <a:pt x="2521" y="1317"/>
                  </a:cubicBezTo>
                  <a:cubicBezTo>
                    <a:pt x="2521" y="934"/>
                    <a:pt x="2446" y="645"/>
                    <a:pt x="2297" y="467"/>
                  </a:cubicBezTo>
                  <a:cubicBezTo>
                    <a:pt x="2148" y="281"/>
                    <a:pt x="1942" y="187"/>
                    <a:pt x="1681" y="187"/>
                  </a:cubicBezTo>
                  <a:cubicBezTo>
                    <a:pt x="1401" y="187"/>
                    <a:pt x="1121" y="271"/>
                    <a:pt x="841" y="439"/>
                  </a:cubicBezTo>
                  <a:cubicBezTo>
                    <a:pt x="561" y="598"/>
                    <a:pt x="337" y="813"/>
                    <a:pt x="150" y="1055"/>
                  </a:cubicBezTo>
                  <a:cubicBezTo>
                    <a:pt x="47" y="1195"/>
                    <a:pt x="1" y="1335"/>
                    <a:pt x="1" y="1466"/>
                  </a:cubicBezTo>
                  <a:cubicBezTo>
                    <a:pt x="1" y="1541"/>
                    <a:pt x="19" y="1615"/>
                    <a:pt x="57" y="1662"/>
                  </a:cubicBezTo>
                  <a:cubicBezTo>
                    <a:pt x="103" y="1718"/>
                    <a:pt x="150" y="1746"/>
                    <a:pt x="206" y="1746"/>
                  </a:cubicBezTo>
                  <a:cubicBezTo>
                    <a:pt x="281" y="1746"/>
                    <a:pt x="337" y="1709"/>
                    <a:pt x="383" y="1634"/>
                  </a:cubicBezTo>
                  <a:cubicBezTo>
                    <a:pt x="748" y="1158"/>
                    <a:pt x="1074" y="915"/>
                    <a:pt x="1364" y="915"/>
                  </a:cubicBezTo>
                  <a:cubicBezTo>
                    <a:pt x="1457" y="915"/>
                    <a:pt x="1541" y="953"/>
                    <a:pt x="1597" y="1018"/>
                  </a:cubicBezTo>
                  <a:cubicBezTo>
                    <a:pt x="1653" y="1093"/>
                    <a:pt x="1681" y="1214"/>
                    <a:pt x="1681" y="1419"/>
                  </a:cubicBezTo>
                  <a:cubicBezTo>
                    <a:pt x="1681" y="1718"/>
                    <a:pt x="1616" y="2166"/>
                    <a:pt x="1513" y="2745"/>
                  </a:cubicBezTo>
                  <a:lnTo>
                    <a:pt x="1186" y="2754"/>
                  </a:lnTo>
                  <a:cubicBezTo>
                    <a:pt x="1000" y="2773"/>
                    <a:pt x="869" y="2801"/>
                    <a:pt x="804" y="2866"/>
                  </a:cubicBezTo>
                  <a:cubicBezTo>
                    <a:pt x="720" y="2922"/>
                    <a:pt x="682" y="3025"/>
                    <a:pt x="682" y="3165"/>
                  </a:cubicBezTo>
                  <a:cubicBezTo>
                    <a:pt x="682" y="3267"/>
                    <a:pt x="720" y="3351"/>
                    <a:pt x="776" y="3398"/>
                  </a:cubicBezTo>
                  <a:cubicBezTo>
                    <a:pt x="841" y="3445"/>
                    <a:pt x="944" y="3473"/>
                    <a:pt x="1074" y="3473"/>
                  </a:cubicBezTo>
                  <a:lnTo>
                    <a:pt x="1364" y="3454"/>
                  </a:lnTo>
                  <a:lnTo>
                    <a:pt x="1364" y="3454"/>
                  </a:lnTo>
                  <a:cubicBezTo>
                    <a:pt x="1280" y="3856"/>
                    <a:pt x="1168" y="4332"/>
                    <a:pt x="1028" y="4892"/>
                  </a:cubicBezTo>
                  <a:cubicBezTo>
                    <a:pt x="1000" y="4985"/>
                    <a:pt x="990" y="5050"/>
                    <a:pt x="990" y="5116"/>
                  </a:cubicBezTo>
                  <a:cubicBezTo>
                    <a:pt x="990" y="5349"/>
                    <a:pt x="1121" y="5480"/>
                    <a:pt x="1382" y="5480"/>
                  </a:cubicBezTo>
                  <a:cubicBezTo>
                    <a:pt x="1634" y="5480"/>
                    <a:pt x="1793" y="5302"/>
                    <a:pt x="1877" y="4938"/>
                  </a:cubicBezTo>
                  <a:cubicBezTo>
                    <a:pt x="2026" y="4332"/>
                    <a:pt x="2148" y="3818"/>
                    <a:pt x="2222" y="3389"/>
                  </a:cubicBezTo>
                  <a:cubicBezTo>
                    <a:pt x="2306" y="3389"/>
                    <a:pt x="2446" y="3380"/>
                    <a:pt x="2670" y="3351"/>
                  </a:cubicBezTo>
                  <a:cubicBezTo>
                    <a:pt x="2997" y="3333"/>
                    <a:pt x="3286" y="3295"/>
                    <a:pt x="3557" y="3239"/>
                  </a:cubicBezTo>
                  <a:lnTo>
                    <a:pt x="3557" y="3239"/>
                  </a:lnTo>
                  <a:cubicBezTo>
                    <a:pt x="3548" y="3380"/>
                    <a:pt x="3529" y="3520"/>
                    <a:pt x="3529" y="3660"/>
                  </a:cubicBezTo>
                  <a:cubicBezTo>
                    <a:pt x="3529" y="4229"/>
                    <a:pt x="3650" y="4668"/>
                    <a:pt x="3893" y="4985"/>
                  </a:cubicBezTo>
                  <a:cubicBezTo>
                    <a:pt x="4126" y="5293"/>
                    <a:pt x="4453" y="5452"/>
                    <a:pt x="4854" y="5452"/>
                  </a:cubicBezTo>
                  <a:cubicBezTo>
                    <a:pt x="5144" y="5452"/>
                    <a:pt x="5424" y="5358"/>
                    <a:pt x="5695" y="5162"/>
                  </a:cubicBezTo>
                  <a:cubicBezTo>
                    <a:pt x="5695" y="5256"/>
                    <a:pt x="5713" y="5321"/>
                    <a:pt x="5760" y="5368"/>
                  </a:cubicBezTo>
                  <a:cubicBezTo>
                    <a:pt x="5807" y="5433"/>
                    <a:pt x="5900" y="5452"/>
                    <a:pt x="6031" y="5452"/>
                  </a:cubicBezTo>
                  <a:cubicBezTo>
                    <a:pt x="6180" y="5452"/>
                    <a:pt x="6283" y="5433"/>
                    <a:pt x="6357" y="5368"/>
                  </a:cubicBezTo>
                  <a:cubicBezTo>
                    <a:pt x="6423" y="5312"/>
                    <a:pt x="6460" y="5218"/>
                    <a:pt x="6469" y="5088"/>
                  </a:cubicBezTo>
                  <a:cubicBezTo>
                    <a:pt x="6507" y="4500"/>
                    <a:pt x="6628" y="3753"/>
                    <a:pt x="6815" y="2875"/>
                  </a:cubicBezTo>
                  <a:cubicBezTo>
                    <a:pt x="6824" y="2819"/>
                    <a:pt x="6824" y="2782"/>
                    <a:pt x="6824" y="2754"/>
                  </a:cubicBezTo>
                  <a:cubicBezTo>
                    <a:pt x="6843" y="2605"/>
                    <a:pt x="6749" y="2539"/>
                    <a:pt x="6581" y="2539"/>
                  </a:cubicBezTo>
                  <a:cubicBezTo>
                    <a:pt x="6413" y="2539"/>
                    <a:pt x="6283" y="2558"/>
                    <a:pt x="6208" y="2614"/>
                  </a:cubicBezTo>
                  <a:cubicBezTo>
                    <a:pt x="6124" y="2661"/>
                    <a:pt x="6077" y="2754"/>
                    <a:pt x="6040" y="2885"/>
                  </a:cubicBezTo>
                  <a:cubicBezTo>
                    <a:pt x="5937" y="3333"/>
                    <a:pt x="5844" y="3809"/>
                    <a:pt x="5788" y="4322"/>
                  </a:cubicBezTo>
                  <a:cubicBezTo>
                    <a:pt x="5667" y="4434"/>
                    <a:pt x="5573" y="4528"/>
                    <a:pt x="5470" y="4584"/>
                  </a:cubicBezTo>
                  <a:cubicBezTo>
                    <a:pt x="5330" y="4677"/>
                    <a:pt x="5181" y="4714"/>
                    <a:pt x="5004" y="4714"/>
                  </a:cubicBezTo>
                  <a:cubicBezTo>
                    <a:pt x="4808" y="4714"/>
                    <a:pt x="4649" y="4621"/>
                    <a:pt x="4546" y="4453"/>
                  </a:cubicBezTo>
                  <a:cubicBezTo>
                    <a:pt x="4444" y="4266"/>
                    <a:pt x="4388" y="3958"/>
                    <a:pt x="4388" y="3529"/>
                  </a:cubicBezTo>
                  <a:cubicBezTo>
                    <a:pt x="4388" y="3351"/>
                    <a:pt x="4397" y="3174"/>
                    <a:pt x="4406" y="3015"/>
                  </a:cubicBezTo>
                  <a:cubicBezTo>
                    <a:pt x="5442" y="2614"/>
                    <a:pt x="5975" y="1905"/>
                    <a:pt x="5975" y="887"/>
                  </a:cubicBezTo>
                  <a:cubicBezTo>
                    <a:pt x="5975" y="626"/>
                    <a:pt x="5909" y="411"/>
                    <a:pt x="5797" y="253"/>
                  </a:cubicBezTo>
                  <a:cubicBezTo>
                    <a:pt x="5676" y="85"/>
                    <a:pt x="5517" y="1"/>
                    <a:pt x="5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1"/>
            <p:cNvSpPr/>
            <p:nvPr/>
          </p:nvSpPr>
          <p:spPr>
            <a:xfrm rot="-646972">
              <a:off x="3192779" y="4254923"/>
              <a:ext cx="83510" cy="71569"/>
            </a:xfrm>
            <a:custGeom>
              <a:avLst/>
              <a:gdLst/>
              <a:ahLst/>
              <a:cxnLst/>
              <a:rect l="l" t="t" r="r" b="b"/>
              <a:pathLst>
                <a:path w="1112" h="953" extrusionOk="0">
                  <a:moveTo>
                    <a:pt x="598" y="1"/>
                  </a:moveTo>
                  <a:cubicBezTo>
                    <a:pt x="430" y="1"/>
                    <a:pt x="281" y="47"/>
                    <a:pt x="178" y="141"/>
                  </a:cubicBezTo>
                  <a:cubicBezTo>
                    <a:pt x="57" y="234"/>
                    <a:pt x="1" y="365"/>
                    <a:pt x="1" y="505"/>
                  </a:cubicBezTo>
                  <a:cubicBezTo>
                    <a:pt x="1" y="645"/>
                    <a:pt x="48" y="757"/>
                    <a:pt x="132" y="841"/>
                  </a:cubicBezTo>
                  <a:cubicBezTo>
                    <a:pt x="206" y="925"/>
                    <a:pt x="346" y="953"/>
                    <a:pt x="514" y="953"/>
                  </a:cubicBezTo>
                  <a:cubicBezTo>
                    <a:pt x="692" y="953"/>
                    <a:pt x="832" y="906"/>
                    <a:pt x="944" y="813"/>
                  </a:cubicBezTo>
                  <a:cubicBezTo>
                    <a:pt x="1046" y="719"/>
                    <a:pt x="1112" y="579"/>
                    <a:pt x="1112" y="421"/>
                  </a:cubicBezTo>
                  <a:cubicBezTo>
                    <a:pt x="1112" y="299"/>
                    <a:pt x="1065" y="197"/>
                    <a:pt x="972" y="113"/>
                  </a:cubicBezTo>
                  <a:cubicBezTo>
                    <a:pt x="878" y="47"/>
                    <a:pt x="748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1"/>
            <p:cNvSpPr/>
            <p:nvPr/>
          </p:nvSpPr>
          <p:spPr>
            <a:xfrm rot="-646972">
              <a:off x="3317564" y="4471473"/>
              <a:ext cx="86964" cy="86288"/>
            </a:xfrm>
            <a:custGeom>
              <a:avLst/>
              <a:gdLst/>
              <a:ahLst/>
              <a:cxnLst/>
              <a:rect l="l" t="t" r="r" b="b"/>
              <a:pathLst>
                <a:path w="1158" h="1149" extrusionOk="0">
                  <a:moveTo>
                    <a:pt x="607" y="0"/>
                  </a:moveTo>
                  <a:cubicBezTo>
                    <a:pt x="420" y="0"/>
                    <a:pt x="271" y="66"/>
                    <a:pt x="159" y="168"/>
                  </a:cubicBezTo>
                  <a:cubicBezTo>
                    <a:pt x="56" y="271"/>
                    <a:pt x="0" y="420"/>
                    <a:pt x="0" y="607"/>
                  </a:cubicBezTo>
                  <a:cubicBezTo>
                    <a:pt x="0" y="775"/>
                    <a:pt x="47" y="906"/>
                    <a:pt x="140" y="990"/>
                  </a:cubicBezTo>
                  <a:cubicBezTo>
                    <a:pt x="234" y="1083"/>
                    <a:pt x="374" y="1148"/>
                    <a:pt x="551" y="1148"/>
                  </a:cubicBezTo>
                  <a:cubicBezTo>
                    <a:pt x="738" y="1148"/>
                    <a:pt x="878" y="1083"/>
                    <a:pt x="990" y="971"/>
                  </a:cubicBezTo>
                  <a:cubicBezTo>
                    <a:pt x="1092" y="850"/>
                    <a:pt x="1158" y="700"/>
                    <a:pt x="1158" y="514"/>
                  </a:cubicBezTo>
                  <a:cubicBezTo>
                    <a:pt x="1158" y="336"/>
                    <a:pt x="1111" y="215"/>
                    <a:pt x="1018" y="122"/>
                  </a:cubicBezTo>
                  <a:cubicBezTo>
                    <a:pt x="924" y="38"/>
                    <a:pt x="78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1"/>
            <p:cNvSpPr/>
            <p:nvPr/>
          </p:nvSpPr>
          <p:spPr>
            <a:xfrm rot="-646972">
              <a:off x="3315263" y="4156832"/>
              <a:ext cx="117154" cy="283947"/>
            </a:xfrm>
            <a:custGeom>
              <a:avLst/>
              <a:gdLst/>
              <a:ahLst/>
              <a:cxnLst/>
              <a:rect l="l" t="t" r="r" b="b"/>
              <a:pathLst>
                <a:path w="1560" h="3781" extrusionOk="0">
                  <a:moveTo>
                    <a:pt x="1167" y="0"/>
                  </a:moveTo>
                  <a:cubicBezTo>
                    <a:pt x="868" y="0"/>
                    <a:pt x="700" y="131"/>
                    <a:pt x="626" y="402"/>
                  </a:cubicBezTo>
                  <a:cubicBezTo>
                    <a:pt x="523" y="831"/>
                    <a:pt x="411" y="1335"/>
                    <a:pt x="290" y="1932"/>
                  </a:cubicBezTo>
                  <a:cubicBezTo>
                    <a:pt x="168" y="2520"/>
                    <a:pt x="75" y="3052"/>
                    <a:pt x="10" y="3501"/>
                  </a:cubicBezTo>
                  <a:lnTo>
                    <a:pt x="0" y="3547"/>
                  </a:lnTo>
                  <a:cubicBezTo>
                    <a:pt x="0" y="3631"/>
                    <a:pt x="19" y="3687"/>
                    <a:pt x="75" y="3725"/>
                  </a:cubicBezTo>
                  <a:cubicBezTo>
                    <a:pt x="140" y="3762"/>
                    <a:pt x="196" y="3781"/>
                    <a:pt x="271" y="3781"/>
                  </a:cubicBezTo>
                  <a:cubicBezTo>
                    <a:pt x="439" y="3781"/>
                    <a:pt x="551" y="3715"/>
                    <a:pt x="607" y="3585"/>
                  </a:cubicBezTo>
                  <a:cubicBezTo>
                    <a:pt x="766" y="3127"/>
                    <a:pt x="934" y="2595"/>
                    <a:pt x="1102" y="1960"/>
                  </a:cubicBezTo>
                  <a:cubicBezTo>
                    <a:pt x="1279" y="1344"/>
                    <a:pt x="1419" y="822"/>
                    <a:pt x="1540" y="374"/>
                  </a:cubicBezTo>
                  <a:cubicBezTo>
                    <a:pt x="1550" y="327"/>
                    <a:pt x="1559" y="290"/>
                    <a:pt x="1559" y="243"/>
                  </a:cubicBezTo>
                  <a:cubicBezTo>
                    <a:pt x="1559" y="84"/>
                    <a:pt x="1419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61"/>
          <p:cNvGrpSpPr/>
          <p:nvPr/>
        </p:nvGrpSpPr>
        <p:grpSpPr>
          <a:xfrm>
            <a:off x="114309" y="205200"/>
            <a:ext cx="1006231" cy="780957"/>
            <a:chOff x="162409" y="640725"/>
            <a:chExt cx="1006231" cy="780957"/>
          </a:xfrm>
        </p:grpSpPr>
        <p:sp>
          <p:nvSpPr>
            <p:cNvPr id="4696" name="Google Shape;4696;p61"/>
            <p:cNvSpPr/>
            <p:nvPr/>
          </p:nvSpPr>
          <p:spPr>
            <a:xfrm rot="-646972">
              <a:off x="212643" y="719958"/>
              <a:ext cx="905763" cy="622491"/>
            </a:xfrm>
            <a:custGeom>
              <a:avLst/>
              <a:gdLst/>
              <a:ahLst/>
              <a:cxnLst/>
              <a:rect l="l" t="t" r="r" b="b"/>
              <a:pathLst>
                <a:path w="12061" h="8289" extrusionOk="0">
                  <a:moveTo>
                    <a:pt x="6721" y="0"/>
                  </a:moveTo>
                  <a:cubicBezTo>
                    <a:pt x="6236" y="0"/>
                    <a:pt x="5554" y="140"/>
                    <a:pt x="4920" y="831"/>
                  </a:cubicBezTo>
                  <a:cubicBezTo>
                    <a:pt x="4873" y="878"/>
                    <a:pt x="4826" y="934"/>
                    <a:pt x="4789" y="980"/>
                  </a:cubicBezTo>
                  <a:cubicBezTo>
                    <a:pt x="4388" y="467"/>
                    <a:pt x="3781" y="187"/>
                    <a:pt x="3081" y="187"/>
                  </a:cubicBezTo>
                  <a:cubicBezTo>
                    <a:pt x="2540" y="187"/>
                    <a:pt x="2017" y="336"/>
                    <a:pt x="1522" y="626"/>
                  </a:cubicBezTo>
                  <a:cubicBezTo>
                    <a:pt x="1083" y="887"/>
                    <a:pt x="710" y="1223"/>
                    <a:pt x="421" y="1634"/>
                  </a:cubicBezTo>
                  <a:cubicBezTo>
                    <a:pt x="141" y="2016"/>
                    <a:pt x="1" y="2427"/>
                    <a:pt x="1" y="2856"/>
                  </a:cubicBezTo>
                  <a:cubicBezTo>
                    <a:pt x="1" y="3258"/>
                    <a:pt x="113" y="3622"/>
                    <a:pt x="346" y="3920"/>
                  </a:cubicBezTo>
                  <a:cubicBezTo>
                    <a:pt x="449" y="4060"/>
                    <a:pt x="570" y="4163"/>
                    <a:pt x="710" y="4256"/>
                  </a:cubicBezTo>
                  <a:cubicBezTo>
                    <a:pt x="701" y="4359"/>
                    <a:pt x="682" y="4462"/>
                    <a:pt x="682" y="4564"/>
                  </a:cubicBezTo>
                  <a:cubicBezTo>
                    <a:pt x="682" y="5003"/>
                    <a:pt x="850" y="5423"/>
                    <a:pt x="1130" y="5731"/>
                  </a:cubicBezTo>
                  <a:cubicBezTo>
                    <a:pt x="1102" y="5797"/>
                    <a:pt x="1093" y="5871"/>
                    <a:pt x="1074" y="5955"/>
                  </a:cubicBezTo>
                  <a:lnTo>
                    <a:pt x="1074" y="5974"/>
                  </a:lnTo>
                  <a:lnTo>
                    <a:pt x="1074" y="6002"/>
                  </a:lnTo>
                  <a:cubicBezTo>
                    <a:pt x="1027" y="6198"/>
                    <a:pt x="1009" y="6357"/>
                    <a:pt x="1009" y="6525"/>
                  </a:cubicBezTo>
                  <a:cubicBezTo>
                    <a:pt x="1009" y="7542"/>
                    <a:pt x="1774" y="8289"/>
                    <a:pt x="2810" y="8289"/>
                  </a:cubicBezTo>
                  <a:cubicBezTo>
                    <a:pt x="3333" y="8289"/>
                    <a:pt x="3949" y="8055"/>
                    <a:pt x="4350" y="7430"/>
                  </a:cubicBezTo>
                  <a:cubicBezTo>
                    <a:pt x="4836" y="7981"/>
                    <a:pt x="5517" y="8270"/>
                    <a:pt x="6273" y="8270"/>
                  </a:cubicBezTo>
                  <a:cubicBezTo>
                    <a:pt x="6460" y="8270"/>
                    <a:pt x="6674" y="8251"/>
                    <a:pt x="6908" y="8205"/>
                  </a:cubicBezTo>
                  <a:cubicBezTo>
                    <a:pt x="7067" y="8251"/>
                    <a:pt x="7253" y="8270"/>
                    <a:pt x="7468" y="8270"/>
                  </a:cubicBezTo>
                  <a:cubicBezTo>
                    <a:pt x="7776" y="8270"/>
                    <a:pt x="8075" y="8214"/>
                    <a:pt x="8317" y="8102"/>
                  </a:cubicBezTo>
                  <a:cubicBezTo>
                    <a:pt x="8569" y="8214"/>
                    <a:pt x="8849" y="8270"/>
                    <a:pt x="9157" y="8270"/>
                  </a:cubicBezTo>
                  <a:cubicBezTo>
                    <a:pt x="9727" y="8270"/>
                    <a:pt x="10240" y="8055"/>
                    <a:pt x="10613" y="7663"/>
                  </a:cubicBezTo>
                  <a:cubicBezTo>
                    <a:pt x="10968" y="7290"/>
                    <a:pt x="11164" y="6805"/>
                    <a:pt x="11164" y="6254"/>
                  </a:cubicBezTo>
                  <a:cubicBezTo>
                    <a:pt x="11164" y="6021"/>
                    <a:pt x="11127" y="5815"/>
                    <a:pt x="11061" y="5601"/>
                  </a:cubicBezTo>
                  <a:cubicBezTo>
                    <a:pt x="11220" y="5134"/>
                    <a:pt x="11397" y="4583"/>
                    <a:pt x="11575" y="3967"/>
                  </a:cubicBezTo>
                  <a:cubicBezTo>
                    <a:pt x="11743" y="3342"/>
                    <a:pt x="11902" y="2791"/>
                    <a:pt x="12004" y="2343"/>
                  </a:cubicBezTo>
                  <a:cubicBezTo>
                    <a:pt x="12051" y="2184"/>
                    <a:pt x="12060" y="2035"/>
                    <a:pt x="12060" y="1876"/>
                  </a:cubicBezTo>
                  <a:cubicBezTo>
                    <a:pt x="12060" y="1027"/>
                    <a:pt x="11444" y="196"/>
                    <a:pt x="10268" y="196"/>
                  </a:cubicBezTo>
                  <a:cubicBezTo>
                    <a:pt x="9521" y="196"/>
                    <a:pt x="8887" y="570"/>
                    <a:pt x="8551" y="1176"/>
                  </a:cubicBezTo>
                  <a:cubicBezTo>
                    <a:pt x="8495" y="1055"/>
                    <a:pt x="8420" y="934"/>
                    <a:pt x="8336" y="822"/>
                  </a:cubicBezTo>
                  <a:cubicBezTo>
                    <a:pt x="7953" y="290"/>
                    <a:pt x="7375" y="0"/>
                    <a:pt x="6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1"/>
            <p:cNvSpPr/>
            <p:nvPr/>
          </p:nvSpPr>
          <p:spPr>
            <a:xfrm rot="-646972">
              <a:off x="319452" y="842753"/>
              <a:ext cx="513899" cy="411540"/>
            </a:xfrm>
            <a:custGeom>
              <a:avLst/>
              <a:gdLst/>
              <a:ahLst/>
              <a:cxnLst/>
              <a:rect l="l" t="t" r="r" b="b"/>
              <a:pathLst>
                <a:path w="6843" h="5480" extrusionOk="0">
                  <a:moveTo>
                    <a:pt x="5293" y="533"/>
                  </a:moveTo>
                  <a:cubicBezTo>
                    <a:pt x="5340" y="533"/>
                    <a:pt x="5386" y="551"/>
                    <a:pt x="5424" y="607"/>
                  </a:cubicBezTo>
                  <a:cubicBezTo>
                    <a:pt x="5461" y="673"/>
                    <a:pt x="5470" y="738"/>
                    <a:pt x="5470" y="831"/>
                  </a:cubicBezTo>
                  <a:cubicBezTo>
                    <a:pt x="5470" y="1233"/>
                    <a:pt x="5386" y="1559"/>
                    <a:pt x="5237" y="1802"/>
                  </a:cubicBezTo>
                  <a:cubicBezTo>
                    <a:pt x="5088" y="2054"/>
                    <a:pt x="4836" y="2241"/>
                    <a:pt x="4500" y="2381"/>
                  </a:cubicBezTo>
                  <a:cubicBezTo>
                    <a:pt x="4546" y="2045"/>
                    <a:pt x="4621" y="1727"/>
                    <a:pt x="4714" y="1447"/>
                  </a:cubicBezTo>
                  <a:cubicBezTo>
                    <a:pt x="4808" y="1167"/>
                    <a:pt x="4901" y="934"/>
                    <a:pt x="5004" y="775"/>
                  </a:cubicBezTo>
                  <a:cubicBezTo>
                    <a:pt x="5106" y="607"/>
                    <a:pt x="5200" y="533"/>
                    <a:pt x="5293" y="533"/>
                  </a:cubicBezTo>
                  <a:close/>
                  <a:moveTo>
                    <a:pt x="5302" y="1"/>
                  </a:moveTo>
                  <a:cubicBezTo>
                    <a:pt x="5022" y="1"/>
                    <a:pt x="4770" y="131"/>
                    <a:pt x="4546" y="374"/>
                  </a:cubicBezTo>
                  <a:cubicBezTo>
                    <a:pt x="4322" y="626"/>
                    <a:pt x="4126" y="953"/>
                    <a:pt x="3977" y="1345"/>
                  </a:cubicBezTo>
                  <a:cubicBezTo>
                    <a:pt x="3828" y="1746"/>
                    <a:pt x="3706" y="2166"/>
                    <a:pt x="3641" y="2614"/>
                  </a:cubicBezTo>
                  <a:cubicBezTo>
                    <a:pt x="3454" y="2642"/>
                    <a:pt x="3230" y="2661"/>
                    <a:pt x="2969" y="2679"/>
                  </a:cubicBezTo>
                  <a:lnTo>
                    <a:pt x="2362" y="2707"/>
                  </a:lnTo>
                  <a:cubicBezTo>
                    <a:pt x="2456" y="2129"/>
                    <a:pt x="2521" y="1662"/>
                    <a:pt x="2521" y="1317"/>
                  </a:cubicBezTo>
                  <a:cubicBezTo>
                    <a:pt x="2521" y="934"/>
                    <a:pt x="2446" y="645"/>
                    <a:pt x="2297" y="467"/>
                  </a:cubicBezTo>
                  <a:cubicBezTo>
                    <a:pt x="2148" y="281"/>
                    <a:pt x="1942" y="187"/>
                    <a:pt x="1681" y="187"/>
                  </a:cubicBezTo>
                  <a:cubicBezTo>
                    <a:pt x="1401" y="187"/>
                    <a:pt x="1121" y="271"/>
                    <a:pt x="841" y="439"/>
                  </a:cubicBezTo>
                  <a:cubicBezTo>
                    <a:pt x="561" y="598"/>
                    <a:pt x="337" y="813"/>
                    <a:pt x="150" y="1055"/>
                  </a:cubicBezTo>
                  <a:cubicBezTo>
                    <a:pt x="47" y="1195"/>
                    <a:pt x="1" y="1335"/>
                    <a:pt x="1" y="1466"/>
                  </a:cubicBezTo>
                  <a:cubicBezTo>
                    <a:pt x="1" y="1541"/>
                    <a:pt x="19" y="1615"/>
                    <a:pt x="57" y="1662"/>
                  </a:cubicBezTo>
                  <a:cubicBezTo>
                    <a:pt x="103" y="1718"/>
                    <a:pt x="150" y="1746"/>
                    <a:pt x="206" y="1746"/>
                  </a:cubicBezTo>
                  <a:cubicBezTo>
                    <a:pt x="281" y="1746"/>
                    <a:pt x="337" y="1709"/>
                    <a:pt x="383" y="1634"/>
                  </a:cubicBezTo>
                  <a:cubicBezTo>
                    <a:pt x="748" y="1158"/>
                    <a:pt x="1074" y="915"/>
                    <a:pt x="1364" y="915"/>
                  </a:cubicBezTo>
                  <a:cubicBezTo>
                    <a:pt x="1457" y="915"/>
                    <a:pt x="1541" y="953"/>
                    <a:pt x="1597" y="1018"/>
                  </a:cubicBezTo>
                  <a:cubicBezTo>
                    <a:pt x="1653" y="1093"/>
                    <a:pt x="1681" y="1214"/>
                    <a:pt x="1681" y="1419"/>
                  </a:cubicBezTo>
                  <a:cubicBezTo>
                    <a:pt x="1681" y="1718"/>
                    <a:pt x="1616" y="2166"/>
                    <a:pt x="1513" y="2745"/>
                  </a:cubicBezTo>
                  <a:lnTo>
                    <a:pt x="1186" y="2754"/>
                  </a:lnTo>
                  <a:cubicBezTo>
                    <a:pt x="1000" y="2773"/>
                    <a:pt x="869" y="2801"/>
                    <a:pt x="804" y="2866"/>
                  </a:cubicBezTo>
                  <a:cubicBezTo>
                    <a:pt x="720" y="2922"/>
                    <a:pt x="682" y="3025"/>
                    <a:pt x="682" y="3165"/>
                  </a:cubicBezTo>
                  <a:cubicBezTo>
                    <a:pt x="682" y="3267"/>
                    <a:pt x="720" y="3351"/>
                    <a:pt x="776" y="3398"/>
                  </a:cubicBezTo>
                  <a:cubicBezTo>
                    <a:pt x="841" y="3445"/>
                    <a:pt x="944" y="3473"/>
                    <a:pt x="1074" y="3473"/>
                  </a:cubicBezTo>
                  <a:lnTo>
                    <a:pt x="1364" y="3454"/>
                  </a:lnTo>
                  <a:lnTo>
                    <a:pt x="1364" y="3454"/>
                  </a:lnTo>
                  <a:cubicBezTo>
                    <a:pt x="1280" y="3856"/>
                    <a:pt x="1168" y="4332"/>
                    <a:pt x="1028" y="4892"/>
                  </a:cubicBezTo>
                  <a:cubicBezTo>
                    <a:pt x="1000" y="4985"/>
                    <a:pt x="990" y="5050"/>
                    <a:pt x="990" y="5116"/>
                  </a:cubicBezTo>
                  <a:cubicBezTo>
                    <a:pt x="990" y="5349"/>
                    <a:pt x="1121" y="5480"/>
                    <a:pt x="1382" y="5480"/>
                  </a:cubicBezTo>
                  <a:cubicBezTo>
                    <a:pt x="1634" y="5480"/>
                    <a:pt x="1793" y="5302"/>
                    <a:pt x="1877" y="4938"/>
                  </a:cubicBezTo>
                  <a:cubicBezTo>
                    <a:pt x="2026" y="4332"/>
                    <a:pt x="2148" y="3818"/>
                    <a:pt x="2222" y="3389"/>
                  </a:cubicBezTo>
                  <a:cubicBezTo>
                    <a:pt x="2306" y="3389"/>
                    <a:pt x="2446" y="3380"/>
                    <a:pt x="2670" y="3351"/>
                  </a:cubicBezTo>
                  <a:cubicBezTo>
                    <a:pt x="2997" y="3333"/>
                    <a:pt x="3286" y="3295"/>
                    <a:pt x="3557" y="3239"/>
                  </a:cubicBezTo>
                  <a:lnTo>
                    <a:pt x="3557" y="3239"/>
                  </a:lnTo>
                  <a:cubicBezTo>
                    <a:pt x="3548" y="3380"/>
                    <a:pt x="3529" y="3520"/>
                    <a:pt x="3529" y="3660"/>
                  </a:cubicBezTo>
                  <a:cubicBezTo>
                    <a:pt x="3529" y="4229"/>
                    <a:pt x="3650" y="4668"/>
                    <a:pt x="3893" y="4985"/>
                  </a:cubicBezTo>
                  <a:cubicBezTo>
                    <a:pt x="4126" y="5293"/>
                    <a:pt x="4453" y="5452"/>
                    <a:pt x="4854" y="5452"/>
                  </a:cubicBezTo>
                  <a:cubicBezTo>
                    <a:pt x="5144" y="5452"/>
                    <a:pt x="5424" y="5358"/>
                    <a:pt x="5695" y="5162"/>
                  </a:cubicBezTo>
                  <a:cubicBezTo>
                    <a:pt x="5695" y="5256"/>
                    <a:pt x="5713" y="5321"/>
                    <a:pt x="5760" y="5368"/>
                  </a:cubicBezTo>
                  <a:cubicBezTo>
                    <a:pt x="5807" y="5433"/>
                    <a:pt x="5900" y="5452"/>
                    <a:pt x="6031" y="5452"/>
                  </a:cubicBezTo>
                  <a:cubicBezTo>
                    <a:pt x="6180" y="5452"/>
                    <a:pt x="6283" y="5433"/>
                    <a:pt x="6357" y="5368"/>
                  </a:cubicBezTo>
                  <a:cubicBezTo>
                    <a:pt x="6423" y="5312"/>
                    <a:pt x="6460" y="5218"/>
                    <a:pt x="6469" y="5088"/>
                  </a:cubicBezTo>
                  <a:cubicBezTo>
                    <a:pt x="6507" y="4500"/>
                    <a:pt x="6628" y="3753"/>
                    <a:pt x="6815" y="2875"/>
                  </a:cubicBezTo>
                  <a:cubicBezTo>
                    <a:pt x="6824" y="2819"/>
                    <a:pt x="6824" y="2782"/>
                    <a:pt x="6824" y="2754"/>
                  </a:cubicBezTo>
                  <a:cubicBezTo>
                    <a:pt x="6843" y="2605"/>
                    <a:pt x="6749" y="2539"/>
                    <a:pt x="6581" y="2539"/>
                  </a:cubicBezTo>
                  <a:cubicBezTo>
                    <a:pt x="6413" y="2539"/>
                    <a:pt x="6283" y="2558"/>
                    <a:pt x="6208" y="2614"/>
                  </a:cubicBezTo>
                  <a:cubicBezTo>
                    <a:pt x="6124" y="2661"/>
                    <a:pt x="6077" y="2754"/>
                    <a:pt x="6040" y="2885"/>
                  </a:cubicBezTo>
                  <a:cubicBezTo>
                    <a:pt x="5937" y="3333"/>
                    <a:pt x="5844" y="3809"/>
                    <a:pt x="5788" y="4322"/>
                  </a:cubicBezTo>
                  <a:cubicBezTo>
                    <a:pt x="5667" y="4434"/>
                    <a:pt x="5573" y="4528"/>
                    <a:pt x="5470" y="4584"/>
                  </a:cubicBezTo>
                  <a:cubicBezTo>
                    <a:pt x="5330" y="4677"/>
                    <a:pt x="5181" y="4714"/>
                    <a:pt x="5004" y="4714"/>
                  </a:cubicBezTo>
                  <a:cubicBezTo>
                    <a:pt x="4808" y="4714"/>
                    <a:pt x="4649" y="4621"/>
                    <a:pt x="4546" y="4453"/>
                  </a:cubicBezTo>
                  <a:cubicBezTo>
                    <a:pt x="4444" y="4266"/>
                    <a:pt x="4388" y="3958"/>
                    <a:pt x="4388" y="3529"/>
                  </a:cubicBezTo>
                  <a:cubicBezTo>
                    <a:pt x="4388" y="3351"/>
                    <a:pt x="4397" y="3174"/>
                    <a:pt x="4406" y="3015"/>
                  </a:cubicBezTo>
                  <a:cubicBezTo>
                    <a:pt x="5442" y="2614"/>
                    <a:pt x="5975" y="1905"/>
                    <a:pt x="5975" y="887"/>
                  </a:cubicBezTo>
                  <a:cubicBezTo>
                    <a:pt x="5975" y="626"/>
                    <a:pt x="5909" y="411"/>
                    <a:pt x="5797" y="253"/>
                  </a:cubicBezTo>
                  <a:cubicBezTo>
                    <a:pt x="5676" y="85"/>
                    <a:pt x="5517" y="1"/>
                    <a:pt x="5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1"/>
            <p:cNvSpPr/>
            <p:nvPr/>
          </p:nvSpPr>
          <p:spPr>
            <a:xfrm rot="-646972">
              <a:off x="759304" y="884673"/>
              <a:ext cx="83510" cy="71569"/>
            </a:xfrm>
            <a:custGeom>
              <a:avLst/>
              <a:gdLst/>
              <a:ahLst/>
              <a:cxnLst/>
              <a:rect l="l" t="t" r="r" b="b"/>
              <a:pathLst>
                <a:path w="1112" h="953" extrusionOk="0">
                  <a:moveTo>
                    <a:pt x="598" y="1"/>
                  </a:moveTo>
                  <a:cubicBezTo>
                    <a:pt x="430" y="1"/>
                    <a:pt x="281" y="47"/>
                    <a:pt x="178" y="141"/>
                  </a:cubicBezTo>
                  <a:cubicBezTo>
                    <a:pt x="57" y="234"/>
                    <a:pt x="1" y="365"/>
                    <a:pt x="1" y="505"/>
                  </a:cubicBezTo>
                  <a:cubicBezTo>
                    <a:pt x="1" y="645"/>
                    <a:pt x="48" y="757"/>
                    <a:pt x="132" y="841"/>
                  </a:cubicBezTo>
                  <a:cubicBezTo>
                    <a:pt x="206" y="925"/>
                    <a:pt x="346" y="953"/>
                    <a:pt x="514" y="953"/>
                  </a:cubicBezTo>
                  <a:cubicBezTo>
                    <a:pt x="692" y="953"/>
                    <a:pt x="832" y="906"/>
                    <a:pt x="944" y="813"/>
                  </a:cubicBezTo>
                  <a:cubicBezTo>
                    <a:pt x="1046" y="719"/>
                    <a:pt x="1112" y="579"/>
                    <a:pt x="1112" y="421"/>
                  </a:cubicBezTo>
                  <a:cubicBezTo>
                    <a:pt x="1112" y="299"/>
                    <a:pt x="1065" y="197"/>
                    <a:pt x="972" y="113"/>
                  </a:cubicBezTo>
                  <a:cubicBezTo>
                    <a:pt x="878" y="47"/>
                    <a:pt x="748" y="1"/>
                    <a:pt x="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1"/>
            <p:cNvSpPr/>
            <p:nvPr/>
          </p:nvSpPr>
          <p:spPr>
            <a:xfrm rot="-646972">
              <a:off x="884089" y="1101223"/>
              <a:ext cx="86964" cy="86288"/>
            </a:xfrm>
            <a:custGeom>
              <a:avLst/>
              <a:gdLst/>
              <a:ahLst/>
              <a:cxnLst/>
              <a:rect l="l" t="t" r="r" b="b"/>
              <a:pathLst>
                <a:path w="1158" h="1149" extrusionOk="0">
                  <a:moveTo>
                    <a:pt x="607" y="0"/>
                  </a:moveTo>
                  <a:cubicBezTo>
                    <a:pt x="420" y="0"/>
                    <a:pt x="271" y="66"/>
                    <a:pt x="159" y="168"/>
                  </a:cubicBezTo>
                  <a:cubicBezTo>
                    <a:pt x="56" y="271"/>
                    <a:pt x="0" y="420"/>
                    <a:pt x="0" y="607"/>
                  </a:cubicBezTo>
                  <a:cubicBezTo>
                    <a:pt x="0" y="775"/>
                    <a:pt x="47" y="906"/>
                    <a:pt x="140" y="990"/>
                  </a:cubicBezTo>
                  <a:cubicBezTo>
                    <a:pt x="234" y="1083"/>
                    <a:pt x="374" y="1148"/>
                    <a:pt x="551" y="1148"/>
                  </a:cubicBezTo>
                  <a:cubicBezTo>
                    <a:pt x="738" y="1148"/>
                    <a:pt x="878" y="1083"/>
                    <a:pt x="990" y="971"/>
                  </a:cubicBezTo>
                  <a:cubicBezTo>
                    <a:pt x="1092" y="850"/>
                    <a:pt x="1158" y="700"/>
                    <a:pt x="1158" y="514"/>
                  </a:cubicBezTo>
                  <a:cubicBezTo>
                    <a:pt x="1158" y="336"/>
                    <a:pt x="1111" y="215"/>
                    <a:pt x="1018" y="122"/>
                  </a:cubicBezTo>
                  <a:cubicBezTo>
                    <a:pt x="924" y="38"/>
                    <a:pt x="784" y="0"/>
                    <a:pt x="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1"/>
            <p:cNvSpPr/>
            <p:nvPr/>
          </p:nvSpPr>
          <p:spPr>
            <a:xfrm rot="-646972">
              <a:off x="881788" y="786582"/>
              <a:ext cx="117154" cy="283947"/>
            </a:xfrm>
            <a:custGeom>
              <a:avLst/>
              <a:gdLst/>
              <a:ahLst/>
              <a:cxnLst/>
              <a:rect l="l" t="t" r="r" b="b"/>
              <a:pathLst>
                <a:path w="1560" h="3781" extrusionOk="0">
                  <a:moveTo>
                    <a:pt x="1167" y="0"/>
                  </a:moveTo>
                  <a:cubicBezTo>
                    <a:pt x="868" y="0"/>
                    <a:pt x="700" y="131"/>
                    <a:pt x="626" y="402"/>
                  </a:cubicBezTo>
                  <a:cubicBezTo>
                    <a:pt x="523" y="831"/>
                    <a:pt x="411" y="1335"/>
                    <a:pt x="290" y="1932"/>
                  </a:cubicBezTo>
                  <a:cubicBezTo>
                    <a:pt x="168" y="2520"/>
                    <a:pt x="75" y="3052"/>
                    <a:pt x="10" y="3501"/>
                  </a:cubicBezTo>
                  <a:lnTo>
                    <a:pt x="0" y="3547"/>
                  </a:lnTo>
                  <a:cubicBezTo>
                    <a:pt x="0" y="3631"/>
                    <a:pt x="19" y="3687"/>
                    <a:pt x="75" y="3725"/>
                  </a:cubicBezTo>
                  <a:cubicBezTo>
                    <a:pt x="140" y="3762"/>
                    <a:pt x="196" y="3781"/>
                    <a:pt x="271" y="3781"/>
                  </a:cubicBezTo>
                  <a:cubicBezTo>
                    <a:pt x="439" y="3781"/>
                    <a:pt x="551" y="3715"/>
                    <a:pt x="607" y="3585"/>
                  </a:cubicBezTo>
                  <a:cubicBezTo>
                    <a:pt x="766" y="3127"/>
                    <a:pt x="934" y="2595"/>
                    <a:pt x="1102" y="1960"/>
                  </a:cubicBezTo>
                  <a:cubicBezTo>
                    <a:pt x="1279" y="1344"/>
                    <a:pt x="1419" y="822"/>
                    <a:pt x="1540" y="374"/>
                  </a:cubicBezTo>
                  <a:cubicBezTo>
                    <a:pt x="1550" y="327"/>
                    <a:pt x="1559" y="290"/>
                    <a:pt x="1559" y="243"/>
                  </a:cubicBezTo>
                  <a:cubicBezTo>
                    <a:pt x="1559" y="84"/>
                    <a:pt x="1419" y="0"/>
                    <a:pt x="1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1" name="Google Shape;4701;p61"/>
          <p:cNvSpPr/>
          <p:nvPr/>
        </p:nvSpPr>
        <p:spPr>
          <a:xfrm rot="-611034">
            <a:off x="999518" y="173620"/>
            <a:ext cx="1161566" cy="401800"/>
          </a:xfrm>
          <a:custGeom>
            <a:avLst/>
            <a:gdLst/>
            <a:ahLst/>
            <a:cxnLst/>
            <a:rect l="l" t="t" r="r" b="b"/>
            <a:pathLst>
              <a:path w="18337" h="6343" extrusionOk="0">
                <a:moveTo>
                  <a:pt x="15630" y="1205"/>
                </a:moveTo>
                <a:lnTo>
                  <a:pt x="15630" y="1205"/>
                </a:lnTo>
                <a:cubicBezTo>
                  <a:pt x="15353" y="1854"/>
                  <a:pt x="15073" y="2514"/>
                  <a:pt x="14796" y="3167"/>
                </a:cubicBezTo>
                <a:cubicBezTo>
                  <a:pt x="14567" y="3713"/>
                  <a:pt x="14338" y="4267"/>
                  <a:pt x="14021" y="4766"/>
                </a:cubicBezTo>
                <a:cubicBezTo>
                  <a:pt x="13286" y="3809"/>
                  <a:pt x="12582" y="2832"/>
                  <a:pt x="11912" y="1831"/>
                </a:cubicBezTo>
                <a:cubicBezTo>
                  <a:pt x="12811" y="1714"/>
                  <a:pt x="13703" y="1591"/>
                  <a:pt x="14591" y="1427"/>
                </a:cubicBezTo>
                <a:cubicBezTo>
                  <a:pt x="14936" y="1362"/>
                  <a:pt x="15288" y="1291"/>
                  <a:pt x="15630" y="1205"/>
                </a:cubicBezTo>
                <a:close/>
                <a:moveTo>
                  <a:pt x="10764" y="1974"/>
                </a:moveTo>
                <a:lnTo>
                  <a:pt x="10764" y="1974"/>
                </a:lnTo>
                <a:cubicBezTo>
                  <a:pt x="10504" y="2586"/>
                  <a:pt x="10245" y="3197"/>
                  <a:pt x="9982" y="3812"/>
                </a:cubicBezTo>
                <a:cubicBezTo>
                  <a:pt x="9753" y="4359"/>
                  <a:pt x="9527" y="4913"/>
                  <a:pt x="9206" y="5412"/>
                </a:cubicBezTo>
                <a:cubicBezTo>
                  <a:pt x="8451" y="4431"/>
                  <a:pt x="7726" y="3423"/>
                  <a:pt x="7043" y="2388"/>
                </a:cubicBezTo>
                <a:cubicBezTo>
                  <a:pt x="7200" y="2370"/>
                  <a:pt x="7361" y="2360"/>
                  <a:pt x="7518" y="2343"/>
                </a:cubicBezTo>
                <a:cubicBezTo>
                  <a:pt x="8604" y="2230"/>
                  <a:pt x="9684" y="2107"/>
                  <a:pt x="10764" y="1974"/>
                </a:cubicBezTo>
                <a:close/>
                <a:moveTo>
                  <a:pt x="5912" y="2500"/>
                </a:moveTo>
                <a:lnTo>
                  <a:pt x="5912" y="2500"/>
                </a:lnTo>
                <a:cubicBezTo>
                  <a:pt x="5655" y="3095"/>
                  <a:pt x="5403" y="3686"/>
                  <a:pt x="5150" y="4284"/>
                </a:cubicBezTo>
                <a:cubicBezTo>
                  <a:pt x="4921" y="4831"/>
                  <a:pt x="4695" y="5388"/>
                  <a:pt x="4374" y="5887"/>
                </a:cubicBezTo>
                <a:cubicBezTo>
                  <a:pt x="3602" y="4885"/>
                  <a:pt x="2870" y="3857"/>
                  <a:pt x="2173" y="2801"/>
                </a:cubicBezTo>
                <a:cubicBezTo>
                  <a:pt x="3421" y="2716"/>
                  <a:pt x="4668" y="2613"/>
                  <a:pt x="5912" y="2500"/>
                </a:cubicBezTo>
                <a:close/>
                <a:moveTo>
                  <a:pt x="18079" y="0"/>
                </a:moveTo>
                <a:cubicBezTo>
                  <a:pt x="18054" y="0"/>
                  <a:pt x="18028" y="6"/>
                  <a:pt x="18001" y="19"/>
                </a:cubicBezTo>
                <a:cubicBezTo>
                  <a:pt x="15975" y="1010"/>
                  <a:pt x="13682" y="1260"/>
                  <a:pt x="11478" y="1543"/>
                </a:cubicBezTo>
                <a:cubicBezTo>
                  <a:pt x="9079" y="1851"/>
                  <a:pt x="6681" y="2104"/>
                  <a:pt x="4275" y="2302"/>
                </a:cubicBezTo>
                <a:cubicBezTo>
                  <a:pt x="2925" y="2415"/>
                  <a:pt x="1572" y="2507"/>
                  <a:pt x="219" y="2586"/>
                </a:cubicBezTo>
                <a:cubicBezTo>
                  <a:pt x="3" y="2599"/>
                  <a:pt x="0" y="2924"/>
                  <a:pt x="209" y="2924"/>
                </a:cubicBezTo>
                <a:cubicBezTo>
                  <a:pt x="212" y="2924"/>
                  <a:pt x="215" y="2924"/>
                  <a:pt x="219" y="2924"/>
                </a:cubicBezTo>
                <a:cubicBezTo>
                  <a:pt x="748" y="2893"/>
                  <a:pt x="1282" y="2859"/>
                  <a:pt x="1811" y="2825"/>
                </a:cubicBezTo>
                <a:cubicBezTo>
                  <a:pt x="1811" y="2849"/>
                  <a:pt x="1818" y="2880"/>
                  <a:pt x="1838" y="2907"/>
                </a:cubicBezTo>
                <a:cubicBezTo>
                  <a:pt x="2601" y="4069"/>
                  <a:pt x="3410" y="5196"/>
                  <a:pt x="4265" y="6293"/>
                </a:cubicBezTo>
                <a:cubicBezTo>
                  <a:pt x="4292" y="6329"/>
                  <a:pt x="4329" y="6343"/>
                  <a:pt x="4367" y="6343"/>
                </a:cubicBezTo>
                <a:cubicBezTo>
                  <a:pt x="4429" y="6343"/>
                  <a:pt x="4494" y="6306"/>
                  <a:pt x="4528" y="6259"/>
                </a:cubicBezTo>
                <a:cubicBezTo>
                  <a:pt x="4924" y="5709"/>
                  <a:pt x="5177" y="5077"/>
                  <a:pt x="5444" y="4455"/>
                </a:cubicBezTo>
                <a:cubicBezTo>
                  <a:pt x="5724" y="3795"/>
                  <a:pt x="6004" y="3129"/>
                  <a:pt x="6288" y="2466"/>
                </a:cubicBezTo>
                <a:cubicBezTo>
                  <a:pt x="6411" y="2452"/>
                  <a:pt x="6540" y="2439"/>
                  <a:pt x="6663" y="2432"/>
                </a:cubicBezTo>
                <a:cubicBezTo>
                  <a:pt x="6663" y="2432"/>
                  <a:pt x="6663" y="2435"/>
                  <a:pt x="6667" y="2435"/>
                </a:cubicBezTo>
                <a:cubicBezTo>
                  <a:pt x="7432" y="3597"/>
                  <a:pt x="8239" y="4725"/>
                  <a:pt x="9093" y="5822"/>
                </a:cubicBezTo>
                <a:cubicBezTo>
                  <a:pt x="9122" y="5859"/>
                  <a:pt x="9160" y="5874"/>
                  <a:pt x="9199" y="5874"/>
                </a:cubicBezTo>
                <a:cubicBezTo>
                  <a:pt x="9262" y="5874"/>
                  <a:pt x="9326" y="5836"/>
                  <a:pt x="9360" y="5788"/>
                </a:cubicBezTo>
                <a:cubicBezTo>
                  <a:pt x="9756" y="5237"/>
                  <a:pt x="10009" y="4605"/>
                  <a:pt x="10272" y="3987"/>
                </a:cubicBezTo>
                <a:cubicBezTo>
                  <a:pt x="10562" y="3303"/>
                  <a:pt x="10853" y="2623"/>
                  <a:pt x="11143" y="1940"/>
                </a:cubicBezTo>
                <a:cubicBezTo>
                  <a:pt x="11143" y="1936"/>
                  <a:pt x="11150" y="1933"/>
                  <a:pt x="11150" y="1926"/>
                </a:cubicBezTo>
                <a:cubicBezTo>
                  <a:pt x="11280" y="1909"/>
                  <a:pt x="11410" y="1892"/>
                  <a:pt x="11543" y="1875"/>
                </a:cubicBezTo>
                <a:cubicBezTo>
                  <a:pt x="12288" y="3003"/>
                  <a:pt x="13081" y="4106"/>
                  <a:pt x="13908" y="5172"/>
                </a:cubicBezTo>
                <a:cubicBezTo>
                  <a:pt x="13935" y="5209"/>
                  <a:pt x="13973" y="5224"/>
                  <a:pt x="14012" y="5224"/>
                </a:cubicBezTo>
                <a:cubicBezTo>
                  <a:pt x="14073" y="5224"/>
                  <a:pt x="14137" y="5187"/>
                  <a:pt x="14171" y="5138"/>
                </a:cubicBezTo>
                <a:cubicBezTo>
                  <a:pt x="14571" y="4588"/>
                  <a:pt x="14820" y="3956"/>
                  <a:pt x="15087" y="3337"/>
                </a:cubicBezTo>
                <a:cubicBezTo>
                  <a:pt x="15377" y="2654"/>
                  <a:pt x="15668" y="1974"/>
                  <a:pt x="15958" y="1291"/>
                </a:cubicBezTo>
                <a:cubicBezTo>
                  <a:pt x="15982" y="1236"/>
                  <a:pt x="15982" y="1171"/>
                  <a:pt x="15958" y="1120"/>
                </a:cubicBezTo>
                <a:cubicBezTo>
                  <a:pt x="16717" y="918"/>
                  <a:pt x="17462" y="658"/>
                  <a:pt x="18169" y="310"/>
                </a:cubicBezTo>
                <a:cubicBezTo>
                  <a:pt x="18337" y="227"/>
                  <a:pt x="18233" y="0"/>
                  <a:pt x="18079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2" name="Google Shape;4702;p61"/>
          <p:cNvSpPr/>
          <p:nvPr/>
        </p:nvSpPr>
        <p:spPr>
          <a:xfrm rot="-1110051">
            <a:off x="8757903" y="10417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3" name="Google Shape;4703;p61"/>
          <p:cNvSpPr/>
          <p:nvPr/>
        </p:nvSpPr>
        <p:spPr>
          <a:xfrm rot="-5400000">
            <a:off x="-250618" y="1104621"/>
            <a:ext cx="917710" cy="1878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4" name="Google Shape;4704;p61"/>
          <p:cNvSpPr/>
          <p:nvPr/>
        </p:nvSpPr>
        <p:spPr>
          <a:xfrm rot="1055270">
            <a:off x="8055654" y="4537026"/>
            <a:ext cx="945196" cy="588106"/>
          </a:xfrm>
          <a:custGeom>
            <a:avLst/>
            <a:gdLst/>
            <a:ahLst/>
            <a:cxnLst/>
            <a:rect l="l" t="t" r="r" b="b"/>
            <a:pathLst>
              <a:path w="13713" h="8532" extrusionOk="0">
                <a:moveTo>
                  <a:pt x="3034" y="0"/>
                </a:moveTo>
                <a:cubicBezTo>
                  <a:pt x="2605" y="0"/>
                  <a:pt x="2194" y="131"/>
                  <a:pt x="1858" y="364"/>
                </a:cubicBezTo>
                <a:cubicBezTo>
                  <a:pt x="1363" y="710"/>
                  <a:pt x="1093" y="1251"/>
                  <a:pt x="1121" y="1839"/>
                </a:cubicBezTo>
                <a:cubicBezTo>
                  <a:pt x="1130" y="2007"/>
                  <a:pt x="1130" y="2287"/>
                  <a:pt x="1130" y="2670"/>
                </a:cubicBezTo>
                <a:cubicBezTo>
                  <a:pt x="794" y="3267"/>
                  <a:pt x="533" y="3837"/>
                  <a:pt x="346" y="4359"/>
                </a:cubicBezTo>
                <a:cubicBezTo>
                  <a:pt x="113" y="5050"/>
                  <a:pt x="1" y="5666"/>
                  <a:pt x="1" y="6226"/>
                </a:cubicBezTo>
                <a:cubicBezTo>
                  <a:pt x="1" y="6786"/>
                  <a:pt x="131" y="7281"/>
                  <a:pt x="393" y="7673"/>
                </a:cubicBezTo>
                <a:cubicBezTo>
                  <a:pt x="766" y="8214"/>
                  <a:pt x="1373" y="8532"/>
                  <a:pt x="2063" y="8532"/>
                </a:cubicBezTo>
                <a:cubicBezTo>
                  <a:pt x="2530" y="8532"/>
                  <a:pt x="3660" y="8364"/>
                  <a:pt x="4220" y="6805"/>
                </a:cubicBezTo>
                <a:cubicBezTo>
                  <a:pt x="4341" y="6478"/>
                  <a:pt x="4434" y="6124"/>
                  <a:pt x="4500" y="5741"/>
                </a:cubicBezTo>
                <a:lnTo>
                  <a:pt x="4537" y="5741"/>
                </a:lnTo>
                <a:cubicBezTo>
                  <a:pt x="4873" y="5741"/>
                  <a:pt x="5218" y="5685"/>
                  <a:pt x="5517" y="5554"/>
                </a:cubicBezTo>
                <a:cubicBezTo>
                  <a:pt x="5825" y="5685"/>
                  <a:pt x="6152" y="5741"/>
                  <a:pt x="6497" y="5741"/>
                </a:cubicBezTo>
                <a:cubicBezTo>
                  <a:pt x="6964" y="5741"/>
                  <a:pt x="7421" y="5610"/>
                  <a:pt x="7813" y="5367"/>
                </a:cubicBezTo>
                <a:cubicBezTo>
                  <a:pt x="8131" y="5601"/>
                  <a:pt x="8532" y="5741"/>
                  <a:pt x="8952" y="5741"/>
                </a:cubicBezTo>
                <a:cubicBezTo>
                  <a:pt x="9223" y="5741"/>
                  <a:pt x="9493" y="5685"/>
                  <a:pt x="9755" y="5573"/>
                </a:cubicBezTo>
                <a:cubicBezTo>
                  <a:pt x="9988" y="5685"/>
                  <a:pt x="10240" y="5741"/>
                  <a:pt x="10511" y="5741"/>
                </a:cubicBezTo>
                <a:cubicBezTo>
                  <a:pt x="10949" y="5741"/>
                  <a:pt x="11388" y="5601"/>
                  <a:pt x="11733" y="5339"/>
                </a:cubicBezTo>
                <a:cubicBezTo>
                  <a:pt x="12004" y="5143"/>
                  <a:pt x="12247" y="4863"/>
                  <a:pt x="12508" y="4481"/>
                </a:cubicBezTo>
                <a:cubicBezTo>
                  <a:pt x="12844" y="3930"/>
                  <a:pt x="13180" y="3258"/>
                  <a:pt x="13544" y="2399"/>
                </a:cubicBezTo>
                <a:lnTo>
                  <a:pt x="13554" y="2381"/>
                </a:lnTo>
                <a:lnTo>
                  <a:pt x="13572" y="2353"/>
                </a:lnTo>
                <a:cubicBezTo>
                  <a:pt x="13666" y="2110"/>
                  <a:pt x="13712" y="1877"/>
                  <a:pt x="13712" y="1653"/>
                </a:cubicBezTo>
                <a:cubicBezTo>
                  <a:pt x="13712" y="850"/>
                  <a:pt x="13115" y="38"/>
                  <a:pt x="11967" y="38"/>
                </a:cubicBezTo>
                <a:cubicBezTo>
                  <a:pt x="11659" y="38"/>
                  <a:pt x="11379" y="94"/>
                  <a:pt x="11117" y="224"/>
                </a:cubicBezTo>
                <a:cubicBezTo>
                  <a:pt x="10912" y="112"/>
                  <a:pt x="10632" y="38"/>
                  <a:pt x="10287" y="38"/>
                </a:cubicBezTo>
                <a:cubicBezTo>
                  <a:pt x="10007" y="38"/>
                  <a:pt x="9755" y="94"/>
                  <a:pt x="9512" y="206"/>
                </a:cubicBezTo>
                <a:cubicBezTo>
                  <a:pt x="9297" y="103"/>
                  <a:pt x="9045" y="38"/>
                  <a:pt x="8719" y="38"/>
                </a:cubicBezTo>
                <a:cubicBezTo>
                  <a:pt x="8355" y="38"/>
                  <a:pt x="8028" y="112"/>
                  <a:pt x="7748" y="271"/>
                </a:cubicBezTo>
                <a:cubicBezTo>
                  <a:pt x="7431" y="112"/>
                  <a:pt x="7066" y="38"/>
                  <a:pt x="6693" y="38"/>
                </a:cubicBezTo>
                <a:cubicBezTo>
                  <a:pt x="6208" y="38"/>
                  <a:pt x="5741" y="159"/>
                  <a:pt x="5321" y="411"/>
                </a:cubicBezTo>
                <a:cubicBezTo>
                  <a:pt x="4966" y="150"/>
                  <a:pt x="4546" y="19"/>
                  <a:pt x="4098" y="19"/>
                </a:cubicBezTo>
                <a:cubicBezTo>
                  <a:pt x="3921" y="19"/>
                  <a:pt x="3753" y="47"/>
                  <a:pt x="3585" y="84"/>
                </a:cubicBezTo>
                <a:cubicBezTo>
                  <a:pt x="3426" y="38"/>
                  <a:pt x="3240" y="0"/>
                  <a:pt x="30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5" name="Google Shape;4705;p61"/>
          <p:cNvSpPr/>
          <p:nvPr/>
        </p:nvSpPr>
        <p:spPr>
          <a:xfrm rot="1055270">
            <a:off x="8154711" y="4633928"/>
            <a:ext cx="749581" cy="395103"/>
          </a:xfrm>
          <a:custGeom>
            <a:avLst/>
            <a:gdLst/>
            <a:ahLst/>
            <a:cxnLst/>
            <a:rect l="l" t="t" r="r" b="b"/>
            <a:pathLst>
              <a:path w="10875" h="5732" extrusionOk="0">
                <a:moveTo>
                  <a:pt x="5255" y="682"/>
                </a:moveTo>
                <a:cubicBezTo>
                  <a:pt x="5246" y="747"/>
                  <a:pt x="5236" y="803"/>
                  <a:pt x="5236" y="878"/>
                </a:cubicBezTo>
                <a:cubicBezTo>
                  <a:pt x="5236" y="1027"/>
                  <a:pt x="5274" y="1177"/>
                  <a:pt x="5339" y="1317"/>
                </a:cubicBezTo>
                <a:cubicBezTo>
                  <a:pt x="5414" y="1457"/>
                  <a:pt x="5507" y="1578"/>
                  <a:pt x="5628" y="1662"/>
                </a:cubicBezTo>
                <a:cubicBezTo>
                  <a:pt x="5600" y="1858"/>
                  <a:pt x="5535" y="2017"/>
                  <a:pt x="5432" y="2129"/>
                </a:cubicBezTo>
                <a:cubicBezTo>
                  <a:pt x="5339" y="2231"/>
                  <a:pt x="5227" y="2287"/>
                  <a:pt x="5096" y="2287"/>
                </a:cubicBezTo>
                <a:cubicBezTo>
                  <a:pt x="4975" y="2287"/>
                  <a:pt x="4872" y="2231"/>
                  <a:pt x="4779" y="2110"/>
                </a:cubicBezTo>
                <a:cubicBezTo>
                  <a:pt x="4686" y="1998"/>
                  <a:pt x="4648" y="1821"/>
                  <a:pt x="4648" y="1587"/>
                </a:cubicBezTo>
                <a:cubicBezTo>
                  <a:pt x="4648" y="1289"/>
                  <a:pt x="4714" y="1065"/>
                  <a:pt x="4816" y="915"/>
                </a:cubicBezTo>
                <a:cubicBezTo>
                  <a:pt x="4919" y="747"/>
                  <a:pt x="5059" y="682"/>
                  <a:pt x="5227" y="682"/>
                </a:cubicBezTo>
                <a:close/>
                <a:moveTo>
                  <a:pt x="2408" y="645"/>
                </a:moveTo>
                <a:cubicBezTo>
                  <a:pt x="2492" y="645"/>
                  <a:pt x="2567" y="682"/>
                  <a:pt x="2614" y="738"/>
                </a:cubicBezTo>
                <a:cubicBezTo>
                  <a:pt x="2660" y="794"/>
                  <a:pt x="2679" y="897"/>
                  <a:pt x="2679" y="1018"/>
                </a:cubicBezTo>
                <a:cubicBezTo>
                  <a:pt x="2679" y="1223"/>
                  <a:pt x="2642" y="1429"/>
                  <a:pt x="2567" y="1625"/>
                </a:cubicBezTo>
                <a:cubicBezTo>
                  <a:pt x="2492" y="1811"/>
                  <a:pt x="2390" y="1970"/>
                  <a:pt x="2259" y="2101"/>
                </a:cubicBezTo>
                <a:cubicBezTo>
                  <a:pt x="2128" y="2231"/>
                  <a:pt x="1988" y="2315"/>
                  <a:pt x="1848" y="2343"/>
                </a:cubicBezTo>
                <a:cubicBezTo>
                  <a:pt x="1867" y="2231"/>
                  <a:pt x="1867" y="2091"/>
                  <a:pt x="1867" y="1905"/>
                </a:cubicBezTo>
                <a:cubicBezTo>
                  <a:pt x="1867" y="1550"/>
                  <a:pt x="1867" y="1289"/>
                  <a:pt x="1876" y="1111"/>
                </a:cubicBezTo>
                <a:cubicBezTo>
                  <a:pt x="2082" y="794"/>
                  <a:pt x="2259" y="645"/>
                  <a:pt x="2408" y="645"/>
                </a:cubicBezTo>
                <a:close/>
                <a:moveTo>
                  <a:pt x="1092" y="2595"/>
                </a:moveTo>
                <a:cubicBezTo>
                  <a:pt x="1074" y="3314"/>
                  <a:pt x="1027" y="3921"/>
                  <a:pt x="952" y="4397"/>
                </a:cubicBezTo>
                <a:cubicBezTo>
                  <a:pt x="887" y="4892"/>
                  <a:pt x="793" y="5125"/>
                  <a:pt x="672" y="5125"/>
                </a:cubicBezTo>
                <a:cubicBezTo>
                  <a:pt x="625" y="5125"/>
                  <a:pt x="588" y="5088"/>
                  <a:pt x="569" y="5022"/>
                </a:cubicBezTo>
                <a:cubicBezTo>
                  <a:pt x="532" y="4948"/>
                  <a:pt x="523" y="4845"/>
                  <a:pt x="523" y="4714"/>
                </a:cubicBezTo>
                <a:cubicBezTo>
                  <a:pt x="523" y="4462"/>
                  <a:pt x="569" y="4145"/>
                  <a:pt x="672" y="3771"/>
                </a:cubicBezTo>
                <a:cubicBezTo>
                  <a:pt x="775" y="3398"/>
                  <a:pt x="915" y="2997"/>
                  <a:pt x="1092" y="2595"/>
                </a:cubicBezTo>
                <a:close/>
                <a:moveTo>
                  <a:pt x="1643" y="1"/>
                </a:moveTo>
                <a:cubicBezTo>
                  <a:pt x="1494" y="1"/>
                  <a:pt x="1372" y="38"/>
                  <a:pt x="1270" y="103"/>
                </a:cubicBezTo>
                <a:cubicBezTo>
                  <a:pt x="1176" y="178"/>
                  <a:pt x="1120" y="271"/>
                  <a:pt x="1130" y="383"/>
                </a:cubicBezTo>
                <a:cubicBezTo>
                  <a:pt x="1139" y="617"/>
                  <a:pt x="1139" y="1037"/>
                  <a:pt x="1139" y="1643"/>
                </a:cubicBezTo>
                <a:cubicBezTo>
                  <a:pt x="756" y="2287"/>
                  <a:pt x="467" y="2885"/>
                  <a:pt x="280" y="3417"/>
                </a:cubicBezTo>
                <a:cubicBezTo>
                  <a:pt x="93" y="3958"/>
                  <a:pt x="0" y="4425"/>
                  <a:pt x="0" y="4826"/>
                </a:cubicBezTo>
                <a:cubicBezTo>
                  <a:pt x="0" y="5106"/>
                  <a:pt x="56" y="5330"/>
                  <a:pt x="159" y="5498"/>
                </a:cubicBezTo>
                <a:cubicBezTo>
                  <a:pt x="243" y="5648"/>
                  <a:pt x="401" y="5732"/>
                  <a:pt x="625" y="5732"/>
                </a:cubicBezTo>
                <a:cubicBezTo>
                  <a:pt x="990" y="5732"/>
                  <a:pt x="1270" y="5461"/>
                  <a:pt x="1466" y="4929"/>
                </a:cubicBezTo>
                <a:cubicBezTo>
                  <a:pt x="1652" y="4388"/>
                  <a:pt x="1783" y="3725"/>
                  <a:pt x="1830" y="2931"/>
                </a:cubicBezTo>
                <a:cubicBezTo>
                  <a:pt x="2082" y="2931"/>
                  <a:pt x="2334" y="2847"/>
                  <a:pt x="2567" y="2698"/>
                </a:cubicBezTo>
                <a:cubicBezTo>
                  <a:pt x="2707" y="2847"/>
                  <a:pt x="2875" y="2931"/>
                  <a:pt x="3099" y="2931"/>
                </a:cubicBezTo>
                <a:cubicBezTo>
                  <a:pt x="3360" y="2931"/>
                  <a:pt x="3594" y="2857"/>
                  <a:pt x="3799" y="2717"/>
                </a:cubicBezTo>
                <a:cubicBezTo>
                  <a:pt x="3920" y="2642"/>
                  <a:pt x="4023" y="2549"/>
                  <a:pt x="4126" y="2455"/>
                </a:cubicBezTo>
                <a:cubicBezTo>
                  <a:pt x="4210" y="2567"/>
                  <a:pt x="4303" y="2670"/>
                  <a:pt x="4434" y="2754"/>
                </a:cubicBezTo>
                <a:cubicBezTo>
                  <a:pt x="4602" y="2866"/>
                  <a:pt x="4816" y="2931"/>
                  <a:pt x="5059" y="2931"/>
                </a:cubicBezTo>
                <a:cubicBezTo>
                  <a:pt x="5348" y="2931"/>
                  <a:pt x="5619" y="2819"/>
                  <a:pt x="5843" y="2614"/>
                </a:cubicBezTo>
                <a:cubicBezTo>
                  <a:pt x="6077" y="2399"/>
                  <a:pt x="6226" y="2129"/>
                  <a:pt x="6310" y="1783"/>
                </a:cubicBezTo>
                <a:cubicBezTo>
                  <a:pt x="6515" y="1774"/>
                  <a:pt x="6721" y="1755"/>
                  <a:pt x="6889" y="1709"/>
                </a:cubicBezTo>
                <a:cubicBezTo>
                  <a:pt x="6907" y="1830"/>
                  <a:pt x="6917" y="1970"/>
                  <a:pt x="6926" y="2110"/>
                </a:cubicBezTo>
                <a:cubicBezTo>
                  <a:pt x="6954" y="2390"/>
                  <a:pt x="7010" y="2605"/>
                  <a:pt x="7113" y="2745"/>
                </a:cubicBezTo>
                <a:cubicBezTo>
                  <a:pt x="7206" y="2875"/>
                  <a:pt x="7346" y="2941"/>
                  <a:pt x="7514" y="2941"/>
                </a:cubicBezTo>
                <a:cubicBezTo>
                  <a:pt x="7654" y="2941"/>
                  <a:pt x="7766" y="2903"/>
                  <a:pt x="7869" y="2838"/>
                </a:cubicBezTo>
                <a:cubicBezTo>
                  <a:pt x="7981" y="2763"/>
                  <a:pt x="8074" y="2642"/>
                  <a:pt x="8177" y="2455"/>
                </a:cubicBezTo>
                <a:cubicBezTo>
                  <a:pt x="8279" y="2269"/>
                  <a:pt x="8401" y="1998"/>
                  <a:pt x="8522" y="1634"/>
                </a:cubicBezTo>
                <a:cubicBezTo>
                  <a:pt x="8541" y="1849"/>
                  <a:pt x="8541" y="2007"/>
                  <a:pt x="8550" y="2110"/>
                </a:cubicBezTo>
                <a:cubicBezTo>
                  <a:pt x="8569" y="2399"/>
                  <a:pt x="8615" y="2614"/>
                  <a:pt x="8699" y="2745"/>
                </a:cubicBezTo>
                <a:cubicBezTo>
                  <a:pt x="8783" y="2866"/>
                  <a:pt x="8895" y="2931"/>
                  <a:pt x="9073" y="2931"/>
                </a:cubicBezTo>
                <a:cubicBezTo>
                  <a:pt x="9222" y="2931"/>
                  <a:pt x="9362" y="2885"/>
                  <a:pt x="9483" y="2801"/>
                </a:cubicBezTo>
                <a:cubicBezTo>
                  <a:pt x="9595" y="2717"/>
                  <a:pt x="9735" y="2558"/>
                  <a:pt x="9875" y="2325"/>
                </a:cubicBezTo>
                <a:cubicBezTo>
                  <a:pt x="10174" y="1849"/>
                  <a:pt x="10482" y="1214"/>
                  <a:pt x="10828" y="430"/>
                </a:cubicBezTo>
                <a:cubicBezTo>
                  <a:pt x="10856" y="355"/>
                  <a:pt x="10874" y="281"/>
                  <a:pt x="10874" y="234"/>
                </a:cubicBezTo>
                <a:cubicBezTo>
                  <a:pt x="10874" y="94"/>
                  <a:pt x="10753" y="10"/>
                  <a:pt x="10529" y="10"/>
                </a:cubicBezTo>
                <a:cubicBezTo>
                  <a:pt x="10417" y="10"/>
                  <a:pt x="10333" y="38"/>
                  <a:pt x="10249" y="85"/>
                </a:cubicBezTo>
                <a:cubicBezTo>
                  <a:pt x="10183" y="131"/>
                  <a:pt x="10127" y="215"/>
                  <a:pt x="10081" y="327"/>
                </a:cubicBezTo>
                <a:cubicBezTo>
                  <a:pt x="9922" y="738"/>
                  <a:pt x="9782" y="1065"/>
                  <a:pt x="9670" y="1307"/>
                </a:cubicBezTo>
                <a:cubicBezTo>
                  <a:pt x="9549" y="1550"/>
                  <a:pt x="9390" y="1830"/>
                  <a:pt x="9203" y="2175"/>
                </a:cubicBezTo>
                <a:cubicBezTo>
                  <a:pt x="9203" y="1989"/>
                  <a:pt x="9194" y="1690"/>
                  <a:pt x="9194" y="1289"/>
                </a:cubicBezTo>
                <a:lnTo>
                  <a:pt x="9194" y="327"/>
                </a:lnTo>
                <a:cubicBezTo>
                  <a:pt x="9194" y="215"/>
                  <a:pt x="9166" y="141"/>
                  <a:pt x="9110" y="94"/>
                </a:cubicBezTo>
                <a:cubicBezTo>
                  <a:pt x="9054" y="47"/>
                  <a:pt x="8970" y="29"/>
                  <a:pt x="8849" y="29"/>
                </a:cubicBezTo>
                <a:cubicBezTo>
                  <a:pt x="8774" y="29"/>
                  <a:pt x="8690" y="47"/>
                  <a:pt x="8634" y="94"/>
                </a:cubicBezTo>
                <a:cubicBezTo>
                  <a:pt x="8569" y="141"/>
                  <a:pt x="8513" y="225"/>
                  <a:pt x="8466" y="337"/>
                </a:cubicBezTo>
                <a:cubicBezTo>
                  <a:pt x="8317" y="747"/>
                  <a:pt x="8177" y="1083"/>
                  <a:pt x="8074" y="1354"/>
                </a:cubicBezTo>
                <a:cubicBezTo>
                  <a:pt x="7953" y="1625"/>
                  <a:pt x="7822" y="1895"/>
                  <a:pt x="7701" y="2185"/>
                </a:cubicBezTo>
                <a:cubicBezTo>
                  <a:pt x="7635" y="1429"/>
                  <a:pt x="7617" y="803"/>
                  <a:pt x="7617" y="337"/>
                </a:cubicBezTo>
                <a:cubicBezTo>
                  <a:pt x="7617" y="225"/>
                  <a:pt x="7589" y="150"/>
                  <a:pt x="7533" y="103"/>
                </a:cubicBezTo>
                <a:cubicBezTo>
                  <a:pt x="7486" y="57"/>
                  <a:pt x="7402" y="38"/>
                  <a:pt x="7299" y="38"/>
                </a:cubicBezTo>
                <a:cubicBezTo>
                  <a:pt x="7150" y="38"/>
                  <a:pt x="7047" y="57"/>
                  <a:pt x="6973" y="122"/>
                </a:cubicBezTo>
                <a:cubicBezTo>
                  <a:pt x="6907" y="169"/>
                  <a:pt x="6870" y="271"/>
                  <a:pt x="6870" y="411"/>
                </a:cubicBezTo>
                <a:lnTo>
                  <a:pt x="6870" y="635"/>
                </a:lnTo>
                <a:cubicBezTo>
                  <a:pt x="6870" y="785"/>
                  <a:pt x="6870" y="934"/>
                  <a:pt x="6879" y="1102"/>
                </a:cubicBezTo>
                <a:cubicBezTo>
                  <a:pt x="6693" y="1149"/>
                  <a:pt x="6515" y="1167"/>
                  <a:pt x="6375" y="1177"/>
                </a:cubicBezTo>
                <a:cubicBezTo>
                  <a:pt x="6347" y="869"/>
                  <a:pt x="6235" y="598"/>
                  <a:pt x="6039" y="374"/>
                </a:cubicBezTo>
                <a:cubicBezTo>
                  <a:pt x="5853" y="150"/>
                  <a:pt x="5600" y="47"/>
                  <a:pt x="5283" y="47"/>
                </a:cubicBezTo>
                <a:cubicBezTo>
                  <a:pt x="5022" y="47"/>
                  <a:pt x="4788" y="113"/>
                  <a:pt x="4583" y="253"/>
                </a:cubicBezTo>
                <a:cubicBezTo>
                  <a:pt x="4368" y="393"/>
                  <a:pt x="4210" y="589"/>
                  <a:pt x="4088" y="831"/>
                </a:cubicBezTo>
                <a:cubicBezTo>
                  <a:pt x="3976" y="1074"/>
                  <a:pt x="3920" y="1354"/>
                  <a:pt x="3920" y="1671"/>
                </a:cubicBezTo>
                <a:cubicBezTo>
                  <a:pt x="3920" y="1746"/>
                  <a:pt x="3930" y="1830"/>
                  <a:pt x="3939" y="1914"/>
                </a:cubicBezTo>
                <a:cubicBezTo>
                  <a:pt x="3846" y="2007"/>
                  <a:pt x="3762" y="2091"/>
                  <a:pt x="3696" y="2147"/>
                </a:cubicBezTo>
                <a:cubicBezTo>
                  <a:pt x="3566" y="2241"/>
                  <a:pt x="3435" y="2297"/>
                  <a:pt x="3314" y="2297"/>
                </a:cubicBezTo>
                <a:cubicBezTo>
                  <a:pt x="3248" y="2297"/>
                  <a:pt x="3183" y="2287"/>
                  <a:pt x="3090" y="2259"/>
                </a:cubicBezTo>
                <a:cubicBezTo>
                  <a:pt x="3220" y="2101"/>
                  <a:pt x="3314" y="1905"/>
                  <a:pt x="3379" y="1699"/>
                </a:cubicBezTo>
                <a:cubicBezTo>
                  <a:pt x="3454" y="1494"/>
                  <a:pt x="3482" y="1279"/>
                  <a:pt x="3482" y="1065"/>
                </a:cubicBezTo>
                <a:cubicBezTo>
                  <a:pt x="3482" y="757"/>
                  <a:pt x="3416" y="514"/>
                  <a:pt x="3267" y="327"/>
                </a:cubicBezTo>
                <a:cubicBezTo>
                  <a:pt x="3108" y="141"/>
                  <a:pt x="2922" y="47"/>
                  <a:pt x="2707" y="47"/>
                </a:cubicBezTo>
                <a:cubicBezTo>
                  <a:pt x="2567" y="47"/>
                  <a:pt x="2427" y="85"/>
                  <a:pt x="2296" y="150"/>
                </a:cubicBezTo>
                <a:cubicBezTo>
                  <a:pt x="2166" y="225"/>
                  <a:pt x="2035" y="337"/>
                  <a:pt x="1914" y="505"/>
                </a:cubicBezTo>
                <a:cubicBezTo>
                  <a:pt x="1914" y="458"/>
                  <a:pt x="1895" y="374"/>
                  <a:pt x="1895" y="271"/>
                </a:cubicBezTo>
                <a:cubicBezTo>
                  <a:pt x="1895" y="159"/>
                  <a:pt x="1876" y="94"/>
                  <a:pt x="1830" y="57"/>
                </a:cubicBezTo>
                <a:cubicBezTo>
                  <a:pt x="1792" y="19"/>
                  <a:pt x="1727" y="1"/>
                  <a:pt x="16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6" name="Google Shape;4706;p61"/>
          <p:cNvSpPr/>
          <p:nvPr/>
        </p:nvSpPr>
        <p:spPr>
          <a:xfrm rot="-1417301" flipH="1">
            <a:off x="8719497" y="4170501"/>
            <a:ext cx="234301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7" name="Google Shape;4707;p61"/>
          <p:cNvSpPr/>
          <p:nvPr/>
        </p:nvSpPr>
        <p:spPr>
          <a:xfrm rot="-1417301" flipH="1">
            <a:off x="452797" y="4694201"/>
            <a:ext cx="234301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8" name="Google Shape;4708;p61"/>
          <p:cNvSpPr/>
          <p:nvPr/>
        </p:nvSpPr>
        <p:spPr>
          <a:xfrm rot="1790268" flipH="1">
            <a:off x="91100" y="4127403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9" name="Google Shape;4709;p61"/>
          <p:cNvSpPr/>
          <p:nvPr/>
        </p:nvSpPr>
        <p:spPr>
          <a:xfrm rot="1790268" flipH="1">
            <a:off x="4454850" y="40078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2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36"/>
          <p:cNvSpPr txBox="1">
            <a:spLocks noGrp="1"/>
          </p:cNvSpPr>
          <p:nvPr>
            <p:ph type="ctrTitle"/>
          </p:nvPr>
        </p:nvSpPr>
        <p:spPr>
          <a:xfrm>
            <a:off x="4169750" y="811592"/>
            <a:ext cx="4253100" cy="3050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9" name="Google Shape;2779;p36"/>
          <p:cNvSpPr txBox="1">
            <a:spLocks noGrp="1"/>
          </p:cNvSpPr>
          <p:nvPr>
            <p:ph type="subTitle" idx="1"/>
          </p:nvPr>
        </p:nvSpPr>
        <p:spPr>
          <a:xfrm>
            <a:off x="4213446" y="3931819"/>
            <a:ext cx="4151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THẢO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0" name="Google Shape;2780;p36"/>
          <p:cNvSpPr/>
          <p:nvPr/>
        </p:nvSpPr>
        <p:spPr>
          <a:xfrm>
            <a:off x="726625" y="547675"/>
            <a:ext cx="3022800" cy="404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81" name="Google Shape;2781;p36"/>
          <p:cNvPicPr preferRelativeResize="0"/>
          <p:nvPr/>
        </p:nvPicPr>
        <p:blipFill rotWithShape="1">
          <a:blip r:embed="rId5">
            <a:alphaModFix/>
          </a:blip>
          <a:srcRect l="1941" t="4187"/>
          <a:stretch/>
        </p:blipFill>
        <p:spPr>
          <a:xfrm flipH="1">
            <a:off x="848575" y="668875"/>
            <a:ext cx="2778900" cy="380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2" name="Google Shape;2782;p36"/>
          <p:cNvGrpSpPr/>
          <p:nvPr/>
        </p:nvGrpSpPr>
        <p:grpSpPr>
          <a:xfrm>
            <a:off x="2991850" y="380425"/>
            <a:ext cx="2427847" cy="616972"/>
            <a:chOff x="2991850" y="380425"/>
            <a:chExt cx="2427847" cy="616972"/>
          </a:xfrm>
        </p:grpSpPr>
        <p:sp>
          <p:nvSpPr>
            <p:cNvPr id="2783" name="Google Shape;2783;p36"/>
            <p:cNvSpPr/>
            <p:nvPr/>
          </p:nvSpPr>
          <p:spPr>
            <a:xfrm>
              <a:off x="2992428" y="403999"/>
              <a:ext cx="2425865" cy="569238"/>
            </a:xfrm>
            <a:custGeom>
              <a:avLst/>
              <a:gdLst/>
              <a:ahLst/>
              <a:cxnLst/>
              <a:rect l="l" t="t" r="r" b="b"/>
              <a:pathLst>
                <a:path w="58759" h="13788" extrusionOk="0">
                  <a:moveTo>
                    <a:pt x="18750" y="735"/>
                  </a:moveTo>
                  <a:cubicBezTo>
                    <a:pt x="18750" y="735"/>
                    <a:pt x="18750" y="735"/>
                    <a:pt x="18750" y="736"/>
                  </a:cubicBezTo>
                  <a:lnTo>
                    <a:pt x="18750" y="736"/>
                  </a:lnTo>
                  <a:cubicBezTo>
                    <a:pt x="18754" y="735"/>
                    <a:pt x="18750" y="735"/>
                    <a:pt x="18750" y="735"/>
                  </a:cubicBezTo>
                  <a:close/>
                  <a:moveTo>
                    <a:pt x="45715" y="0"/>
                  </a:moveTo>
                  <a:lnTo>
                    <a:pt x="42933" y="1026"/>
                  </a:lnTo>
                  <a:lnTo>
                    <a:pt x="37801" y="728"/>
                  </a:lnTo>
                  <a:lnTo>
                    <a:pt x="34872" y="1463"/>
                  </a:lnTo>
                  <a:lnTo>
                    <a:pt x="29156" y="1463"/>
                  </a:lnTo>
                  <a:lnTo>
                    <a:pt x="26958" y="2198"/>
                  </a:lnTo>
                  <a:lnTo>
                    <a:pt x="22410" y="1904"/>
                  </a:lnTo>
                  <a:lnTo>
                    <a:pt x="19482" y="1463"/>
                  </a:lnTo>
                  <a:cubicBezTo>
                    <a:pt x="19410" y="1463"/>
                    <a:pt x="20360" y="1319"/>
                    <a:pt x="19776" y="1319"/>
                  </a:cubicBezTo>
                  <a:cubicBezTo>
                    <a:pt x="18636" y="1319"/>
                    <a:pt x="18744" y="764"/>
                    <a:pt x="18750" y="736"/>
                  </a:cubicBezTo>
                  <a:lnTo>
                    <a:pt x="18750" y="736"/>
                  </a:lnTo>
                  <a:cubicBezTo>
                    <a:pt x="18730" y="742"/>
                    <a:pt x="18491" y="780"/>
                    <a:pt x="16259" y="1029"/>
                  </a:cubicBezTo>
                  <a:cubicBezTo>
                    <a:pt x="13621" y="1323"/>
                    <a:pt x="13772" y="1764"/>
                    <a:pt x="13331" y="1764"/>
                  </a:cubicBezTo>
                  <a:cubicBezTo>
                    <a:pt x="12890" y="1764"/>
                    <a:pt x="12449" y="1470"/>
                    <a:pt x="12449" y="1470"/>
                  </a:cubicBezTo>
                  <a:lnTo>
                    <a:pt x="9965" y="1470"/>
                  </a:lnTo>
                  <a:lnTo>
                    <a:pt x="7915" y="1907"/>
                  </a:lnTo>
                  <a:lnTo>
                    <a:pt x="7036" y="1613"/>
                  </a:lnTo>
                  <a:lnTo>
                    <a:pt x="1" y="1172"/>
                  </a:lnTo>
                  <a:lnTo>
                    <a:pt x="1" y="10959"/>
                  </a:lnTo>
                  <a:lnTo>
                    <a:pt x="2201" y="11574"/>
                  </a:lnTo>
                  <a:lnTo>
                    <a:pt x="3076" y="11721"/>
                  </a:lnTo>
                  <a:lnTo>
                    <a:pt x="3811" y="12158"/>
                  </a:lnTo>
                  <a:lnTo>
                    <a:pt x="4836" y="12305"/>
                  </a:lnTo>
                  <a:lnTo>
                    <a:pt x="6155" y="12746"/>
                  </a:lnTo>
                  <a:lnTo>
                    <a:pt x="7474" y="12305"/>
                  </a:lnTo>
                  <a:lnTo>
                    <a:pt x="8499" y="13040"/>
                  </a:lnTo>
                  <a:lnTo>
                    <a:pt x="9671" y="13184"/>
                  </a:lnTo>
                  <a:lnTo>
                    <a:pt x="10696" y="13184"/>
                  </a:lnTo>
                  <a:lnTo>
                    <a:pt x="11865" y="13481"/>
                  </a:lnTo>
                  <a:lnTo>
                    <a:pt x="14066" y="13775"/>
                  </a:lnTo>
                  <a:lnTo>
                    <a:pt x="15238" y="13775"/>
                  </a:lnTo>
                  <a:cubicBezTo>
                    <a:pt x="15528" y="13775"/>
                    <a:pt x="16997" y="13334"/>
                    <a:pt x="16997" y="13334"/>
                  </a:cubicBezTo>
                  <a:lnTo>
                    <a:pt x="17729" y="13334"/>
                  </a:lnTo>
                  <a:cubicBezTo>
                    <a:pt x="18169" y="13334"/>
                    <a:pt x="19488" y="13190"/>
                    <a:pt x="19488" y="13190"/>
                  </a:cubicBezTo>
                  <a:lnTo>
                    <a:pt x="21101" y="13190"/>
                  </a:lnTo>
                  <a:cubicBezTo>
                    <a:pt x="21101" y="13190"/>
                    <a:pt x="25094" y="12119"/>
                    <a:pt x="27282" y="12119"/>
                  </a:cubicBezTo>
                  <a:cubicBezTo>
                    <a:pt x="27778" y="12119"/>
                    <a:pt x="28181" y="12174"/>
                    <a:pt x="28424" y="12309"/>
                  </a:cubicBezTo>
                  <a:cubicBezTo>
                    <a:pt x="28933" y="12591"/>
                    <a:pt x="29354" y="12678"/>
                    <a:pt x="29679" y="12678"/>
                  </a:cubicBezTo>
                  <a:cubicBezTo>
                    <a:pt x="30199" y="12678"/>
                    <a:pt x="30475" y="12456"/>
                    <a:pt x="30475" y="12456"/>
                  </a:cubicBezTo>
                  <a:lnTo>
                    <a:pt x="31647" y="11868"/>
                  </a:lnTo>
                  <a:lnTo>
                    <a:pt x="34432" y="11868"/>
                  </a:lnTo>
                  <a:cubicBezTo>
                    <a:pt x="34432" y="11868"/>
                    <a:pt x="37217" y="12165"/>
                    <a:pt x="37657" y="12165"/>
                  </a:cubicBezTo>
                  <a:cubicBezTo>
                    <a:pt x="38098" y="12165"/>
                    <a:pt x="40148" y="13628"/>
                    <a:pt x="40148" y="13628"/>
                  </a:cubicBezTo>
                  <a:lnTo>
                    <a:pt x="41908" y="13628"/>
                  </a:lnTo>
                  <a:cubicBezTo>
                    <a:pt x="41908" y="13628"/>
                    <a:pt x="41696" y="13787"/>
                    <a:pt x="41845" y="13787"/>
                  </a:cubicBezTo>
                  <a:cubicBezTo>
                    <a:pt x="41944" y="13787"/>
                    <a:pt x="42202" y="13717"/>
                    <a:pt x="42786" y="13484"/>
                  </a:cubicBezTo>
                  <a:cubicBezTo>
                    <a:pt x="43859" y="13057"/>
                    <a:pt x="44539" y="12783"/>
                    <a:pt x="45285" y="12783"/>
                  </a:cubicBezTo>
                  <a:cubicBezTo>
                    <a:pt x="45559" y="12783"/>
                    <a:pt x="45842" y="12820"/>
                    <a:pt x="46156" y="12900"/>
                  </a:cubicBezTo>
                  <a:cubicBezTo>
                    <a:pt x="47044" y="13122"/>
                    <a:pt x="48435" y="13259"/>
                    <a:pt x="49057" y="13313"/>
                  </a:cubicBezTo>
                  <a:cubicBezTo>
                    <a:pt x="48947" y="13279"/>
                    <a:pt x="49057" y="13211"/>
                    <a:pt x="50113" y="13044"/>
                  </a:cubicBezTo>
                  <a:cubicBezTo>
                    <a:pt x="52016" y="12750"/>
                    <a:pt x="52310" y="12750"/>
                    <a:pt x="52457" y="12750"/>
                  </a:cubicBezTo>
                  <a:lnTo>
                    <a:pt x="53335" y="12750"/>
                  </a:lnTo>
                  <a:lnTo>
                    <a:pt x="54801" y="13044"/>
                  </a:lnTo>
                  <a:lnTo>
                    <a:pt x="56410" y="13628"/>
                  </a:lnTo>
                  <a:lnTo>
                    <a:pt x="57436" y="13628"/>
                  </a:lnTo>
                  <a:lnTo>
                    <a:pt x="58758" y="13149"/>
                  </a:lnTo>
                  <a:lnTo>
                    <a:pt x="58611" y="2198"/>
                  </a:lnTo>
                  <a:cubicBezTo>
                    <a:pt x="58218" y="2157"/>
                    <a:pt x="57904" y="1904"/>
                    <a:pt x="57292" y="1904"/>
                  </a:cubicBezTo>
                  <a:cubicBezTo>
                    <a:pt x="56267" y="1904"/>
                    <a:pt x="55532" y="1610"/>
                    <a:pt x="55532" y="1610"/>
                  </a:cubicBezTo>
                  <a:lnTo>
                    <a:pt x="54507" y="1026"/>
                  </a:lnTo>
                  <a:lnTo>
                    <a:pt x="53041" y="1026"/>
                  </a:lnTo>
                  <a:lnTo>
                    <a:pt x="50991" y="585"/>
                  </a:lnTo>
                  <a:lnTo>
                    <a:pt x="45715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4" name="Google Shape;2784;p36"/>
            <p:cNvSpPr/>
            <p:nvPr/>
          </p:nvSpPr>
          <p:spPr>
            <a:xfrm>
              <a:off x="2992428" y="863634"/>
              <a:ext cx="2427269" cy="133763"/>
            </a:xfrm>
            <a:custGeom>
              <a:avLst/>
              <a:gdLst/>
              <a:ahLst/>
              <a:cxnLst/>
              <a:rect l="l" t="t" r="r" b="b"/>
              <a:pathLst>
                <a:path w="58793" h="3240" extrusionOk="0">
                  <a:moveTo>
                    <a:pt x="1" y="0"/>
                  </a:moveTo>
                  <a:lnTo>
                    <a:pt x="995" y="752"/>
                  </a:lnTo>
                  <a:lnTo>
                    <a:pt x="1436" y="752"/>
                  </a:lnTo>
                  <a:lnTo>
                    <a:pt x="2461" y="1193"/>
                  </a:lnTo>
                  <a:lnTo>
                    <a:pt x="3045" y="1340"/>
                  </a:lnTo>
                  <a:lnTo>
                    <a:pt x="3780" y="1340"/>
                  </a:lnTo>
                  <a:lnTo>
                    <a:pt x="4364" y="1924"/>
                  </a:lnTo>
                  <a:lnTo>
                    <a:pt x="5099" y="2068"/>
                  </a:lnTo>
                  <a:lnTo>
                    <a:pt x="6859" y="2068"/>
                  </a:lnTo>
                  <a:cubicBezTo>
                    <a:pt x="7593" y="2068"/>
                    <a:pt x="7300" y="2215"/>
                    <a:pt x="7300" y="2215"/>
                  </a:cubicBezTo>
                  <a:lnTo>
                    <a:pt x="7740" y="2509"/>
                  </a:lnTo>
                  <a:lnTo>
                    <a:pt x="9059" y="2655"/>
                  </a:lnTo>
                  <a:cubicBezTo>
                    <a:pt x="9059" y="2655"/>
                    <a:pt x="9350" y="2655"/>
                    <a:pt x="9644" y="2358"/>
                  </a:cubicBezTo>
                  <a:lnTo>
                    <a:pt x="11110" y="2655"/>
                  </a:lnTo>
                  <a:lnTo>
                    <a:pt x="11844" y="2655"/>
                  </a:lnTo>
                  <a:lnTo>
                    <a:pt x="12870" y="3240"/>
                  </a:lnTo>
                  <a:lnTo>
                    <a:pt x="15477" y="2799"/>
                  </a:lnTo>
                  <a:lnTo>
                    <a:pt x="16218" y="2594"/>
                  </a:lnTo>
                  <a:lnTo>
                    <a:pt x="16970" y="2505"/>
                  </a:lnTo>
                  <a:lnTo>
                    <a:pt x="18436" y="2211"/>
                  </a:lnTo>
                  <a:lnTo>
                    <a:pt x="19188" y="2553"/>
                  </a:lnTo>
                  <a:lnTo>
                    <a:pt x="21542" y="2426"/>
                  </a:lnTo>
                  <a:lnTo>
                    <a:pt x="21911" y="2303"/>
                  </a:lnTo>
                  <a:cubicBezTo>
                    <a:pt x="21911" y="2303"/>
                    <a:pt x="22396" y="2064"/>
                    <a:pt x="22574" y="2057"/>
                  </a:cubicBezTo>
                  <a:cubicBezTo>
                    <a:pt x="22755" y="2047"/>
                    <a:pt x="23131" y="1914"/>
                    <a:pt x="23360" y="1767"/>
                  </a:cubicBezTo>
                  <a:cubicBezTo>
                    <a:pt x="23360" y="1767"/>
                    <a:pt x="23585" y="1769"/>
                    <a:pt x="23781" y="1769"/>
                  </a:cubicBezTo>
                  <a:cubicBezTo>
                    <a:pt x="23879" y="1769"/>
                    <a:pt x="23971" y="1768"/>
                    <a:pt x="24023" y="1767"/>
                  </a:cubicBezTo>
                  <a:cubicBezTo>
                    <a:pt x="24075" y="1765"/>
                    <a:pt x="24148" y="1764"/>
                    <a:pt x="24221" y="1764"/>
                  </a:cubicBezTo>
                  <a:cubicBezTo>
                    <a:pt x="24368" y="1764"/>
                    <a:pt x="24518" y="1767"/>
                    <a:pt x="24518" y="1767"/>
                  </a:cubicBezTo>
                  <a:cubicBezTo>
                    <a:pt x="24518" y="1767"/>
                    <a:pt x="27088" y="1623"/>
                    <a:pt x="27235" y="1623"/>
                  </a:cubicBezTo>
                  <a:lnTo>
                    <a:pt x="27970" y="1623"/>
                  </a:lnTo>
                  <a:lnTo>
                    <a:pt x="28687" y="1767"/>
                  </a:lnTo>
                  <a:lnTo>
                    <a:pt x="29101" y="1767"/>
                  </a:lnTo>
                  <a:lnTo>
                    <a:pt x="29514" y="1972"/>
                  </a:lnTo>
                  <a:lnTo>
                    <a:pt x="30054" y="1805"/>
                  </a:lnTo>
                  <a:lnTo>
                    <a:pt x="30922" y="1637"/>
                  </a:lnTo>
                  <a:lnTo>
                    <a:pt x="31349" y="1620"/>
                  </a:lnTo>
                  <a:lnTo>
                    <a:pt x="32228" y="1326"/>
                  </a:lnTo>
                  <a:lnTo>
                    <a:pt x="33837" y="1326"/>
                  </a:lnTo>
                  <a:lnTo>
                    <a:pt x="34801" y="1265"/>
                  </a:lnTo>
                  <a:lnTo>
                    <a:pt x="35887" y="1620"/>
                  </a:lnTo>
                  <a:lnTo>
                    <a:pt x="36769" y="1767"/>
                  </a:lnTo>
                  <a:lnTo>
                    <a:pt x="37504" y="2061"/>
                  </a:lnTo>
                  <a:lnTo>
                    <a:pt x="37797" y="2061"/>
                  </a:lnTo>
                  <a:cubicBezTo>
                    <a:pt x="37797" y="2061"/>
                    <a:pt x="38532" y="2204"/>
                    <a:pt x="38679" y="2204"/>
                  </a:cubicBezTo>
                  <a:cubicBezTo>
                    <a:pt x="38823" y="2204"/>
                    <a:pt x="38679" y="2204"/>
                    <a:pt x="40142" y="2792"/>
                  </a:cubicBezTo>
                  <a:cubicBezTo>
                    <a:pt x="40726" y="3025"/>
                    <a:pt x="40914" y="3095"/>
                    <a:pt x="40939" y="3095"/>
                  </a:cubicBezTo>
                  <a:cubicBezTo>
                    <a:pt x="40976" y="3095"/>
                    <a:pt x="40641" y="2936"/>
                    <a:pt x="40729" y="2936"/>
                  </a:cubicBezTo>
                  <a:lnTo>
                    <a:pt x="41464" y="2936"/>
                  </a:lnTo>
                  <a:lnTo>
                    <a:pt x="42233" y="2997"/>
                  </a:lnTo>
                  <a:lnTo>
                    <a:pt x="42489" y="2936"/>
                  </a:lnTo>
                  <a:lnTo>
                    <a:pt x="43073" y="2792"/>
                  </a:lnTo>
                  <a:cubicBezTo>
                    <a:pt x="43073" y="2792"/>
                    <a:pt x="43514" y="2351"/>
                    <a:pt x="43658" y="2351"/>
                  </a:cubicBezTo>
                  <a:lnTo>
                    <a:pt x="46002" y="2351"/>
                  </a:lnTo>
                  <a:lnTo>
                    <a:pt x="46737" y="2495"/>
                  </a:lnTo>
                  <a:lnTo>
                    <a:pt x="47034" y="2495"/>
                  </a:lnTo>
                  <a:cubicBezTo>
                    <a:pt x="47034" y="2495"/>
                    <a:pt x="47471" y="2351"/>
                    <a:pt x="47598" y="2338"/>
                  </a:cubicBezTo>
                  <a:cubicBezTo>
                    <a:pt x="47624" y="2335"/>
                    <a:pt x="47666" y="2334"/>
                    <a:pt x="47717" y="2334"/>
                  </a:cubicBezTo>
                  <a:cubicBezTo>
                    <a:pt x="47856" y="2334"/>
                    <a:pt x="48063" y="2342"/>
                    <a:pt x="48193" y="2342"/>
                  </a:cubicBezTo>
                  <a:cubicBezTo>
                    <a:pt x="48241" y="2342"/>
                    <a:pt x="48278" y="2341"/>
                    <a:pt x="48298" y="2338"/>
                  </a:cubicBezTo>
                  <a:cubicBezTo>
                    <a:pt x="48329" y="2333"/>
                    <a:pt x="48394" y="2332"/>
                    <a:pt x="48468" y="2332"/>
                  </a:cubicBezTo>
                  <a:cubicBezTo>
                    <a:pt x="48615" y="2332"/>
                    <a:pt x="48794" y="2338"/>
                    <a:pt x="48794" y="2338"/>
                  </a:cubicBezTo>
                  <a:cubicBezTo>
                    <a:pt x="48794" y="2338"/>
                    <a:pt x="49378" y="2351"/>
                    <a:pt x="49580" y="2420"/>
                  </a:cubicBezTo>
                  <a:cubicBezTo>
                    <a:pt x="49615" y="2432"/>
                    <a:pt x="49646" y="2437"/>
                    <a:pt x="49674" y="2437"/>
                  </a:cubicBezTo>
                  <a:cubicBezTo>
                    <a:pt x="49801" y="2437"/>
                    <a:pt x="49872" y="2322"/>
                    <a:pt x="50113" y="2201"/>
                  </a:cubicBezTo>
                  <a:cubicBezTo>
                    <a:pt x="50174" y="2169"/>
                    <a:pt x="50237" y="2157"/>
                    <a:pt x="50299" y="2157"/>
                  </a:cubicBezTo>
                  <a:cubicBezTo>
                    <a:pt x="50530" y="2157"/>
                    <a:pt x="50735" y="2334"/>
                    <a:pt x="50735" y="2334"/>
                  </a:cubicBezTo>
                  <a:lnTo>
                    <a:pt x="51141" y="2348"/>
                  </a:lnTo>
                  <a:lnTo>
                    <a:pt x="52050" y="2348"/>
                  </a:lnTo>
                  <a:lnTo>
                    <a:pt x="52932" y="2491"/>
                  </a:lnTo>
                  <a:lnTo>
                    <a:pt x="53810" y="2491"/>
                  </a:lnTo>
                  <a:lnTo>
                    <a:pt x="54394" y="2348"/>
                  </a:lnTo>
                  <a:lnTo>
                    <a:pt x="55129" y="2642"/>
                  </a:lnTo>
                  <a:lnTo>
                    <a:pt x="58351" y="2642"/>
                  </a:lnTo>
                  <a:lnTo>
                    <a:pt x="58792" y="1907"/>
                  </a:lnTo>
                  <a:lnTo>
                    <a:pt x="57470" y="2348"/>
                  </a:lnTo>
                  <a:cubicBezTo>
                    <a:pt x="57470" y="2348"/>
                    <a:pt x="57146" y="2283"/>
                    <a:pt x="56843" y="2283"/>
                  </a:cubicBezTo>
                  <a:cubicBezTo>
                    <a:pt x="56691" y="2283"/>
                    <a:pt x="56544" y="2299"/>
                    <a:pt x="56445" y="2348"/>
                  </a:cubicBezTo>
                  <a:cubicBezTo>
                    <a:pt x="56386" y="2377"/>
                    <a:pt x="56333" y="2389"/>
                    <a:pt x="56286" y="2389"/>
                  </a:cubicBezTo>
                  <a:cubicBezTo>
                    <a:pt x="56099" y="2389"/>
                    <a:pt x="56007" y="2201"/>
                    <a:pt x="56007" y="2201"/>
                  </a:cubicBezTo>
                  <a:cubicBezTo>
                    <a:pt x="56007" y="2201"/>
                    <a:pt x="54247" y="1466"/>
                    <a:pt x="52782" y="1466"/>
                  </a:cubicBezTo>
                  <a:cubicBezTo>
                    <a:pt x="51316" y="1466"/>
                    <a:pt x="50581" y="1323"/>
                    <a:pt x="50581" y="1323"/>
                  </a:cubicBezTo>
                  <a:lnTo>
                    <a:pt x="49846" y="1760"/>
                  </a:lnTo>
                  <a:lnTo>
                    <a:pt x="48968" y="1907"/>
                  </a:lnTo>
                  <a:lnTo>
                    <a:pt x="47646" y="1907"/>
                  </a:lnTo>
                  <a:lnTo>
                    <a:pt x="45008" y="1613"/>
                  </a:lnTo>
                  <a:lnTo>
                    <a:pt x="44273" y="1613"/>
                  </a:lnTo>
                  <a:cubicBezTo>
                    <a:pt x="44126" y="1613"/>
                    <a:pt x="43248" y="1907"/>
                    <a:pt x="43101" y="1907"/>
                  </a:cubicBezTo>
                  <a:cubicBezTo>
                    <a:pt x="42957" y="1907"/>
                    <a:pt x="42366" y="2201"/>
                    <a:pt x="41197" y="2348"/>
                  </a:cubicBezTo>
                  <a:cubicBezTo>
                    <a:pt x="41095" y="2361"/>
                    <a:pt x="41005" y="2366"/>
                    <a:pt x="40927" y="2366"/>
                  </a:cubicBezTo>
                  <a:cubicBezTo>
                    <a:pt x="40116" y="2366"/>
                    <a:pt x="40523" y="1734"/>
                    <a:pt x="39588" y="1466"/>
                  </a:cubicBezTo>
                  <a:cubicBezTo>
                    <a:pt x="39244" y="1368"/>
                    <a:pt x="39048" y="1336"/>
                    <a:pt x="38939" y="1336"/>
                  </a:cubicBezTo>
                  <a:cubicBezTo>
                    <a:pt x="38721" y="1336"/>
                    <a:pt x="38853" y="1466"/>
                    <a:pt x="38853" y="1466"/>
                  </a:cubicBezTo>
                  <a:lnTo>
                    <a:pt x="38119" y="1025"/>
                  </a:lnTo>
                  <a:lnTo>
                    <a:pt x="33868" y="441"/>
                  </a:lnTo>
                  <a:lnTo>
                    <a:pt x="31667" y="441"/>
                  </a:lnTo>
                  <a:lnTo>
                    <a:pt x="29907" y="1323"/>
                  </a:lnTo>
                  <a:lnTo>
                    <a:pt x="28882" y="1025"/>
                  </a:lnTo>
                  <a:lnTo>
                    <a:pt x="27857" y="732"/>
                  </a:lnTo>
                  <a:lnTo>
                    <a:pt x="27416" y="732"/>
                  </a:lnTo>
                  <a:cubicBezTo>
                    <a:pt x="27416" y="732"/>
                    <a:pt x="26688" y="1025"/>
                    <a:pt x="26391" y="1025"/>
                  </a:cubicBezTo>
                  <a:lnTo>
                    <a:pt x="25513" y="1025"/>
                  </a:lnTo>
                  <a:lnTo>
                    <a:pt x="22437" y="1613"/>
                  </a:lnTo>
                  <a:lnTo>
                    <a:pt x="21703" y="1907"/>
                  </a:lnTo>
                  <a:lnTo>
                    <a:pt x="20968" y="1907"/>
                  </a:lnTo>
                  <a:cubicBezTo>
                    <a:pt x="20818" y="1907"/>
                    <a:pt x="20233" y="2051"/>
                    <a:pt x="20233" y="2051"/>
                  </a:cubicBezTo>
                  <a:cubicBezTo>
                    <a:pt x="20233" y="2051"/>
                    <a:pt x="19352" y="1907"/>
                    <a:pt x="18033" y="1907"/>
                  </a:cubicBezTo>
                  <a:lnTo>
                    <a:pt x="17155" y="1907"/>
                  </a:lnTo>
                  <a:cubicBezTo>
                    <a:pt x="17155" y="1907"/>
                    <a:pt x="16273" y="1760"/>
                    <a:pt x="15832" y="1760"/>
                  </a:cubicBezTo>
                  <a:cubicBezTo>
                    <a:pt x="15398" y="1760"/>
                    <a:pt x="14957" y="2201"/>
                    <a:pt x="14664" y="2348"/>
                  </a:cubicBezTo>
                  <a:cubicBezTo>
                    <a:pt x="14566" y="2396"/>
                    <a:pt x="14451" y="2412"/>
                    <a:pt x="14337" y="2412"/>
                  </a:cubicBezTo>
                  <a:cubicBezTo>
                    <a:pt x="14108" y="2412"/>
                    <a:pt x="13880" y="2348"/>
                    <a:pt x="13782" y="2348"/>
                  </a:cubicBezTo>
                  <a:lnTo>
                    <a:pt x="12319" y="2348"/>
                  </a:lnTo>
                  <a:lnTo>
                    <a:pt x="10997" y="2051"/>
                  </a:lnTo>
                  <a:cubicBezTo>
                    <a:pt x="10997" y="2051"/>
                    <a:pt x="10553" y="1907"/>
                    <a:pt x="10262" y="1907"/>
                  </a:cubicBezTo>
                  <a:lnTo>
                    <a:pt x="8653" y="1907"/>
                  </a:lnTo>
                  <a:lnTo>
                    <a:pt x="7918" y="1323"/>
                  </a:lnTo>
                  <a:lnTo>
                    <a:pt x="7477" y="1466"/>
                  </a:lnTo>
                  <a:lnTo>
                    <a:pt x="7040" y="1025"/>
                  </a:lnTo>
                  <a:lnTo>
                    <a:pt x="6158" y="1466"/>
                  </a:lnTo>
                  <a:lnTo>
                    <a:pt x="4692" y="1172"/>
                  </a:lnTo>
                  <a:lnTo>
                    <a:pt x="3958" y="1025"/>
                  </a:lnTo>
                  <a:lnTo>
                    <a:pt x="3520" y="441"/>
                  </a:lnTo>
                  <a:lnTo>
                    <a:pt x="2786" y="298"/>
                  </a:lnTo>
                  <a:lnTo>
                    <a:pt x="1904" y="29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5" name="Google Shape;2785;p36"/>
            <p:cNvSpPr/>
            <p:nvPr/>
          </p:nvSpPr>
          <p:spPr>
            <a:xfrm>
              <a:off x="2991850" y="380425"/>
              <a:ext cx="2427847" cy="136736"/>
            </a:xfrm>
            <a:custGeom>
              <a:avLst/>
              <a:gdLst/>
              <a:ahLst/>
              <a:cxnLst/>
              <a:rect l="l" t="t" r="r" b="b"/>
              <a:pathLst>
                <a:path w="58807" h="3312" extrusionOk="0">
                  <a:moveTo>
                    <a:pt x="45852" y="1"/>
                  </a:moveTo>
                  <a:lnTo>
                    <a:pt x="43255" y="500"/>
                  </a:lnTo>
                  <a:lnTo>
                    <a:pt x="42513" y="722"/>
                  </a:lnTo>
                  <a:lnTo>
                    <a:pt x="41762" y="831"/>
                  </a:lnTo>
                  <a:lnTo>
                    <a:pt x="40306" y="1159"/>
                  </a:lnTo>
                  <a:lnTo>
                    <a:pt x="39547" y="838"/>
                  </a:lnTo>
                  <a:lnTo>
                    <a:pt x="37196" y="1019"/>
                  </a:lnTo>
                  <a:lnTo>
                    <a:pt x="36831" y="1149"/>
                  </a:lnTo>
                  <a:cubicBezTo>
                    <a:pt x="36831" y="1149"/>
                    <a:pt x="36356" y="1402"/>
                    <a:pt x="36175" y="1415"/>
                  </a:cubicBezTo>
                  <a:cubicBezTo>
                    <a:pt x="35997" y="1429"/>
                    <a:pt x="35624" y="1566"/>
                    <a:pt x="35399" y="1723"/>
                  </a:cubicBezTo>
                  <a:cubicBezTo>
                    <a:pt x="35399" y="1723"/>
                    <a:pt x="34893" y="1730"/>
                    <a:pt x="34736" y="1740"/>
                  </a:cubicBezTo>
                  <a:cubicBezTo>
                    <a:pt x="34579" y="1747"/>
                    <a:pt x="34241" y="1754"/>
                    <a:pt x="34241" y="1754"/>
                  </a:cubicBezTo>
                  <a:cubicBezTo>
                    <a:pt x="34241" y="1754"/>
                    <a:pt x="31674" y="1959"/>
                    <a:pt x="31527" y="1962"/>
                  </a:cubicBezTo>
                  <a:cubicBezTo>
                    <a:pt x="31384" y="1962"/>
                    <a:pt x="31090" y="1972"/>
                    <a:pt x="31090" y="1972"/>
                  </a:cubicBezTo>
                  <a:lnTo>
                    <a:pt x="30793" y="1979"/>
                  </a:lnTo>
                  <a:lnTo>
                    <a:pt x="30072" y="1856"/>
                  </a:lnTo>
                  <a:lnTo>
                    <a:pt x="29658" y="1863"/>
                  </a:lnTo>
                  <a:lnTo>
                    <a:pt x="29238" y="1668"/>
                  </a:lnTo>
                  <a:lnTo>
                    <a:pt x="28705" y="1846"/>
                  </a:lnTo>
                  <a:lnTo>
                    <a:pt x="27844" y="2034"/>
                  </a:lnTo>
                  <a:lnTo>
                    <a:pt x="27420" y="2065"/>
                  </a:lnTo>
                  <a:lnTo>
                    <a:pt x="26549" y="2382"/>
                  </a:lnTo>
                  <a:lnTo>
                    <a:pt x="25964" y="2393"/>
                  </a:lnTo>
                  <a:lnTo>
                    <a:pt x="24939" y="2420"/>
                  </a:lnTo>
                  <a:lnTo>
                    <a:pt x="23975" y="2502"/>
                  </a:lnTo>
                  <a:lnTo>
                    <a:pt x="22879" y="2177"/>
                  </a:lnTo>
                  <a:lnTo>
                    <a:pt x="21994" y="2051"/>
                  </a:lnTo>
                  <a:lnTo>
                    <a:pt x="21255" y="1778"/>
                  </a:lnTo>
                  <a:lnTo>
                    <a:pt x="20962" y="1788"/>
                  </a:lnTo>
                  <a:cubicBezTo>
                    <a:pt x="20962" y="1788"/>
                    <a:pt x="20261" y="1665"/>
                    <a:pt x="20089" y="1665"/>
                  </a:cubicBezTo>
                  <a:cubicBezTo>
                    <a:pt x="20084" y="1665"/>
                    <a:pt x="20080" y="1665"/>
                    <a:pt x="20077" y="1665"/>
                  </a:cubicBezTo>
                  <a:cubicBezTo>
                    <a:pt x="20067" y="1665"/>
                    <a:pt x="20058" y="1665"/>
                    <a:pt x="20051" y="1665"/>
                  </a:cubicBezTo>
                  <a:cubicBezTo>
                    <a:pt x="19945" y="1665"/>
                    <a:pt x="19977" y="1627"/>
                    <a:pt x="18600" y="1111"/>
                  </a:cubicBezTo>
                  <a:cubicBezTo>
                    <a:pt x="18011" y="892"/>
                    <a:pt x="17821" y="826"/>
                    <a:pt x="17796" y="826"/>
                  </a:cubicBezTo>
                  <a:cubicBezTo>
                    <a:pt x="17758" y="826"/>
                    <a:pt x="18098" y="977"/>
                    <a:pt x="18009" y="981"/>
                  </a:cubicBezTo>
                  <a:cubicBezTo>
                    <a:pt x="17866" y="985"/>
                    <a:pt x="17278" y="999"/>
                    <a:pt x="17278" y="999"/>
                  </a:cubicBezTo>
                  <a:lnTo>
                    <a:pt x="16509" y="954"/>
                  </a:lnTo>
                  <a:lnTo>
                    <a:pt x="16253" y="1022"/>
                  </a:lnTo>
                  <a:lnTo>
                    <a:pt x="15672" y="1186"/>
                  </a:lnTo>
                  <a:cubicBezTo>
                    <a:pt x="15672" y="1186"/>
                    <a:pt x="15241" y="1634"/>
                    <a:pt x="15098" y="1638"/>
                  </a:cubicBezTo>
                  <a:cubicBezTo>
                    <a:pt x="14951" y="1641"/>
                    <a:pt x="15098" y="1638"/>
                    <a:pt x="14367" y="1655"/>
                  </a:cubicBezTo>
                  <a:cubicBezTo>
                    <a:pt x="13844" y="1667"/>
                    <a:pt x="13770" y="1669"/>
                    <a:pt x="13770" y="1669"/>
                  </a:cubicBezTo>
                  <a:cubicBezTo>
                    <a:pt x="13770" y="1669"/>
                    <a:pt x="13781" y="1668"/>
                    <a:pt x="13782" y="1668"/>
                  </a:cubicBezTo>
                  <a:lnTo>
                    <a:pt x="13782" y="1668"/>
                  </a:lnTo>
                  <a:lnTo>
                    <a:pt x="13194" y="1682"/>
                  </a:lnTo>
                  <a:lnTo>
                    <a:pt x="12757" y="1689"/>
                  </a:lnTo>
                  <a:lnTo>
                    <a:pt x="12022" y="1562"/>
                  </a:lnTo>
                  <a:lnTo>
                    <a:pt x="11725" y="1569"/>
                  </a:lnTo>
                  <a:cubicBezTo>
                    <a:pt x="11725" y="1569"/>
                    <a:pt x="11291" y="1723"/>
                    <a:pt x="11168" y="1740"/>
                  </a:cubicBezTo>
                  <a:cubicBezTo>
                    <a:pt x="11042" y="1757"/>
                    <a:pt x="10560" y="1743"/>
                    <a:pt x="10468" y="1757"/>
                  </a:cubicBezTo>
                  <a:cubicBezTo>
                    <a:pt x="10399" y="1769"/>
                    <a:pt x="10176" y="1771"/>
                    <a:pt x="10054" y="1771"/>
                  </a:cubicBezTo>
                  <a:cubicBezTo>
                    <a:pt x="10005" y="1771"/>
                    <a:pt x="9972" y="1771"/>
                    <a:pt x="9972" y="1771"/>
                  </a:cubicBezTo>
                  <a:cubicBezTo>
                    <a:pt x="9972" y="1771"/>
                    <a:pt x="9384" y="1771"/>
                    <a:pt x="9186" y="1706"/>
                  </a:cubicBezTo>
                  <a:cubicBezTo>
                    <a:pt x="9152" y="1695"/>
                    <a:pt x="9123" y="1690"/>
                    <a:pt x="9096" y="1690"/>
                  </a:cubicBezTo>
                  <a:cubicBezTo>
                    <a:pt x="8965" y="1690"/>
                    <a:pt x="8898" y="1810"/>
                    <a:pt x="8657" y="1938"/>
                  </a:cubicBezTo>
                  <a:cubicBezTo>
                    <a:pt x="8594" y="1972"/>
                    <a:pt x="8528" y="1985"/>
                    <a:pt x="8464" y="1985"/>
                  </a:cubicBezTo>
                  <a:cubicBezTo>
                    <a:pt x="8237" y="1985"/>
                    <a:pt x="8031" y="1819"/>
                    <a:pt x="8031" y="1819"/>
                  </a:cubicBezTo>
                  <a:lnTo>
                    <a:pt x="7625" y="1812"/>
                  </a:lnTo>
                  <a:lnTo>
                    <a:pt x="6746" y="1836"/>
                  </a:lnTo>
                  <a:lnTo>
                    <a:pt x="5861" y="1709"/>
                  </a:lnTo>
                  <a:lnTo>
                    <a:pt x="4983" y="1733"/>
                  </a:lnTo>
                  <a:lnTo>
                    <a:pt x="4402" y="1894"/>
                  </a:lnTo>
                  <a:lnTo>
                    <a:pt x="3661" y="1620"/>
                  </a:lnTo>
                  <a:lnTo>
                    <a:pt x="2051" y="1658"/>
                  </a:lnTo>
                  <a:lnTo>
                    <a:pt x="1" y="1699"/>
                  </a:lnTo>
                  <a:lnTo>
                    <a:pt x="1327" y="1972"/>
                  </a:lnTo>
                  <a:cubicBezTo>
                    <a:pt x="1327" y="1972"/>
                    <a:pt x="1611" y="2021"/>
                    <a:pt x="1896" y="2021"/>
                  </a:cubicBezTo>
                  <a:cubicBezTo>
                    <a:pt x="2069" y="2021"/>
                    <a:pt x="2242" y="2003"/>
                    <a:pt x="2352" y="1945"/>
                  </a:cubicBezTo>
                  <a:cubicBezTo>
                    <a:pt x="2413" y="1913"/>
                    <a:pt x="2468" y="1900"/>
                    <a:pt x="2516" y="1900"/>
                  </a:cubicBezTo>
                  <a:cubicBezTo>
                    <a:pt x="2700" y="1900"/>
                    <a:pt x="2796" y="2082"/>
                    <a:pt x="2796" y="2082"/>
                  </a:cubicBezTo>
                  <a:cubicBezTo>
                    <a:pt x="2796" y="2082"/>
                    <a:pt x="4488" y="2736"/>
                    <a:pt x="5929" y="2736"/>
                  </a:cubicBezTo>
                  <a:cubicBezTo>
                    <a:pt x="5964" y="2736"/>
                    <a:pt x="6000" y="2735"/>
                    <a:pt x="6036" y="2734"/>
                  </a:cubicBezTo>
                  <a:cubicBezTo>
                    <a:pt x="6206" y="2730"/>
                    <a:pt x="6367" y="2729"/>
                    <a:pt x="6517" y="2729"/>
                  </a:cubicBezTo>
                  <a:cubicBezTo>
                    <a:pt x="7662" y="2729"/>
                    <a:pt x="8236" y="2830"/>
                    <a:pt x="8236" y="2830"/>
                  </a:cubicBezTo>
                  <a:lnTo>
                    <a:pt x="8957" y="2372"/>
                  </a:lnTo>
                  <a:lnTo>
                    <a:pt x="9835" y="2205"/>
                  </a:lnTo>
                  <a:lnTo>
                    <a:pt x="11154" y="2174"/>
                  </a:lnTo>
                  <a:lnTo>
                    <a:pt x="13799" y="2406"/>
                  </a:lnTo>
                  <a:cubicBezTo>
                    <a:pt x="13799" y="2406"/>
                    <a:pt x="14384" y="2393"/>
                    <a:pt x="14527" y="2389"/>
                  </a:cubicBezTo>
                  <a:cubicBezTo>
                    <a:pt x="14678" y="2386"/>
                    <a:pt x="15549" y="2071"/>
                    <a:pt x="15696" y="2068"/>
                  </a:cubicBezTo>
                  <a:cubicBezTo>
                    <a:pt x="15839" y="2065"/>
                    <a:pt x="16417" y="1757"/>
                    <a:pt x="17585" y="1583"/>
                  </a:cubicBezTo>
                  <a:cubicBezTo>
                    <a:pt x="17706" y="1565"/>
                    <a:pt x="17807" y="1557"/>
                    <a:pt x="17895" y="1557"/>
                  </a:cubicBezTo>
                  <a:cubicBezTo>
                    <a:pt x="18655" y="1557"/>
                    <a:pt x="18296" y="2181"/>
                    <a:pt x="19219" y="2423"/>
                  </a:cubicBezTo>
                  <a:cubicBezTo>
                    <a:pt x="19548" y="2510"/>
                    <a:pt x="19741" y="2539"/>
                    <a:pt x="19852" y="2539"/>
                  </a:cubicBezTo>
                  <a:cubicBezTo>
                    <a:pt x="20088" y="2539"/>
                    <a:pt x="19950" y="2406"/>
                    <a:pt x="19950" y="2406"/>
                  </a:cubicBezTo>
                  <a:lnTo>
                    <a:pt x="19950" y="2406"/>
                  </a:lnTo>
                  <a:lnTo>
                    <a:pt x="20692" y="2830"/>
                  </a:lnTo>
                  <a:lnTo>
                    <a:pt x="24956" y="3312"/>
                  </a:lnTo>
                  <a:lnTo>
                    <a:pt x="25834" y="3291"/>
                  </a:lnTo>
                  <a:cubicBezTo>
                    <a:pt x="26371" y="3277"/>
                    <a:pt x="26469" y="3275"/>
                    <a:pt x="26499" y="3275"/>
                  </a:cubicBezTo>
                  <a:cubicBezTo>
                    <a:pt x="26509" y="3275"/>
                    <a:pt x="26511" y="3275"/>
                    <a:pt x="26519" y="3275"/>
                  </a:cubicBezTo>
                  <a:cubicBezTo>
                    <a:pt x="26526" y="3275"/>
                    <a:pt x="26539" y="3275"/>
                    <a:pt x="26566" y="3274"/>
                  </a:cubicBezTo>
                  <a:cubicBezTo>
                    <a:pt x="26709" y="3271"/>
                    <a:pt x="27150" y="3261"/>
                    <a:pt x="27150" y="3261"/>
                  </a:cubicBezTo>
                  <a:lnTo>
                    <a:pt x="28889" y="2338"/>
                  </a:lnTo>
                  <a:lnTo>
                    <a:pt x="29921" y="2608"/>
                  </a:lnTo>
                  <a:lnTo>
                    <a:pt x="30957" y="2875"/>
                  </a:lnTo>
                  <a:lnTo>
                    <a:pt x="31397" y="2868"/>
                  </a:lnTo>
                  <a:cubicBezTo>
                    <a:pt x="31397" y="2868"/>
                    <a:pt x="32118" y="2560"/>
                    <a:pt x="32412" y="2550"/>
                  </a:cubicBezTo>
                  <a:cubicBezTo>
                    <a:pt x="32706" y="2543"/>
                    <a:pt x="33294" y="2529"/>
                    <a:pt x="33294" y="2529"/>
                  </a:cubicBezTo>
                  <a:lnTo>
                    <a:pt x="36356" y="1866"/>
                  </a:lnTo>
                  <a:lnTo>
                    <a:pt x="37080" y="1556"/>
                  </a:lnTo>
                  <a:cubicBezTo>
                    <a:pt x="37080" y="1556"/>
                    <a:pt x="37668" y="1545"/>
                    <a:pt x="37811" y="1538"/>
                  </a:cubicBezTo>
                  <a:cubicBezTo>
                    <a:pt x="37962" y="1538"/>
                    <a:pt x="38543" y="1378"/>
                    <a:pt x="38543" y="1378"/>
                  </a:cubicBezTo>
                  <a:cubicBezTo>
                    <a:pt x="38543" y="1378"/>
                    <a:pt x="39237" y="1475"/>
                    <a:pt x="40320" y="1475"/>
                  </a:cubicBezTo>
                  <a:cubicBezTo>
                    <a:pt x="40455" y="1475"/>
                    <a:pt x="40596" y="1473"/>
                    <a:pt x="40743" y="1470"/>
                  </a:cubicBezTo>
                  <a:cubicBezTo>
                    <a:pt x="41286" y="1459"/>
                    <a:pt x="41530" y="1453"/>
                    <a:pt x="41631" y="1451"/>
                  </a:cubicBezTo>
                  <a:lnTo>
                    <a:pt x="41631" y="1451"/>
                  </a:lnTo>
                  <a:cubicBezTo>
                    <a:pt x="41723" y="1463"/>
                    <a:pt x="42487" y="1566"/>
                    <a:pt x="42911" y="1566"/>
                  </a:cubicBezTo>
                  <a:cubicBezTo>
                    <a:pt x="42923" y="1566"/>
                    <a:pt x="42935" y="1566"/>
                    <a:pt x="42947" y="1566"/>
                  </a:cubicBezTo>
                  <a:cubicBezTo>
                    <a:pt x="43385" y="1552"/>
                    <a:pt x="43812" y="1104"/>
                    <a:pt x="44102" y="951"/>
                  </a:cubicBezTo>
                  <a:cubicBezTo>
                    <a:pt x="44207" y="895"/>
                    <a:pt x="44333" y="877"/>
                    <a:pt x="44456" y="877"/>
                  </a:cubicBezTo>
                  <a:cubicBezTo>
                    <a:pt x="44671" y="877"/>
                    <a:pt x="44882" y="930"/>
                    <a:pt x="44978" y="930"/>
                  </a:cubicBezTo>
                  <a:cubicBezTo>
                    <a:pt x="44980" y="930"/>
                    <a:pt x="44982" y="930"/>
                    <a:pt x="44984" y="930"/>
                  </a:cubicBezTo>
                  <a:cubicBezTo>
                    <a:pt x="45127" y="923"/>
                    <a:pt x="46009" y="903"/>
                    <a:pt x="46009" y="903"/>
                  </a:cubicBezTo>
                  <a:lnTo>
                    <a:pt x="46450" y="896"/>
                  </a:lnTo>
                  <a:lnTo>
                    <a:pt x="47772" y="1156"/>
                  </a:lnTo>
                  <a:cubicBezTo>
                    <a:pt x="47772" y="1156"/>
                    <a:pt x="48182" y="1283"/>
                    <a:pt x="48475" y="1283"/>
                  </a:cubicBezTo>
                  <a:cubicBezTo>
                    <a:pt x="48486" y="1283"/>
                    <a:pt x="48496" y="1283"/>
                    <a:pt x="48507" y="1282"/>
                  </a:cubicBezTo>
                  <a:cubicBezTo>
                    <a:pt x="48801" y="1275"/>
                    <a:pt x="49532" y="1258"/>
                    <a:pt x="49532" y="1258"/>
                  </a:cubicBezTo>
                  <a:lnTo>
                    <a:pt x="50116" y="1245"/>
                  </a:lnTo>
                  <a:lnTo>
                    <a:pt x="50865" y="1812"/>
                  </a:lnTo>
                  <a:lnTo>
                    <a:pt x="51302" y="1655"/>
                  </a:lnTo>
                  <a:lnTo>
                    <a:pt x="51750" y="2082"/>
                  </a:lnTo>
                  <a:lnTo>
                    <a:pt x="52618" y="1620"/>
                  </a:lnTo>
                  <a:lnTo>
                    <a:pt x="54091" y="1877"/>
                  </a:lnTo>
                  <a:lnTo>
                    <a:pt x="54825" y="2007"/>
                  </a:lnTo>
                  <a:lnTo>
                    <a:pt x="55276" y="2581"/>
                  </a:lnTo>
                  <a:lnTo>
                    <a:pt x="56011" y="2710"/>
                  </a:lnTo>
                  <a:lnTo>
                    <a:pt x="56595" y="2697"/>
                  </a:lnTo>
                  <a:lnTo>
                    <a:pt x="56893" y="2690"/>
                  </a:lnTo>
                  <a:lnTo>
                    <a:pt x="57487" y="2967"/>
                  </a:lnTo>
                  <a:lnTo>
                    <a:pt x="58806" y="2936"/>
                  </a:lnTo>
                  <a:lnTo>
                    <a:pt x="57778" y="2205"/>
                  </a:lnTo>
                  <a:lnTo>
                    <a:pt x="57337" y="2215"/>
                  </a:lnTo>
                  <a:lnTo>
                    <a:pt x="56298" y="1798"/>
                  </a:lnTo>
                  <a:lnTo>
                    <a:pt x="55710" y="1668"/>
                  </a:lnTo>
                  <a:lnTo>
                    <a:pt x="54979" y="1685"/>
                  </a:lnTo>
                  <a:lnTo>
                    <a:pt x="54381" y="1111"/>
                  </a:lnTo>
                  <a:lnTo>
                    <a:pt x="53646" y="985"/>
                  </a:lnTo>
                  <a:lnTo>
                    <a:pt x="52621" y="1009"/>
                  </a:lnTo>
                  <a:lnTo>
                    <a:pt x="51890" y="1026"/>
                  </a:lnTo>
                  <a:cubicBezTo>
                    <a:pt x="51851" y="1027"/>
                    <a:pt x="51815" y="1027"/>
                    <a:pt x="51782" y="1027"/>
                  </a:cubicBezTo>
                  <a:cubicBezTo>
                    <a:pt x="51185" y="1027"/>
                    <a:pt x="51446" y="889"/>
                    <a:pt x="51446" y="889"/>
                  </a:cubicBezTo>
                  <a:lnTo>
                    <a:pt x="50998" y="609"/>
                  </a:lnTo>
                  <a:lnTo>
                    <a:pt x="49672" y="493"/>
                  </a:lnTo>
                  <a:cubicBezTo>
                    <a:pt x="49672" y="493"/>
                    <a:pt x="49378" y="500"/>
                    <a:pt x="49091" y="800"/>
                  </a:cubicBezTo>
                  <a:lnTo>
                    <a:pt x="47619" y="544"/>
                  </a:lnTo>
                  <a:lnTo>
                    <a:pt x="46887" y="561"/>
                  </a:lnTo>
                  <a:lnTo>
                    <a:pt x="45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4334673" y="591623"/>
              <a:ext cx="91896" cy="197851"/>
            </a:xfrm>
            <a:custGeom>
              <a:avLst/>
              <a:gdLst/>
              <a:ahLst/>
              <a:cxnLst/>
              <a:rect l="l" t="t" r="r" b="b"/>
              <a:pathLst>
                <a:path w="856" h="1843" extrusionOk="0">
                  <a:moveTo>
                    <a:pt x="139" y="1"/>
                  </a:moveTo>
                  <a:cubicBezTo>
                    <a:pt x="137" y="1"/>
                    <a:pt x="136" y="1"/>
                    <a:pt x="134" y="1"/>
                  </a:cubicBezTo>
                  <a:cubicBezTo>
                    <a:pt x="1" y="14"/>
                    <a:pt x="14" y="196"/>
                    <a:pt x="25" y="315"/>
                  </a:cubicBezTo>
                  <a:cubicBezTo>
                    <a:pt x="59" y="729"/>
                    <a:pt x="96" y="1139"/>
                    <a:pt x="137" y="1552"/>
                  </a:cubicBezTo>
                  <a:cubicBezTo>
                    <a:pt x="165" y="1785"/>
                    <a:pt x="233" y="1843"/>
                    <a:pt x="462" y="1843"/>
                  </a:cubicBezTo>
                  <a:cubicBezTo>
                    <a:pt x="510" y="1839"/>
                    <a:pt x="554" y="1843"/>
                    <a:pt x="599" y="1829"/>
                  </a:cubicBezTo>
                  <a:cubicBezTo>
                    <a:pt x="701" y="1805"/>
                    <a:pt x="855" y="1808"/>
                    <a:pt x="835" y="1658"/>
                  </a:cubicBezTo>
                  <a:cubicBezTo>
                    <a:pt x="827" y="1585"/>
                    <a:pt x="797" y="1565"/>
                    <a:pt x="759" y="1565"/>
                  </a:cubicBezTo>
                  <a:cubicBezTo>
                    <a:pt x="708" y="1565"/>
                    <a:pt x="642" y="1600"/>
                    <a:pt x="592" y="1600"/>
                  </a:cubicBezTo>
                  <a:cubicBezTo>
                    <a:pt x="560" y="1600"/>
                    <a:pt x="526" y="1608"/>
                    <a:pt x="495" y="1608"/>
                  </a:cubicBezTo>
                  <a:cubicBezTo>
                    <a:pt x="449" y="1608"/>
                    <a:pt x="412" y="1589"/>
                    <a:pt x="404" y="1494"/>
                  </a:cubicBezTo>
                  <a:cubicBezTo>
                    <a:pt x="377" y="1091"/>
                    <a:pt x="325" y="694"/>
                    <a:pt x="291" y="298"/>
                  </a:cubicBezTo>
                  <a:cubicBezTo>
                    <a:pt x="281" y="171"/>
                    <a:pt x="225" y="1"/>
                    <a:pt x="139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3183450" y="572757"/>
              <a:ext cx="563075" cy="235265"/>
            </a:xfrm>
            <a:custGeom>
              <a:avLst/>
              <a:gdLst/>
              <a:ahLst/>
              <a:cxnLst/>
              <a:rect l="l" t="t" r="r" b="b"/>
              <a:pathLst>
                <a:path w="4040" h="1688" extrusionOk="0">
                  <a:moveTo>
                    <a:pt x="2249" y="152"/>
                  </a:moveTo>
                  <a:lnTo>
                    <a:pt x="2249" y="152"/>
                  </a:lnTo>
                  <a:cubicBezTo>
                    <a:pt x="2467" y="237"/>
                    <a:pt x="2580" y="408"/>
                    <a:pt x="2672" y="616"/>
                  </a:cubicBezTo>
                  <a:cubicBezTo>
                    <a:pt x="2478" y="517"/>
                    <a:pt x="2266" y="282"/>
                    <a:pt x="2249" y="152"/>
                  </a:cubicBezTo>
                  <a:close/>
                  <a:moveTo>
                    <a:pt x="3123" y="189"/>
                  </a:moveTo>
                  <a:lnTo>
                    <a:pt x="3123" y="189"/>
                  </a:lnTo>
                  <a:cubicBezTo>
                    <a:pt x="3380" y="223"/>
                    <a:pt x="3458" y="452"/>
                    <a:pt x="3585" y="630"/>
                  </a:cubicBezTo>
                  <a:cubicBezTo>
                    <a:pt x="3397" y="517"/>
                    <a:pt x="3219" y="398"/>
                    <a:pt x="3123" y="189"/>
                  </a:cubicBezTo>
                  <a:close/>
                  <a:moveTo>
                    <a:pt x="1491" y="208"/>
                  </a:moveTo>
                  <a:cubicBezTo>
                    <a:pt x="1647" y="208"/>
                    <a:pt x="1804" y="391"/>
                    <a:pt x="1859" y="651"/>
                  </a:cubicBezTo>
                  <a:cubicBezTo>
                    <a:pt x="1681" y="552"/>
                    <a:pt x="1511" y="360"/>
                    <a:pt x="1466" y="210"/>
                  </a:cubicBezTo>
                  <a:cubicBezTo>
                    <a:pt x="1474" y="209"/>
                    <a:pt x="1483" y="208"/>
                    <a:pt x="1491" y="208"/>
                  </a:cubicBezTo>
                  <a:close/>
                  <a:moveTo>
                    <a:pt x="834" y="391"/>
                  </a:moveTo>
                  <a:lnTo>
                    <a:pt x="834" y="391"/>
                  </a:lnTo>
                  <a:cubicBezTo>
                    <a:pt x="1019" y="442"/>
                    <a:pt x="1104" y="572"/>
                    <a:pt x="1196" y="692"/>
                  </a:cubicBezTo>
                  <a:cubicBezTo>
                    <a:pt x="1060" y="623"/>
                    <a:pt x="954" y="528"/>
                    <a:pt x="834" y="391"/>
                  </a:cubicBezTo>
                  <a:close/>
                  <a:moveTo>
                    <a:pt x="284" y="818"/>
                  </a:moveTo>
                  <a:cubicBezTo>
                    <a:pt x="390" y="821"/>
                    <a:pt x="492" y="852"/>
                    <a:pt x="595" y="903"/>
                  </a:cubicBezTo>
                  <a:cubicBezTo>
                    <a:pt x="516" y="950"/>
                    <a:pt x="442" y="982"/>
                    <a:pt x="365" y="982"/>
                  </a:cubicBezTo>
                  <a:cubicBezTo>
                    <a:pt x="329" y="982"/>
                    <a:pt x="292" y="975"/>
                    <a:pt x="253" y="958"/>
                  </a:cubicBezTo>
                  <a:cubicBezTo>
                    <a:pt x="215" y="941"/>
                    <a:pt x="174" y="921"/>
                    <a:pt x="188" y="869"/>
                  </a:cubicBezTo>
                  <a:cubicBezTo>
                    <a:pt x="202" y="821"/>
                    <a:pt x="246" y="818"/>
                    <a:pt x="284" y="818"/>
                  </a:cubicBezTo>
                  <a:close/>
                  <a:moveTo>
                    <a:pt x="1162" y="1074"/>
                  </a:moveTo>
                  <a:cubicBezTo>
                    <a:pt x="1118" y="1187"/>
                    <a:pt x="1049" y="1283"/>
                    <a:pt x="919" y="1365"/>
                  </a:cubicBezTo>
                  <a:cubicBezTo>
                    <a:pt x="981" y="1221"/>
                    <a:pt x="1056" y="1132"/>
                    <a:pt x="1162" y="1074"/>
                  </a:cubicBezTo>
                  <a:close/>
                  <a:moveTo>
                    <a:pt x="2638" y="965"/>
                  </a:moveTo>
                  <a:cubicBezTo>
                    <a:pt x="2573" y="1146"/>
                    <a:pt x="2488" y="1307"/>
                    <a:pt x="2351" y="1437"/>
                  </a:cubicBezTo>
                  <a:cubicBezTo>
                    <a:pt x="2355" y="1221"/>
                    <a:pt x="2461" y="1074"/>
                    <a:pt x="2638" y="965"/>
                  </a:cubicBezTo>
                  <a:close/>
                  <a:moveTo>
                    <a:pt x="3585" y="869"/>
                  </a:moveTo>
                  <a:cubicBezTo>
                    <a:pt x="3520" y="1074"/>
                    <a:pt x="3445" y="1238"/>
                    <a:pt x="3332" y="1389"/>
                  </a:cubicBezTo>
                  <a:cubicBezTo>
                    <a:pt x="3295" y="1439"/>
                    <a:pt x="3243" y="1501"/>
                    <a:pt x="3190" y="1501"/>
                  </a:cubicBezTo>
                  <a:cubicBezTo>
                    <a:pt x="3178" y="1501"/>
                    <a:pt x="3166" y="1498"/>
                    <a:pt x="3154" y="1491"/>
                  </a:cubicBezTo>
                  <a:cubicBezTo>
                    <a:pt x="3086" y="1450"/>
                    <a:pt x="3151" y="1358"/>
                    <a:pt x="3178" y="1296"/>
                  </a:cubicBezTo>
                  <a:cubicBezTo>
                    <a:pt x="3260" y="1115"/>
                    <a:pt x="3410" y="999"/>
                    <a:pt x="3585" y="869"/>
                  </a:cubicBezTo>
                  <a:close/>
                  <a:moveTo>
                    <a:pt x="1784" y="1067"/>
                  </a:moveTo>
                  <a:lnTo>
                    <a:pt x="1784" y="1067"/>
                  </a:lnTo>
                  <a:cubicBezTo>
                    <a:pt x="1777" y="1228"/>
                    <a:pt x="1692" y="1416"/>
                    <a:pt x="1565" y="1522"/>
                  </a:cubicBezTo>
                  <a:cubicBezTo>
                    <a:pt x="1565" y="1331"/>
                    <a:pt x="1664" y="1197"/>
                    <a:pt x="1784" y="1067"/>
                  </a:cubicBezTo>
                  <a:close/>
                  <a:moveTo>
                    <a:pt x="2173" y="1"/>
                  </a:moveTo>
                  <a:cubicBezTo>
                    <a:pt x="2135" y="1"/>
                    <a:pt x="2098" y="13"/>
                    <a:pt x="2068" y="53"/>
                  </a:cubicBezTo>
                  <a:cubicBezTo>
                    <a:pt x="2013" y="124"/>
                    <a:pt x="2061" y="193"/>
                    <a:pt x="2095" y="258"/>
                  </a:cubicBezTo>
                  <a:cubicBezTo>
                    <a:pt x="2197" y="435"/>
                    <a:pt x="2341" y="572"/>
                    <a:pt x="2508" y="712"/>
                  </a:cubicBezTo>
                  <a:cubicBezTo>
                    <a:pt x="2437" y="719"/>
                    <a:pt x="2385" y="722"/>
                    <a:pt x="2331" y="726"/>
                  </a:cubicBezTo>
                  <a:cubicBezTo>
                    <a:pt x="2268" y="730"/>
                    <a:pt x="2219" y="734"/>
                    <a:pt x="2180" y="734"/>
                  </a:cubicBezTo>
                  <a:cubicBezTo>
                    <a:pt x="2036" y="734"/>
                    <a:pt x="2019" y="688"/>
                    <a:pt x="1931" y="473"/>
                  </a:cubicBezTo>
                  <a:cubicBezTo>
                    <a:pt x="1863" y="309"/>
                    <a:pt x="1770" y="162"/>
                    <a:pt x="1606" y="80"/>
                  </a:cubicBezTo>
                  <a:cubicBezTo>
                    <a:pt x="1561" y="59"/>
                    <a:pt x="1514" y="44"/>
                    <a:pt x="1467" y="44"/>
                  </a:cubicBezTo>
                  <a:cubicBezTo>
                    <a:pt x="1422" y="44"/>
                    <a:pt x="1378" y="58"/>
                    <a:pt x="1340" y="97"/>
                  </a:cubicBezTo>
                  <a:cubicBezTo>
                    <a:pt x="1261" y="176"/>
                    <a:pt x="1299" y="264"/>
                    <a:pt x="1343" y="343"/>
                  </a:cubicBezTo>
                  <a:cubicBezTo>
                    <a:pt x="1364" y="381"/>
                    <a:pt x="1391" y="418"/>
                    <a:pt x="1415" y="452"/>
                  </a:cubicBezTo>
                  <a:cubicBezTo>
                    <a:pt x="1493" y="558"/>
                    <a:pt x="1596" y="644"/>
                    <a:pt x="1702" y="736"/>
                  </a:cubicBezTo>
                  <a:cubicBezTo>
                    <a:pt x="1656" y="746"/>
                    <a:pt x="1613" y="752"/>
                    <a:pt x="1573" y="752"/>
                  </a:cubicBezTo>
                  <a:cubicBezTo>
                    <a:pt x="1478" y="752"/>
                    <a:pt x="1398" y="717"/>
                    <a:pt x="1333" y="616"/>
                  </a:cubicBezTo>
                  <a:cubicBezTo>
                    <a:pt x="1282" y="531"/>
                    <a:pt x="1203" y="456"/>
                    <a:pt x="1124" y="384"/>
                  </a:cubicBezTo>
                  <a:cubicBezTo>
                    <a:pt x="1030" y="299"/>
                    <a:pt x="926" y="233"/>
                    <a:pt x="798" y="233"/>
                  </a:cubicBezTo>
                  <a:cubicBezTo>
                    <a:pt x="792" y="233"/>
                    <a:pt x="786" y="233"/>
                    <a:pt x="779" y="234"/>
                  </a:cubicBezTo>
                  <a:cubicBezTo>
                    <a:pt x="694" y="241"/>
                    <a:pt x="656" y="299"/>
                    <a:pt x="684" y="381"/>
                  </a:cubicBezTo>
                  <a:cubicBezTo>
                    <a:pt x="697" y="415"/>
                    <a:pt x="718" y="446"/>
                    <a:pt x="735" y="480"/>
                  </a:cubicBezTo>
                  <a:cubicBezTo>
                    <a:pt x="810" y="593"/>
                    <a:pt x="919" y="671"/>
                    <a:pt x="1032" y="774"/>
                  </a:cubicBezTo>
                  <a:cubicBezTo>
                    <a:pt x="1019" y="773"/>
                    <a:pt x="1005" y="773"/>
                    <a:pt x="992" y="773"/>
                  </a:cubicBezTo>
                  <a:cubicBezTo>
                    <a:pt x="944" y="773"/>
                    <a:pt x="897" y="775"/>
                    <a:pt x="852" y="775"/>
                  </a:cubicBezTo>
                  <a:cubicBezTo>
                    <a:pt x="749" y="775"/>
                    <a:pt x="654" y="767"/>
                    <a:pt x="557" y="719"/>
                  </a:cubicBezTo>
                  <a:cubicBezTo>
                    <a:pt x="468" y="675"/>
                    <a:pt x="368" y="654"/>
                    <a:pt x="269" y="654"/>
                  </a:cubicBezTo>
                  <a:cubicBezTo>
                    <a:pt x="261" y="654"/>
                    <a:pt x="254" y="654"/>
                    <a:pt x="246" y="654"/>
                  </a:cubicBezTo>
                  <a:cubicBezTo>
                    <a:pt x="133" y="657"/>
                    <a:pt x="41" y="726"/>
                    <a:pt x="24" y="821"/>
                  </a:cubicBezTo>
                  <a:cubicBezTo>
                    <a:pt x="0" y="917"/>
                    <a:pt x="69" y="1016"/>
                    <a:pt x="178" y="1064"/>
                  </a:cubicBezTo>
                  <a:cubicBezTo>
                    <a:pt x="235" y="1090"/>
                    <a:pt x="292" y="1101"/>
                    <a:pt x="349" y="1101"/>
                  </a:cubicBezTo>
                  <a:cubicBezTo>
                    <a:pt x="436" y="1101"/>
                    <a:pt x="522" y="1074"/>
                    <a:pt x="605" y="1030"/>
                  </a:cubicBezTo>
                  <a:cubicBezTo>
                    <a:pt x="745" y="948"/>
                    <a:pt x="901" y="913"/>
                    <a:pt x="1079" y="913"/>
                  </a:cubicBezTo>
                  <a:cubicBezTo>
                    <a:pt x="1087" y="913"/>
                    <a:pt x="1095" y="914"/>
                    <a:pt x="1104" y="914"/>
                  </a:cubicBezTo>
                  <a:cubicBezTo>
                    <a:pt x="1056" y="958"/>
                    <a:pt x="1019" y="985"/>
                    <a:pt x="984" y="1020"/>
                  </a:cubicBezTo>
                  <a:cubicBezTo>
                    <a:pt x="889" y="1105"/>
                    <a:pt x="817" y="1211"/>
                    <a:pt x="769" y="1327"/>
                  </a:cubicBezTo>
                  <a:cubicBezTo>
                    <a:pt x="752" y="1375"/>
                    <a:pt x="745" y="1423"/>
                    <a:pt x="779" y="1467"/>
                  </a:cubicBezTo>
                  <a:cubicBezTo>
                    <a:pt x="806" y="1499"/>
                    <a:pt x="839" y="1511"/>
                    <a:pt x="874" y="1511"/>
                  </a:cubicBezTo>
                  <a:cubicBezTo>
                    <a:pt x="889" y="1511"/>
                    <a:pt x="904" y="1509"/>
                    <a:pt x="919" y="1505"/>
                  </a:cubicBezTo>
                  <a:cubicBezTo>
                    <a:pt x="991" y="1488"/>
                    <a:pt x="1056" y="1443"/>
                    <a:pt x="1107" y="1392"/>
                  </a:cubicBezTo>
                  <a:cubicBezTo>
                    <a:pt x="1227" y="1273"/>
                    <a:pt x="1312" y="1132"/>
                    <a:pt x="1367" y="972"/>
                  </a:cubicBezTo>
                  <a:cubicBezTo>
                    <a:pt x="1380" y="940"/>
                    <a:pt x="1381" y="903"/>
                    <a:pt x="1424" y="903"/>
                  </a:cubicBezTo>
                  <a:cubicBezTo>
                    <a:pt x="1428" y="903"/>
                    <a:pt x="1431" y="903"/>
                    <a:pt x="1435" y="903"/>
                  </a:cubicBezTo>
                  <a:cubicBezTo>
                    <a:pt x="1470" y="905"/>
                    <a:pt x="1503" y="905"/>
                    <a:pt x="1537" y="905"/>
                  </a:cubicBezTo>
                  <a:cubicBezTo>
                    <a:pt x="1604" y="905"/>
                    <a:pt x="1669" y="903"/>
                    <a:pt x="1733" y="903"/>
                  </a:cubicBezTo>
                  <a:cubicBezTo>
                    <a:pt x="1709" y="924"/>
                    <a:pt x="1688" y="955"/>
                    <a:pt x="1664" y="979"/>
                  </a:cubicBezTo>
                  <a:cubicBezTo>
                    <a:pt x="1545" y="1132"/>
                    <a:pt x="1442" y="1290"/>
                    <a:pt x="1429" y="1495"/>
                  </a:cubicBezTo>
                  <a:cubicBezTo>
                    <a:pt x="1425" y="1570"/>
                    <a:pt x="1442" y="1642"/>
                    <a:pt x="1514" y="1676"/>
                  </a:cubicBezTo>
                  <a:cubicBezTo>
                    <a:pt x="1530" y="1684"/>
                    <a:pt x="1546" y="1688"/>
                    <a:pt x="1562" y="1688"/>
                  </a:cubicBezTo>
                  <a:cubicBezTo>
                    <a:pt x="1608" y="1688"/>
                    <a:pt x="1649" y="1656"/>
                    <a:pt x="1685" y="1628"/>
                  </a:cubicBezTo>
                  <a:cubicBezTo>
                    <a:pt x="1750" y="1577"/>
                    <a:pt x="1794" y="1508"/>
                    <a:pt x="1828" y="1437"/>
                  </a:cubicBezTo>
                  <a:cubicBezTo>
                    <a:pt x="1904" y="1286"/>
                    <a:pt x="1945" y="1126"/>
                    <a:pt x="1965" y="958"/>
                  </a:cubicBezTo>
                  <a:cubicBezTo>
                    <a:pt x="1968" y="938"/>
                    <a:pt x="1951" y="897"/>
                    <a:pt x="1996" y="897"/>
                  </a:cubicBezTo>
                  <a:cubicBezTo>
                    <a:pt x="2119" y="894"/>
                    <a:pt x="2247" y="874"/>
                    <a:pt x="2375" y="874"/>
                  </a:cubicBezTo>
                  <a:cubicBezTo>
                    <a:pt x="2411" y="874"/>
                    <a:pt x="2446" y="876"/>
                    <a:pt x="2481" y="880"/>
                  </a:cubicBezTo>
                  <a:cubicBezTo>
                    <a:pt x="2437" y="927"/>
                    <a:pt x="2402" y="962"/>
                    <a:pt x="2368" y="999"/>
                  </a:cubicBezTo>
                  <a:cubicBezTo>
                    <a:pt x="2266" y="1112"/>
                    <a:pt x="2211" y="1249"/>
                    <a:pt x="2187" y="1402"/>
                  </a:cubicBezTo>
                  <a:cubicBezTo>
                    <a:pt x="2180" y="1478"/>
                    <a:pt x="2201" y="1546"/>
                    <a:pt x="2269" y="1580"/>
                  </a:cubicBezTo>
                  <a:cubicBezTo>
                    <a:pt x="2291" y="1592"/>
                    <a:pt x="2314" y="1597"/>
                    <a:pt x="2336" y="1597"/>
                  </a:cubicBezTo>
                  <a:cubicBezTo>
                    <a:pt x="2379" y="1597"/>
                    <a:pt x="2420" y="1577"/>
                    <a:pt x="2454" y="1546"/>
                  </a:cubicBezTo>
                  <a:cubicBezTo>
                    <a:pt x="2478" y="1525"/>
                    <a:pt x="2505" y="1505"/>
                    <a:pt x="2522" y="1474"/>
                  </a:cubicBezTo>
                  <a:cubicBezTo>
                    <a:pt x="2631" y="1300"/>
                    <a:pt x="2751" y="1129"/>
                    <a:pt x="2785" y="921"/>
                  </a:cubicBezTo>
                  <a:cubicBezTo>
                    <a:pt x="2792" y="882"/>
                    <a:pt x="2801" y="859"/>
                    <a:pt x="2839" y="859"/>
                  </a:cubicBezTo>
                  <a:cubicBezTo>
                    <a:pt x="2841" y="859"/>
                    <a:pt x="2844" y="859"/>
                    <a:pt x="2847" y="859"/>
                  </a:cubicBezTo>
                  <a:lnTo>
                    <a:pt x="3376" y="859"/>
                  </a:lnTo>
                  <a:cubicBezTo>
                    <a:pt x="3294" y="941"/>
                    <a:pt x="3212" y="1009"/>
                    <a:pt x="3147" y="1091"/>
                  </a:cubicBezTo>
                  <a:cubicBezTo>
                    <a:pt x="3059" y="1201"/>
                    <a:pt x="2994" y="1327"/>
                    <a:pt x="2990" y="1474"/>
                  </a:cubicBezTo>
                  <a:cubicBezTo>
                    <a:pt x="2988" y="1591"/>
                    <a:pt x="3052" y="1660"/>
                    <a:pt x="3149" y="1660"/>
                  </a:cubicBezTo>
                  <a:cubicBezTo>
                    <a:pt x="3177" y="1660"/>
                    <a:pt x="3207" y="1654"/>
                    <a:pt x="3240" y="1642"/>
                  </a:cubicBezTo>
                  <a:cubicBezTo>
                    <a:pt x="3315" y="1611"/>
                    <a:pt x="3380" y="1563"/>
                    <a:pt x="3431" y="1495"/>
                  </a:cubicBezTo>
                  <a:cubicBezTo>
                    <a:pt x="3537" y="1358"/>
                    <a:pt x="3629" y="1214"/>
                    <a:pt x="3670" y="1047"/>
                  </a:cubicBezTo>
                  <a:cubicBezTo>
                    <a:pt x="3703" y="906"/>
                    <a:pt x="3760" y="809"/>
                    <a:pt x="3899" y="809"/>
                  </a:cubicBezTo>
                  <a:cubicBezTo>
                    <a:pt x="3918" y="809"/>
                    <a:pt x="3939" y="811"/>
                    <a:pt x="3961" y="815"/>
                  </a:cubicBezTo>
                  <a:cubicBezTo>
                    <a:pt x="3971" y="815"/>
                    <a:pt x="3974" y="815"/>
                    <a:pt x="3981" y="811"/>
                  </a:cubicBezTo>
                  <a:cubicBezTo>
                    <a:pt x="4008" y="808"/>
                    <a:pt x="4032" y="801"/>
                    <a:pt x="4039" y="767"/>
                  </a:cubicBezTo>
                  <a:cubicBezTo>
                    <a:pt x="4039" y="736"/>
                    <a:pt x="4029" y="705"/>
                    <a:pt x="3998" y="688"/>
                  </a:cubicBezTo>
                  <a:cubicBezTo>
                    <a:pt x="3978" y="676"/>
                    <a:pt x="3954" y="668"/>
                    <a:pt x="3929" y="668"/>
                  </a:cubicBezTo>
                  <a:cubicBezTo>
                    <a:pt x="3920" y="668"/>
                    <a:pt x="3911" y="669"/>
                    <a:pt x="3903" y="671"/>
                  </a:cubicBezTo>
                  <a:cubicBezTo>
                    <a:pt x="3887" y="674"/>
                    <a:pt x="3874" y="676"/>
                    <a:pt x="3861" y="676"/>
                  </a:cubicBezTo>
                  <a:cubicBezTo>
                    <a:pt x="3796" y="676"/>
                    <a:pt x="3759" y="634"/>
                    <a:pt x="3721" y="569"/>
                  </a:cubicBezTo>
                  <a:cubicBezTo>
                    <a:pt x="3616" y="387"/>
                    <a:pt x="3499" y="217"/>
                    <a:pt x="3325" y="94"/>
                  </a:cubicBezTo>
                  <a:cubicBezTo>
                    <a:pt x="3273" y="57"/>
                    <a:pt x="3213" y="40"/>
                    <a:pt x="3156" y="40"/>
                  </a:cubicBezTo>
                  <a:cubicBezTo>
                    <a:pt x="3096" y="40"/>
                    <a:pt x="3041" y="59"/>
                    <a:pt x="3004" y="94"/>
                  </a:cubicBezTo>
                  <a:cubicBezTo>
                    <a:pt x="2939" y="162"/>
                    <a:pt x="2953" y="237"/>
                    <a:pt x="3048" y="374"/>
                  </a:cubicBezTo>
                  <a:cubicBezTo>
                    <a:pt x="3134" y="493"/>
                    <a:pt x="3260" y="569"/>
                    <a:pt x="3366" y="685"/>
                  </a:cubicBezTo>
                  <a:cubicBezTo>
                    <a:pt x="3243" y="692"/>
                    <a:pt x="3127" y="692"/>
                    <a:pt x="3018" y="705"/>
                  </a:cubicBezTo>
                  <a:cubicBezTo>
                    <a:pt x="2999" y="708"/>
                    <a:pt x="2982" y="709"/>
                    <a:pt x="2965" y="709"/>
                  </a:cubicBezTo>
                  <a:cubicBezTo>
                    <a:pt x="2867" y="709"/>
                    <a:pt x="2807" y="663"/>
                    <a:pt x="2775" y="555"/>
                  </a:cubicBezTo>
                  <a:cubicBezTo>
                    <a:pt x="2758" y="497"/>
                    <a:pt x="2724" y="442"/>
                    <a:pt x="2693" y="387"/>
                  </a:cubicBezTo>
                  <a:cubicBezTo>
                    <a:pt x="2594" y="227"/>
                    <a:pt x="2471" y="90"/>
                    <a:pt x="2286" y="25"/>
                  </a:cubicBezTo>
                  <a:cubicBezTo>
                    <a:pt x="2250" y="13"/>
                    <a:pt x="2211" y="1"/>
                    <a:pt x="217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4700776" y="594926"/>
              <a:ext cx="603229" cy="252080"/>
            </a:xfrm>
            <a:custGeom>
              <a:avLst/>
              <a:gdLst/>
              <a:ahLst/>
              <a:cxnLst/>
              <a:rect l="l" t="t" r="r" b="b"/>
              <a:pathLst>
                <a:path w="4037" h="1687" extrusionOk="0">
                  <a:moveTo>
                    <a:pt x="1809" y="146"/>
                  </a:moveTo>
                  <a:lnTo>
                    <a:pt x="1809" y="146"/>
                  </a:lnTo>
                  <a:cubicBezTo>
                    <a:pt x="1788" y="273"/>
                    <a:pt x="1580" y="508"/>
                    <a:pt x="1385" y="611"/>
                  </a:cubicBezTo>
                  <a:cubicBezTo>
                    <a:pt x="1477" y="402"/>
                    <a:pt x="1590" y="232"/>
                    <a:pt x="1809" y="146"/>
                  </a:cubicBezTo>
                  <a:close/>
                  <a:moveTo>
                    <a:pt x="930" y="180"/>
                  </a:moveTo>
                  <a:cubicBezTo>
                    <a:pt x="835" y="389"/>
                    <a:pt x="654" y="508"/>
                    <a:pt x="469" y="621"/>
                  </a:cubicBezTo>
                  <a:cubicBezTo>
                    <a:pt x="596" y="443"/>
                    <a:pt x="674" y="214"/>
                    <a:pt x="930" y="180"/>
                  </a:cubicBezTo>
                  <a:close/>
                  <a:moveTo>
                    <a:pt x="2560" y="199"/>
                  </a:moveTo>
                  <a:cubicBezTo>
                    <a:pt x="2568" y="199"/>
                    <a:pt x="2576" y="200"/>
                    <a:pt x="2584" y="201"/>
                  </a:cubicBezTo>
                  <a:cubicBezTo>
                    <a:pt x="2543" y="351"/>
                    <a:pt x="2372" y="543"/>
                    <a:pt x="2191" y="642"/>
                  </a:cubicBezTo>
                  <a:cubicBezTo>
                    <a:pt x="2250" y="382"/>
                    <a:pt x="2407" y="199"/>
                    <a:pt x="2560" y="199"/>
                  </a:cubicBezTo>
                  <a:close/>
                  <a:moveTo>
                    <a:pt x="3216" y="375"/>
                  </a:moveTo>
                  <a:lnTo>
                    <a:pt x="3216" y="375"/>
                  </a:lnTo>
                  <a:cubicBezTo>
                    <a:pt x="3104" y="519"/>
                    <a:pt x="2991" y="614"/>
                    <a:pt x="2854" y="679"/>
                  </a:cubicBezTo>
                  <a:cubicBezTo>
                    <a:pt x="2950" y="563"/>
                    <a:pt x="3035" y="433"/>
                    <a:pt x="3216" y="375"/>
                  </a:cubicBezTo>
                  <a:close/>
                  <a:moveTo>
                    <a:pt x="3773" y="809"/>
                  </a:moveTo>
                  <a:cubicBezTo>
                    <a:pt x="3818" y="809"/>
                    <a:pt x="3859" y="812"/>
                    <a:pt x="3869" y="860"/>
                  </a:cubicBezTo>
                  <a:cubicBezTo>
                    <a:pt x="3879" y="912"/>
                    <a:pt x="3842" y="932"/>
                    <a:pt x="3804" y="949"/>
                  </a:cubicBezTo>
                  <a:cubicBezTo>
                    <a:pt x="3765" y="966"/>
                    <a:pt x="3726" y="973"/>
                    <a:pt x="3689" y="973"/>
                  </a:cubicBezTo>
                  <a:cubicBezTo>
                    <a:pt x="3611" y="973"/>
                    <a:pt x="3537" y="941"/>
                    <a:pt x="3462" y="894"/>
                  </a:cubicBezTo>
                  <a:cubicBezTo>
                    <a:pt x="3565" y="847"/>
                    <a:pt x="3667" y="812"/>
                    <a:pt x="3773" y="809"/>
                  </a:cubicBezTo>
                  <a:close/>
                  <a:moveTo>
                    <a:pt x="2888" y="1065"/>
                  </a:moveTo>
                  <a:lnTo>
                    <a:pt x="2888" y="1065"/>
                  </a:lnTo>
                  <a:cubicBezTo>
                    <a:pt x="2998" y="1127"/>
                    <a:pt x="3073" y="1212"/>
                    <a:pt x="3131" y="1356"/>
                  </a:cubicBezTo>
                  <a:cubicBezTo>
                    <a:pt x="3005" y="1274"/>
                    <a:pt x="2936" y="1178"/>
                    <a:pt x="2888" y="1065"/>
                  </a:cubicBezTo>
                  <a:close/>
                  <a:moveTo>
                    <a:pt x="1419" y="956"/>
                  </a:moveTo>
                  <a:cubicBezTo>
                    <a:pt x="1597" y="1065"/>
                    <a:pt x="1703" y="1212"/>
                    <a:pt x="1706" y="1428"/>
                  </a:cubicBezTo>
                  <a:cubicBezTo>
                    <a:pt x="1566" y="1298"/>
                    <a:pt x="1481" y="1137"/>
                    <a:pt x="1419" y="956"/>
                  </a:cubicBezTo>
                  <a:close/>
                  <a:moveTo>
                    <a:pt x="469" y="853"/>
                  </a:moveTo>
                  <a:lnTo>
                    <a:pt x="469" y="853"/>
                  </a:lnTo>
                  <a:cubicBezTo>
                    <a:pt x="643" y="990"/>
                    <a:pt x="794" y="1103"/>
                    <a:pt x="872" y="1281"/>
                  </a:cubicBezTo>
                  <a:cubicBezTo>
                    <a:pt x="903" y="1346"/>
                    <a:pt x="968" y="1434"/>
                    <a:pt x="900" y="1479"/>
                  </a:cubicBezTo>
                  <a:cubicBezTo>
                    <a:pt x="888" y="1485"/>
                    <a:pt x="877" y="1488"/>
                    <a:pt x="865" y="1488"/>
                  </a:cubicBezTo>
                  <a:cubicBezTo>
                    <a:pt x="811" y="1488"/>
                    <a:pt x="758" y="1424"/>
                    <a:pt x="719" y="1376"/>
                  </a:cubicBezTo>
                  <a:cubicBezTo>
                    <a:pt x="609" y="1229"/>
                    <a:pt x="531" y="1065"/>
                    <a:pt x="469" y="853"/>
                  </a:cubicBezTo>
                  <a:close/>
                  <a:moveTo>
                    <a:pt x="2273" y="1055"/>
                  </a:moveTo>
                  <a:cubicBezTo>
                    <a:pt x="2393" y="1188"/>
                    <a:pt x="2489" y="1315"/>
                    <a:pt x="2492" y="1510"/>
                  </a:cubicBezTo>
                  <a:cubicBezTo>
                    <a:pt x="2362" y="1407"/>
                    <a:pt x="2273" y="1219"/>
                    <a:pt x="2273" y="1055"/>
                  </a:cubicBezTo>
                  <a:close/>
                  <a:moveTo>
                    <a:pt x="1867" y="0"/>
                  </a:moveTo>
                  <a:cubicBezTo>
                    <a:pt x="1829" y="0"/>
                    <a:pt x="1790" y="13"/>
                    <a:pt x="1754" y="27"/>
                  </a:cubicBezTo>
                  <a:cubicBezTo>
                    <a:pt x="1569" y="91"/>
                    <a:pt x="1440" y="228"/>
                    <a:pt x="1347" y="389"/>
                  </a:cubicBezTo>
                  <a:cubicBezTo>
                    <a:pt x="1313" y="443"/>
                    <a:pt x="1282" y="498"/>
                    <a:pt x="1265" y="556"/>
                  </a:cubicBezTo>
                  <a:cubicBezTo>
                    <a:pt x="1233" y="661"/>
                    <a:pt x="1177" y="711"/>
                    <a:pt x="1078" y="711"/>
                  </a:cubicBezTo>
                  <a:cubicBezTo>
                    <a:pt x="1061" y="711"/>
                    <a:pt x="1042" y="710"/>
                    <a:pt x="1023" y="707"/>
                  </a:cubicBezTo>
                  <a:cubicBezTo>
                    <a:pt x="910" y="689"/>
                    <a:pt x="797" y="689"/>
                    <a:pt x="671" y="683"/>
                  </a:cubicBezTo>
                  <a:cubicBezTo>
                    <a:pt x="780" y="573"/>
                    <a:pt x="906" y="495"/>
                    <a:pt x="992" y="372"/>
                  </a:cubicBezTo>
                  <a:cubicBezTo>
                    <a:pt x="1088" y="235"/>
                    <a:pt x="1098" y="160"/>
                    <a:pt x="1036" y="95"/>
                  </a:cubicBezTo>
                  <a:cubicBezTo>
                    <a:pt x="1001" y="58"/>
                    <a:pt x="946" y="37"/>
                    <a:pt x="885" y="37"/>
                  </a:cubicBezTo>
                  <a:cubicBezTo>
                    <a:pt x="829" y="37"/>
                    <a:pt x="768" y="55"/>
                    <a:pt x="715" y="95"/>
                  </a:cubicBezTo>
                  <a:cubicBezTo>
                    <a:pt x="544" y="218"/>
                    <a:pt x="425" y="389"/>
                    <a:pt x="319" y="570"/>
                  </a:cubicBezTo>
                  <a:cubicBezTo>
                    <a:pt x="281" y="634"/>
                    <a:pt x="240" y="676"/>
                    <a:pt x="174" y="676"/>
                  </a:cubicBezTo>
                  <a:cubicBezTo>
                    <a:pt x="162" y="676"/>
                    <a:pt x="150" y="675"/>
                    <a:pt x="138" y="672"/>
                  </a:cubicBezTo>
                  <a:cubicBezTo>
                    <a:pt x="128" y="670"/>
                    <a:pt x="119" y="668"/>
                    <a:pt x="110" y="668"/>
                  </a:cubicBezTo>
                  <a:cubicBezTo>
                    <a:pt x="86" y="668"/>
                    <a:pt x="63" y="677"/>
                    <a:pt x="39" y="689"/>
                  </a:cubicBezTo>
                  <a:cubicBezTo>
                    <a:pt x="11" y="707"/>
                    <a:pt x="1" y="730"/>
                    <a:pt x="1" y="765"/>
                  </a:cubicBezTo>
                  <a:cubicBezTo>
                    <a:pt x="1" y="799"/>
                    <a:pt x="32" y="802"/>
                    <a:pt x="56" y="812"/>
                  </a:cubicBezTo>
                  <a:cubicBezTo>
                    <a:pt x="66" y="812"/>
                    <a:pt x="73" y="816"/>
                    <a:pt x="80" y="816"/>
                  </a:cubicBezTo>
                  <a:cubicBezTo>
                    <a:pt x="105" y="811"/>
                    <a:pt x="128" y="808"/>
                    <a:pt x="150" y="808"/>
                  </a:cubicBezTo>
                  <a:cubicBezTo>
                    <a:pt x="284" y="808"/>
                    <a:pt x="335" y="907"/>
                    <a:pt x="370" y="1048"/>
                  </a:cubicBezTo>
                  <a:cubicBezTo>
                    <a:pt x="411" y="1212"/>
                    <a:pt x="500" y="1359"/>
                    <a:pt x="609" y="1496"/>
                  </a:cubicBezTo>
                  <a:cubicBezTo>
                    <a:pt x="660" y="1561"/>
                    <a:pt x="722" y="1612"/>
                    <a:pt x="801" y="1639"/>
                  </a:cubicBezTo>
                  <a:cubicBezTo>
                    <a:pt x="832" y="1651"/>
                    <a:pt x="862" y="1656"/>
                    <a:pt x="889" y="1656"/>
                  </a:cubicBezTo>
                  <a:cubicBezTo>
                    <a:pt x="985" y="1656"/>
                    <a:pt x="1052" y="1590"/>
                    <a:pt x="1047" y="1475"/>
                  </a:cubicBezTo>
                  <a:cubicBezTo>
                    <a:pt x="1043" y="1328"/>
                    <a:pt x="985" y="1202"/>
                    <a:pt x="889" y="1089"/>
                  </a:cubicBezTo>
                  <a:cubicBezTo>
                    <a:pt x="824" y="1007"/>
                    <a:pt x="746" y="939"/>
                    <a:pt x="664" y="860"/>
                  </a:cubicBezTo>
                  <a:lnTo>
                    <a:pt x="1193" y="860"/>
                  </a:lnTo>
                  <a:cubicBezTo>
                    <a:pt x="1235" y="860"/>
                    <a:pt x="1245" y="881"/>
                    <a:pt x="1252" y="918"/>
                  </a:cubicBezTo>
                  <a:cubicBezTo>
                    <a:pt x="1286" y="1127"/>
                    <a:pt x="1405" y="1298"/>
                    <a:pt x="1518" y="1475"/>
                  </a:cubicBezTo>
                  <a:cubicBezTo>
                    <a:pt x="1535" y="1499"/>
                    <a:pt x="1559" y="1527"/>
                    <a:pt x="1586" y="1547"/>
                  </a:cubicBezTo>
                  <a:cubicBezTo>
                    <a:pt x="1622" y="1579"/>
                    <a:pt x="1663" y="1598"/>
                    <a:pt x="1705" y="1598"/>
                  </a:cubicBezTo>
                  <a:cubicBezTo>
                    <a:pt x="1727" y="1598"/>
                    <a:pt x="1749" y="1593"/>
                    <a:pt x="1771" y="1581"/>
                  </a:cubicBezTo>
                  <a:cubicBezTo>
                    <a:pt x="1839" y="1547"/>
                    <a:pt x="1863" y="1475"/>
                    <a:pt x="1850" y="1400"/>
                  </a:cubicBezTo>
                  <a:cubicBezTo>
                    <a:pt x="1829" y="1253"/>
                    <a:pt x="1778" y="1117"/>
                    <a:pt x="1672" y="1000"/>
                  </a:cubicBezTo>
                  <a:cubicBezTo>
                    <a:pt x="1638" y="959"/>
                    <a:pt x="1600" y="925"/>
                    <a:pt x="1556" y="881"/>
                  </a:cubicBezTo>
                  <a:cubicBezTo>
                    <a:pt x="1594" y="877"/>
                    <a:pt x="1633" y="875"/>
                    <a:pt x="1671" y="875"/>
                  </a:cubicBezTo>
                  <a:cubicBezTo>
                    <a:pt x="1797" y="875"/>
                    <a:pt x="1921" y="893"/>
                    <a:pt x="2044" y="898"/>
                  </a:cubicBezTo>
                  <a:cubicBezTo>
                    <a:pt x="2082" y="898"/>
                    <a:pt x="2068" y="935"/>
                    <a:pt x="2072" y="956"/>
                  </a:cubicBezTo>
                  <a:cubicBezTo>
                    <a:pt x="2096" y="1123"/>
                    <a:pt x="2137" y="1281"/>
                    <a:pt x="2208" y="1434"/>
                  </a:cubicBezTo>
                  <a:cubicBezTo>
                    <a:pt x="2243" y="1510"/>
                    <a:pt x="2290" y="1578"/>
                    <a:pt x="2355" y="1629"/>
                  </a:cubicBezTo>
                  <a:cubicBezTo>
                    <a:pt x="2393" y="1657"/>
                    <a:pt x="2433" y="1686"/>
                    <a:pt x="2477" y="1686"/>
                  </a:cubicBezTo>
                  <a:cubicBezTo>
                    <a:pt x="2493" y="1686"/>
                    <a:pt x="2509" y="1683"/>
                    <a:pt x="2526" y="1674"/>
                  </a:cubicBezTo>
                  <a:cubicBezTo>
                    <a:pt x="2595" y="1639"/>
                    <a:pt x="2615" y="1568"/>
                    <a:pt x="2612" y="1496"/>
                  </a:cubicBezTo>
                  <a:cubicBezTo>
                    <a:pt x="2615" y="1281"/>
                    <a:pt x="2509" y="1123"/>
                    <a:pt x="2376" y="980"/>
                  </a:cubicBezTo>
                  <a:cubicBezTo>
                    <a:pt x="2352" y="953"/>
                    <a:pt x="2328" y="922"/>
                    <a:pt x="2307" y="901"/>
                  </a:cubicBezTo>
                  <a:cubicBezTo>
                    <a:pt x="2371" y="901"/>
                    <a:pt x="2438" y="903"/>
                    <a:pt x="2504" y="903"/>
                  </a:cubicBezTo>
                  <a:cubicBezTo>
                    <a:pt x="2537" y="903"/>
                    <a:pt x="2569" y="902"/>
                    <a:pt x="2601" y="901"/>
                  </a:cubicBezTo>
                  <a:cubicBezTo>
                    <a:pt x="2659" y="901"/>
                    <a:pt x="2659" y="935"/>
                    <a:pt x="2670" y="970"/>
                  </a:cubicBezTo>
                  <a:cubicBezTo>
                    <a:pt x="2728" y="1127"/>
                    <a:pt x="2813" y="1270"/>
                    <a:pt x="2933" y="1393"/>
                  </a:cubicBezTo>
                  <a:cubicBezTo>
                    <a:pt x="2984" y="1448"/>
                    <a:pt x="3046" y="1486"/>
                    <a:pt x="3121" y="1503"/>
                  </a:cubicBezTo>
                  <a:cubicBezTo>
                    <a:pt x="3137" y="1507"/>
                    <a:pt x="3153" y="1510"/>
                    <a:pt x="3169" y="1510"/>
                  </a:cubicBezTo>
                  <a:cubicBezTo>
                    <a:pt x="3203" y="1510"/>
                    <a:pt x="3235" y="1498"/>
                    <a:pt x="3261" y="1465"/>
                  </a:cubicBezTo>
                  <a:cubicBezTo>
                    <a:pt x="3295" y="1424"/>
                    <a:pt x="3288" y="1376"/>
                    <a:pt x="3268" y="1328"/>
                  </a:cubicBezTo>
                  <a:cubicBezTo>
                    <a:pt x="3223" y="1209"/>
                    <a:pt x="3155" y="1106"/>
                    <a:pt x="3056" y="1021"/>
                  </a:cubicBezTo>
                  <a:cubicBezTo>
                    <a:pt x="3022" y="990"/>
                    <a:pt x="2984" y="956"/>
                    <a:pt x="2936" y="915"/>
                  </a:cubicBezTo>
                  <a:cubicBezTo>
                    <a:pt x="2955" y="914"/>
                    <a:pt x="2974" y="913"/>
                    <a:pt x="2992" y="913"/>
                  </a:cubicBezTo>
                  <a:cubicBezTo>
                    <a:pt x="3156" y="913"/>
                    <a:pt x="3300" y="954"/>
                    <a:pt x="3435" y="1031"/>
                  </a:cubicBezTo>
                  <a:cubicBezTo>
                    <a:pt x="3516" y="1075"/>
                    <a:pt x="3598" y="1101"/>
                    <a:pt x="3682" y="1101"/>
                  </a:cubicBezTo>
                  <a:cubicBezTo>
                    <a:pt x="3741" y="1101"/>
                    <a:pt x="3801" y="1089"/>
                    <a:pt x="3862" y="1062"/>
                  </a:cubicBezTo>
                  <a:cubicBezTo>
                    <a:pt x="3968" y="1017"/>
                    <a:pt x="4037" y="918"/>
                    <a:pt x="4016" y="819"/>
                  </a:cubicBezTo>
                  <a:cubicBezTo>
                    <a:pt x="3999" y="730"/>
                    <a:pt x="3907" y="662"/>
                    <a:pt x="3794" y="652"/>
                  </a:cubicBezTo>
                  <a:cubicBezTo>
                    <a:pt x="3785" y="652"/>
                    <a:pt x="3776" y="651"/>
                    <a:pt x="3767" y="651"/>
                  </a:cubicBezTo>
                  <a:cubicBezTo>
                    <a:pt x="3667" y="651"/>
                    <a:pt x="3568" y="670"/>
                    <a:pt x="3483" y="717"/>
                  </a:cubicBezTo>
                  <a:cubicBezTo>
                    <a:pt x="3391" y="765"/>
                    <a:pt x="3297" y="773"/>
                    <a:pt x="3199" y="773"/>
                  </a:cubicBezTo>
                  <a:cubicBezTo>
                    <a:pt x="3147" y="773"/>
                    <a:pt x="3095" y="771"/>
                    <a:pt x="3041" y="771"/>
                  </a:cubicBezTo>
                  <a:cubicBezTo>
                    <a:pt x="3030" y="771"/>
                    <a:pt x="3019" y="771"/>
                    <a:pt x="3008" y="771"/>
                  </a:cubicBezTo>
                  <a:cubicBezTo>
                    <a:pt x="3121" y="669"/>
                    <a:pt x="3230" y="594"/>
                    <a:pt x="3302" y="478"/>
                  </a:cubicBezTo>
                  <a:cubicBezTo>
                    <a:pt x="3326" y="447"/>
                    <a:pt x="3343" y="413"/>
                    <a:pt x="3353" y="378"/>
                  </a:cubicBezTo>
                  <a:cubicBezTo>
                    <a:pt x="3384" y="300"/>
                    <a:pt x="3346" y="238"/>
                    <a:pt x="3261" y="235"/>
                  </a:cubicBezTo>
                  <a:cubicBezTo>
                    <a:pt x="3252" y="234"/>
                    <a:pt x="3242" y="234"/>
                    <a:pt x="3233" y="234"/>
                  </a:cubicBezTo>
                  <a:cubicBezTo>
                    <a:pt x="3106" y="234"/>
                    <a:pt x="3002" y="299"/>
                    <a:pt x="2916" y="385"/>
                  </a:cubicBezTo>
                  <a:cubicBezTo>
                    <a:pt x="2837" y="457"/>
                    <a:pt x="2755" y="525"/>
                    <a:pt x="2704" y="614"/>
                  </a:cubicBezTo>
                  <a:cubicBezTo>
                    <a:pt x="2643" y="717"/>
                    <a:pt x="2566" y="753"/>
                    <a:pt x="2474" y="753"/>
                  </a:cubicBezTo>
                  <a:cubicBezTo>
                    <a:pt x="2432" y="753"/>
                    <a:pt x="2386" y="746"/>
                    <a:pt x="2338" y="734"/>
                  </a:cubicBezTo>
                  <a:cubicBezTo>
                    <a:pt x="2444" y="645"/>
                    <a:pt x="2547" y="560"/>
                    <a:pt x="2625" y="454"/>
                  </a:cubicBezTo>
                  <a:cubicBezTo>
                    <a:pt x="2649" y="419"/>
                    <a:pt x="2677" y="378"/>
                    <a:pt x="2697" y="341"/>
                  </a:cubicBezTo>
                  <a:cubicBezTo>
                    <a:pt x="2738" y="259"/>
                    <a:pt x="2779" y="173"/>
                    <a:pt x="2700" y="98"/>
                  </a:cubicBezTo>
                  <a:cubicBezTo>
                    <a:pt x="2659" y="57"/>
                    <a:pt x="2615" y="41"/>
                    <a:pt x="2569" y="41"/>
                  </a:cubicBezTo>
                  <a:cubicBezTo>
                    <a:pt x="2524" y="41"/>
                    <a:pt x="2477" y="57"/>
                    <a:pt x="2430" y="81"/>
                  </a:cubicBezTo>
                  <a:cubicBezTo>
                    <a:pt x="2266" y="163"/>
                    <a:pt x="2171" y="310"/>
                    <a:pt x="2106" y="474"/>
                  </a:cubicBezTo>
                  <a:cubicBezTo>
                    <a:pt x="2020" y="689"/>
                    <a:pt x="2004" y="735"/>
                    <a:pt x="1860" y="735"/>
                  </a:cubicBezTo>
                  <a:cubicBezTo>
                    <a:pt x="1821" y="735"/>
                    <a:pt x="1772" y="731"/>
                    <a:pt x="1709" y="727"/>
                  </a:cubicBezTo>
                  <a:cubicBezTo>
                    <a:pt x="1658" y="720"/>
                    <a:pt x="1604" y="717"/>
                    <a:pt x="1532" y="713"/>
                  </a:cubicBezTo>
                  <a:cubicBezTo>
                    <a:pt x="1696" y="573"/>
                    <a:pt x="1846" y="433"/>
                    <a:pt x="1945" y="255"/>
                  </a:cubicBezTo>
                  <a:cubicBezTo>
                    <a:pt x="1983" y="191"/>
                    <a:pt x="2031" y="122"/>
                    <a:pt x="1969" y="50"/>
                  </a:cubicBezTo>
                  <a:cubicBezTo>
                    <a:pt x="1940" y="13"/>
                    <a:pt x="1904" y="0"/>
                    <a:pt x="1867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4443638" y="588295"/>
              <a:ext cx="133335" cy="203004"/>
            </a:xfrm>
            <a:custGeom>
              <a:avLst/>
              <a:gdLst/>
              <a:ahLst/>
              <a:cxnLst/>
              <a:rect l="l" t="t" r="r" b="b"/>
              <a:pathLst>
                <a:path w="1242" h="1891" extrusionOk="0">
                  <a:moveTo>
                    <a:pt x="624" y="231"/>
                  </a:moveTo>
                  <a:cubicBezTo>
                    <a:pt x="633" y="231"/>
                    <a:pt x="643" y="232"/>
                    <a:pt x="653" y="233"/>
                  </a:cubicBezTo>
                  <a:cubicBezTo>
                    <a:pt x="763" y="247"/>
                    <a:pt x="913" y="438"/>
                    <a:pt x="899" y="548"/>
                  </a:cubicBezTo>
                  <a:cubicBezTo>
                    <a:pt x="894" y="592"/>
                    <a:pt x="873" y="599"/>
                    <a:pt x="849" y="599"/>
                  </a:cubicBezTo>
                  <a:cubicBezTo>
                    <a:pt x="836" y="599"/>
                    <a:pt x="821" y="597"/>
                    <a:pt x="807" y="597"/>
                  </a:cubicBezTo>
                  <a:cubicBezTo>
                    <a:pt x="797" y="597"/>
                    <a:pt x="788" y="598"/>
                    <a:pt x="780" y="602"/>
                  </a:cubicBezTo>
                  <a:cubicBezTo>
                    <a:pt x="660" y="565"/>
                    <a:pt x="500" y="582"/>
                    <a:pt x="496" y="401"/>
                  </a:cubicBezTo>
                  <a:cubicBezTo>
                    <a:pt x="490" y="319"/>
                    <a:pt x="515" y="231"/>
                    <a:pt x="624" y="231"/>
                  </a:cubicBezTo>
                  <a:close/>
                  <a:moveTo>
                    <a:pt x="318" y="671"/>
                  </a:moveTo>
                  <a:lnTo>
                    <a:pt x="318" y="671"/>
                  </a:lnTo>
                  <a:cubicBezTo>
                    <a:pt x="479" y="807"/>
                    <a:pt x="643" y="859"/>
                    <a:pt x="828" y="862"/>
                  </a:cubicBezTo>
                  <a:cubicBezTo>
                    <a:pt x="882" y="862"/>
                    <a:pt x="923" y="876"/>
                    <a:pt x="913" y="941"/>
                  </a:cubicBezTo>
                  <a:cubicBezTo>
                    <a:pt x="886" y="1139"/>
                    <a:pt x="879" y="1344"/>
                    <a:pt x="756" y="1511"/>
                  </a:cubicBezTo>
                  <a:cubicBezTo>
                    <a:pt x="692" y="1594"/>
                    <a:pt x="630" y="1636"/>
                    <a:pt x="569" y="1636"/>
                  </a:cubicBezTo>
                  <a:cubicBezTo>
                    <a:pt x="502" y="1636"/>
                    <a:pt x="437" y="1586"/>
                    <a:pt x="377" y="1487"/>
                  </a:cubicBezTo>
                  <a:cubicBezTo>
                    <a:pt x="216" y="1235"/>
                    <a:pt x="233" y="968"/>
                    <a:pt x="318" y="671"/>
                  </a:cubicBezTo>
                  <a:close/>
                  <a:moveTo>
                    <a:pt x="663" y="0"/>
                  </a:moveTo>
                  <a:cubicBezTo>
                    <a:pt x="541" y="0"/>
                    <a:pt x="416" y="61"/>
                    <a:pt x="312" y="182"/>
                  </a:cubicBezTo>
                  <a:cubicBezTo>
                    <a:pt x="93" y="438"/>
                    <a:pt x="55" y="753"/>
                    <a:pt x="18" y="1067"/>
                  </a:cubicBezTo>
                  <a:cubicBezTo>
                    <a:pt x="1" y="1231"/>
                    <a:pt x="52" y="1385"/>
                    <a:pt x="110" y="1522"/>
                  </a:cubicBezTo>
                  <a:cubicBezTo>
                    <a:pt x="195" y="1713"/>
                    <a:pt x="325" y="1891"/>
                    <a:pt x="564" y="1891"/>
                  </a:cubicBezTo>
                  <a:cubicBezTo>
                    <a:pt x="787" y="1891"/>
                    <a:pt x="934" y="1747"/>
                    <a:pt x="1029" y="1559"/>
                  </a:cubicBezTo>
                  <a:cubicBezTo>
                    <a:pt x="1077" y="1470"/>
                    <a:pt x="1111" y="1368"/>
                    <a:pt x="1128" y="1265"/>
                  </a:cubicBezTo>
                  <a:cubicBezTo>
                    <a:pt x="1180" y="917"/>
                    <a:pt x="1241" y="568"/>
                    <a:pt x="1043" y="244"/>
                  </a:cubicBezTo>
                  <a:cubicBezTo>
                    <a:pt x="944" y="82"/>
                    <a:pt x="805" y="0"/>
                    <a:pt x="663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3973747" y="586362"/>
              <a:ext cx="124424" cy="206439"/>
            </a:xfrm>
            <a:custGeom>
              <a:avLst/>
              <a:gdLst/>
              <a:ahLst/>
              <a:cxnLst/>
              <a:rect l="l" t="t" r="r" b="b"/>
              <a:pathLst>
                <a:path w="1159" h="1923" extrusionOk="0">
                  <a:moveTo>
                    <a:pt x="946" y="1"/>
                  </a:moveTo>
                  <a:cubicBezTo>
                    <a:pt x="941" y="1"/>
                    <a:pt x="935" y="1"/>
                    <a:pt x="930" y="2"/>
                  </a:cubicBezTo>
                  <a:cubicBezTo>
                    <a:pt x="844" y="12"/>
                    <a:pt x="841" y="128"/>
                    <a:pt x="844" y="210"/>
                  </a:cubicBezTo>
                  <a:cubicBezTo>
                    <a:pt x="848" y="422"/>
                    <a:pt x="861" y="638"/>
                    <a:pt x="872" y="849"/>
                  </a:cubicBezTo>
                  <a:cubicBezTo>
                    <a:pt x="879" y="925"/>
                    <a:pt x="896" y="993"/>
                    <a:pt x="783" y="1003"/>
                  </a:cubicBezTo>
                  <a:cubicBezTo>
                    <a:pt x="626" y="1027"/>
                    <a:pt x="468" y="1054"/>
                    <a:pt x="301" y="1085"/>
                  </a:cubicBezTo>
                  <a:cubicBezTo>
                    <a:pt x="284" y="829"/>
                    <a:pt x="270" y="569"/>
                    <a:pt x="253" y="309"/>
                  </a:cubicBezTo>
                  <a:cubicBezTo>
                    <a:pt x="246" y="201"/>
                    <a:pt x="236" y="39"/>
                    <a:pt x="123" y="39"/>
                  </a:cubicBezTo>
                  <a:cubicBezTo>
                    <a:pt x="122" y="39"/>
                    <a:pt x="121" y="40"/>
                    <a:pt x="120" y="40"/>
                  </a:cubicBezTo>
                  <a:cubicBezTo>
                    <a:pt x="0" y="43"/>
                    <a:pt x="17" y="207"/>
                    <a:pt x="24" y="309"/>
                  </a:cubicBezTo>
                  <a:cubicBezTo>
                    <a:pt x="34" y="808"/>
                    <a:pt x="99" y="1304"/>
                    <a:pt x="178" y="1796"/>
                  </a:cubicBezTo>
                  <a:cubicBezTo>
                    <a:pt x="185" y="1854"/>
                    <a:pt x="205" y="1916"/>
                    <a:pt x="281" y="1919"/>
                  </a:cubicBezTo>
                  <a:cubicBezTo>
                    <a:pt x="291" y="1921"/>
                    <a:pt x="300" y="1922"/>
                    <a:pt x="308" y="1922"/>
                  </a:cubicBezTo>
                  <a:cubicBezTo>
                    <a:pt x="372" y="1922"/>
                    <a:pt x="384" y="1857"/>
                    <a:pt x="390" y="1803"/>
                  </a:cubicBezTo>
                  <a:cubicBezTo>
                    <a:pt x="400" y="1755"/>
                    <a:pt x="390" y="1700"/>
                    <a:pt x="386" y="1649"/>
                  </a:cubicBezTo>
                  <a:cubicBezTo>
                    <a:pt x="339" y="1321"/>
                    <a:pt x="339" y="1321"/>
                    <a:pt x="653" y="1259"/>
                  </a:cubicBezTo>
                  <a:cubicBezTo>
                    <a:pt x="712" y="1248"/>
                    <a:pt x="756" y="1241"/>
                    <a:pt x="790" y="1241"/>
                  </a:cubicBezTo>
                  <a:cubicBezTo>
                    <a:pt x="880" y="1241"/>
                    <a:pt x="892" y="1293"/>
                    <a:pt x="899" y="1458"/>
                  </a:cubicBezTo>
                  <a:cubicBezTo>
                    <a:pt x="902" y="1546"/>
                    <a:pt x="916" y="1635"/>
                    <a:pt x="920" y="1731"/>
                  </a:cubicBezTo>
                  <a:cubicBezTo>
                    <a:pt x="926" y="1812"/>
                    <a:pt x="933" y="1902"/>
                    <a:pt x="1027" y="1902"/>
                  </a:cubicBezTo>
                  <a:cubicBezTo>
                    <a:pt x="1029" y="1902"/>
                    <a:pt x="1031" y="1902"/>
                    <a:pt x="1032" y="1902"/>
                  </a:cubicBezTo>
                  <a:cubicBezTo>
                    <a:pt x="1135" y="1898"/>
                    <a:pt x="1159" y="1803"/>
                    <a:pt x="1155" y="1714"/>
                  </a:cubicBezTo>
                  <a:cubicBezTo>
                    <a:pt x="1131" y="1208"/>
                    <a:pt x="1104" y="702"/>
                    <a:pt x="1070" y="197"/>
                  </a:cubicBezTo>
                  <a:cubicBezTo>
                    <a:pt x="1067" y="116"/>
                    <a:pt x="1042" y="1"/>
                    <a:pt x="94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4117924" y="581424"/>
              <a:ext cx="106818" cy="217926"/>
            </a:xfrm>
            <a:custGeom>
              <a:avLst/>
              <a:gdLst/>
              <a:ahLst/>
              <a:cxnLst/>
              <a:rect l="l" t="t" r="r" b="b"/>
              <a:pathLst>
                <a:path w="995" h="2030" extrusionOk="0">
                  <a:moveTo>
                    <a:pt x="486" y="1"/>
                  </a:moveTo>
                  <a:cubicBezTo>
                    <a:pt x="354" y="1"/>
                    <a:pt x="228" y="50"/>
                    <a:pt x="116" y="103"/>
                  </a:cubicBezTo>
                  <a:cubicBezTo>
                    <a:pt x="0" y="157"/>
                    <a:pt x="55" y="314"/>
                    <a:pt x="48" y="444"/>
                  </a:cubicBezTo>
                  <a:cubicBezTo>
                    <a:pt x="89" y="892"/>
                    <a:pt x="130" y="1357"/>
                    <a:pt x="202" y="1818"/>
                  </a:cubicBezTo>
                  <a:cubicBezTo>
                    <a:pt x="222" y="1945"/>
                    <a:pt x="291" y="2030"/>
                    <a:pt x="407" y="2030"/>
                  </a:cubicBezTo>
                  <a:cubicBezTo>
                    <a:pt x="409" y="2030"/>
                    <a:pt x="411" y="2030"/>
                    <a:pt x="414" y="2030"/>
                  </a:cubicBezTo>
                  <a:cubicBezTo>
                    <a:pt x="567" y="2030"/>
                    <a:pt x="721" y="1996"/>
                    <a:pt x="875" y="1968"/>
                  </a:cubicBezTo>
                  <a:cubicBezTo>
                    <a:pt x="937" y="1955"/>
                    <a:pt x="995" y="1914"/>
                    <a:pt x="978" y="1835"/>
                  </a:cubicBezTo>
                  <a:cubicBezTo>
                    <a:pt x="968" y="1769"/>
                    <a:pt x="914" y="1729"/>
                    <a:pt x="846" y="1729"/>
                  </a:cubicBezTo>
                  <a:cubicBezTo>
                    <a:pt x="843" y="1729"/>
                    <a:pt x="840" y="1729"/>
                    <a:pt x="837" y="1729"/>
                  </a:cubicBezTo>
                  <a:cubicBezTo>
                    <a:pt x="749" y="1733"/>
                    <a:pt x="653" y="1746"/>
                    <a:pt x="567" y="1763"/>
                  </a:cubicBezTo>
                  <a:cubicBezTo>
                    <a:pt x="542" y="1769"/>
                    <a:pt x="520" y="1772"/>
                    <a:pt x="501" y="1772"/>
                  </a:cubicBezTo>
                  <a:cubicBezTo>
                    <a:pt x="431" y="1772"/>
                    <a:pt x="406" y="1729"/>
                    <a:pt x="390" y="1623"/>
                  </a:cubicBezTo>
                  <a:cubicBezTo>
                    <a:pt x="361" y="1449"/>
                    <a:pt x="362" y="1334"/>
                    <a:pt x="547" y="1334"/>
                  </a:cubicBezTo>
                  <a:cubicBezTo>
                    <a:pt x="561" y="1334"/>
                    <a:pt x="577" y="1335"/>
                    <a:pt x="595" y="1336"/>
                  </a:cubicBezTo>
                  <a:cubicBezTo>
                    <a:pt x="612" y="1336"/>
                    <a:pt x="632" y="1329"/>
                    <a:pt x="650" y="1319"/>
                  </a:cubicBezTo>
                  <a:cubicBezTo>
                    <a:pt x="718" y="1288"/>
                    <a:pt x="786" y="1247"/>
                    <a:pt x="773" y="1165"/>
                  </a:cubicBezTo>
                  <a:cubicBezTo>
                    <a:pt x="761" y="1108"/>
                    <a:pt x="729" y="1094"/>
                    <a:pt x="692" y="1094"/>
                  </a:cubicBezTo>
                  <a:cubicBezTo>
                    <a:pt x="662" y="1094"/>
                    <a:pt x="628" y="1103"/>
                    <a:pt x="598" y="1107"/>
                  </a:cubicBezTo>
                  <a:cubicBezTo>
                    <a:pt x="547" y="1114"/>
                    <a:pt x="496" y="1128"/>
                    <a:pt x="448" y="1145"/>
                  </a:cubicBezTo>
                  <a:cubicBezTo>
                    <a:pt x="428" y="1151"/>
                    <a:pt x="411" y="1154"/>
                    <a:pt x="397" y="1154"/>
                  </a:cubicBezTo>
                  <a:cubicBezTo>
                    <a:pt x="354" y="1154"/>
                    <a:pt x="333" y="1126"/>
                    <a:pt x="328" y="1059"/>
                  </a:cubicBezTo>
                  <a:cubicBezTo>
                    <a:pt x="318" y="844"/>
                    <a:pt x="301" y="632"/>
                    <a:pt x="277" y="417"/>
                  </a:cubicBezTo>
                  <a:cubicBezTo>
                    <a:pt x="270" y="314"/>
                    <a:pt x="321" y="273"/>
                    <a:pt x="407" y="256"/>
                  </a:cubicBezTo>
                  <a:cubicBezTo>
                    <a:pt x="443" y="247"/>
                    <a:pt x="483" y="246"/>
                    <a:pt x="522" y="246"/>
                  </a:cubicBezTo>
                  <a:cubicBezTo>
                    <a:pt x="542" y="246"/>
                    <a:pt x="562" y="246"/>
                    <a:pt x="581" y="246"/>
                  </a:cubicBezTo>
                  <a:cubicBezTo>
                    <a:pt x="587" y="247"/>
                    <a:pt x="592" y="247"/>
                    <a:pt x="597" y="247"/>
                  </a:cubicBezTo>
                  <a:cubicBezTo>
                    <a:pt x="668" y="247"/>
                    <a:pt x="722" y="204"/>
                    <a:pt x="728" y="144"/>
                  </a:cubicBezTo>
                  <a:cubicBezTo>
                    <a:pt x="735" y="82"/>
                    <a:pt x="677" y="31"/>
                    <a:pt x="602" y="14"/>
                  </a:cubicBezTo>
                  <a:cubicBezTo>
                    <a:pt x="563" y="5"/>
                    <a:pt x="524" y="1"/>
                    <a:pt x="48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4233116" y="583464"/>
              <a:ext cx="95439" cy="212665"/>
            </a:xfrm>
            <a:custGeom>
              <a:avLst/>
              <a:gdLst/>
              <a:ahLst/>
              <a:cxnLst/>
              <a:rect l="l" t="t" r="r" b="b"/>
              <a:pathLst>
                <a:path w="889" h="1981" extrusionOk="0">
                  <a:moveTo>
                    <a:pt x="147" y="1"/>
                  </a:moveTo>
                  <a:cubicBezTo>
                    <a:pt x="143" y="1"/>
                    <a:pt x="138" y="1"/>
                    <a:pt x="133" y="2"/>
                  </a:cubicBezTo>
                  <a:cubicBezTo>
                    <a:pt x="0" y="15"/>
                    <a:pt x="31" y="196"/>
                    <a:pt x="38" y="319"/>
                  </a:cubicBezTo>
                  <a:cubicBezTo>
                    <a:pt x="69" y="695"/>
                    <a:pt x="103" y="1064"/>
                    <a:pt x="103" y="1447"/>
                  </a:cubicBezTo>
                  <a:cubicBezTo>
                    <a:pt x="103" y="1570"/>
                    <a:pt x="116" y="1693"/>
                    <a:pt x="140" y="1813"/>
                  </a:cubicBezTo>
                  <a:cubicBezTo>
                    <a:pt x="160" y="1926"/>
                    <a:pt x="234" y="1981"/>
                    <a:pt x="346" y="1981"/>
                  </a:cubicBezTo>
                  <a:cubicBezTo>
                    <a:pt x="352" y="1981"/>
                    <a:pt x="359" y="1981"/>
                    <a:pt x="366" y="1980"/>
                  </a:cubicBezTo>
                  <a:cubicBezTo>
                    <a:pt x="448" y="1966"/>
                    <a:pt x="533" y="1960"/>
                    <a:pt x="615" y="1946"/>
                  </a:cubicBezTo>
                  <a:cubicBezTo>
                    <a:pt x="731" y="1929"/>
                    <a:pt x="889" y="1919"/>
                    <a:pt x="861" y="1772"/>
                  </a:cubicBezTo>
                  <a:cubicBezTo>
                    <a:pt x="853" y="1710"/>
                    <a:pt x="815" y="1692"/>
                    <a:pt x="768" y="1692"/>
                  </a:cubicBezTo>
                  <a:cubicBezTo>
                    <a:pt x="716" y="1692"/>
                    <a:pt x="652" y="1713"/>
                    <a:pt x="602" y="1720"/>
                  </a:cubicBezTo>
                  <a:cubicBezTo>
                    <a:pt x="539" y="1728"/>
                    <a:pt x="493" y="1734"/>
                    <a:pt x="460" y="1734"/>
                  </a:cubicBezTo>
                  <a:cubicBezTo>
                    <a:pt x="368" y="1734"/>
                    <a:pt x="369" y="1689"/>
                    <a:pt x="359" y="1509"/>
                  </a:cubicBezTo>
                  <a:cubicBezTo>
                    <a:pt x="342" y="1109"/>
                    <a:pt x="325" y="706"/>
                    <a:pt x="291" y="306"/>
                  </a:cubicBezTo>
                  <a:cubicBezTo>
                    <a:pt x="281" y="193"/>
                    <a:pt x="277" y="1"/>
                    <a:pt x="147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93" name="Google Shape;2793;p36"/>
          <p:cNvGrpSpPr/>
          <p:nvPr/>
        </p:nvGrpSpPr>
        <p:grpSpPr>
          <a:xfrm>
            <a:off x="527339" y="319736"/>
            <a:ext cx="705132" cy="738366"/>
            <a:chOff x="368539" y="291836"/>
            <a:chExt cx="705132" cy="738366"/>
          </a:xfrm>
        </p:grpSpPr>
        <p:sp>
          <p:nvSpPr>
            <p:cNvPr id="2794" name="Google Shape;2794;p36"/>
            <p:cNvSpPr/>
            <p:nvPr/>
          </p:nvSpPr>
          <p:spPr>
            <a:xfrm rot="-2562352">
              <a:off x="568744" y="728755"/>
              <a:ext cx="201401" cy="138901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5" name="Google Shape;2795;p36"/>
            <p:cNvSpPr/>
            <p:nvPr/>
          </p:nvSpPr>
          <p:spPr>
            <a:xfrm rot="-2562352">
              <a:off x="597066" y="479268"/>
              <a:ext cx="295134" cy="178501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6" name="Google Shape;2796;p36"/>
            <p:cNvSpPr/>
            <p:nvPr/>
          </p:nvSpPr>
          <p:spPr>
            <a:xfrm rot="-2562352">
              <a:off x="463288" y="861881"/>
              <a:ext cx="137846" cy="133675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7" name="Google Shape;2797;p36"/>
            <p:cNvSpPr/>
            <p:nvPr/>
          </p:nvSpPr>
          <p:spPr>
            <a:xfrm rot="-2562352">
              <a:off x="474077" y="617287"/>
              <a:ext cx="256563" cy="21166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8" name="Google Shape;2798;p36"/>
            <p:cNvSpPr/>
            <p:nvPr/>
          </p:nvSpPr>
          <p:spPr>
            <a:xfrm rot="-2562352">
              <a:off x="763213" y="373307"/>
              <a:ext cx="172239" cy="121895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9" name="Google Shape;2799;p36"/>
            <p:cNvSpPr/>
            <p:nvPr/>
          </p:nvSpPr>
          <p:spPr>
            <a:xfrm rot="-2562352">
              <a:off x="392541" y="739764"/>
              <a:ext cx="122621" cy="128891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0" name="Google Shape;2800;p36"/>
            <p:cNvSpPr/>
            <p:nvPr/>
          </p:nvSpPr>
          <p:spPr>
            <a:xfrm rot="-2562352">
              <a:off x="490946" y="950670"/>
              <a:ext cx="62853" cy="57530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1" name="Google Shape;2801;p36"/>
            <p:cNvSpPr/>
            <p:nvPr/>
          </p:nvSpPr>
          <p:spPr>
            <a:xfrm rot="-2562352">
              <a:off x="458229" y="809792"/>
              <a:ext cx="220179" cy="149515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2" name="Google Shape;2802;p36"/>
            <p:cNvSpPr/>
            <p:nvPr/>
          </p:nvSpPr>
          <p:spPr>
            <a:xfrm rot="-2562352">
              <a:off x="877474" y="332981"/>
              <a:ext cx="77414" cy="75622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3" name="Google Shape;2803;p36"/>
            <p:cNvSpPr/>
            <p:nvPr/>
          </p:nvSpPr>
          <p:spPr>
            <a:xfrm rot="-2562352">
              <a:off x="693685" y="542065"/>
              <a:ext cx="269095" cy="173355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4" name="Google Shape;2804;p36"/>
            <p:cNvSpPr/>
            <p:nvPr/>
          </p:nvSpPr>
          <p:spPr>
            <a:xfrm rot="-2562352">
              <a:off x="940458" y="506052"/>
              <a:ext cx="108099" cy="73330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5" name="Google Shape;2805;p36"/>
            <p:cNvSpPr/>
            <p:nvPr/>
          </p:nvSpPr>
          <p:spPr>
            <a:xfrm rot="-2562352">
              <a:off x="823231" y="403899"/>
              <a:ext cx="210693" cy="181396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6" name="Google Shape;2806;p36"/>
            <p:cNvSpPr/>
            <p:nvPr/>
          </p:nvSpPr>
          <p:spPr>
            <a:xfrm rot="-2562352">
              <a:off x="785739" y="680491"/>
              <a:ext cx="91975" cy="52586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7" name="Google Shape;2807;p36"/>
            <p:cNvSpPr/>
            <p:nvPr/>
          </p:nvSpPr>
          <p:spPr>
            <a:xfrm rot="-2562352">
              <a:off x="349963" y="518372"/>
              <a:ext cx="742284" cy="278245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8" name="Google Shape;2808;p36"/>
            <p:cNvSpPr/>
            <p:nvPr/>
          </p:nvSpPr>
          <p:spPr>
            <a:xfrm rot="-2562352">
              <a:off x="467363" y="616980"/>
              <a:ext cx="271788" cy="21902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9" name="Google Shape;2809;p36"/>
            <p:cNvSpPr/>
            <p:nvPr/>
          </p:nvSpPr>
          <p:spPr>
            <a:xfrm rot="-2562352">
              <a:off x="583509" y="483281"/>
              <a:ext cx="317932" cy="184813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0" name="Google Shape;2810;p36"/>
            <p:cNvSpPr/>
            <p:nvPr/>
          </p:nvSpPr>
          <p:spPr>
            <a:xfrm rot="-2562352">
              <a:off x="690327" y="866649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1" name="Google Shape;2811;p36"/>
            <p:cNvSpPr/>
            <p:nvPr/>
          </p:nvSpPr>
          <p:spPr>
            <a:xfrm rot="-2562352">
              <a:off x="619465" y="932431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2" name="Google Shape;2812;p36"/>
            <p:cNvSpPr/>
            <p:nvPr/>
          </p:nvSpPr>
          <p:spPr>
            <a:xfrm rot="-2562352">
              <a:off x="450845" y="800567"/>
              <a:ext cx="237239" cy="156470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3" name="Google Shape;2813;p36"/>
            <p:cNvSpPr/>
            <p:nvPr/>
          </p:nvSpPr>
          <p:spPr>
            <a:xfrm rot="-2562352">
              <a:off x="975567" y="605414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4" name="Google Shape;2814;p36"/>
            <p:cNvSpPr/>
            <p:nvPr/>
          </p:nvSpPr>
          <p:spPr>
            <a:xfrm rot="-2562352">
              <a:off x="918546" y="657070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5" name="Google Shape;2815;p36"/>
            <p:cNvSpPr/>
            <p:nvPr/>
          </p:nvSpPr>
          <p:spPr>
            <a:xfrm rot="-2562352">
              <a:off x="682795" y="535741"/>
              <a:ext cx="286584" cy="180150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6" name="Google Shape;2816;p36"/>
            <p:cNvSpPr/>
            <p:nvPr/>
          </p:nvSpPr>
          <p:spPr>
            <a:xfrm rot="-2562352">
              <a:off x="816486" y="400309"/>
              <a:ext cx="219320" cy="197075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7" name="Google Shape;2817;p36"/>
            <p:cNvSpPr/>
            <p:nvPr/>
          </p:nvSpPr>
          <p:spPr>
            <a:xfrm rot="-2562352">
              <a:off x="782114" y="784094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8" name="Google Shape;2818;p36"/>
            <p:cNvSpPr/>
            <p:nvPr/>
          </p:nvSpPr>
          <p:spPr>
            <a:xfrm rot="-2562352">
              <a:off x="726806" y="834042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9" name="Google Shape;2819;p36"/>
            <p:cNvSpPr/>
            <p:nvPr/>
          </p:nvSpPr>
          <p:spPr>
            <a:xfrm rot="-2562352">
              <a:off x="559948" y="722885"/>
              <a:ext cx="216666" cy="145093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0" name="Google Shape;2820;p36"/>
            <p:cNvSpPr/>
            <p:nvPr/>
          </p:nvSpPr>
          <p:spPr>
            <a:xfrm rot="-2562352">
              <a:off x="399260" y="733825"/>
              <a:ext cx="123948" cy="136087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1" name="Google Shape;2821;p36"/>
            <p:cNvSpPr/>
            <p:nvPr/>
          </p:nvSpPr>
          <p:spPr>
            <a:xfrm rot="-2562352">
              <a:off x="754449" y="373993"/>
              <a:ext cx="190510" cy="128730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2" name="Google Shape;2822;p36"/>
            <p:cNvSpPr/>
            <p:nvPr/>
          </p:nvSpPr>
          <p:spPr>
            <a:xfrm rot="-2562352">
              <a:off x="489373" y="939403"/>
              <a:ext cx="71675" cy="72928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3" name="Google Shape;2823;p36"/>
            <p:cNvSpPr/>
            <p:nvPr/>
          </p:nvSpPr>
          <p:spPr>
            <a:xfrm rot="-2562352">
              <a:off x="879158" y="694217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4" name="Google Shape;2824;p36"/>
            <p:cNvSpPr/>
            <p:nvPr/>
          </p:nvSpPr>
          <p:spPr>
            <a:xfrm rot="-2562352">
              <a:off x="829915" y="738911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5" name="Google Shape;2825;p36"/>
            <p:cNvSpPr/>
            <p:nvPr/>
          </p:nvSpPr>
          <p:spPr>
            <a:xfrm rot="-2562352">
              <a:off x="778101" y="673041"/>
              <a:ext cx="106108" cy="59380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6" name="Google Shape;2826;p36"/>
            <p:cNvSpPr/>
            <p:nvPr/>
          </p:nvSpPr>
          <p:spPr>
            <a:xfrm rot="-2562352">
              <a:off x="872264" y="327008"/>
              <a:ext cx="88774" cy="94236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7" name="Google Shape;2827;p36"/>
            <p:cNvSpPr/>
            <p:nvPr/>
          </p:nvSpPr>
          <p:spPr>
            <a:xfrm rot="-2562352">
              <a:off x="1053912" y="533211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8" name="Google Shape;2828;p36"/>
            <p:cNvSpPr/>
            <p:nvPr/>
          </p:nvSpPr>
          <p:spPr>
            <a:xfrm rot="-2562352">
              <a:off x="1012495" y="570160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9" name="Google Shape;2829;p36"/>
            <p:cNvSpPr/>
            <p:nvPr/>
          </p:nvSpPr>
          <p:spPr>
            <a:xfrm rot="-2562352">
              <a:off x="930996" y="499630"/>
              <a:ext cx="123558" cy="79883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30" name="Google Shape;2830;p36"/>
          <p:cNvGrpSpPr/>
          <p:nvPr/>
        </p:nvGrpSpPr>
        <p:grpSpPr>
          <a:xfrm>
            <a:off x="527341" y="3687038"/>
            <a:ext cx="387517" cy="1083352"/>
            <a:chOff x="527341" y="3687038"/>
            <a:chExt cx="387517" cy="1083352"/>
          </a:xfrm>
        </p:grpSpPr>
        <p:sp>
          <p:nvSpPr>
            <p:cNvPr id="2831" name="Google Shape;2831;p36"/>
            <p:cNvSpPr/>
            <p:nvPr/>
          </p:nvSpPr>
          <p:spPr>
            <a:xfrm rot="-5400000">
              <a:off x="513982" y="4147697"/>
              <a:ext cx="135057" cy="108339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2" name="Google Shape;2832;p36"/>
            <p:cNvSpPr/>
            <p:nvPr/>
          </p:nvSpPr>
          <p:spPr>
            <a:xfrm rot="-5400000">
              <a:off x="495889" y="4542561"/>
              <a:ext cx="104533" cy="4084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3" name="Google Shape;2833;p36"/>
            <p:cNvSpPr/>
            <p:nvPr/>
          </p:nvSpPr>
          <p:spPr>
            <a:xfrm rot="-5400000">
              <a:off x="479394" y="4328000"/>
              <a:ext cx="119346" cy="2266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4" name="Google Shape;2834;p36"/>
            <p:cNvSpPr/>
            <p:nvPr/>
          </p:nvSpPr>
          <p:spPr>
            <a:xfrm rot="-5400000">
              <a:off x="495917" y="4438619"/>
              <a:ext cx="98585" cy="34953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5" name="Google Shape;2835;p36"/>
            <p:cNvSpPr/>
            <p:nvPr/>
          </p:nvSpPr>
          <p:spPr>
            <a:xfrm rot="-5400000">
              <a:off x="520551" y="4260978"/>
              <a:ext cx="16721" cy="2356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6" name="Google Shape;2836;p36"/>
            <p:cNvSpPr/>
            <p:nvPr/>
          </p:nvSpPr>
          <p:spPr>
            <a:xfrm rot="-5400000">
              <a:off x="679076" y="4672624"/>
              <a:ext cx="79452" cy="108788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7" name="Google Shape;2837;p36"/>
            <p:cNvSpPr/>
            <p:nvPr/>
          </p:nvSpPr>
          <p:spPr>
            <a:xfrm rot="-5400000">
              <a:off x="738267" y="4390339"/>
              <a:ext cx="108348" cy="87973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8" name="Google Shape;2838;p36"/>
            <p:cNvSpPr/>
            <p:nvPr/>
          </p:nvSpPr>
          <p:spPr>
            <a:xfrm rot="-5400000">
              <a:off x="762842" y="4591882"/>
              <a:ext cx="91908" cy="79052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9" name="Google Shape;2839;p36"/>
            <p:cNvSpPr/>
            <p:nvPr/>
          </p:nvSpPr>
          <p:spPr>
            <a:xfrm rot="-5400000">
              <a:off x="508654" y="4640219"/>
              <a:ext cx="80742" cy="42247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0" name="Google Shape;2840;p36"/>
            <p:cNvSpPr/>
            <p:nvPr/>
          </p:nvSpPr>
          <p:spPr>
            <a:xfrm rot="-5400000">
              <a:off x="805061" y="4263505"/>
              <a:ext cx="120075" cy="96388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1" name="Google Shape;2841;p36"/>
            <p:cNvSpPr/>
            <p:nvPr/>
          </p:nvSpPr>
          <p:spPr>
            <a:xfrm rot="-5400000">
              <a:off x="755380" y="4496217"/>
              <a:ext cx="92862" cy="83484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2" name="Google Shape;2842;p36"/>
            <p:cNvSpPr/>
            <p:nvPr/>
          </p:nvSpPr>
          <p:spPr>
            <a:xfrm rot="-5400000">
              <a:off x="523102" y="4709934"/>
              <a:ext cx="51846" cy="42584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3" name="Google Shape;2843;p36"/>
            <p:cNvSpPr/>
            <p:nvPr/>
          </p:nvSpPr>
          <p:spPr>
            <a:xfrm rot="-5400000">
              <a:off x="525484" y="4042044"/>
              <a:ext cx="105543" cy="101045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4" name="Google Shape;2844;p36"/>
            <p:cNvSpPr/>
            <p:nvPr/>
          </p:nvSpPr>
          <p:spPr>
            <a:xfrm rot="-5400000">
              <a:off x="584369" y="4689848"/>
              <a:ext cx="66210" cy="79837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5" name="Google Shape;2845;p36"/>
            <p:cNvSpPr/>
            <p:nvPr/>
          </p:nvSpPr>
          <p:spPr>
            <a:xfrm rot="-5400000">
              <a:off x="518022" y="3822321"/>
              <a:ext cx="117607" cy="98184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6" name="Google Shape;2846;p36"/>
            <p:cNvSpPr/>
            <p:nvPr/>
          </p:nvSpPr>
          <p:spPr>
            <a:xfrm rot="-5400000">
              <a:off x="822595" y="4389946"/>
              <a:ext cx="104926" cy="78828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7" name="Google Shape;2847;p36"/>
            <p:cNvSpPr/>
            <p:nvPr/>
          </p:nvSpPr>
          <p:spPr>
            <a:xfrm rot="-5400000">
              <a:off x="884791" y="4274781"/>
              <a:ext cx="53361" cy="6003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8" name="Google Shape;2848;p36"/>
            <p:cNvSpPr/>
            <p:nvPr/>
          </p:nvSpPr>
          <p:spPr>
            <a:xfrm rot="-5400000">
              <a:off x="828625" y="4155324"/>
              <a:ext cx="151329" cy="2036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9" name="Google Shape;2849;p36"/>
            <p:cNvSpPr/>
            <p:nvPr/>
          </p:nvSpPr>
          <p:spPr>
            <a:xfrm rot="-5400000">
              <a:off x="527673" y="3936559"/>
              <a:ext cx="100886" cy="100765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0" name="Google Shape;2850;p36"/>
            <p:cNvSpPr/>
            <p:nvPr/>
          </p:nvSpPr>
          <p:spPr>
            <a:xfrm rot="-5400000">
              <a:off x="834714" y="4495767"/>
              <a:ext cx="91684" cy="67494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1" name="Google Shape;2851;p36"/>
            <p:cNvSpPr/>
            <p:nvPr/>
          </p:nvSpPr>
          <p:spPr>
            <a:xfrm rot="-5400000">
              <a:off x="869136" y="4037104"/>
              <a:ext cx="70081" cy="20254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2" name="Google Shape;2852;p36"/>
            <p:cNvSpPr/>
            <p:nvPr/>
          </p:nvSpPr>
          <p:spPr>
            <a:xfrm rot="-5400000">
              <a:off x="838193" y="4595360"/>
              <a:ext cx="91908" cy="60650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3" name="Google Shape;2853;p36"/>
            <p:cNvSpPr/>
            <p:nvPr/>
          </p:nvSpPr>
          <p:spPr>
            <a:xfrm rot="-5400000">
              <a:off x="840886" y="4696580"/>
              <a:ext cx="91515" cy="55320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4" name="Google Shape;2854;p36"/>
            <p:cNvSpPr/>
            <p:nvPr/>
          </p:nvSpPr>
          <p:spPr>
            <a:xfrm rot="-5400000">
              <a:off x="616741" y="3700593"/>
              <a:ext cx="118729" cy="92742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5" name="Google Shape;2855;p36"/>
            <p:cNvSpPr/>
            <p:nvPr/>
          </p:nvSpPr>
          <p:spPr>
            <a:xfrm rot="-5400000">
              <a:off x="525120" y="3704970"/>
              <a:ext cx="103411" cy="98969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6" name="Google Shape;2856;p36"/>
            <p:cNvSpPr/>
            <p:nvPr/>
          </p:nvSpPr>
          <p:spPr>
            <a:xfrm rot="-5400000">
              <a:off x="691866" y="4139419"/>
              <a:ext cx="152507" cy="77930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7" name="Google Shape;2857;p36"/>
            <p:cNvSpPr/>
            <p:nvPr/>
          </p:nvSpPr>
          <p:spPr>
            <a:xfrm rot="-5400000">
              <a:off x="718658" y="3695683"/>
              <a:ext cx="113174" cy="95883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8" name="Google Shape;2858;p36"/>
            <p:cNvSpPr/>
            <p:nvPr/>
          </p:nvSpPr>
          <p:spPr>
            <a:xfrm rot="-5400000">
              <a:off x="892843" y="3866000"/>
              <a:ext cx="38211" cy="5049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9" name="Google Shape;2859;p36"/>
            <p:cNvSpPr/>
            <p:nvPr/>
          </p:nvSpPr>
          <p:spPr>
            <a:xfrm rot="-5400000">
              <a:off x="851630" y="3941550"/>
              <a:ext cx="108012" cy="17673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0" name="Google Shape;2860;p36"/>
            <p:cNvSpPr/>
            <p:nvPr/>
          </p:nvSpPr>
          <p:spPr>
            <a:xfrm rot="-5400000">
              <a:off x="816507" y="3695122"/>
              <a:ext cx="105655" cy="90273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1" name="Google Shape;2861;p36"/>
            <p:cNvSpPr/>
            <p:nvPr/>
          </p:nvSpPr>
          <p:spPr>
            <a:xfrm rot="-5400000">
              <a:off x="715544" y="3927889"/>
              <a:ext cx="110649" cy="75686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2" name="Google Shape;2862;p36"/>
            <p:cNvSpPr/>
            <p:nvPr/>
          </p:nvSpPr>
          <p:spPr>
            <a:xfrm rot="-5400000">
              <a:off x="652733" y="4395080"/>
              <a:ext cx="103355" cy="89992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3" name="Google Shape;2863;p36"/>
            <p:cNvSpPr/>
            <p:nvPr/>
          </p:nvSpPr>
          <p:spPr>
            <a:xfrm rot="-5400000">
              <a:off x="557633" y="4404114"/>
              <a:ext cx="99764" cy="92461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4" name="Google Shape;2864;p36"/>
            <p:cNvSpPr/>
            <p:nvPr/>
          </p:nvSpPr>
          <p:spPr>
            <a:xfrm rot="-5400000">
              <a:off x="627597" y="4283311"/>
              <a:ext cx="127538" cy="92629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5" name="Google Shape;2865;p36"/>
            <p:cNvSpPr/>
            <p:nvPr/>
          </p:nvSpPr>
          <p:spPr>
            <a:xfrm rot="-5400000">
              <a:off x="717227" y="4271332"/>
              <a:ext cx="121029" cy="93583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6" name="Google Shape;2866;p36"/>
            <p:cNvSpPr/>
            <p:nvPr/>
          </p:nvSpPr>
          <p:spPr>
            <a:xfrm rot="-5400000">
              <a:off x="660981" y="4498602"/>
              <a:ext cx="99707" cy="97118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" name="Google Shape;2867;p36"/>
            <p:cNvSpPr/>
            <p:nvPr/>
          </p:nvSpPr>
          <p:spPr>
            <a:xfrm rot="-5400000">
              <a:off x="530309" y="4279216"/>
              <a:ext cx="129277" cy="109517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8" name="Google Shape;2868;p36"/>
            <p:cNvSpPr/>
            <p:nvPr/>
          </p:nvSpPr>
          <p:spPr>
            <a:xfrm rot="-5400000">
              <a:off x="770865" y="4687155"/>
              <a:ext cx="89047" cy="77425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" name="Google Shape;2869;p36"/>
            <p:cNvSpPr/>
            <p:nvPr/>
          </p:nvSpPr>
          <p:spPr>
            <a:xfrm rot="-5400000">
              <a:off x="573821" y="4614325"/>
              <a:ext cx="87475" cy="74283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0" name="Google Shape;2870;p36"/>
            <p:cNvSpPr/>
            <p:nvPr/>
          </p:nvSpPr>
          <p:spPr>
            <a:xfrm rot="-5400000">
              <a:off x="778465" y="4128563"/>
              <a:ext cx="153068" cy="82923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1" name="Google Shape;2871;p36"/>
            <p:cNvSpPr/>
            <p:nvPr/>
          </p:nvSpPr>
          <p:spPr>
            <a:xfrm rot="-5400000">
              <a:off x="668022" y="4588909"/>
              <a:ext cx="93423" cy="103458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" name="Google Shape;2872;p36"/>
            <p:cNvSpPr/>
            <p:nvPr/>
          </p:nvSpPr>
          <p:spPr>
            <a:xfrm rot="-5400000">
              <a:off x="560635" y="4514452"/>
              <a:ext cx="107956" cy="8286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" name="Google Shape;2873;p36"/>
            <p:cNvSpPr/>
            <p:nvPr/>
          </p:nvSpPr>
          <p:spPr>
            <a:xfrm rot="-5400000">
              <a:off x="815441" y="3801841"/>
              <a:ext cx="101671" cy="90666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" name="Google Shape;2874;p36"/>
            <p:cNvSpPr/>
            <p:nvPr/>
          </p:nvSpPr>
          <p:spPr>
            <a:xfrm rot="-5400000">
              <a:off x="812104" y="4018281"/>
              <a:ext cx="76758" cy="69963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" name="Google Shape;2875;p36"/>
            <p:cNvSpPr/>
            <p:nvPr/>
          </p:nvSpPr>
          <p:spPr>
            <a:xfrm rot="-5400000">
              <a:off x="717508" y="3817804"/>
              <a:ext cx="110312" cy="82643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" name="Google Shape;2876;p36"/>
            <p:cNvSpPr/>
            <p:nvPr/>
          </p:nvSpPr>
          <p:spPr>
            <a:xfrm rot="-5400000">
              <a:off x="798469" y="3914872"/>
              <a:ext cx="115306" cy="8180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" name="Google Shape;2877;p36"/>
            <p:cNvSpPr/>
            <p:nvPr/>
          </p:nvSpPr>
          <p:spPr>
            <a:xfrm rot="-5400000">
              <a:off x="635369" y="4035114"/>
              <a:ext cx="90169" cy="84270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8" name="Google Shape;2878;p36"/>
            <p:cNvSpPr/>
            <p:nvPr/>
          </p:nvSpPr>
          <p:spPr>
            <a:xfrm rot="-5400000">
              <a:off x="621874" y="3823724"/>
              <a:ext cx="115867" cy="89039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9" name="Google Shape;2879;p36"/>
            <p:cNvSpPr/>
            <p:nvPr/>
          </p:nvSpPr>
          <p:spPr>
            <a:xfrm rot="-5400000">
              <a:off x="728169" y="4027651"/>
              <a:ext cx="80181" cy="73498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0" name="Google Shape;2880;p36"/>
            <p:cNvSpPr/>
            <p:nvPr/>
          </p:nvSpPr>
          <p:spPr>
            <a:xfrm rot="-5400000">
              <a:off x="609334" y="4147275"/>
              <a:ext cx="142127" cy="81016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1" name="Google Shape;2881;p36"/>
            <p:cNvSpPr/>
            <p:nvPr/>
          </p:nvSpPr>
          <p:spPr>
            <a:xfrm rot="-5400000">
              <a:off x="627794" y="3932996"/>
              <a:ext cx="103972" cy="89431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2" name="Google Shape;2882;p36"/>
            <p:cNvSpPr/>
            <p:nvPr/>
          </p:nvSpPr>
          <p:spPr>
            <a:xfrm rot="-5400000">
              <a:off x="909816" y="4085470"/>
              <a:ext cx="9258" cy="56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3" name="Google Shape;2883;p36"/>
            <p:cNvSpPr/>
            <p:nvPr/>
          </p:nvSpPr>
          <p:spPr>
            <a:xfrm rot="-5400000">
              <a:off x="878001" y="4340820"/>
              <a:ext cx="72887" cy="56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4" name="Google Shape;2884;p36"/>
            <p:cNvSpPr/>
            <p:nvPr/>
          </p:nvSpPr>
          <p:spPr>
            <a:xfrm rot="-5400000">
              <a:off x="909703" y="4007310"/>
              <a:ext cx="9483" cy="56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5" name="Google Shape;2885;p36"/>
            <p:cNvSpPr/>
            <p:nvPr/>
          </p:nvSpPr>
          <p:spPr>
            <a:xfrm rot="-5400000">
              <a:off x="909423" y="4246109"/>
              <a:ext cx="10044" cy="56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6" name="Google Shape;2886;p36"/>
            <p:cNvSpPr/>
            <p:nvPr/>
          </p:nvSpPr>
          <p:spPr>
            <a:xfrm rot="-5400000">
              <a:off x="876458" y="3811461"/>
              <a:ext cx="75973" cy="56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7" name="Google Shape;2887;p36"/>
            <p:cNvSpPr/>
            <p:nvPr/>
          </p:nvSpPr>
          <p:spPr>
            <a:xfrm rot="-5400000">
              <a:off x="910012" y="3891978"/>
              <a:ext cx="8865" cy="56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8" name="Google Shape;2888;p36"/>
            <p:cNvSpPr/>
            <p:nvPr/>
          </p:nvSpPr>
          <p:spPr>
            <a:xfrm rot="-5400000">
              <a:off x="858535" y="4765622"/>
              <a:ext cx="56" cy="869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9" name="Google Shape;2889;p36"/>
            <p:cNvSpPr/>
            <p:nvPr/>
          </p:nvSpPr>
          <p:spPr>
            <a:xfrm rot="-5400000">
              <a:off x="909732" y="4673967"/>
              <a:ext cx="9426" cy="56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0" name="Google Shape;2890;p36"/>
            <p:cNvSpPr/>
            <p:nvPr/>
          </p:nvSpPr>
          <p:spPr>
            <a:xfrm rot="-5400000">
              <a:off x="909732" y="4478989"/>
              <a:ext cx="9426" cy="56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1" name="Google Shape;2891;p36"/>
            <p:cNvSpPr/>
            <p:nvPr/>
          </p:nvSpPr>
          <p:spPr>
            <a:xfrm rot="-5400000">
              <a:off x="909816" y="4575132"/>
              <a:ext cx="9258" cy="56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2" name="Google Shape;2892;p36"/>
            <p:cNvSpPr/>
            <p:nvPr/>
          </p:nvSpPr>
          <p:spPr>
            <a:xfrm rot="-5400000">
              <a:off x="180171" y="4035311"/>
              <a:ext cx="1082586" cy="386788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93" name="Google Shape;2893;p36"/>
          <p:cNvSpPr/>
          <p:nvPr/>
        </p:nvSpPr>
        <p:spPr>
          <a:xfrm rot="-1535504">
            <a:off x="3848112" y="4758122"/>
            <a:ext cx="41" cy="31272"/>
          </a:xfrm>
          <a:custGeom>
            <a:avLst/>
            <a:gdLst/>
            <a:ahLst/>
            <a:cxnLst/>
            <a:rect l="l" t="t" r="r" b="b"/>
            <a:pathLst>
              <a:path w="1" h="759" extrusionOk="0">
                <a:moveTo>
                  <a:pt x="1" y="0"/>
                </a:moveTo>
                <a:lnTo>
                  <a:pt x="1" y="0"/>
                </a:lnTo>
                <a:lnTo>
                  <a:pt x="1" y="759"/>
                </a:lnTo>
                <a:lnTo>
                  <a:pt x="1" y="759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4" name="Google Shape;2894;p36"/>
          <p:cNvSpPr/>
          <p:nvPr/>
        </p:nvSpPr>
        <p:spPr>
          <a:xfrm rot="-1535504">
            <a:off x="3870101" y="4809576"/>
            <a:ext cx="41" cy="20189"/>
          </a:xfrm>
          <a:custGeom>
            <a:avLst/>
            <a:gdLst/>
            <a:ahLst/>
            <a:cxnLst/>
            <a:rect l="l" t="t" r="r" b="b"/>
            <a:pathLst>
              <a:path w="1" h="490" extrusionOk="0">
                <a:moveTo>
                  <a:pt x="1" y="0"/>
                </a:moveTo>
                <a:lnTo>
                  <a:pt x="1" y="489"/>
                </a:lnTo>
                <a:lnTo>
                  <a:pt x="1" y="489"/>
                </a:lnTo>
                <a:lnTo>
                  <a:pt x="1" y="0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5" name="Google Shape;2895;p36"/>
          <p:cNvSpPr/>
          <p:nvPr/>
        </p:nvSpPr>
        <p:spPr>
          <a:xfrm rot="-737274">
            <a:off x="8591984" y="2780972"/>
            <a:ext cx="79864" cy="461762"/>
          </a:xfrm>
          <a:custGeom>
            <a:avLst/>
            <a:gdLst/>
            <a:ahLst/>
            <a:cxnLst/>
            <a:rect l="l" t="t" r="r" b="b"/>
            <a:pathLst>
              <a:path w="1412" h="8164" extrusionOk="0">
                <a:moveTo>
                  <a:pt x="134" y="0"/>
                </a:moveTo>
                <a:lnTo>
                  <a:pt x="301" y="5721"/>
                </a:lnTo>
                <a:lnTo>
                  <a:pt x="1111" y="5721"/>
                </a:lnTo>
                <a:lnTo>
                  <a:pt x="1278" y="0"/>
                </a:lnTo>
                <a:close/>
                <a:moveTo>
                  <a:pt x="708" y="6684"/>
                </a:moveTo>
                <a:cubicBezTo>
                  <a:pt x="301" y="6684"/>
                  <a:pt x="0" y="6995"/>
                  <a:pt x="0" y="7422"/>
                </a:cubicBezTo>
                <a:cubicBezTo>
                  <a:pt x="0" y="7843"/>
                  <a:pt x="287" y="8164"/>
                  <a:pt x="708" y="8164"/>
                </a:cubicBezTo>
                <a:cubicBezTo>
                  <a:pt x="1138" y="8164"/>
                  <a:pt x="1412" y="7843"/>
                  <a:pt x="1412" y="7422"/>
                </a:cubicBezTo>
                <a:cubicBezTo>
                  <a:pt x="1412" y="6995"/>
                  <a:pt x="1135" y="6684"/>
                  <a:pt x="708" y="6684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96" name="Google Shape;2896;p36"/>
          <p:cNvGrpSpPr/>
          <p:nvPr/>
        </p:nvGrpSpPr>
        <p:grpSpPr>
          <a:xfrm>
            <a:off x="2868586" y="3970053"/>
            <a:ext cx="1249348" cy="893508"/>
            <a:chOff x="2840311" y="3864928"/>
            <a:chExt cx="1249348" cy="893508"/>
          </a:xfrm>
        </p:grpSpPr>
        <p:sp>
          <p:nvSpPr>
            <p:cNvPr id="2897" name="Google Shape;2897;p36"/>
            <p:cNvSpPr/>
            <p:nvPr/>
          </p:nvSpPr>
          <p:spPr>
            <a:xfrm rot="-1196953">
              <a:off x="2898292" y="4042098"/>
              <a:ext cx="1133385" cy="539169"/>
            </a:xfrm>
            <a:custGeom>
              <a:avLst/>
              <a:gdLst/>
              <a:ahLst/>
              <a:cxnLst/>
              <a:rect l="l" t="t" r="r" b="b"/>
              <a:pathLst>
                <a:path w="18249" h="8682" extrusionOk="0">
                  <a:moveTo>
                    <a:pt x="12163" y="1"/>
                  </a:moveTo>
                  <a:cubicBezTo>
                    <a:pt x="11659" y="1"/>
                    <a:pt x="10707" y="187"/>
                    <a:pt x="10025" y="1420"/>
                  </a:cubicBezTo>
                  <a:cubicBezTo>
                    <a:pt x="9783" y="1868"/>
                    <a:pt x="9587" y="2381"/>
                    <a:pt x="9428" y="2941"/>
                  </a:cubicBezTo>
                  <a:lnTo>
                    <a:pt x="9316" y="2941"/>
                  </a:lnTo>
                  <a:cubicBezTo>
                    <a:pt x="9129" y="2941"/>
                    <a:pt x="8952" y="2960"/>
                    <a:pt x="8793" y="2988"/>
                  </a:cubicBezTo>
                  <a:cubicBezTo>
                    <a:pt x="8803" y="2885"/>
                    <a:pt x="8803" y="2792"/>
                    <a:pt x="8803" y="2680"/>
                  </a:cubicBezTo>
                  <a:cubicBezTo>
                    <a:pt x="8803" y="2110"/>
                    <a:pt x="8653" y="1625"/>
                    <a:pt x="8345" y="1214"/>
                  </a:cubicBezTo>
                  <a:cubicBezTo>
                    <a:pt x="7963" y="691"/>
                    <a:pt x="7375" y="393"/>
                    <a:pt x="6721" y="393"/>
                  </a:cubicBezTo>
                  <a:cubicBezTo>
                    <a:pt x="6245" y="393"/>
                    <a:pt x="5554" y="533"/>
                    <a:pt x="4929" y="1223"/>
                  </a:cubicBezTo>
                  <a:cubicBezTo>
                    <a:pt x="4882" y="1270"/>
                    <a:pt x="4836" y="1326"/>
                    <a:pt x="4798" y="1373"/>
                  </a:cubicBezTo>
                  <a:cubicBezTo>
                    <a:pt x="4388" y="859"/>
                    <a:pt x="3781" y="579"/>
                    <a:pt x="3081" y="579"/>
                  </a:cubicBezTo>
                  <a:cubicBezTo>
                    <a:pt x="2549" y="579"/>
                    <a:pt x="2026" y="738"/>
                    <a:pt x="1531" y="1027"/>
                  </a:cubicBezTo>
                  <a:cubicBezTo>
                    <a:pt x="1093" y="1279"/>
                    <a:pt x="719" y="1625"/>
                    <a:pt x="421" y="2026"/>
                  </a:cubicBezTo>
                  <a:cubicBezTo>
                    <a:pt x="141" y="2418"/>
                    <a:pt x="1" y="2820"/>
                    <a:pt x="1" y="3258"/>
                  </a:cubicBezTo>
                  <a:cubicBezTo>
                    <a:pt x="1" y="3650"/>
                    <a:pt x="122" y="4014"/>
                    <a:pt x="355" y="4313"/>
                  </a:cubicBezTo>
                  <a:cubicBezTo>
                    <a:pt x="458" y="4453"/>
                    <a:pt x="579" y="4565"/>
                    <a:pt x="719" y="4658"/>
                  </a:cubicBezTo>
                  <a:cubicBezTo>
                    <a:pt x="701" y="4761"/>
                    <a:pt x="691" y="4854"/>
                    <a:pt x="691" y="4957"/>
                  </a:cubicBezTo>
                  <a:cubicBezTo>
                    <a:pt x="691" y="5405"/>
                    <a:pt x="859" y="5825"/>
                    <a:pt x="1139" y="6124"/>
                  </a:cubicBezTo>
                  <a:cubicBezTo>
                    <a:pt x="1111" y="6198"/>
                    <a:pt x="1102" y="6264"/>
                    <a:pt x="1074" y="6348"/>
                  </a:cubicBezTo>
                  <a:lnTo>
                    <a:pt x="1074" y="6366"/>
                  </a:lnTo>
                  <a:lnTo>
                    <a:pt x="1074" y="6394"/>
                  </a:lnTo>
                  <a:cubicBezTo>
                    <a:pt x="1027" y="6591"/>
                    <a:pt x="1018" y="6759"/>
                    <a:pt x="1018" y="6917"/>
                  </a:cubicBezTo>
                  <a:cubicBezTo>
                    <a:pt x="1018" y="7935"/>
                    <a:pt x="1774" y="8681"/>
                    <a:pt x="2820" y="8681"/>
                  </a:cubicBezTo>
                  <a:cubicBezTo>
                    <a:pt x="3342" y="8681"/>
                    <a:pt x="3958" y="8448"/>
                    <a:pt x="4360" y="7832"/>
                  </a:cubicBezTo>
                  <a:cubicBezTo>
                    <a:pt x="4845" y="8373"/>
                    <a:pt x="5526" y="8672"/>
                    <a:pt x="6282" y="8672"/>
                  </a:cubicBezTo>
                  <a:cubicBezTo>
                    <a:pt x="6674" y="8672"/>
                    <a:pt x="7179" y="8579"/>
                    <a:pt x="7720" y="8252"/>
                  </a:cubicBezTo>
                  <a:cubicBezTo>
                    <a:pt x="8075" y="8485"/>
                    <a:pt x="8588" y="8672"/>
                    <a:pt x="9279" y="8672"/>
                  </a:cubicBezTo>
                  <a:cubicBezTo>
                    <a:pt x="9708" y="8672"/>
                    <a:pt x="10119" y="8588"/>
                    <a:pt x="10501" y="8420"/>
                  </a:cubicBezTo>
                  <a:cubicBezTo>
                    <a:pt x="10819" y="8588"/>
                    <a:pt x="11173" y="8672"/>
                    <a:pt x="11556" y="8672"/>
                  </a:cubicBezTo>
                  <a:cubicBezTo>
                    <a:pt x="11930" y="8672"/>
                    <a:pt x="12275" y="8597"/>
                    <a:pt x="12592" y="8457"/>
                  </a:cubicBezTo>
                  <a:cubicBezTo>
                    <a:pt x="12882" y="8597"/>
                    <a:pt x="13208" y="8672"/>
                    <a:pt x="13563" y="8672"/>
                  </a:cubicBezTo>
                  <a:cubicBezTo>
                    <a:pt x="13908" y="8672"/>
                    <a:pt x="14235" y="8607"/>
                    <a:pt x="14552" y="8485"/>
                  </a:cubicBezTo>
                  <a:cubicBezTo>
                    <a:pt x="14842" y="8597"/>
                    <a:pt x="15168" y="8672"/>
                    <a:pt x="15514" y="8672"/>
                  </a:cubicBezTo>
                  <a:cubicBezTo>
                    <a:pt x="16036" y="8672"/>
                    <a:pt x="16540" y="8513"/>
                    <a:pt x="16970" y="8224"/>
                  </a:cubicBezTo>
                  <a:cubicBezTo>
                    <a:pt x="17381" y="7944"/>
                    <a:pt x="17707" y="7571"/>
                    <a:pt x="17922" y="7104"/>
                  </a:cubicBezTo>
                  <a:cubicBezTo>
                    <a:pt x="18137" y="6675"/>
                    <a:pt x="18249" y="6180"/>
                    <a:pt x="18249" y="5657"/>
                  </a:cubicBezTo>
                  <a:cubicBezTo>
                    <a:pt x="18249" y="5237"/>
                    <a:pt x="18174" y="4826"/>
                    <a:pt x="18006" y="4453"/>
                  </a:cubicBezTo>
                  <a:cubicBezTo>
                    <a:pt x="17810" y="4005"/>
                    <a:pt x="17521" y="3650"/>
                    <a:pt x="17129" y="3370"/>
                  </a:cubicBezTo>
                  <a:cubicBezTo>
                    <a:pt x="16849" y="3174"/>
                    <a:pt x="16522" y="3044"/>
                    <a:pt x="16176" y="2978"/>
                  </a:cubicBezTo>
                  <a:cubicBezTo>
                    <a:pt x="16195" y="2801"/>
                    <a:pt x="16214" y="2633"/>
                    <a:pt x="16214" y="2474"/>
                  </a:cubicBezTo>
                  <a:cubicBezTo>
                    <a:pt x="16214" y="1858"/>
                    <a:pt x="16083" y="1363"/>
                    <a:pt x="15840" y="943"/>
                  </a:cubicBezTo>
                  <a:cubicBezTo>
                    <a:pt x="15467" y="346"/>
                    <a:pt x="14870" y="1"/>
                    <a:pt x="14179" y="1"/>
                  </a:cubicBezTo>
                  <a:cubicBezTo>
                    <a:pt x="13927" y="1"/>
                    <a:pt x="13535" y="47"/>
                    <a:pt x="13143" y="271"/>
                  </a:cubicBezTo>
                  <a:cubicBezTo>
                    <a:pt x="12854" y="94"/>
                    <a:pt x="12508" y="1"/>
                    <a:pt x="12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8" name="Google Shape;2898;p36"/>
            <p:cNvSpPr/>
            <p:nvPr/>
          </p:nvSpPr>
          <p:spPr>
            <a:xfrm rot="-1196953">
              <a:off x="3006654" y="4250824"/>
              <a:ext cx="390775" cy="339760"/>
            </a:xfrm>
            <a:custGeom>
              <a:avLst/>
              <a:gdLst/>
              <a:ahLst/>
              <a:cxnLst/>
              <a:rect l="l" t="t" r="r" b="b"/>
              <a:pathLst>
                <a:path w="6292" h="5471" extrusionOk="0">
                  <a:moveTo>
                    <a:pt x="5293" y="533"/>
                  </a:moveTo>
                  <a:cubicBezTo>
                    <a:pt x="5340" y="533"/>
                    <a:pt x="5386" y="561"/>
                    <a:pt x="5414" y="617"/>
                  </a:cubicBezTo>
                  <a:cubicBezTo>
                    <a:pt x="5452" y="673"/>
                    <a:pt x="5461" y="747"/>
                    <a:pt x="5461" y="841"/>
                  </a:cubicBezTo>
                  <a:cubicBezTo>
                    <a:pt x="5461" y="1233"/>
                    <a:pt x="5386" y="1559"/>
                    <a:pt x="5228" y="1802"/>
                  </a:cubicBezTo>
                  <a:cubicBezTo>
                    <a:pt x="5078" y="2063"/>
                    <a:pt x="4836" y="2250"/>
                    <a:pt x="4490" y="2390"/>
                  </a:cubicBezTo>
                  <a:cubicBezTo>
                    <a:pt x="4546" y="2054"/>
                    <a:pt x="4612" y="1737"/>
                    <a:pt x="4705" y="1457"/>
                  </a:cubicBezTo>
                  <a:cubicBezTo>
                    <a:pt x="4798" y="1177"/>
                    <a:pt x="4892" y="943"/>
                    <a:pt x="4994" y="775"/>
                  </a:cubicBezTo>
                  <a:cubicBezTo>
                    <a:pt x="5106" y="617"/>
                    <a:pt x="5190" y="533"/>
                    <a:pt x="5293" y="533"/>
                  </a:cubicBezTo>
                  <a:close/>
                  <a:moveTo>
                    <a:pt x="5312" y="1"/>
                  </a:moveTo>
                  <a:cubicBezTo>
                    <a:pt x="5032" y="1"/>
                    <a:pt x="4780" y="122"/>
                    <a:pt x="4556" y="374"/>
                  </a:cubicBezTo>
                  <a:cubicBezTo>
                    <a:pt x="4332" y="617"/>
                    <a:pt x="4136" y="943"/>
                    <a:pt x="3977" y="1335"/>
                  </a:cubicBezTo>
                  <a:cubicBezTo>
                    <a:pt x="3828" y="1737"/>
                    <a:pt x="3716" y="2157"/>
                    <a:pt x="3641" y="2614"/>
                  </a:cubicBezTo>
                  <a:cubicBezTo>
                    <a:pt x="3454" y="2633"/>
                    <a:pt x="3230" y="2661"/>
                    <a:pt x="2978" y="2670"/>
                  </a:cubicBezTo>
                  <a:lnTo>
                    <a:pt x="2372" y="2707"/>
                  </a:lnTo>
                  <a:cubicBezTo>
                    <a:pt x="2465" y="2119"/>
                    <a:pt x="2521" y="1653"/>
                    <a:pt x="2521" y="1317"/>
                  </a:cubicBezTo>
                  <a:cubicBezTo>
                    <a:pt x="2521" y="934"/>
                    <a:pt x="2456" y="635"/>
                    <a:pt x="2306" y="467"/>
                  </a:cubicBezTo>
                  <a:cubicBezTo>
                    <a:pt x="2148" y="281"/>
                    <a:pt x="1952" y="187"/>
                    <a:pt x="1681" y="187"/>
                  </a:cubicBezTo>
                  <a:cubicBezTo>
                    <a:pt x="1401" y="187"/>
                    <a:pt x="1121" y="262"/>
                    <a:pt x="841" y="430"/>
                  </a:cubicBezTo>
                  <a:cubicBezTo>
                    <a:pt x="561" y="589"/>
                    <a:pt x="346" y="803"/>
                    <a:pt x="159" y="1046"/>
                  </a:cubicBezTo>
                  <a:cubicBezTo>
                    <a:pt x="47" y="1186"/>
                    <a:pt x="1" y="1326"/>
                    <a:pt x="1" y="1457"/>
                  </a:cubicBezTo>
                  <a:cubicBezTo>
                    <a:pt x="1" y="1541"/>
                    <a:pt x="29" y="1606"/>
                    <a:pt x="57" y="1653"/>
                  </a:cubicBezTo>
                  <a:cubicBezTo>
                    <a:pt x="113" y="1709"/>
                    <a:pt x="159" y="1737"/>
                    <a:pt x="215" y="1737"/>
                  </a:cubicBezTo>
                  <a:cubicBezTo>
                    <a:pt x="281" y="1737"/>
                    <a:pt x="346" y="1699"/>
                    <a:pt x="393" y="1634"/>
                  </a:cubicBezTo>
                  <a:cubicBezTo>
                    <a:pt x="748" y="1149"/>
                    <a:pt x="1074" y="906"/>
                    <a:pt x="1373" y="906"/>
                  </a:cubicBezTo>
                  <a:cubicBezTo>
                    <a:pt x="1466" y="906"/>
                    <a:pt x="1541" y="943"/>
                    <a:pt x="1606" y="1009"/>
                  </a:cubicBezTo>
                  <a:cubicBezTo>
                    <a:pt x="1662" y="1083"/>
                    <a:pt x="1681" y="1214"/>
                    <a:pt x="1681" y="1410"/>
                  </a:cubicBezTo>
                  <a:cubicBezTo>
                    <a:pt x="1681" y="1709"/>
                    <a:pt x="1625" y="2157"/>
                    <a:pt x="1522" y="2735"/>
                  </a:cubicBezTo>
                  <a:lnTo>
                    <a:pt x="1196" y="2754"/>
                  </a:lnTo>
                  <a:cubicBezTo>
                    <a:pt x="1009" y="2763"/>
                    <a:pt x="878" y="2801"/>
                    <a:pt x="804" y="2857"/>
                  </a:cubicBezTo>
                  <a:cubicBezTo>
                    <a:pt x="729" y="2913"/>
                    <a:pt x="692" y="3015"/>
                    <a:pt x="692" y="3155"/>
                  </a:cubicBezTo>
                  <a:cubicBezTo>
                    <a:pt x="692" y="3267"/>
                    <a:pt x="729" y="3342"/>
                    <a:pt x="785" y="3389"/>
                  </a:cubicBezTo>
                  <a:cubicBezTo>
                    <a:pt x="841" y="3435"/>
                    <a:pt x="944" y="3463"/>
                    <a:pt x="1074" y="3463"/>
                  </a:cubicBezTo>
                  <a:lnTo>
                    <a:pt x="1364" y="3454"/>
                  </a:lnTo>
                  <a:lnTo>
                    <a:pt x="1364" y="3454"/>
                  </a:lnTo>
                  <a:cubicBezTo>
                    <a:pt x="1289" y="3846"/>
                    <a:pt x="1168" y="4322"/>
                    <a:pt x="1028" y="4882"/>
                  </a:cubicBezTo>
                  <a:cubicBezTo>
                    <a:pt x="1009" y="4976"/>
                    <a:pt x="990" y="5050"/>
                    <a:pt x="990" y="5106"/>
                  </a:cubicBezTo>
                  <a:cubicBezTo>
                    <a:pt x="990" y="5340"/>
                    <a:pt x="1121" y="5470"/>
                    <a:pt x="1392" y="5470"/>
                  </a:cubicBezTo>
                  <a:cubicBezTo>
                    <a:pt x="1634" y="5470"/>
                    <a:pt x="1802" y="5293"/>
                    <a:pt x="1877" y="4929"/>
                  </a:cubicBezTo>
                  <a:cubicBezTo>
                    <a:pt x="2036" y="4322"/>
                    <a:pt x="2148" y="3809"/>
                    <a:pt x="2232" y="3379"/>
                  </a:cubicBezTo>
                  <a:cubicBezTo>
                    <a:pt x="2316" y="3379"/>
                    <a:pt x="2456" y="3370"/>
                    <a:pt x="2670" y="3342"/>
                  </a:cubicBezTo>
                  <a:cubicBezTo>
                    <a:pt x="2997" y="3323"/>
                    <a:pt x="3296" y="3286"/>
                    <a:pt x="3557" y="3230"/>
                  </a:cubicBezTo>
                  <a:lnTo>
                    <a:pt x="3557" y="3230"/>
                  </a:lnTo>
                  <a:cubicBezTo>
                    <a:pt x="3548" y="3370"/>
                    <a:pt x="3538" y="3510"/>
                    <a:pt x="3538" y="3650"/>
                  </a:cubicBezTo>
                  <a:cubicBezTo>
                    <a:pt x="3548" y="4229"/>
                    <a:pt x="3669" y="4677"/>
                    <a:pt x="3912" y="4976"/>
                  </a:cubicBezTo>
                  <a:cubicBezTo>
                    <a:pt x="4145" y="5284"/>
                    <a:pt x="4472" y="5442"/>
                    <a:pt x="4873" y="5442"/>
                  </a:cubicBezTo>
                  <a:cubicBezTo>
                    <a:pt x="5340" y="5442"/>
                    <a:pt x="5769" y="5200"/>
                    <a:pt x="6180" y="4696"/>
                  </a:cubicBezTo>
                  <a:cubicBezTo>
                    <a:pt x="6255" y="4602"/>
                    <a:pt x="6292" y="4481"/>
                    <a:pt x="6292" y="4313"/>
                  </a:cubicBezTo>
                  <a:cubicBezTo>
                    <a:pt x="6292" y="4229"/>
                    <a:pt x="6283" y="4163"/>
                    <a:pt x="6245" y="4117"/>
                  </a:cubicBezTo>
                  <a:cubicBezTo>
                    <a:pt x="6208" y="4070"/>
                    <a:pt x="6180" y="4042"/>
                    <a:pt x="6115" y="4042"/>
                  </a:cubicBezTo>
                  <a:cubicBezTo>
                    <a:pt x="6059" y="4042"/>
                    <a:pt x="6003" y="4070"/>
                    <a:pt x="5956" y="4126"/>
                  </a:cubicBezTo>
                  <a:cubicBezTo>
                    <a:pt x="5779" y="4341"/>
                    <a:pt x="5611" y="4490"/>
                    <a:pt x="5480" y="4583"/>
                  </a:cubicBezTo>
                  <a:cubicBezTo>
                    <a:pt x="5340" y="4677"/>
                    <a:pt x="5181" y="4714"/>
                    <a:pt x="5013" y="4714"/>
                  </a:cubicBezTo>
                  <a:cubicBezTo>
                    <a:pt x="4808" y="4714"/>
                    <a:pt x="4658" y="4621"/>
                    <a:pt x="4556" y="4443"/>
                  </a:cubicBezTo>
                  <a:cubicBezTo>
                    <a:pt x="4444" y="4257"/>
                    <a:pt x="4388" y="3949"/>
                    <a:pt x="4388" y="3519"/>
                  </a:cubicBezTo>
                  <a:cubicBezTo>
                    <a:pt x="4388" y="3342"/>
                    <a:pt x="4397" y="3174"/>
                    <a:pt x="4416" y="3006"/>
                  </a:cubicBezTo>
                  <a:cubicBezTo>
                    <a:pt x="5452" y="2614"/>
                    <a:pt x="5975" y="1895"/>
                    <a:pt x="5975" y="887"/>
                  </a:cubicBezTo>
                  <a:cubicBezTo>
                    <a:pt x="5975" y="617"/>
                    <a:pt x="5919" y="402"/>
                    <a:pt x="5797" y="243"/>
                  </a:cubicBezTo>
                  <a:cubicBezTo>
                    <a:pt x="5685" y="75"/>
                    <a:pt x="5517" y="1"/>
                    <a:pt x="5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9" name="Google Shape;2899;p36"/>
            <p:cNvSpPr/>
            <p:nvPr/>
          </p:nvSpPr>
          <p:spPr>
            <a:xfrm rot="-1196953">
              <a:off x="3376587" y="4059688"/>
              <a:ext cx="555420" cy="362924"/>
            </a:xfrm>
            <a:custGeom>
              <a:avLst/>
              <a:gdLst/>
              <a:ahLst/>
              <a:cxnLst/>
              <a:rect l="l" t="t" r="r" b="b"/>
              <a:pathLst>
                <a:path w="8943" h="5844" extrusionOk="0">
                  <a:moveTo>
                    <a:pt x="4108" y="635"/>
                  </a:moveTo>
                  <a:cubicBezTo>
                    <a:pt x="4220" y="635"/>
                    <a:pt x="4276" y="794"/>
                    <a:pt x="4276" y="1102"/>
                  </a:cubicBezTo>
                  <a:cubicBezTo>
                    <a:pt x="4276" y="1503"/>
                    <a:pt x="4201" y="1942"/>
                    <a:pt x="4024" y="2437"/>
                  </a:cubicBezTo>
                  <a:cubicBezTo>
                    <a:pt x="3846" y="2922"/>
                    <a:pt x="3613" y="3407"/>
                    <a:pt x="3323" y="3883"/>
                  </a:cubicBezTo>
                  <a:cubicBezTo>
                    <a:pt x="3323" y="3417"/>
                    <a:pt x="3370" y="2922"/>
                    <a:pt x="3463" y="2427"/>
                  </a:cubicBezTo>
                  <a:cubicBezTo>
                    <a:pt x="3557" y="1923"/>
                    <a:pt x="3659" y="1494"/>
                    <a:pt x="3781" y="1149"/>
                  </a:cubicBezTo>
                  <a:cubicBezTo>
                    <a:pt x="3893" y="813"/>
                    <a:pt x="3996" y="635"/>
                    <a:pt x="4108" y="635"/>
                  </a:cubicBezTo>
                  <a:close/>
                  <a:moveTo>
                    <a:pt x="6124" y="635"/>
                  </a:moveTo>
                  <a:cubicBezTo>
                    <a:pt x="6236" y="635"/>
                    <a:pt x="6301" y="794"/>
                    <a:pt x="6301" y="1102"/>
                  </a:cubicBezTo>
                  <a:cubicBezTo>
                    <a:pt x="6301" y="1503"/>
                    <a:pt x="6217" y="1942"/>
                    <a:pt x="6040" y="2437"/>
                  </a:cubicBezTo>
                  <a:cubicBezTo>
                    <a:pt x="5862" y="2922"/>
                    <a:pt x="5629" y="3407"/>
                    <a:pt x="5340" y="3883"/>
                  </a:cubicBezTo>
                  <a:cubicBezTo>
                    <a:pt x="5340" y="3417"/>
                    <a:pt x="5386" y="2922"/>
                    <a:pt x="5480" y="2427"/>
                  </a:cubicBezTo>
                  <a:cubicBezTo>
                    <a:pt x="5573" y="1923"/>
                    <a:pt x="5676" y="1494"/>
                    <a:pt x="5797" y="1149"/>
                  </a:cubicBezTo>
                  <a:cubicBezTo>
                    <a:pt x="5909" y="813"/>
                    <a:pt x="6021" y="635"/>
                    <a:pt x="6124" y="635"/>
                  </a:cubicBezTo>
                  <a:close/>
                  <a:moveTo>
                    <a:pt x="1289" y="3557"/>
                  </a:moveTo>
                  <a:cubicBezTo>
                    <a:pt x="1363" y="3557"/>
                    <a:pt x="1419" y="3575"/>
                    <a:pt x="1466" y="3622"/>
                  </a:cubicBezTo>
                  <a:cubicBezTo>
                    <a:pt x="1513" y="3669"/>
                    <a:pt x="1541" y="3734"/>
                    <a:pt x="1541" y="3809"/>
                  </a:cubicBezTo>
                  <a:cubicBezTo>
                    <a:pt x="1541" y="3967"/>
                    <a:pt x="1466" y="4107"/>
                    <a:pt x="1326" y="4210"/>
                  </a:cubicBezTo>
                  <a:cubicBezTo>
                    <a:pt x="1186" y="4322"/>
                    <a:pt x="999" y="4406"/>
                    <a:pt x="757" y="4462"/>
                  </a:cubicBezTo>
                  <a:lnTo>
                    <a:pt x="747" y="4462"/>
                  </a:lnTo>
                  <a:cubicBezTo>
                    <a:pt x="747" y="4210"/>
                    <a:pt x="803" y="3995"/>
                    <a:pt x="906" y="3827"/>
                  </a:cubicBezTo>
                  <a:cubicBezTo>
                    <a:pt x="1009" y="3650"/>
                    <a:pt x="1139" y="3557"/>
                    <a:pt x="1289" y="3557"/>
                  </a:cubicBezTo>
                  <a:close/>
                  <a:moveTo>
                    <a:pt x="7757" y="3613"/>
                  </a:moveTo>
                  <a:cubicBezTo>
                    <a:pt x="7869" y="3613"/>
                    <a:pt x="7962" y="3669"/>
                    <a:pt x="8046" y="3790"/>
                  </a:cubicBezTo>
                  <a:cubicBezTo>
                    <a:pt x="8130" y="3902"/>
                    <a:pt x="8177" y="4079"/>
                    <a:pt x="8177" y="4303"/>
                  </a:cubicBezTo>
                  <a:cubicBezTo>
                    <a:pt x="8168" y="4593"/>
                    <a:pt x="8121" y="4817"/>
                    <a:pt x="8018" y="4966"/>
                  </a:cubicBezTo>
                  <a:cubicBezTo>
                    <a:pt x="7925" y="5116"/>
                    <a:pt x="7813" y="5200"/>
                    <a:pt x="7673" y="5200"/>
                  </a:cubicBezTo>
                  <a:cubicBezTo>
                    <a:pt x="7542" y="5200"/>
                    <a:pt x="7449" y="5144"/>
                    <a:pt x="7365" y="5041"/>
                  </a:cubicBezTo>
                  <a:cubicBezTo>
                    <a:pt x="7290" y="4919"/>
                    <a:pt x="7244" y="4761"/>
                    <a:pt x="7244" y="4509"/>
                  </a:cubicBezTo>
                  <a:cubicBezTo>
                    <a:pt x="7244" y="4219"/>
                    <a:pt x="7290" y="3986"/>
                    <a:pt x="7384" y="3837"/>
                  </a:cubicBezTo>
                  <a:cubicBezTo>
                    <a:pt x="7477" y="3687"/>
                    <a:pt x="7598" y="3613"/>
                    <a:pt x="7757" y="3613"/>
                  </a:cubicBezTo>
                  <a:close/>
                  <a:moveTo>
                    <a:pt x="4248" y="1"/>
                  </a:moveTo>
                  <a:cubicBezTo>
                    <a:pt x="3893" y="1"/>
                    <a:pt x="3594" y="234"/>
                    <a:pt x="3333" y="682"/>
                  </a:cubicBezTo>
                  <a:cubicBezTo>
                    <a:pt x="3081" y="1149"/>
                    <a:pt x="2894" y="1699"/>
                    <a:pt x="2763" y="2343"/>
                  </a:cubicBezTo>
                  <a:cubicBezTo>
                    <a:pt x="2633" y="2987"/>
                    <a:pt x="2567" y="3557"/>
                    <a:pt x="2567" y="4061"/>
                  </a:cubicBezTo>
                  <a:cubicBezTo>
                    <a:pt x="2567" y="4257"/>
                    <a:pt x="2577" y="4434"/>
                    <a:pt x="2595" y="4593"/>
                  </a:cubicBezTo>
                  <a:cubicBezTo>
                    <a:pt x="2446" y="4761"/>
                    <a:pt x="2269" y="4910"/>
                    <a:pt x="2063" y="5013"/>
                  </a:cubicBezTo>
                  <a:cubicBezTo>
                    <a:pt x="1830" y="5144"/>
                    <a:pt x="1615" y="5209"/>
                    <a:pt x="1429" y="5209"/>
                  </a:cubicBezTo>
                  <a:cubicBezTo>
                    <a:pt x="1139" y="5209"/>
                    <a:pt x="943" y="5116"/>
                    <a:pt x="850" y="4929"/>
                  </a:cubicBezTo>
                  <a:cubicBezTo>
                    <a:pt x="1335" y="4817"/>
                    <a:pt x="1681" y="4649"/>
                    <a:pt x="1886" y="4443"/>
                  </a:cubicBezTo>
                  <a:cubicBezTo>
                    <a:pt x="2101" y="4229"/>
                    <a:pt x="2194" y="3995"/>
                    <a:pt x="2194" y="3706"/>
                  </a:cubicBezTo>
                  <a:cubicBezTo>
                    <a:pt x="2194" y="3463"/>
                    <a:pt x="2119" y="3277"/>
                    <a:pt x="1970" y="3127"/>
                  </a:cubicBezTo>
                  <a:cubicBezTo>
                    <a:pt x="1830" y="2987"/>
                    <a:pt x="1634" y="2913"/>
                    <a:pt x="1401" y="2913"/>
                  </a:cubicBezTo>
                  <a:cubicBezTo>
                    <a:pt x="1130" y="2913"/>
                    <a:pt x="887" y="2987"/>
                    <a:pt x="673" y="3137"/>
                  </a:cubicBezTo>
                  <a:cubicBezTo>
                    <a:pt x="467" y="3277"/>
                    <a:pt x="299" y="3473"/>
                    <a:pt x="169" y="3715"/>
                  </a:cubicBezTo>
                  <a:cubicBezTo>
                    <a:pt x="57" y="3967"/>
                    <a:pt x="1" y="4229"/>
                    <a:pt x="1" y="4509"/>
                  </a:cubicBezTo>
                  <a:cubicBezTo>
                    <a:pt x="1" y="4919"/>
                    <a:pt x="113" y="5246"/>
                    <a:pt x="355" y="5480"/>
                  </a:cubicBezTo>
                  <a:cubicBezTo>
                    <a:pt x="589" y="5713"/>
                    <a:pt x="934" y="5834"/>
                    <a:pt x="1363" y="5834"/>
                  </a:cubicBezTo>
                  <a:cubicBezTo>
                    <a:pt x="1681" y="5834"/>
                    <a:pt x="1979" y="5750"/>
                    <a:pt x="2259" y="5601"/>
                  </a:cubicBezTo>
                  <a:cubicBezTo>
                    <a:pt x="2474" y="5480"/>
                    <a:pt x="2633" y="5349"/>
                    <a:pt x="2773" y="5228"/>
                  </a:cubicBezTo>
                  <a:cubicBezTo>
                    <a:pt x="2782" y="5256"/>
                    <a:pt x="2810" y="5302"/>
                    <a:pt x="2829" y="5340"/>
                  </a:cubicBezTo>
                  <a:cubicBezTo>
                    <a:pt x="3006" y="5666"/>
                    <a:pt x="3277" y="5834"/>
                    <a:pt x="3641" y="5834"/>
                  </a:cubicBezTo>
                  <a:cubicBezTo>
                    <a:pt x="3902" y="5834"/>
                    <a:pt x="4136" y="5760"/>
                    <a:pt x="4350" y="5620"/>
                  </a:cubicBezTo>
                  <a:cubicBezTo>
                    <a:pt x="4509" y="5517"/>
                    <a:pt x="4649" y="5386"/>
                    <a:pt x="4808" y="5237"/>
                  </a:cubicBezTo>
                  <a:cubicBezTo>
                    <a:pt x="4817" y="5274"/>
                    <a:pt x="4836" y="5302"/>
                    <a:pt x="4854" y="5340"/>
                  </a:cubicBezTo>
                  <a:cubicBezTo>
                    <a:pt x="5022" y="5666"/>
                    <a:pt x="5293" y="5834"/>
                    <a:pt x="5657" y="5834"/>
                  </a:cubicBezTo>
                  <a:cubicBezTo>
                    <a:pt x="5928" y="5834"/>
                    <a:pt x="6161" y="5760"/>
                    <a:pt x="6366" y="5620"/>
                  </a:cubicBezTo>
                  <a:cubicBezTo>
                    <a:pt x="6488" y="5536"/>
                    <a:pt x="6590" y="5461"/>
                    <a:pt x="6693" y="5349"/>
                  </a:cubicBezTo>
                  <a:cubicBezTo>
                    <a:pt x="6777" y="5470"/>
                    <a:pt x="6870" y="5573"/>
                    <a:pt x="6982" y="5657"/>
                  </a:cubicBezTo>
                  <a:cubicBezTo>
                    <a:pt x="7160" y="5769"/>
                    <a:pt x="7356" y="5844"/>
                    <a:pt x="7608" y="5844"/>
                  </a:cubicBezTo>
                  <a:cubicBezTo>
                    <a:pt x="7850" y="5844"/>
                    <a:pt x="8084" y="5769"/>
                    <a:pt x="8280" y="5629"/>
                  </a:cubicBezTo>
                  <a:cubicBezTo>
                    <a:pt x="8476" y="5489"/>
                    <a:pt x="8644" y="5302"/>
                    <a:pt x="8774" y="5059"/>
                  </a:cubicBezTo>
                  <a:cubicBezTo>
                    <a:pt x="8887" y="4817"/>
                    <a:pt x="8943" y="4537"/>
                    <a:pt x="8943" y="4219"/>
                  </a:cubicBezTo>
                  <a:cubicBezTo>
                    <a:pt x="8943" y="3995"/>
                    <a:pt x="8896" y="3781"/>
                    <a:pt x="8821" y="3575"/>
                  </a:cubicBezTo>
                  <a:cubicBezTo>
                    <a:pt x="8718" y="3417"/>
                    <a:pt x="8597" y="3249"/>
                    <a:pt x="8420" y="3137"/>
                  </a:cubicBezTo>
                  <a:cubicBezTo>
                    <a:pt x="8242" y="3015"/>
                    <a:pt x="8037" y="2950"/>
                    <a:pt x="7794" y="2950"/>
                  </a:cubicBezTo>
                  <a:cubicBezTo>
                    <a:pt x="7533" y="2950"/>
                    <a:pt x="7309" y="3015"/>
                    <a:pt x="7113" y="3155"/>
                  </a:cubicBezTo>
                  <a:cubicBezTo>
                    <a:pt x="6917" y="3295"/>
                    <a:pt x="6749" y="3482"/>
                    <a:pt x="6637" y="3725"/>
                  </a:cubicBezTo>
                  <a:cubicBezTo>
                    <a:pt x="6516" y="3977"/>
                    <a:pt x="6460" y="4257"/>
                    <a:pt x="6460" y="4574"/>
                  </a:cubicBezTo>
                  <a:cubicBezTo>
                    <a:pt x="6460" y="4649"/>
                    <a:pt x="6469" y="4733"/>
                    <a:pt x="6488" y="4807"/>
                  </a:cubicBezTo>
                  <a:cubicBezTo>
                    <a:pt x="6385" y="4910"/>
                    <a:pt x="6292" y="4975"/>
                    <a:pt x="6226" y="5041"/>
                  </a:cubicBezTo>
                  <a:cubicBezTo>
                    <a:pt x="6096" y="5125"/>
                    <a:pt x="5946" y="5181"/>
                    <a:pt x="5788" y="5181"/>
                  </a:cubicBezTo>
                  <a:cubicBezTo>
                    <a:pt x="5676" y="5181"/>
                    <a:pt x="5582" y="5144"/>
                    <a:pt x="5526" y="5069"/>
                  </a:cubicBezTo>
                  <a:cubicBezTo>
                    <a:pt x="5452" y="5003"/>
                    <a:pt x="5414" y="4873"/>
                    <a:pt x="5386" y="4714"/>
                  </a:cubicBezTo>
                  <a:cubicBezTo>
                    <a:pt x="5853" y="4079"/>
                    <a:pt x="6226" y="3435"/>
                    <a:pt x="6497" y="2782"/>
                  </a:cubicBezTo>
                  <a:cubicBezTo>
                    <a:pt x="6768" y="2147"/>
                    <a:pt x="6908" y="1569"/>
                    <a:pt x="6908" y="1083"/>
                  </a:cubicBezTo>
                  <a:cubicBezTo>
                    <a:pt x="6908" y="747"/>
                    <a:pt x="6842" y="477"/>
                    <a:pt x="6730" y="290"/>
                  </a:cubicBezTo>
                  <a:cubicBezTo>
                    <a:pt x="6609" y="103"/>
                    <a:pt x="6460" y="10"/>
                    <a:pt x="6264" y="10"/>
                  </a:cubicBezTo>
                  <a:cubicBezTo>
                    <a:pt x="5909" y="10"/>
                    <a:pt x="5610" y="243"/>
                    <a:pt x="5349" y="701"/>
                  </a:cubicBezTo>
                  <a:cubicBezTo>
                    <a:pt x="5097" y="1167"/>
                    <a:pt x="4910" y="1709"/>
                    <a:pt x="4780" y="2353"/>
                  </a:cubicBezTo>
                  <a:cubicBezTo>
                    <a:pt x="4649" y="2997"/>
                    <a:pt x="4584" y="3566"/>
                    <a:pt x="4584" y="4070"/>
                  </a:cubicBezTo>
                  <a:cubicBezTo>
                    <a:pt x="4584" y="4266"/>
                    <a:pt x="4593" y="4443"/>
                    <a:pt x="4621" y="4621"/>
                  </a:cubicBezTo>
                  <a:cubicBezTo>
                    <a:pt x="4453" y="4807"/>
                    <a:pt x="4313" y="4947"/>
                    <a:pt x="4210" y="5022"/>
                  </a:cubicBezTo>
                  <a:cubicBezTo>
                    <a:pt x="4080" y="5116"/>
                    <a:pt x="3930" y="5162"/>
                    <a:pt x="3762" y="5162"/>
                  </a:cubicBezTo>
                  <a:cubicBezTo>
                    <a:pt x="3659" y="5162"/>
                    <a:pt x="3566" y="5134"/>
                    <a:pt x="3510" y="5059"/>
                  </a:cubicBezTo>
                  <a:cubicBezTo>
                    <a:pt x="3435" y="4994"/>
                    <a:pt x="3389" y="4863"/>
                    <a:pt x="3370" y="4695"/>
                  </a:cubicBezTo>
                  <a:cubicBezTo>
                    <a:pt x="3837" y="4070"/>
                    <a:pt x="4210" y="3426"/>
                    <a:pt x="4481" y="2773"/>
                  </a:cubicBezTo>
                  <a:cubicBezTo>
                    <a:pt x="4742" y="2129"/>
                    <a:pt x="4882" y="1559"/>
                    <a:pt x="4882" y="1074"/>
                  </a:cubicBezTo>
                  <a:cubicBezTo>
                    <a:pt x="4882" y="729"/>
                    <a:pt x="4826" y="467"/>
                    <a:pt x="4714" y="281"/>
                  </a:cubicBezTo>
                  <a:cubicBezTo>
                    <a:pt x="4593" y="94"/>
                    <a:pt x="4444" y="1"/>
                    <a:pt x="4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00" name="Google Shape;2900;p36"/>
          <p:cNvSpPr/>
          <p:nvPr/>
        </p:nvSpPr>
        <p:spPr>
          <a:xfrm rot="-5083198">
            <a:off x="423319" y="1564329"/>
            <a:ext cx="58123" cy="50808"/>
          </a:xfrm>
          <a:custGeom>
            <a:avLst/>
            <a:gdLst/>
            <a:ahLst/>
            <a:cxnLst/>
            <a:rect l="l" t="t" r="r" b="b"/>
            <a:pathLst>
              <a:path w="1112" h="972" extrusionOk="0">
                <a:moveTo>
                  <a:pt x="598" y="0"/>
                </a:moveTo>
                <a:cubicBezTo>
                  <a:pt x="430" y="0"/>
                  <a:pt x="281" y="47"/>
                  <a:pt x="178" y="140"/>
                </a:cubicBezTo>
                <a:cubicBezTo>
                  <a:pt x="57" y="234"/>
                  <a:pt x="1" y="364"/>
                  <a:pt x="1" y="504"/>
                </a:cubicBezTo>
                <a:cubicBezTo>
                  <a:pt x="1" y="644"/>
                  <a:pt x="47" y="766"/>
                  <a:pt x="131" y="840"/>
                </a:cubicBezTo>
                <a:cubicBezTo>
                  <a:pt x="206" y="943"/>
                  <a:pt x="337" y="971"/>
                  <a:pt x="514" y="971"/>
                </a:cubicBezTo>
                <a:cubicBezTo>
                  <a:pt x="691" y="971"/>
                  <a:pt x="831" y="924"/>
                  <a:pt x="943" y="831"/>
                </a:cubicBezTo>
                <a:cubicBezTo>
                  <a:pt x="1046" y="738"/>
                  <a:pt x="1111" y="598"/>
                  <a:pt x="1111" y="439"/>
                </a:cubicBezTo>
                <a:cubicBezTo>
                  <a:pt x="1111" y="299"/>
                  <a:pt x="1065" y="187"/>
                  <a:pt x="971" y="122"/>
                </a:cubicBezTo>
                <a:cubicBezTo>
                  <a:pt x="878" y="47"/>
                  <a:pt x="747" y="0"/>
                  <a:pt x="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01" name="Google Shape;2901;p36"/>
          <p:cNvGrpSpPr/>
          <p:nvPr/>
        </p:nvGrpSpPr>
        <p:grpSpPr>
          <a:xfrm>
            <a:off x="202191" y="1459487"/>
            <a:ext cx="458324" cy="664340"/>
            <a:chOff x="258338" y="1187121"/>
            <a:chExt cx="646347" cy="936877"/>
          </a:xfrm>
        </p:grpSpPr>
        <p:sp>
          <p:nvSpPr>
            <p:cNvPr id="2902" name="Google Shape;2902;p36"/>
            <p:cNvSpPr/>
            <p:nvPr/>
          </p:nvSpPr>
          <p:spPr>
            <a:xfrm rot="-5083198">
              <a:off x="137274" y="1372064"/>
              <a:ext cx="888473" cy="566992"/>
            </a:xfrm>
            <a:custGeom>
              <a:avLst/>
              <a:gdLst/>
              <a:ahLst/>
              <a:cxnLst/>
              <a:rect l="l" t="t" r="r" b="b"/>
              <a:pathLst>
                <a:path w="16998" h="10847" extrusionOk="0">
                  <a:moveTo>
                    <a:pt x="4080" y="1"/>
                  </a:moveTo>
                  <a:cubicBezTo>
                    <a:pt x="3529" y="1"/>
                    <a:pt x="3006" y="94"/>
                    <a:pt x="2530" y="281"/>
                  </a:cubicBezTo>
                  <a:cubicBezTo>
                    <a:pt x="1980" y="486"/>
                    <a:pt x="1541" y="804"/>
                    <a:pt x="1195" y="1224"/>
                  </a:cubicBezTo>
                  <a:cubicBezTo>
                    <a:pt x="803" y="1700"/>
                    <a:pt x="607" y="2288"/>
                    <a:pt x="607" y="2904"/>
                  </a:cubicBezTo>
                  <a:cubicBezTo>
                    <a:pt x="607" y="3118"/>
                    <a:pt x="626" y="3314"/>
                    <a:pt x="673" y="3501"/>
                  </a:cubicBezTo>
                  <a:cubicBezTo>
                    <a:pt x="234" y="4005"/>
                    <a:pt x="1" y="4631"/>
                    <a:pt x="1" y="5312"/>
                  </a:cubicBezTo>
                  <a:cubicBezTo>
                    <a:pt x="1" y="5891"/>
                    <a:pt x="197" y="6441"/>
                    <a:pt x="579" y="6908"/>
                  </a:cubicBezTo>
                  <a:cubicBezTo>
                    <a:pt x="915" y="7319"/>
                    <a:pt x="1401" y="7617"/>
                    <a:pt x="1989" y="7832"/>
                  </a:cubicBezTo>
                  <a:cubicBezTo>
                    <a:pt x="2493" y="7991"/>
                    <a:pt x="3062" y="8075"/>
                    <a:pt x="3744" y="8075"/>
                  </a:cubicBezTo>
                  <a:cubicBezTo>
                    <a:pt x="4201" y="8075"/>
                    <a:pt x="4668" y="8028"/>
                    <a:pt x="5134" y="7944"/>
                  </a:cubicBezTo>
                  <a:cubicBezTo>
                    <a:pt x="5228" y="7935"/>
                    <a:pt x="5312" y="7907"/>
                    <a:pt x="5414" y="7888"/>
                  </a:cubicBezTo>
                  <a:cubicBezTo>
                    <a:pt x="5536" y="7944"/>
                    <a:pt x="5676" y="7991"/>
                    <a:pt x="5816" y="8028"/>
                  </a:cubicBezTo>
                  <a:cubicBezTo>
                    <a:pt x="5750" y="8261"/>
                    <a:pt x="5713" y="8504"/>
                    <a:pt x="5713" y="8737"/>
                  </a:cubicBezTo>
                  <a:cubicBezTo>
                    <a:pt x="5713" y="9326"/>
                    <a:pt x="5928" y="9848"/>
                    <a:pt x="6320" y="10240"/>
                  </a:cubicBezTo>
                  <a:cubicBezTo>
                    <a:pt x="6712" y="10642"/>
                    <a:pt x="7244" y="10847"/>
                    <a:pt x="7823" y="10847"/>
                  </a:cubicBezTo>
                  <a:cubicBezTo>
                    <a:pt x="8364" y="10847"/>
                    <a:pt x="9363" y="10651"/>
                    <a:pt x="10044" y="9354"/>
                  </a:cubicBezTo>
                  <a:cubicBezTo>
                    <a:pt x="10249" y="8952"/>
                    <a:pt x="10427" y="8467"/>
                    <a:pt x="10576" y="7925"/>
                  </a:cubicBezTo>
                  <a:cubicBezTo>
                    <a:pt x="10847" y="8019"/>
                    <a:pt x="11136" y="8075"/>
                    <a:pt x="11453" y="8075"/>
                  </a:cubicBezTo>
                  <a:lnTo>
                    <a:pt x="11537" y="8075"/>
                  </a:lnTo>
                  <a:cubicBezTo>
                    <a:pt x="11481" y="8299"/>
                    <a:pt x="11453" y="8532"/>
                    <a:pt x="11453" y="8747"/>
                  </a:cubicBezTo>
                  <a:cubicBezTo>
                    <a:pt x="11453" y="9335"/>
                    <a:pt x="11677" y="9867"/>
                    <a:pt x="12070" y="10259"/>
                  </a:cubicBezTo>
                  <a:cubicBezTo>
                    <a:pt x="12471" y="10642"/>
                    <a:pt x="12984" y="10847"/>
                    <a:pt x="13563" y="10847"/>
                  </a:cubicBezTo>
                  <a:cubicBezTo>
                    <a:pt x="14160" y="10847"/>
                    <a:pt x="15262" y="10614"/>
                    <a:pt x="15924" y="9073"/>
                  </a:cubicBezTo>
                  <a:cubicBezTo>
                    <a:pt x="16242" y="8345"/>
                    <a:pt x="16484" y="7393"/>
                    <a:pt x="16662" y="6208"/>
                  </a:cubicBezTo>
                  <a:cubicBezTo>
                    <a:pt x="16671" y="6105"/>
                    <a:pt x="16727" y="5760"/>
                    <a:pt x="16821" y="5200"/>
                  </a:cubicBezTo>
                  <a:cubicBezTo>
                    <a:pt x="16979" y="4257"/>
                    <a:pt x="16998" y="4061"/>
                    <a:pt x="16998" y="3912"/>
                  </a:cubicBezTo>
                  <a:cubicBezTo>
                    <a:pt x="16998" y="3380"/>
                    <a:pt x="16746" y="2904"/>
                    <a:pt x="16316" y="2624"/>
                  </a:cubicBezTo>
                  <a:cubicBezTo>
                    <a:pt x="16036" y="2437"/>
                    <a:pt x="15719" y="2353"/>
                    <a:pt x="15336" y="2353"/>
                  </a:cubicBezTo>
                  <a:cubicBezTo>
                    <a:pt x="15084" y="2353"/>
                    <a:pt x="14851" y="2390"/>
                    <a:pt x="14627" y="2474"/>
                  </a:cubicBezTo>
                  <a:cubicBezTo>
                    <a:pt x="14431" y="2390"/>
                    <a:pt x="14207" y="2353"/>
                    <a:pt x="13964" y="2353"/>
                  </a:cubicBezTo>
                  <a:cubicBezTo>
                    <a:pt x="13535" y="2353"/>
                    <a:pt x="13171" y="2465"/>
                    <a:pt x="12854" y="2661"/>
                  </a:cubicBezTo>
                  <a:cubicBezTo>
                    <a:pt x="12508" y="2465"/>
                    <a:pt x="12098" y="2353"/>
                    <a:pt x="11649" y="2353"/>
                  </a:cubicBezTo>
                  <a:cubicBezTo>
                    <a:pt x="11575" y="2353"/>
                    <a:pt x="11481" y="2353"/>
                    <a:pt x="11397" y="2372"/>
                  </a:cubicBezTo>
                  <a:cubicBezTo>
                    <a:pt x="11304" y="1980"/>
                    <a:pt x="11080" y="1644"/>
                    <a:pt x="10781" y="1401"/>
                  </a:cubicBezTo>
                  <a:cubicBezTo>
                    <a:pt x="10436" y="1130"/>
                    <a:pt x="10007" y="990"/>
                    <a:pt x="9540" y="990"/>
                  </a:cubicBezTo>
                  <a:cubicBezTo>
                    <a:pt x="9036" y="990"/>
                    <a:pt x="8569" y="1158"/>
                    <a:pt x="8215" y="1466"/>
                  </a:cubicBezTo>
                  <a:cubicBezTo>
                    <a:pt x="7916" y="1718"/>
                    <a:pt x="7720" y="2026"/>
                    <a:pt x="7627" y="2381"/>
                  </a:cubicBezTo>
                  <a:cubicBezTo>
                    <a:pt x="7487" y="2400"/>
                    <a:pt x="7337" y="2428"/>
                    <a:pt x="7197" y="2484"/>
                  </a:cubicBezTo>
                  <a:cubicBezTo>
                    <a:pt x="7141" y="2465"/>
                    <a:pt x="7067" y="2437"/>
                    <a:pt x="7011" y="2428"/>
                  </a:cubicBezTo>
                  <a:cubicBezTo>
                    <a:pt x="6964" y="1737"/>
                    <a:pt x="6674" y="1121"/>
                    <a:pt x="6142" y="673"/>
                  </a:cubicBezTo>
                  <a:cubicBezTo>
                    <a:pt x="5629" y="234"/>
                    <a:pt x="4929" y="1"/>
                    <a:pt x="4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3" name="Google Shape;2903;p36"/>
            <p:cNvSpPr/>
            <p:nvPr/>
          </p:nvSpPr>
          <p:spPr>
            <a:xfrm rot="-5083198">
              <a:off x="209223" y="1444421"/>
              <a:ext cx="743112" cy="422095"/>
            </a:xfrm>
            <a:custGeom>
              <a:avLst/>
              <a:gdLst/>
              <a:ahLst/>
              <a:cxnLst/>
              <a:rect l="l" t="t" r="r" b="b"/>
              <a:pathLst>
                <a:path w="14217" h="8075" extrusionOk="0">
                  <a:moveTo>
                    <a:pt x="10296" y="3025"/>
                  </a:moveTo>
                  <a:cubicBezTo>
                    <a:pt x="10286" y="3100"/>
                    <a:pt x="10277" y="3156"/>
                    <a:pt x="10277" y="3221"/>
                  </a:cubicBezTo>
                  <a:cubicBezTo>
                    <a:pt x="10277" y="3380"/>
                    <a:pt x="10305" y="3529"/>
                    <a:pt x="10380" y="3669"/>
                  </a:cubicBezTo>
                  <a:cubicBezTo>
                    <a:pt x="10445" y="3809"/>
                    <a:pt x="10539" y="3921"/>
                    <a:pt x="10669" y="4005"/>
                  </a:cubicBezTo>
                  <a:cubicBezTo>
                    <a:pt x="10632" y="4220"/>
                    <a:pt x="10567" y="4369"/>
                    <a:pt x="10473" y="4472"/>
                  </a:cubicBezTo>
                  <a:cubicBezTo>
                    <a:pt x="10380" y="4575"/>
                    <a:pt x="10258" y="4631"/>
                    <a:pt x="10137" y="4631"/>
                  </a:cubicBezTo>
                  <a:cubicBezTo>
                    <a:pt x="10016" y="4631"/>
                    <a:pt x="9913" y="4575"/>
                    <a:pt x="9820" y="4463"/>
                  </a:cubicBezTo>
                  <a:cubicBezTo>
                    <a:pt x="9726" y="4341"/>
                    <a:pt x="9689" y="4164"/>
                    <a:pt x="9689" y="3931"/>
                  </a:cubicBezTo>
                  <a:cubicBezTo>
                    <a:pt x="9689" y="3641"/>
                    <a:pt x="9745" y="3427"/>
                    <a:pt x="9857" y="3259"/>
                  </a:cubicBezTo>
                  <a:cubicBezTo>
                    <a:pt x="9960" y="3100"/>
                    <a:pt x="10100" y="3025"/>
                    <a:pt x="10258" y="3025"/>
                  </a:cubicBezTo>
                  <a:close/>
                  <a:moveTo>
                    <a:pt x="7225" y="5928"/>
                  </a:moveTo>
                  <a:cubicBezTo>
                    <a:pt x="7113" y="6469"/>
                    <a:pt x="6992" y="6861"/>
                    <a:pt x="6870" y="7113"/>
                  </a:cubicBezTo>
                  <a:cubicBezTo>
                    <a:pt x="6740" y="7356"/>
                    <a:pt x="6618" y="7468"/>
                    <a:pt x="6516" y="7468"/>
                  </a:cubicBezTo>
                  <a:cubicBezTo>
                    <a:pt x="6404" y="7468"/>
                    <a:pt x="6338" y="7393"/>
                    <a:pt x="6338" y="7225"/>
                  </a:cubicBezTo>
                  <a:cubicBezTo>
                    <a:pt x="6338" y="7067"/>
                    <a:pt x="6413" y="6880"/>
                    <a:pt x="6553" y="6656"/>
                  </a:cubicBezTo>
                  <a:cubicBezTo>
                    <a:pt x="6693" y="6432"/>
                    <a:pt x="6917" y="6199"/>
                    <a:pt x="7225" y="5928"/>
                  </a:cubicBezTo>
                  <a:close/>
                  <a:moveTo>
                    <a:pt x="12975" y="5909"/>
                  </a:moveTo>
                  <a:lnTo>
                    <a:pt x="12975" y="5909"/>
                  </a:lnTo>
                  <a:cubicBezTo>
                    <a:pt x="12853" y="6479"/>
                    <a:pt x="12723" y="6880"/>
                    <a:pt x="12592" y="7113"/>
                  </a:cubicBezTo>
                  <a:cubicBezTo>
                    <a:pt x="12461" y="7347"/>
                    <a:pt x="12349" y="7468"/>
                    <a:pt x="12247" y="7468"/>
                  </a:cubicBezTo>
                  <a:cubicBezTo>
                    <a:pt x="12191" y="7468"/>
                    <a:pt x="12144" y="7449"/>
                    <a:pt x="12116" y="7403"/>
                  </a:cubicBezTo>
                  <a:cubicBezTo>
                    <a:pt x="12088" y="7356"/>
                    <a:pt x="12079" y="7300"/>
                    <a:pt x="12079" y="7225"/>
                  </a:cubicBezTo>
                  <a:cubicBezTo>
                    <a:pt x="12079" y="7067"/>
                    <a:pt x="12153" y="6861"/>
                    <a:pt x="12293" y="6647"/>
                  </a:cubicBezTo>
                  <a:cubicBezTo>
                    <a:pt x="12433" y="6423"/>
                    <a:pt x="12667" y="6180"/>
                    <a:pt x="12975" y="5909"/>
                  </a:cubicBezTo>
                  <a:close/>
                  <a:moveTo>
                    <a:pt x="2689" y="1"/>
                  </a:moveTo>
                  <a:cubicBezTo>
                    <a:pt x="2306" y="1"/>
                    <a:pt x="1961" y="66"/>
                    <a:pt x="1634" y="188"/>
                  </a:cubicBezTo>
                  <a:cubicBezTo>
                    <a:pt x="1326" y="318"/>
                    <a:pt x="1065" y="496"/>
                    <a:pt x="878" y="720"/>
                  </a:cubicBezTo>
                  <a:cubicBezTo>
                    <a:pt x="691" y="953"/>
                    <a:pt x="598" y="1205"/>
                    <a:pt x="598" y="1513"/>
                  </a:cubicBezTo>
                  <a:cubicBezTo>
                    <a:pt x="598" y="1728"/>
                    <a:pt x="673" y="1933"/>
                    <a:pt x="794" y="2101"/>
                  </a:cubicBezTo>
                  <a:cubicBezTo>
                    <a:pt x="925" y="2278"/>
                    <a:pt x="1111" y="2409"/>
                    <a:pt x="1354" y="2474"/>
                  </a:cubicBezTo>
                  <a:cubicBezTo>
                    <a:pt x="915" y="2596"/>
                    <a:pt x="579" y="2773"/>
                    <a:pt x="346" y="3016"/>
                  </a:cubicBezTo>
                  <a:cubicBezTo>
                    <a:pt x="112" y="3259"/>
                    <a:pt x="0" y="3567"/>
                    <a:pt x="0" y="3921"/>
                  </a:cubicBezTo>
                  <a:cubicBezTo>
                    <a:pt x="0" y="4183"/>
                    <a:pt x="84" y="4416"/>
                    <a:pt x="262" y="4621"/>
                  </a:cubicBezTo>
                  <a:cubicBezTo>
                    <a:pt x="439" y="4836"/>
                    <a:pt x="691" y="4995"/>
                    <a:pt x="1046" y="5116"/>
                  </a:cubicBezTo>
                  <a:cubicBezTo>
                    <a:pt x="1391" y="5228"/>
                    <a:pt x="1821" y="5293"/>
                    <a:pt x="2353" y="5293"/>
                  </a:cubicBezTo>
                  <a:cubicBezTo>
                    <a:pt x="2726" y="5293"/>
                    <a:pt x="3109" y="5256"/>
                    <a:pt x="3491" y="5181"/>
                  </a:cubicBezTo>
                  <a:cubicBezTo>
                    <a:pt x="3874" y="5116"/>
                    <a:pt x="4182" y="5032"/>
                    <a:pt x="4425" y="4920"/>
                  </a:cubicBezTo>
                  <a:cubicBezTo>
                    <a:pt x="4434" y="4967"/>
                    <a:pt x="4453" y="4995"/>
                    <a:pt x="4462" y="5041"/>
                  </a:cubicBezTo>
                  <a:cubicBezTo>
                    <a:pt x="4518" y="5209"/>
                    <a:pt x="4639" y="5293"/>
                    <a:pt x="4789" y="5293"/>
                  </a:cubicBezTo>
                  <a:cubicBezTo>
                    <a:pt x="4919" y="5293"/>
                    <a:pt x="5013" y="5256"/>
                    <a:pt x="5069" y="5181"/>
                  </a:cubicBezTo>
                  <a:cubicBezTo>
                    <a:pt x="5125" y="5116"/>
                    <a:pt x="5181" y="4985"/>
                    <a:pt x="5227" y="4789"/>
                  </a:cubicBezTo>
                  <a:cubicBezTo>
                    <a:pt x="5293" y="4528"/>
                    <a:pt x="5367" y="4295"/>
                    <a:pt x="5480" y="4080"/>
                  </a:cubicBezTo>
                  <a:cubicBezTo>
                    <a:pt x="5582" y="3856"/>
                    <a:pt x="5676" y="3669"/>
                    <a:pt x="5769" y="3529"/>
                  </a:cubicBezTo>
                  <a:cubicBezTo>
                    <a:pt x="5862" y="3389"/>
                    <a:pt x="5946" y="3315"/>
                    <a:pt x="5993" y="3315"/>
                  </a:cubicBezTo>
                  <a:cubicBezTo>
                    <a:pt x="6040" y="3315"/>
                    <a:pt x="6058" y="3352"/>
                    <a:pt x="6058" y="3408"/>
                  </a:cubicBezTo>
                  <a:cubicBezTo>
                    <a:pt x="6058" y="3501"/>
                    <a:pt x="6040" y="3688"/>
                    <a:pt x="5974" y="3949"/>
                  </a:cubicBezTo>
                  <a:cubicBezTo>
                    <a:pt x="5918" y="4239"/>
                    <a:pt x="5900" y="4453"/>
                    <a:pt x="5900" y="4565"/>
                  </a:cubicBezTo>
                  <a:cubicBezTo>
                    <a:pt x="5900" y="4799"/>
                    <a:pt x="5956" y="4976"/>
                    <a:pt x="6058" y="5088"/>
                  </a:cubicBezTo>
                  <a:cubicBezTo>
                    <a:pt x="6161" y="5209"/>
                    <a:pt x="6329" y="5275"/>
                    <a:pt x="6534" y="5275"/>
                  </a:cubicBezTo>
                  <a:cubicBezTo>
                    <a:pt x="6796" y="5275"/>
                    <a:pt x="7029" y="5209"/>
                    <a:pt x="7234" y="5069"/>
                  </a:cubicBezTo>
                  <a:lnTo>
                    <a:pt x="7374" y="4967"/>
                  </a:lnTo>
                  <a:lnTo>
                    <a:pt x="7346" y="5200"/>
                  </a:lnTo>
                  <a:cubicBezTo>
                    <a:pt x="6712" y="5685"/>
                    <a:pt x="6292" y="6096"/>
                    <a:pt x="6058" y="6423"/>
                  </a:cubicBezTo>
                  <a:cubicBezTo>
                    <a:pt x="5834" y="6749"/>
                    <a:pt x="5722" y="7067"/>
                    <a:pt x="5722" y="7356"/>
                  </a:cubicBezTo>
                  <a:cubicBezTo>
                    <a:pt x="5722" y="7561"/>
                    <a:pt x="5788" y="7739"/>
                    <a:pt x="5918" y="7870"/>
                  </a:cubicBezTo>
                  <a:cubicBezTo>
                    <a:pt x="6049" y="8000"/>
                    <a:pt x="6226" y="8066"/>
                    <a:pt x="6432" y="8066"/>
                  </a:cubicBezTo>
                  <a:cubicBezTo>
                    <a:pt x="6833" y="8066"/>
                    <a:pt x="7160" y="7823"/>
                    <a:pt x="7412" y="7328"/>
                  </a:cubicBezTo>
                  <a:cubicBezTo>
                    <a:pt x="7673" y="6843"/>
                    <a:pt x="7878" y="6161"/>
                    <a:pt x="8046" y="5312"/>
                  </a:cubicBezTo>
                  <a:cubicBezTo>
                    <a:pt x="8438" y="5032"/>
                    <a:pt x="8774" y="4808"/>
                    <a:pt x="9045" y="4640"/>
                  </a:cubicBezTo>
                  <a:cubicBezTo>
                    <a:pt x="9138" y="4836"/>
                    <a:pt x="9269" y="4995"/>
                    <a:pt x="9446" y="5116"/>
                  </a:cubicBezTo>
                  <a:cubicBezTo>
                    <a:pt x="9614" y="5228"/>
                    <a:pt x="9829" y="5293"/>
                    <a:pt x="10072" y="5293"/>
                  </a:cubicBezTo>
                  <a:cubicBezTo>
                    <a:pt x="10361" y="5293"/>
                    <a:pt x="10632" y="5181"/>
                    <a:pt x="10856" y="4976"/>
                  </a:cubicBezTo>
                  <a:cubicBezTo>
                    <a:pt x="11089" y="4761"/>
                    <a:pt x="11239" y="4481"/>
                    <a:pt x="11323" y="4145"/>
                  </a:cubicBezTo>
                  <a:cubicBezTo>
                    <a:pt x="11481" y="4136"/>
                    <a:pt x="11649" y="4127"/>
                    <a:pt x="11789" y="4089"/>
                  </a:cubicBezTo>
                  <a:lnTo>
                    <a:pt x="11789" y="4089"/>
                  </a:lnTo>
                  <a:cubicBezTo>
                    <a:pt x="11789" y="4183"/>
                    <a:pt x="11780" y="4285"/>
                    <a:pt x="11780" y="4388"/>
                  </a:cubicBezTo>
                  <a:cubicBezTo>
                    <a:pt x="11780" y="4649"/>
                    <a:pt x="11836" y="4855"/>
                    <a:pt x="11948" y="5032"/>
                  </a:cubicBezTo>
                  <a:cubicBezTo>
                    <a:pt x="12069" y="5209"/>
                    <a:pt x="12219" y="5293"/>
                    <a:pt x="12405" y="5293"/>
                  </a:cubicBezTo>
                  <a:cubicBezTo>
                    <a:pt x="12573" y="5293"/>
                    <a:pt x="12732" y="5209"/>
                    <a:pt x="12872" y="5060"/>
                  </a:cubicBezTo>
                  <a:cubicBezTo>
                    <a:pt x="13021" y="4901"/>
                    <a:pt x="13143" y="4668"/>
                    <a:pt x="13227" y="4379"/>
                  </a:cubicBezTo>
                  <a:lnTo>
                    <a:pt x="13227" y="4379"/>
                  </a:lnTo>
                  <a:cubicBezTo>
                    <a:pt x="13189" y="4659"/>
                    <a:pt x="13152" y="4883"/>
                    <a:pt x="13133" y="5032"/>
                  </a:cubicBezTo>
                  <a:lnTo>
                    <a:pt x="13124" y="5172"/>
                  </a:lnTo>
                  <a:cubicBezTo>
                    <a:pt x="12676" y="5508"/>
                    <a:pt x="12340" y="5816"/>
                    <a:pt x="12088" y="6068"/>
                  </a:cubicBezTo>
                  <a:cubicBezTo>
                    <a:pt x="11845" y="6329"/>
                    <a:pt x="11687" y="6563"/>
                    <a:pt x="11603" y="6768"/>
                  </a:cubicBezTo>
                  <a:cubicBezTo>
                    <a:pt x="11509" y="6973"/>
                    <a:pt x="11472" y="7169"/>
                    <a:pt x="11472" y="7365"/>
                  </a:cubicBezTo>
                  <a:cubicBezTo>
                    <a:pt x="11472" y="7580"/>
                    <a:pt x="11547" y="7748"/>
                    <a:pt x="11668" y="7879"/>
                  </a:cubicBezTo>
                  <a:cubicBezTo>
                    <a:pt x="11799" y="8010"/>
                    <a:pt x="11976" y="8075"/>
                    <a:pt x="12181" y="8075"/>
                  </a:cubicBezTo>
                  <a:cubicBezTo>
                    <a:pt x="12629" y="8075"/>
                    <a:pt x="12993" y="7767"/>
                    <a:pt x="13255" y="7141"/>
                  </a:cubicBezTo>
                  <a:cubicBezTo>
                    <a:pt x="13525" y="6525"/>
                    <a:pt x="13740" y="5685"/>
                    <a:pt x="13889" y="4621"/>
                  </a:cubicBezTo>
                  <a:cubicBezTo>
                    <a:pt x="13899" y="4519"/>
                    <a:pt x="13955" y="4173"/>
                    <a:pt x="14048" y="3585"/>
                  </a:cubicBezTo>
                  <a:cubicBezTo>
                    <a:pt x="14160" y="2979"/>
                    <a:pt x="14216" y="2633"/>
                    <a:pt x="14216" y="2521"/>
                  </a:cubicBezTo>
                  <a:cubicBezTo>
                    <a:pt x="14216" y="2465"/>
                    <a:pt x="14188" y="2428"/>
                    <a:pt x="14160" y="2400"/>
                  </a:cubicBezTo>
                  <a:cubicBezTo>
                    <a:pt x="14123" y="2372"/>
                    <a:pt x="14048" y="2362"/>
                    <a:pt x="13955" y="2362"/>
                  </a:cubicBezTo>
                  <a:cubicBezTo>
                    <a:pt x="13815" y="2362"/>
                    <a:pt x="13721" y="2381"/>
                    <a:pt x="13656" y="2446"/>
                  </a:cubicBezTo>
                  <a:cubicBezTo>
                    <a:pt x="13581" y="2502"/>
                    <a:pt x="13535" y="2586"/>
                    <a:pt x="13507" y="2708"/>
                  </a:cubicBezTo>
                  <a:cubicBezTo>
                    <a:pt x="13413" y="3072"/>
                    <a:pt x="13301" y="3389"/>
                    <a:pt x="13199" y="3641"/>
                  </a:cubicBezTo>
                  <a:cubicBezTo>
                    <a:pt x="13096" y="3903"/>
                    <a:pt x="13003" y="4089"/>
                    <a:pt x="12909" y="4201"/>
                  </a:cubicBezTo>
                  <a:cubicBezTo>
                    <a:pt x="12816" y="4323"/>
                    <a:pt x="12732" y="4388"/>
                    <a:pt x="12676" y="4388"/>
                  </a:cubicBezTo>
                  <a:cubicBezTo>
                    <a:pt x="12592" y="4388"/>
                    <a:pt x="12545" y="4313"/>
                    <a:pt x="12545" y="4155"/>
                  </a:cubicBezTo>
                  <a:cubicBezTo>
                    <a:pt x="12545" y="4061"/>
                    <a:pt x="12555" y="3940"/>
                    <a:pt x="12583" y="3772"/>
                  </a:cubicBezTo>
                  <a:cubicBezTo>
                    <a:pt x="12601" y="3623"/>
                    <a:pt x="12639" y="3455"/>
                    <a:pt x="12667" y="3287"/>
                  </a:cubicBezTo>
                  <a:cubicBezTo>
                    <a:pt x="12685" y="3156"/>
                    <a:pt x="12723" y="3025"/>
                    <a:pt x="12760" y="2867"/>
                  </a:cubicBezTo>
                  <a:cubicBezTo>
                    <a:pt x="12807" y="2680"/>
                    <a:pt x="12825" y="2558"/>
                    <a:pt x="12825" y="2521"/>
                  </a:cubicBezTo>
                  <a:cubicBezTo>
                    <a:pt x="12825" y="2465"/>
                    <a:pt x="12807" y="2418"/>
                    <a:pt x="12769" y="2400"/>
                  </a:cubicBezTo>
                  <a:cubicBezTo>
                    <a:pt x="12732" y="2372"/>
                    <a:pt x="12676" y="2353"/>
                    <a:pt x="12583" y="2353"/>
                  </a:cubicBezTo>
                  <a:cubicBezTo>
                    <a:pt x="12415" y="2353"/>
                    <a:pt x="12303" y="2372"/>
                    <a:pt x="12228" y="2428"/>
                  </a:cubicBezTo>
                  <a:cubicBezTo>
                    <a:pt x="12163" y="2493"/>
                    <a:pt x="12107" y="2568"/>
                    <a:pt x="12060" y="2698"/>
                  </a:cubicBezTo>
                  <a:cubicBezTo>
                    <a:pt x="11976" y="2941"/>
                    <a:pt x="11920" y="3175"/>
                    <a:pt x="11873" y="3399"/>
                  </a:cubicBezTo>
                  <a:cubicBezTo>
                    <a:pt x="11687" y="3445"/>
                    <a:pt x="11519" y="3473"/>
                    <a:pt x="11369" y="3483"/>
                  </a:cubicBezTo>
                  <a:cubicBezTo>
                    <a:pt x="11332" y="3165"/>
                    <a:pt x="11229" y="2895"/>
                    <a:pt x="11033" y="2680"/>
                  </a:cubicBezTo>
                  <a:cubicBezTo>
                    <a:pt x="10847" y="2456"/>
                    <a:pt x="10585" y="2353"/>
                    <a:pt x="10268" y="2353"/>
                  </a:cubicBezTo>
                  <a:cubicBezTo>
                    <a:pt x="10016" y="2353"/>
                    <a:pt x="9782" y="2418"/>
                    <a:pt x="9568" y="2558"/>
                  </a:cubicBezTo>
                  <a:cubicBezTo>
                    <a:pt x="9362" y="2698"/>
                    <a:pt x="9194" y="2885"/>
                    <a:pt x="9082" y="3128"/>
                  </a:cubicBezTo>
                  <a:cubicBezTo>
                    <a:pt x="8961" y="3380"/>
                    <a:pt x="8905" y="3660"/>
                    <a:pt x="8905" y="3968"/>
                  </a:cubicBezTo>
                  <a:lnTo>
                    <a:pt x="8905" y="4033"/>
                  </a:lnTo>
                  <a:cubicBezTo>
                    <a:pt x="8672" y="4192"/>
                    <a:pt x="8429" y="4369"/>
                    <a:pt x="8158" y="4565"/>
                  </a:cubicBezTo>
                  <a:lnTo>
                    <a:pt x="8214" y="4136"/>
                  </a:lnTo>
                  <a:cubicBezTo>
                    <a:pt x="8354" y="3287"/>
                    <a:pt x="8420" y="2755"/>
                    <a:pt x="8420" y="2558"/>
                  </a:cubicBezTo>
                  <a:cubicBezTo>
                    <a:pt x="8420" y="2493"/>
                    <a:pt x="8392" y="2446"/>
                    <a:pt x="8354" y="2409"/>
                  </a:cubicBezTo>
                  <a:cubicBezTo>
                    <a:pt x="8326" y="2372"/>
                    <a:pt x="8242" y="2353"/>
                    <a:pt x="8112" y="2353"/>
                  </a:cubicBezTo>
                  <a:cubicBezTo>
                    <a:pt x="7962" y="2353"/>
                    <a:pt x="7841" y="2372"/>
                    <a:pt x="7776" y="2428"/>
                  </a:cubicBezTo>
                  <a:cubicBezTo>
                    <a:pt x="7701" y="2493"/>
                    <a:pt x="7654" y="2568"/>
                    <a:pt x="7636" y="2698"/>
                  </a:cubicBezTo>
                  <a:cubicBezTo>
                    <a:pt x="7580" y="3147"/>
                    <a:pt x="7542" y="3473"/>
                    <a:pt x="7514" y="3688"/>
                  </a:cubicBezTo>
                  <a:cubicBezTo>
                    <a:pt x="7505" y="3809"/>
                    <a:pt x="7496" y="3940"/>
                    <a:pt x="7486" y="4052"/>
                  </a:cubicBezTo>
                  <a:cubicBezTo>
                    <a:pt x="7346" y="4220"/>
                    <a:pt x="7216" y="4341"/>
                    <a:pt x="7132" y="4425"/>
                  </a:cubicBezTo>
                  <a:cubicBezTo>
                    <a:pt x="7020" y="4528"/>
                    <a:pt x="6926" y="4575"/>
                    <a:pt x="6842" y="4575"/>
                  </a:cubicBezTo>
                  <a:cubicBezTo>
                    <a:pt x="6721" y="4575"/>
                    <a:pt x="6665" y="4500"/>
                    <a:pt x="6665" y="4332"/>
                  </a:cubicBezTo>
                  <a:cubicBezTo>
                    <a:pt x="6665" y="4220"/>
                    <a:pt x="6702" y="3987"/>
                    <a:pt x="6786" y="3623"/>
                  </a:cubicBezTo>
                  <a:cubicBezTo>
                    <a:pt x="6880" y="3203"/>
                    <a:pt x="6926" y="2913"/>
                    <a:pt x="6926" y="2745"/>
                  </a:cubicBezTo>
                  <a:cubicBezTo>
                    <a:pt x="6926" y="2474"/>
                    <a:pt x="6796" y="2353"/>
                    <a:pt x="6525" y="2353"/>
                  </a:cubicBezTo>
                  <a:cubicBezTo>
                    <a:pt x="6385" y="2353"/>
                    <a:pt x="6245" y="2400"/>
                    <a:pt x="6086" y="2493"/>
                  </a:cubicBezTo>
                  <a:cubicBezTo>
                    <a:pt x="5918" y="2586"/>
                    <a:pt x="5760" y="2745"/>
                    <a:pt x="5582" y="2969"/>
                  </a:cubicBezTo>
                  <a:cubicBezTo>
                    <a:pt x="5414" y="3193"/>
                    <a:pt x="5255" y="3483"/>
                    <a:pt x="5125" y="3828"/>
                  </a:cubicBezTo>
                  <a:cubicBezTo>
                    <a:pt x="5134" y="3641"/>
                    <a:pt x="5162" y="3492"/>
                    <a:pt x="5181" y="3380"/>
                  </a:cubicBezTo>
                  <a:cubicBezTo>
                    <a:pt x="5209" y="3249"/>
                    <a:pt x="5246" y="3109"/>
                    <a:pt x="5274" y="2941"/>
                  </a:cubicBezTo>
                  <a:cubicBezTo>
                    <a:pt x="5339" y="2708"/>
                    <a:pt x="5367" y="2558"/>
                    <a:pt x="5367" y="2502"/>
                  </a:cubicBezTo>
                  <a:cubicBezTo>
                    <a:pt x="5367" y="2446"/>
                    <a:pt x="5358" y="2409"/>
                    <a:pt x="5321" y="2381"/>
                  </a:cubicBezTo>
                  <a:cubicBezTo>
                    <a:pt x="5293" y="2362"/>
                    <a:pt x="5227" y="2353"/>
                    <a:pt x="5153" y="2353"/>
                  </a:cubicBezTo>
                  <a:cubicBezTo>
                    <a:pt x="4994" y="2353"/>
                    <a:pt x="4882" y="2372"/>
                    <a:pt x="4798" y="2428"/>
                  </a:cubicBezTo>
                  <a:cubicBezTo>
                    <a:pt x="4714" y="2493"/>
                    <a:pt x="4658" y="2568"/>
                    <a:pt x="4611" y="2698"/>
                  </a:cubicBezTo>
                  <a:cubicBezTo>
                    <a:pt x="4471" y="3156"/>
                    <a:pt x="4387" y="3641"/>
                    <a:pt x="4387" y="4155"/>
                  </a:cubicBezTo>
                  <a:cubicBezTo>
                    <a:pt x="4145" y="4248"/>
                    <a:pt x="3855" y="4332"/>
                    <a:pt x="3529" y="4407"/>
                  </a:cubicBezTo>
                  <a:cubicBezTo>
                    <a:pt x="3146" y="4481"/>
                    <a:pt x="2782" y="4519"/>
                    <a:pt x="2446" y="4519"/>
                  </a:cubicBezTo>
                  <a:cubicBezTo>
                    <a:pt x="1914" y="4519"/>
                    <a:pt x="1541" y="4453"/>
                    <a:pt x="1298" y="4323"/>
                  </a:cubicBezTo>
                  <a:cubicBezTo>
                    <a:pt x="1065" y="4192"/>
                    <a:pt x="934" y="3996"/>
                    <a:pt x="934" y="3735"/>
                  </a:cubicBezTo>
                  <a:cubicBezTo>
                    <a:pt x="934" y="3585"/>
                    <a:pt x="981" y="3445"/>
                    <a:pt x="1093" y="3305"/>
                  </a:cubicBezTo>
                  <a:cubicBezTo>
                    <a:pt x="1195" y="3175"/>
                    <a:pt x="1354" y="3063"/>
                    <a:pt x="1578" y="2979"/>
                  </a:cubicBezTo>
                  <a:cubicBezTo>
                    <a:pt x="1802" y="2895"/>
                    <a:pt x="2091" y="2848"/>
                    <a:pt x="2427" y="2839"/>
                  </a:cubicBezTo>
                  <a:cubicBezTo>
                    <a:pt x="2679" y="2839"/>
                    <a:pt x="2801" y="2698"/>
                    <a:pt x="2801" y="2418"/>
                  </a:cubicBezTo>
                  <a:cubicBezTo>
                    <a:pt x="2801" y="2334"/>
                    <a:pt x="2782" y="2269"/>
                    <a:pt x="2745" y="2232"/>
                  </a:cubicBezTo>
                  <a:cubicBezTo>
                    <a:pt x="2707" y="2194"/>
                    <a:pt x="2642" y="2176"/>
                    <a:pt x="2558" y="2176"/>
                  </a:cubicBezTo>
                  <a:cubicBezTo>
                    <a:pt x="2194" y="2166"/>
                    <a:pt x="1942" y="2092"/>
                    <a:pt x="1774" y="1961"/>
                  </a:cubicBezTo>
                  <a:cubicBezTo>
                    <a:pt x="1615" y="1840"/>
                    <a:pt x="1541" y="1681"/>
                    <a:pt x="1541" y="1485"/>
                  </a:cubicBezTo>
                  <a:cubicBezTo>
                    <a:pt x="1541" y="1233"/>
                    <a:pt x="1653" y="1028"/>
                    <a:pt x="1858" y="888"/>
                  </a:cubicBezTo>
                  <a:cubicBezTo>
                    <a:pt x="2073" y="748"/>
                    <a:pt x="2353" y="673"/>
                    <a:pt x="2698" y="673"/>
                  </a:cubicBezTo>
                  <a:cubicBezTo>
                    <a:pt x="2959" y="673"/>
                    <a:pt x="3146" y="720"/>
                    <a:pt x="3258" y="813"/>
                  </a:cubicBezTo>
                  <a:cubicBezTo>
                    <a:pt x="3379" y="906"/>
                    <a:pt x="3426" y="1018"/>
                    <a:pt x="3426" y="1168"/>
                  </a:cubicBezTo>
                  <a:cubicBezTo>
                    <a:pt x="3426" y="1214"/>
                    <a:pt x="3407" y="1308"/>
                    <a:pt x="3389" y="1448"/>
                  </a:cubicBezTo>
                  <a:cubicBezTo>
                    <a:pt x="3361" y="1532"/>
                    <a:pt x="3351" y="1616"/>
                    <a:pt x="3351" y="1681"/>
                  </a:cubicBezTo>
                  <a:cubicBezTo>
                    <a:pt x="3351" y="1793"/>
                    <a:pt x="3389" y="1858"/>
                    <a:pt x="3445" y="1914"/>
                  </a:cubicBezTo>
                  <a:cubicBezTo>
                    <a:pt x="3519" y="1961"/>
                    <a:pt x="3594" y="1998"/>
                    <a:pt x="3715" y="1998"/>
                  </a:cubicBezTo>
                  <a:cubicBezTo>
                    <a:pt x="3874" y="1998"/>
                    <a:pt x="4005" y="1933"/>
                    <a:pt x="4098" y="1774"/>
                  </a:cubicBezTo>
                  <a:cubicBezTo>
                    <a:pt x="4191" y="1625"/>
                    <a:pt x="4229" y="1429"/>
                    <a:pt x="4229" y="1186"/>
                  </a:cubicBezTo>
                  <a:cubicBezTo>
                    <a:pt x="4229" y="832"/>
                    <a:pt x="4098" y="552"/>
                    <a:pt x="3846" y="328"/>
                  </a:cubicBezTo>
                  <a:cubicBezTo>
                    <a:pt x="3585" y="113"/>
                    <a:pt x="3202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bensound-tenderness.mp3" descr="bensound-tenderness.mp3">
            <a:hlinkClick r:id="" action="ppaction://media"/>
            <a:extLst>
              <a:ext uri="{FF2B5EF4-FFF2-40B4-BE49-F238E27FC236}">
                <a16:creationId xmlns:a16="http://schemas.microsoft.com/office/drawing/2014/main" xmlns="" id="{C02D94E8-B559-C74B-A242-3DD5411DE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446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40"/>
          <p:cNvSpPr/>
          <p:nvPr/>
        </p:nvSpPr>
        <p:spPr>
          <a:xfrm>
            <a:off x="4578258" y="1886757"/>
            <a:ext cx="2288400" cy="306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u lịch Việt Nam đứng thứ 4 trong ASEAN về lượng khách quốc tế - Báo Đồng  Nai điện tử">
            <a:extLst>
              <a:ext uri="{FF2B5EF4-FFF2-40B4-BE49-F238E27FC236}">
                <a16:creationId xmlns:a16="http://schemas.microsoft.com/office/drawing/2014/main" xmlns="" id="{2637B1F5-34F1-DC43-BF6B-C8035F7BA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r="38886"/>
          <a:stretch/>
        </p:blipFill>
        <p:spPr bwMode="auto">
          <a:xfrm>
            <a:off x="4727814" y="2014260"/>
            <a:ext cx="2015870" cy="28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7" name="Google Shape;3017;p40"/>
          <p:cNvSpPr/>
          <p:nvPr/>
        </p:nvSpPr>
        <p:spPr>
          <a:xfrm rot="-251117">
            <a:off x="1807691" y="1067317"/>
            <a:ext cx="1666513" cy="1510125"/>
          </a:xfrm>
          <a:custGeom>
            <a:avLst/>
            <a:gdLst/>
            <a:ahLst/>
            <a:cxnLst/>
            <a:rect l="l" t="t" r="r" b="b"/>
            <a:pathLst>
              <a:path w="11202" h="15446" extrusionOk="0">
                <a:moveTo>
                  <a:pt x="1176" y="0"/>
                </a:moveTo>
                <a:lnTo>
                  <a:pt x="0" y="11741"/>
                </a:lnTo>
                <a:lnTo>
                  <a:pt x="2351" y="15446"/>
                </a:lnTo>
                <a:lnTo>
                  <a:pt x="10204" y="15446"/>
                </a:lnTo>
                <a:lnTo>
                  <a:pt x="11202" y="11923"/>
                </a:lnTo>
                <a:lnTo>
                  <a:pt x="10474" y="4155"/>
                </a:lnTo>
                <a:cubicBezTo>
                  <a:pt x="10474" y="4155"/>
                  <a:pt x="9021" y="1142"/>
                  <a:pt x="8399" y="544"/>
                </a:cubicBezTo>
                <a:cubicBezTo>
                  <a:pt x="7914" y="489"/>
                  <a:pt x="1176" y="0"/>
                  <a:pt x="11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8" name="Google Shape;3018;p40"/>
          <p:cNvSpPr txBox="1">
            <a:spLocks noGrp="1"/>
          </p:cNvSpPr>
          <p:nvPr>
            <p:ph type="title"/>
          </p:nvPr>
        </p:nvSpPr>
        <p:spPr>
          <a:xfrm>
            <a:off x="721097" y="2882298"/>
            <a:ext cx="38397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" name="Google Shape;3020;p40"/>
          <p:cNvSpPr txBox="1">
            <a:spLocks noGrp="1"/>
          </p:cNvSpPr>
          <p:nvPr>
            <p:ph type="title" idx="2"/>
          </p:nvPr>
        </p:nvSpPr>
        <p:spPr>
          <a:xfrm>
            <a:off x="721100" y="1262425"/>
            <a:ext cx="38397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1" name="Google Shape;3021;p40"/>
          <p:cNvSpPr/>
          <p:nvPr/>
        </p:nvSpPr>
        <p:spPr>
          <a:xfrm>
            <a:off x="7005350" y="212925"/>
            <a:ext cx="1861200" cy="248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4" name="Google Shape;3024;p40"/>
          <p:cNvPicPr preferRelativeResize="0"/>
          <p:nvPr/>
        </p:nvPicPr>
        <p:blipFill rotWithShape="1">
          <a:blip r:embed="rId4">
            <a:alphaModFix/>
          </a:blip>
          <a:srcRect l="2022" t="3327" r="66576" b="31295"/>
          <a:stretch/>
        </p:blipFill>
        <p:spPr>
          <a:xfrm flipH="1">
            <a:off x="7116500" y="313575"/>
            <a:ext cx="1638900" cy="227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5" name="Google Shape;3025;p40"/>
          <p:cNvGrpSpPr/>
          <p:nvPr/>
        </p:nvGrpSpPr>
        <p:grpSpPr>
          <a:xfrm>
            <a:off x="7099604" y="2108405"/>
            <a:ext cx="604435" cy="967613"/>
            <a:chOff x="7193270" y="2108414"/>
            <a:chExt cx="501856" cy="803465"/>
          </a:xfrm>
        </p:grpSpPr>
        <p:sp>
          <p:nvSpPr>
            <p:cNvPr id="3026" name="Google Shape;3026;p40"/>
            <p:cNvSpPr/>
            <p:nvPr/>
          </p:nvSpPr>
          <p:spPr>
            <a:xfrm rot="575176">
              <a:off x="7253075" y="2135003"/>
              <a:ext cx="382246" cy="750286"/>
            </a:xfrm>
            <a:custGeom>
              <a:avLst/>
              <a:gdLst/>
              <a:ahLst/>
              <a:cxnLst/>
              <a:rect l="l" t="t" r="r" b="b"/>
              <a:pathLst>
                <a:path w="9767" h="19171" extrusionOk="0">
                  <a:moveTo>
                    <a:pt x="7648" y="0"/>
                  </a:moveTo>
                  <a:lnTo>
                    <a:pt x="1566" y="1289"/>
                  </a:lnTo>
                  <a:lnTo>
                    <a:pt x="1" y="17417"/>
                  </a:lnTo>
                  <a:lnTo>
                    <a:pt x="6264" y="19170"/>
                  </a:lnTo>
                  <a:lnTo>
                    <a:pt x="9767" y="16033"/>
                  </a:lnTo>
                  <a:lnTo>
                    <a:pt x="7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7" name="Google Shape;3027;p40"/>
            <p:cNvSpPr/>
            <p:nvPr/>
          </p:nvSpPr>
          <p:spPr>
            <a:xfrm rot="575176">
              <a:off x="7327965" y="2219263"/>
              <a:ext cx="232471" cy="479461"/>
            </a:xfrm>
            <a:custGeom>
              <a:avLst/>
              <a:gdLst/>
              <a:ahLst/>
              <a:cxnLst/>
              <a:rect l="l" t="t" r="r" b="b"/>
              <a:pathLst>
                <a:path w="5940" h="12251" extrusionOk="0">
                  <a:moveTo>
                    <a:pt x="3557" y="0"/>
                  </a:moveTo>
                  <a:cubicBezTo>
                    <a:pt x="2560" y="615"/>
                    <a:pt x="1617" y="1046"/>
                    <a:pt x="0" y="1213"/>
                  </a:cubicBezTo>
                  <a:lnTo>
                    <a:pt x="0" y="1548"/>
                  </a:lnTo>
                  <a:lnTo>
                    <a:pt x="1449" y="1548"/>
                  </a:lnTo>
                  <a:cubicBezTo>
                    <a:pt x="2163" y="1548"/>
                    <a:pt x="2512" y="1780"/>
                    <a:pt x="2512" y="2378"/>
                  </a:cubicBezTo>
                  <a:lnTo>
                    <a:pt x="2512" y="10778"/>
                  </a:lnTo>
                  <a:cubicBezTo>
                    <a:pt x="2512" y="11611"/>
                    <a:pt x="1832" y="11840"/>
                    <a:pt x="236" y="11840"/>
                  </a:cubicBezTo>
                  <a:lnTo>
                    <a:pt x="236" y="12250"/>
                  </a:lnTo>
                  <a:lnTo>
                    <a:pt x="5939" y="12250"/>
                  </a:lnTo>
                  <a:lnTo>
                    <a:pt x="5939" y="11837"/>
                  </a:lnTo>
                  <a:cubicBezTo>
                    <a:pt x="4323" y="11837"/>
                    <a:pt x="3557" y="11605"/>
                    <a:pt x="3557" y="10774"/>
                  </a:cubicBezTo>
                  <a:lnTo>
                    <a:pt x="3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28" name="Google Shape;3028;p40"/>
          <p:cNvGrpSpPr/>
          <p:nvPr/>
        </p:nvGrpSpPr>
        <p:grpSpPr>
          <a:xfrm>
            <a:off x="7798200" y="2189227"/>
            <a:ext cx="898499" cy="190203"/>
            <a:chOff x="7832800" y="2446852"/>
            <a:chExt cx="898499" cy="190203"/>
          </a:xfrm>
        </p:grpSpPr>
        <p:sp>
          <p:nvSpPr>
            <p:cNvPr id="3029" name="Google Shape;3029;p40"/>
            <p:cNvSpPr/>
            <p:nvPr/>
          </p:nvSpPr>
          <p:spPr>
            <a:xfrm>
              <a:off x="8394508" y="2529952"/>
              <a:ext cx="291996" cy="86455"/>
            </a:xfrm>
            <a:custGeom>
              <a:avLst/>
              <a:gdLst/>
              <a:ahLst/>
              <a:cxnLst/>
              <a:rect l="l" t="t" r="r" b="b"/>
              <a:pathLst>
                <a:path w="8018" h="2374" extrusionOk="0">
                  <a:moveTo>
                    <a:pt x="6662" y="76"/>
                  </a:moveTo>
                  <a:cubicBezTo>
                    <a:pt x="6740" y="76"/>
                    <a:pt x="6814" y="109"/>
                    <a:pt x="6870" y="162"/>
                  </a:cubicBezTo>
                  <a:cubicBezTo>
                    <a:pt x="6941" y="244"/>
                    <a:pt x="6945" y="360"/>
                    <a:pt x="6914" y="455"/>
                  </a:cubicBezTo>
                  <a:cubicBezTo>
                    <a:pt x="6870" y="626"/>
                    <a:pt x="6743" y="763"/>
                    <a:pt x="6596" y="862"/>
                  </a:cubicBezTo>
                  <a:cubicBezTo>
                    <a:pt x="6449" y="961"/>
                    <a:pt x="6282" y="1026"/>
                    <a:pt x="6121" y="1081"/>
                  </a:cubicBezTo>
                  <a:cubicBezTo>
                    <a:pt x="6138" y="872"/>
                    <a:pt x="6190" y="667"/>
                    <a:pt x="6275" y="472"/>
                  </a:cubicBezTo>
                  <a:cubicBezTo>
                    <a:pt x="6316" y="380"/>
                    <a:pt x="6367" y="285"/>
                    <a:pt x="6436" y="209"/>
                  </a:cubicBezTo>
                  <a:cubicBezTo>
                    <a:pt x="6494" y="144"/>
                    <a:pt x="6565" y="80"/>
                    <a:pt x="6651" y="76"/>
                  </a:cubicBezTo>
                  <a:cubicBezTo>
                    <a:pt x="6655" y="76"/>
                    <a:pt x="6658" y="76"/>
                    <a:pt x="6662" y="76"/>
                  </a:cubicBezTo>
                  <a:close/>
                  <a:moveTo>
                    <a:pt x="3808" y="959"/>
                  </a:moveTo>
                  <a:cubicBezTo>
                    <a:pt x="3921" y="959"/>
                    <a:pt x="4023" y="1056"/>
                    <a:pt x="4023" y="1173"/>
                  </a:cubicBezTo>
                  <a:cubicBezTo>
                    <a:pt x="4023" y="1337"/>
                    <a:pt x="3873" y="1443"/>
                    <a:pt x="3739" y="1508"/>
                  </a:cubicBezTo>
                  <a:cubicBezTo>
                    <a:pt x="3695" y="1528"/>
                    <a:pt x="3640" y="1545"/>
                    <a:pt x="3579" y="1563"/>
                  </a:cubicBezTo>
                  <a:cubicBezTo>
                    <a:pt x="3493" y="1566"/>
                    <a:pt x="3408" y="1566"/>
                    <a:pt x="3323" y="1573"/>
                  </a:cubicBezTo>
                  <a:cubicBezTo>
                    <a:pt x="3340" y="1457"/>
                    <a:pt x="3377" y="1344"/>
                    <a:pt x="3439" y="1248"/>
                  </a:cubicBezTo>
                  <a:cubicBezTo>
                    <a:pt x="3510" y="1135"/>
                    <a:pt x="3623" y="1012"/>
                    <a:pt x="3750" y="968"/>
                  </a:cubicBezTo>
                  <a:cubicBezTo>
                    <a:pt x="3769" y="962"/>
                    <a:pt x="3788" y="959"/>
                    <a:pt x="3808" y="959"/>
                  </a:cubicBezTo>
                  <a:close/>
                  <a:moveTo>
                    <a:pt x="5566" y="1500"/>
                  </a:moveTo>
                  <a:cubicBezTo>
                    <a:pt x="5733" y="1500"/>
                    <a:pt x="5901" y="1526"/>
                    <a:pt x="6060" y="1580"/>
                  </a:cubicBezTo>
                  <a:cubicBezTo>
                    <a:pt x="6162" y="1614"/>
                    <a:pt x="6275" y="1665"/>
                    <a:pt x="6340" y="1754"/>
                  </a:cubicBezTo>
                  <a:cubicBezTo>
                    <a:pt x="6412" y="1853"/>
                    <a:pt x="6395" y="1983"/>
                    <a:pt x="6313" y="2072"/>
                  </a:cubicBezTo>
                  <a:cubicBezTo>
                    <a:pt x="6250" y="2138"/>
                    <a:pt x="6168" y="2163"/>
                    <a:pt x="6080" y="2163"/>
                  </a:cubicBezTo>
                  <a:cubicBezTo>
                    <a:pt x="5901" y="2163"/>
                    <a:pt x="5695" y="2058"/>
                    <a:pt x="5564" y="1983"/>
                  </a:cubicBezTo>
                  <a:cubicBezTo>
                    <a:pt x="5376" y="1867"/>
                    <a:pt x="5216" y="1720"/>
                    <a:pt x="5058" y="1566"/>
                  </a:cubicBezTo>
                  <a:cubicBezTo>
                    <a:pt x="5137" y="1556"/>
                    <a:pt x="5219" y="1539"/>
                    <a:pt x="5301" y="1522"/>
                  </a:cubicBezTo>
                  <a:cubicBezTo>
                    <a:pt x="5389" y="1507"/>
                    <a:pt x="5477" y="1500"/>
                    <a:pt x="5566" y="1500"/>
                  </a:cubicBezTo>
                  <a:close/>
                  <a:moveTo>
                    <a:pt x="2328" y="1733"/>
                  </a:moveTo>
                  <a:cubicBezTo>
                    <a:pt x="2345" y="1733"/>
                    <a:pt x="2362" y="1737"/>
                    <a:pt x="2379" y="1737"/>
                  </a:cubicBezTo>
                  <a:cubicBezTo>
                    <a:pt x="2591" y="1781"/>
                    <a:pt x="2793" y="1887"/>
                    <a:pt x="2960" y="2034"/>
                  </a:cubicBezTo>
                  <a:cubicBezTo>
                    <a:pt x="3015" y="2085"/>
                    <a:pt x="3080" y="2140"/>
                    <a:pt x="3121" y="2205"/>
                  </a:cubicBezTo>
                  <a:cubicBezTo>
                    <a:pt x="3138" y="2232"/>
                    <a:pt x="3152" y="2273"/>
                    <a:pt x="3135" y="2307"/>
                  </a:cubicBezTo>
                  <a:lnTo>
                    <a:pt x="3121" y="2318"/>
                  </a:lnTo>
                  <a:cubicBezTo>
                    <a:pt x="3118" y="2314"/>
                    <a:pt x="3104" y="2314"/>
                    <a:pt x="3104" y="2314"/>
                  </a:cubicBezTo>
                  <a:cubicBezTo>
                    <a:pt x="3080" y="2307"/>
                    <a:pt x="3053" y="2297"/>
                    <a:pt x="3032" y="2287"/>
                  </a:cubicBezTo>
                  <a:cubicBezTo>
                    <a:pt x="2875" y="2229"/>
                    <a:pt x="2718" y="2164"/>
                    <a:pt x="2581" y="2065"/>
                  </a:cubicBezTo>
                  <a:cubicBezTo>
                    <a:pt x="2465" y="1979"/>
                    <a:pt x="2369" y="1870"/>
                    <a:pt x="2328" y="1733"/>
                  </a:cubicBezTo>
                  <a:close/>
                  <a:moveTo>
                    <a:pt x="6736" y="0"/>
                  </a:moveTo>
                  <a:cubicBezTo>
                    <a:pt x="6507" y="0"/>
                    <a:pt x="6318" y="138"/>
                    <a:pt x="6196" y="329"/>
                  </a:cubicBezTo>
                  <a:cubicBezTo>
                    <a:pt x="6036" y="585"/>
                    <a:pt x="5957" y="893"/>
                    <a:pt x="5947" y="1190"/>
                  </a:cubicBezTo>
                  <a:cubicBezTo>
                    <a:pt x="5246" y="1381"/>
                    <a:pt x="4529" y="1504"/>
                    <a:pt x="3804" y="1545"/>
                  </a:cubicBezTo>
                  <a:cubicBezTo>
                    <a:pt x="3965" y="1477"/>
                    <a:pt x="4139" y="1371"/>
                    <a:pt x="4180" y="1197"/>
                  </a:cubicBezTo>
                  <a:cubicBezTo>
                    <a:pt x="4227" y="1001"/>
                    <a:pt x="4065" y="879"/>
                    <a:pt x="3887" y="879"/>
                  </a:cubicBezTo>
                  <a:cubicBezTo>
                    <a:pt x="3884" y="879"/>
                    <a:pt x="3882" y="879"/>
                    <a:pt x="3880" y="879"/>
                  </a:cubicBezTo>
                  <a:cubicBezTo>
                    <a:pt x="3681" y="883"/>
                    <a:pt x="3490" y="999"/>
                    <a:pt x="3360" y="1149"/>
                  </a:cubicBezTo>
                  <a:cubicBezTo>
                    <a:pt x="3254" y="1269"/>
                    <a:pt x="3189" y="1412"/>
                    <a:pt x="3162" y="1566"/>
                  </a:cubicBezTo>
                  <a:cubicBezTo>
                    <a:pt x="2776" y="1566"/>
                    <a:pt x="2393" y="1549"/>
                    <a:pt x="2007" y="1508"/>
                  </a:cubicBezTo>
                  <a:cubicBezTo>
                    <a:pt x="1453" y="1446"/>
                    <a:pt x="907" y="1344"/>
                    <a:pt x="367" y="1204"/>
                  </a:cubicBezTo>
                  <a:cubicBezTo>
                    <a:pt x="359" y="1202"/>
                    <a:pt x="351" y="1201"/>
                    <a:pt x="342" y="1201"/>
                  </a:cubicBezTo>
                  <a:cubicBezTo>
                    <a:pt x="228" y="1201"/>
                    <a:pt x="1" y="1330"/>
                    <a:pt x="165" y="1375"/>
                  </a:cubicBezTo>
                  <a:cubicBezTo>
                    <a:pt x="814" y="1545"/>
                    <a:pt x="1477" y="1658"/>
                    <a:pt x="2144" y="1709"/>
                  </a:cubicBezTo>
                  <a:cubicBezTo>
                    <a:pt x="2178" y="1870"/>
                    <a:pt x="2284" y="2010"/>
                    <a:pt x="2417" y="2109"/>
                  </a:cubicBezTo>
                  <a:cubicBezTo>
                    <a:pt x="2502" y="2171"/>
                    <a:pt x="2591" y="2222"/>
                    <a:pt x="2690" y="2260"/>
                  </a:cubicBezTo>
                  <a:cubicBezTo>
                    <a:pt x="2776" y="2297"/>
                    <a:pt x="2871" y="2342"/>
                    <a:pt x="2964" y="2366"/>
                  </a:cubicBezTo>
                  <a:cubicBezTo>
                    <a:pt x="2989" y="2371"/>
                    <a:pt x="3015" y="2374"/>
                    <a:pt x="3042" y="2374"/>
                  </a:cubicBezTo>
                  <a:cubicBezTo>
                    <a:pt x="3114" y="2374"/>
                    <a:pt x="3190" y="2353"/>
                    <a:pt x="3247" y="2311"/>
                  </a:cubicBezTo>
                  <a:cubicBezTo>
                    <a:pt x="3323" y="2249"/>
                    <a:pt x="3302" y="2174"/>
                    <a:pt x="3247" y="2109"/>
                  </a:cubicBezTo>
                  <a:cubicBezTo>
                    <a:pt x="3131" y="1969"/>
                    <a:pt x="2977" y="1853"/>
                    <a:pt x="2813" y="1771"/>
                  </a:cubicBezTo>
                  <a:cubicBezTo>
                    <a:pt x="2789" y="1761"/>
                    <a:pt x="2759" y="1747"/>
                    <a:pt x="2735" y="1737"/>
                  </a:cubicBezTo>
                  <a:lnTo>
                    <a:pt x="2735" y="1737"/>
                  </a:lnTo>
                  <a:cubicBezTo>
                    <a:pt x="2824" y="1739"/>
                    <a:pt x="2913" y="1740"/>
                    <a:pt x="3002" y="1740"/>
                  </a:cubicBezTo>
                  <a:cubicBezTo>
                    <a:pt x="3622" y="1740"/>
                    <a:pt x="4245" y="1688"/>
                    <a:pt x="4860" y="1590"/>
                  </a:cubicBezTo>
                  <a:cubicBezTo>
                    <a:pt x="5172" y="1892"/>
                    <a:pt x="5567" y="2252"/>
                    <a:pt x="6022" y="2252"/>
                  </a:cubicBezTo>
                  <a:cubicBezTo>
                    <a:pt x="6046" y="2252"/>
                    <a:pt x="6070" y="2251"/>
                    <a:pt x="6094" y="2249"/>
                  </a:cubicBezTo>
                  <a:cubicBezTo>
                    <a:pt x="6309" y="2232"/>
                    <a:pt x="6565" y="2075"/>
                    <a:pt x="6545" y="1833"/>
                  </a:cubicBezTo>
                  <a:cubicBezTo>
                    <a:pt x="6528" y="1610"/>
                    <a:pt x="6278" y="1504"/>
                    <a:pt x="6094" y="1453"/>
                  </a:cubicBezTo>
                  <a:cubicBezTo>
                    <a:pt x="5991" y="1422"/>
                    <a:pt x="5889" y="1405"/>
                    <a:pt x="5786" y="1392"/>
                  </a:cubicBezTo>
                  <a:cubicBezTo>
                    <a:pt x="5940" y="1354"/>
                    <a:pt x="6094" y="1310"/>
                    <a:pt x="6244" y="1269"/>
                  </a:cubicBezTo>
                  <a:cubicBezTo>
                    <a:pt x="6808" y="1101"/>
                    <a:pt x="7355" y="889"/>
                    <a:pt x="7884" y="633"/>
                  </a:cubicBezTo>
                  <a:cubicBezTo>
                    <a:pt x="7925" y="609"/>
                    <a:pt x="8018" y="565"/>
                    <a:pt x="7973" y="503"/>
                  </a:cubicBezTo>
                  <a:cubicBezTo>
                    <a:pt x="7964" y="490"/>
                    <a:pt x="7942" y="486"/>
                    <a:pt x="7917" y="486"/>
                  </a:cubicBezTo>
                  <a:cubicBezTo>
                    <a:pt x="7867" y="486"/>
                    <a:pt x="7800" y="503"/>
                    <a:pt x="7768" y="517"/>
                  </a:cubicBezTo>
                  <a:cubicBezTo>
                    <a:pt x="7235" y="773"/>
                    <a:pt x="6682" y="985"/>
                    <a:pt x="6111" y="1149"/>
                  </a:cubicBezTo>
                  <a:cubicBezTo>
                    <a:pt x="6487" y="1026"/>
                    <a:pt x="6958" y="845"/>
                    <a:pt x="7075" y="431"/>
                  </a:cubicBezTo>
                  <a:cubicBezTo>
                    <a:pt x="7102" y="319"/>
                    <a:pt x="7098" y="196"/>
                    <a:pt x="7023" y="107"/>
                  </a:cubicBezTo>
                  <a:cubicBezTo>
                    <a:pt x="6958" y="35"/>
                    <a:pt x="6856" y="4"/>
                    <a:pt x="6760" y="1"/>
                  </a:cubicBezTo>
                  <a:cubicBezTo>
                    <a:pt x="6752" y="1"/>
                    <a:pt x="6744" y="0"/>
                    <a:pt x="6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0" name="Google Shape;3030;p40"/>
            <p:cNvSpPr/>
            <p:nvPr/>
          </p:nvSpPr>
          <p:spPr>
            <a:xfrm>
              <a:off x="8688326" y="2510032"/>
              <a:ext cx="42973" cy="34196"/>
            </a:xfrm>
            <a:custGeom>
              <a:avLst/>
              <a:gdLst/>
              <a:ahLst/>
              <a:cxnLst/>
              <a:rect l="l" t="t" r="r" b="b"/>
              <a:pathLst>
                <a:path w="1180" h="939" extrusionOk="0">
                  <a:moveTo>
                    <a:pt x="720" y="59"/>
                  </a:moveTo>
                  <a:cubicBezTo>
                    <a:pt x="722" y="59"/>
                    <a:pt x="723" y="59"/>
                    <a:pt x="725" y="59"/>
                  </a:cubicBezTo>
                  <a:cubicBezTo>
                    <a:pt x="807" y="59"/>
                    <a:pt x="910" y="93"/>
                    <a:pt x="958" y="162"/>
                  </a:cubicBezTo>
                  <a:cubicBezTo>
                    <a:pt x="1012" y="244"/>
                    <a:pt x="958" y="350"/>
                    <a:pt x="910" y="418"/>
                  </a:cubicBezTo>
                  <a:cubicBezTo>
                    <a:pt x="828" y="548"/>
                    <a:pt x="698" y="633"/>
                    <a:pt x="561" y="691"/>
                  </a:cubicBezTo>
                  <a:cubicBezTo>
                    <a:pt x="431" y="753"/>
                    <a:pt x="295" y="797"/>
                    <a:pt x="162" y="845"/>
                  </a:cubicBezTo>
                  <a:cubicBezTo>
                    <a:pt x="206" y="668"/>
                    <a:pt x="247" y="486"/>
                    <a:pt x="346" y="329"/>
                  </a:cubicBezTo>
                  <a:cubicBezTo>
                    <a:pt x="424" y="201"/>
                    <a:pt x="558" y="59"/>
                    <a:pt x="720" y="59"/>
                  </a:cubicBezTo>
                  <a:close/>
                  <a:moveTo>
                    <a:pt x="814" y="0"/>
                  </a:moveTo>
                  <a:cubicBezTo>
                    <a:pt x="624" y="0"/>
                    <a:pt x="417" y="88"/>
                    <a:pt x="285" y="230"/>
                  </a:cubicBezTo>
                  <a:cubicBezTo>
                    <a:pt x="114" y="415"/>
                    <a:pt x="56" y="671"/>
                    <a:pt x="1" y="910"/>
                  </a:cubicBezTo>
                  <a:cubicBezTo>
                    <a:pt x="1" y="917"/>
                    <a:pt x="8" y="924"/>
                    <a:pt x="21" y="924"/>
                  </a:cubicBezTo>
                  <a:cubicBezTo>
                    <a:pt x="21" y="927"/>
                    <a:pt x="25" y="931"/>
                    <a:pt x="35" y="934"/>
                  </a:cubicBezTo>
                  <a:cubicBezTo>
                    <a:pt x="41" y="937"/>
                    <a:pt x="48" y="938"/>
                    <a:pt x="56" y="938"/>
                  </a:cubicBezTo>
                  <a:cubicBezTo>
                    <a:pt x="87" y="938"/>
                    <a:pt x="129" y="922"/>
                    <a:pt x="148" y="914"/>
                  </a:cubicBezTo>
                  <a:cubicBezTo>
                    <a:pt x="326" y="845"/>
                    <a:pt x="503" y="791"/>
                    <a:pt x="671" y="709"/>
                  </a:cubicBezTo>
                  <a:cubicBezTo>
                    <a:pt x="828" y="633"/>
                    <a:pt x="985" y="534"/>
                    <a:pt x="1081" y="384"/>
                  </a:cubicBezTo>
                  <a:cubicBezTo>
                    <a:pt x="1129" y="298"/>
                    <a:pt x="1180" y="189"/>
                    <a:pt x="1108" y="107"/>
                  </a:cubicBezTo>
                  <a:cubicBezTo>
                    <a:pt x="1043" y="35"/>
                    <a:pt x="941" y="5"/>
                    <a:pt x="845" y="1"/>
                  </a:cubicBezTo>
                  <a:cubicBezTo>
                    <a:pt x="835" y="1"/>
                    <a:pt x="824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1" name="Google Shape;3031;p40"/>
            <p:cNvSpPr/>
            <p:nvPr/>
          </p:nvSpPr>
          <p:spPr>
            <a:xfrm>
              <a:off x="7874644" y="2550126"/>
              <a:ext cx="290939" cy="86929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2" name="Google Shape;3032;p40"/>
            <p:cNvSpPr/>
            <p:nvPr/>
          </p:nvSpPr>
          <p:spPr>
            <a:xfrm>
              <a:off x="7832800" y="2530316"/>
              <a:ext cx="40460" cy="36636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3" name="Google Shape;3033;p40"/>
            <p:cNvSpPr/>
            <p:nvPr/>
          </p:nvSpPr>
          <p:spPr>
            <a:xfrm>
              <a:off x="8160815" y="2487965"/>
              <a:ext cx="77242" cy="113295"/>
            </a:xfrm>
            <a:custGeom>
              <a:avLst/>
              <a:gdLst/>
              <a:ahLst/>
              <a:cxnLst/>
              <a:rect l="l" t="t" r="r" b="b"/>
              <a:pathLst>
                <a:path w="2121" h="3111" extrusionOk="0">
                  <a:moveTo>
                    <a:pt x="2080" y="1"/>
                  </a:moveTo>
                  <a:cubicBezTo>
                    <a:pt x="2013" y="1"/>
                    <a:pt x="1880" y="31"/>
                    <a:pt x="1880" y="84"/>
                  </a:cubicBezTo>
                  <a:cubicBezTo>
                    <a:pt x="1860" y="597"/>
                    <a:pt x="1843" y="1106"/>
                    <a:pt x="1822" y="1619"/>
                  </a:cubicBezTo>
                  <a:cubicBezTo>
                    <a:pt x="1812" y="1872"/>
                    <a:pt x="1805" y="2121"/>
                    <a:pt x="1791" y="2370"/>
                  </a:cubicBezTo>
                  <a:cubicBezTo>
                    <a:pt x="1788" y="2470"/>
                    <a:pt x="1781" y="2572"/>
                    <a:pt x="1778" y="2668"/>
                  </a:cubicBezTo>
                  <a:cubicBezTo>
                    <a:pt x="1624" y="2251"/>
                    <a:pt x="1470" y="1837"/>
                    <a:pt x="1316" y="1417"/>
                  </a:cubicBezTo>
                  <a:cubicBezTo>
                    <a:pt x="1312" y="1403"/>
                    <a:pt x="1290" y="1397"/>
                    <a:pt x="1263" y="1397"/>
                  </a:cubicBezTo>
                  <a:cubicBezTo>
                    <a:pt x="1251" y="1397"/>
                    <a:pt x="1238" y="1398"/>
                    <a:pt x="1224" y="1400"/>
                  </a:cubicBezTo>
                  <a:cubicBezTo>
                    <a:pt x="1224" y="1369"/>
                    <a:pt x="1227" y="1345"/>
                    <a:pt x="1227" y="1315"/>
                  </a:cubicBezTo>
                  <a:cubicBezTo>
                    <a:pt x="1227" y="1299"/>
                    <a:pt x="1204" y="1293"/>
                    <a:pt x="1171" y="1293"/>
                  </a:cubicBezTo>
                  <a:cubicBezTo>
                    <a:pt x="1099" y="1293"/>
                    <a:pt x="985" y="1326"/>
                    <a:pt x="985" y="1379"/>
                  </a:cubicBezTo>
                  <a:cubicBezTo>
                    <a:pt x="978" y="1766"/>
                    <a:pt x="940" y="2152"/>
                    <a:pt x="865" y="2534"/>
                  </a:cubicBezTo>
                  <a:cubicBezTo>
                    <a:pt x="664" y="2121"/>
                    <a:pt x="462" y="1711"/>
                    <a:pt x="260" y="1297"/>
                  </a:cubicBezTo>
                  <a:cubicBezTo>
                    <a:pt x="253" y="1280"/>
                    <a:pt x="231" y="1273"/>
                    <a:pt x="203" y="1273"/>
                  </a:cubicBezTo>
                  <a:cubicBezTo>
                    <a:pt x="125" y="1273"/>
                    <a:pt x="0" y="1327"/>
                    <a:pt x="18" y="1362"/>
                  </a:cubicBezTo>
                  <a:cubicBezTo>
                    <a:pt x="271" y="1882"/>
                    <a:pt x="527" y="2405"/>
                    <a:pt x="780" y="2924"/>
                  </a:cubicBezTo>
                  <a:cubicBezTo>
                    <a:pt x="788" y="2943"/>
                    <a:pt x="813" y="2950"/>
                    <a:pt x="843" y="2950"/>
                  </a:cubicBezTo>
                  <a:cubicBezTo>
                    <a:pt x="913" y="2950"/>
                    <a:pt x="1013" y="2911"/>
                    <a:pt x="1022" y="2873"/>
                  </a:cubicBezTo>
                  <a:cubicBezTo>
                    <a:pt x="1111" y="2528"/>
                    <a:pt x="1166" y="2172"/>
                    <a:pt x="1197" y="1820"/>
                  </a:cubicBezTo>
                  <a:cubicBezTo>
                    <a:pt x="1354" y="2241"/>
                    <a:pt x="1508" y="2664"/>
                    <a:pt x="1668" y="3088"/>
                  </a:cubicBezTo>
                  <a:cubicBezTo>
                    <a:pt x="1674" y="3104"/>
                    <a:pt x="1692" y="3110"/>
                    <a:pt x="1715" y="3110"/>
                  </a:cubicBezTo>
                  <a:cubicBezTo>
                    <a:pt x="1777" y="3110"/>
                    <a:pt x="1880" y="3066"/>
                    <a:pt x="1897" y="3044"/>
                  </a:cubicBezTo>
                  <a:cubicBezTo>
                    <a:pt x="2048" y="2897"/>
                    <a:pt x="2017" y="2657"/>
                    <a:pt x="2027" y="2463"/>
                  </a:cubicBezTo>
                  <a:cubicBezTo>
                    <a:pt x="2034" y="2193"/>
                    <a:pt x="2048" y="1926"/>
                    <a:pt x="2054" y="1656"/>
                  </a:cubicBezTo>
                  <a:cubicBezTo>
                    <a:pt x="2078" y="1110"/>
                    <a:pt x="2099" y="559"/>
                    <a:pt x="2119" y="13"/>
                  </a:cubicBezTo>
                  <a:cubicBezTo>
                    <a:pt x="2120" y="5"/>
                    <a:pt x="210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4" name="Google Shape;3034;p40"/>
            <p:cNvSpPr/>
            <p:nvPr/>
          </p:nvSpPr>
          <p:spPr>
            <a:xfrm>
              <a:off x="8250840" y="2542369"/>
              <a:ext cx="14603" cy="77606"/>
            </a:xfrm>
            <a:custGeom>
              <a:avLst/>
              <a:gdLst/>
              <a:ahLst/>
              <a:cxnLst/>
              <a:rect l="l" t="t" r="r" b="b"/>
              <a:pathLst>
                <a:path w="401" h="2131" extrusionOk="0">
                  <a:moveTo>
                    <a:pt x="190" y="1"/>
                  </a:moveTo>
                  <a:cubicBezTo>
                    <a:pt x="118" y="1"/>
                    <a:pt x="0" y="35"/>
                    <a:pt x="3" y="87"/>
                  </a:cubicBezTo>
                  <a:cubicBezTo>
                    <a:pt x="16" y="760"/>
                    <a:pt x="61" y="1437"/>
                    <a:pt x="153" y="2110"/>
                  </a:cubicBezTo>
                  <a:cubicBezTo>
                    <a:pt x="155" y="2125"/>
                    <a:pt x="176" y="2131"/>
                    <a:pt x="205" y="2131"/>
                  </a:cubicBezTo>
                  <a:cubicBezTo>
                    <a:pt x="278" y="2131"/>
                    <a:pt x="401" y="2091"/>
                    <a:pt x="396" y="2045"/>
                  </a:cubicBezTo>
                  <a:cubicBezTo>
                    <a:pt x="310" y="1375"/>
                    <a:pt x="259" y="699"/>
                    <a:pt x="245" y="22"/>
                  </a:cubicBezTo>
                  <a:cubicBezTo>
                    <a:pt x="245" y="7"/>
                    <a:pt x="222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5" name="Google Shape;3035;p40"/>
            <p:cNvSpPr/>
            <p:nvPr/>
          </p:nvSpPr>
          <p:spPr>
            <a:xfrm>
              <a:off x="8248800" y="2523870"/>
              <a:ext cx="10124" cy="5754"/>
            </a:xfrm>
            <a:custGeom>
              <a:avLst/>
              <a:gdLst/>
              <a:ahLst/>
              <a:cxnLst/>
              <a:rect l="l" t="t" r="r" b="b"/>
              <a:pathLst>
                <a:path w="278" h="158" extrusionOk="0">
                  <a:moveTo>
                    <a:pt x="185" y="0"/>
                  </a:moveTo>
                  <a:cubicBezTo>
                    <a:pt x="134" y="0"/>
                    <a:pt x="45" y="14"/>
                    <a:pt x="25" y="72"/>
                  </a:cubicBezTo>
                  <a:cubicBezTo>
                    <a:pt x="1" y="124"/>
                    <a:pt x="42" y="158"/>
                    <a:pt x="93" y="158"/>
                  </a:cubicBezTo>
                  <a:cubicBezTo>
                    <a:pt x="144" y="158"/>
                    <a:pt x="233" y="141"/>
                    <a:pt x="254" y="86"/>
                  </a:cubicBezTo>
                  <a:cubicBezTo>
                    <a:pt x="277" y="35"/>
                    <a:pt x="23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6" name="Google Shape;3036;p40"/>
            <p:cNvSpPr/>
            <p:nvPr/>
          </p:nvSpPr>
          <p:spPr>
            <a:xfrm>
              <a:off x="8274948" y="2482029"/>
              <a:ext cx="36490" cy="127716"/>
            </a:xfrm>
            <a:custGeom>
              <a:avLst/>
              <a:gdLst/>
              <a:ahLst/>
              <a:cxnLst/>
              <a:rect l="l" t="t" r="r" b="b"/>
              <a:pathLst>
                <a:path w="1002" h="3507" extrusionOk="0">
                  <a:moveTo>
                    <a:pt x="347" y="0"/>
                  </a:moveTo>
                  <a:cubicBezTo>
                    <a:pt x="277" y="0"/>
                    <a:pt x="187" y="37"/>
                    <a:pt x="185" y="87"/>
                  </a:cubicBezTo>
                  <a:cubicBezTo>
                    <a:pt x="161" y="640"/>
                    <a:pt x="304" y="1208"/>
                    <a:pt x="393" y="1754"/>
                  </a:cubicBezTo>
                  <a:lnTo>
                    <a:pt x="393" y="1765"/>
                  </a:lnTo>
                  <a:cubicBezTo>
                    <a:pt x="284" y="1809"/>
                    <a:pt x="178" y="1864"/>
                    <a:pt x="69" y="1922"/>
                  </a:cubicBezTo>
                  <a:cubicBezTo>
                    <a:pt x="31" y="1942"/>
                    <a:pt x="0" y="1997"/>
                    <a:pt x="51" y="2024"/>
                  </a:cubicBezTo>
                  <a:cubicBezTo>
                    <a:pt x="68" y="2034"/>
                    <a:pt x="87" y="2038"/>
                    <a:pt x="106" y="2038"/>
                  </a:cubicBezTo>
                  <a:cubicBezTo>
                    <a:pt x="148" y="2038"/>
                    <a:pt x="194" y="2020"/>
                    <a:pt x="229" y="2004"/>
                  </a:cubicBezTo>
                  <a:cubicBezTo>
                    <a:pt x="287" y="1970"/>
                    <a:pt x="352" y="1939"/>
                    <a:pt x="421" y="1905"/>
                  </a:cubicBezTo>
                  <a:lnTo>
                    <a:pt x="677" y="3466"/>
                  </a:lnTo>
                  <a:cubicBezTo>
                    <a:pt x="682" y="3495"/>
                    <a:pt x="714" y="3507"/>
                    <a:pt x="753" y="3507"/>
                  </a:cubicBezTo>
                  <a:cubicBezTo>
                    <a:pt x="829" y="3507"/>
                    <a:pt x="931" y="3463"/>
                    <a:pt x="919" y="3405"/>
                  </a:cubicBezTo>
                  <a:cubicBezTo>
                    <a:pt x="831" y="2868"/>
                    <a:pt x="745" y="2339"/>
                    <a:pt x="656" y="1806"/>
                  </a:cubicBezTo>
                  <a:cubicBezTo>
                    <a:pt x="732" y="1778"/>
                    <a:pt x="810" y="1751"/>
                    <a:pt x="882" y="1730"/>
                  </a:cubicBezTo>
                  <a:cubicBezTo>
                    <a:pt x="919" y="1717"/>
                    <a:pt x="1001" y="1683"/>
                    <a:pt x="984" y="1628"/>
                  </a:cubicBezTo>
                  <a:cubicBezTo>
                    <a:pt x="980" y="1597"/>
                    <a:pt x="945" y="1587"/>
                    <a:pt x="910" y="1587"/>
                  </a:cubicBezTo>
                  <a:cubicBezTo>
                    <a:pt x="887" y="1587"/>
                    <a:pt x="863" y="1592"/>
                    <a:pt x="848" y="1597"/>
                  </a:cubicBezTo>
                  <a:cubicBezTo>
                    <a:pt x="776" y="1618"/>
                    <a:pt x="704" y="1642"/>
                    <a:pt x="636" y="1665"/>
                  </a:cubicBezTo>
                  <a:cubicBezTo>
                    <a:pt x="544" y="1139"/>
                    <a:pt x="407" y="589"/>
                    <a:pt x="431" y="56"/>
                  </a:cubicBezTo>
                  <a:cubicBezTo>
                    <a:pt x="432" y="17"/>
                    <a:pt x="39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7" name="Google Shape;3037;p40"/>
            <p:cNvSpPr/>
            <p:nvPr/>
          </p:nvSpPr>
          <p:spPr>
            <a:xfrm>
              <a:off x="8330158" y="2484978"/>
              <a:ext cx="49856" cy="116718"/>
            </a:xfrm>
            <a:custGeom>
              <a:avLst/>
              <a:gdLst/>
              <a:ahLst/>
              <a:cxnLst/>
              <a:rect l="l" t="t" r="r" b="b"/>
              <a:pathLst>
                <a:path w="1369" h="3205" extrusionOk="0">
                  <a:moveTo>
                    <a:pt x="171" y="0"/>
                  </a:moveTo>
                  <a:cubicBezTo>
                    <a:pt x="96" y="0"/>
                    <a:pt x="1" y="49"/>
                    <a:pt x="12" y="119"/>
                  </a:cubicBezTo>
                  <a:cubicBezTo>
                    <a:pt x="148" y="1120"/>
                    <a:pt x="189" y="2128"/>
                    <a:pt x="135" y="3129"/>
                  </a:cubicBezTo>
                  <a:cubicBezTo>
                    <a:pt x="132" y="3182"/>
                    <a:pt x="176" y="3205"/>
                    <a:pt x="229" y="3205"/>
                  </a:cubicBezTo>
                  <a:cubicBezTo>
                    <a:pt x="297" y="3205"/>
                    <a:pt x="378" y="3167"/>
                    <a:pt x="384" y="3109"/>
                  </a:cubicBezTo>
                  <a:cubicBezTo>
                    <a:pt x="405" y="2746"/>
                    <a:pt x="408" y="2387"/>
                    <a:pt x="405" y="2025"/>
                  </a:cubicBezTo>
                  <a:cubicBezTo>
                    <a:pt x="435" y="2012"/>
                    <a:pt x="463" y="1995"/>
                    <a:pt x="480" y="1967"/>
                  </a:cubicBezTo>
                  <a:cubicBezTo>
                    <a:pt x="548" y="1861"/>
                    <a:pt x="630" y="1721"/>
                    <a:pt x="753" y="1666"/>
                  </a:cubicBezTo>
                  <a:cubicBezTo>
                    <a:pt x="774" y="1656"/>
                    <a:pt x="799" y="1650"/>
                    <a:pt x="825" y="1650"/>
                  </a:cubicBezTo>
                  <a:cubicBezTo>
                    <a:pt x="843" y="1650"/>
                    <a:pt x="862" y="1653"/>
                    <a:pt x="880" y="1660"/>
                  </a:cubicBezTo>
                  <a:cubicBezTo>
                    <a:pt x="938" y="1684"/>
                    <a:pt x="975" y="1735"/>
                    <a:pt x="1003" y="1790"/>
                  </a:cubicBezTo>
                  <a:cubicBezTo>
                    <a:pt x="1136" y="2083"/>
                    <a:pt x="1143" y="2439"/>
                    <a:pt x="1061" y="2746"/>
                  </a:cubicBezTo>
                  <a:cubicBezTo>
                    <a:pt x="1051" y="2788"/>
                    <a:pt x="1089" y="2806"/>
                    <a:pt x="1139" y="2806"/>
                  </a:cubicBezTo>
                  <a:cubicBezTo>
                    <a:pt x="1206" y="2806"/>
                    <a:pt x="1293" y="2773"/>
                    <a:pt x="1307" y="2722"/>
                  </a:cubicBezTo>
                  <a:cubicBezTo>
                    <a:pt x="1355" y="2524"/>
                    <a:pt x="1368" y="2319"/>
                    <a:pt x="1344" y="2114"/>
                  </a:cubicBezTo>
                  <a:cubicBezTo>
                    <a:pt x="1331" y="2022"/>
                    <a:pt x="1310" y="1923"/>
                    <a:pt x="1279" y="1827"/>
                  </a:cubicBezTo>
                  <a:cubicBezTo>
                    <a:pt x="1256" y="1748"/>
                    <a:pt x="1221" y="1656"/>
                    <a:pt x="1156" y="1598"/>
                  </a:cubicBezTo>
                  <a:cubicBezTo>
                    <a:pt x="1083" y="1529"/>
                    <a:pt x="988" y="1501"/>
                    <a:pt x="890" y="1501"/>
                  </a:cubicBezTo>
                  <a:cubicBezTo>
                    <a:pt x="806" y="1501"/>
                    <a:pt x="720" y="1522"/>
                    <a:pt x="647" y="1554"/>
                  </a:cubicBezTo>
                  <a:cubicBezTo>
                    <a:pt x="545" y="1598"/>
                    <a:pt x="463" y="1670"/>
                    <a:pt x="394" y="1755"/>
                  </a:cubicBezTo>
                  <a:cubicBezTo>
                    <a:pt x="377" y="1188"/>
                    <a:pt x="333" y="621"/>
                    <a:pt x="254" y="54"/>
                  </a:cubicBezTo>
                  <a:cubicBezTo>
                    <a:pt x="249" y="16"/>
                    <a:pt x="21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8" name="Google Shape;3038;p40"/>
            <p:cNvSpPr/>
            <p:nvPr/>
          </p:nvSpPr>
          <p:spPr>
            <a:xfrm>
              <a:off x="8387916" y="2446852"/>
              <a:ext cx="81175" cy="73090"/>
            </a:xfrm>
            <a:custGeom>
              <a:avLst/>
              <a:gdLst/>
              <a:ahLst/>
              <a:cxnLst/>
              <a:rect l="l" t="t" r="r" b="b"/>
              <a:pathLst>
                <a:path w="2229" h="2007" extrusionOk="0">
                  <a:moveTo>
                    <a:pt x="629" y="0"/>
                  </a:moveTo>
                  <a:cubicBezTo>
                    <a:pt x="404" y="0"/>
                    <a:pt x="232" y="156"/>
                    <a:pt x="131" y="352"/>
                  </a:cubicBezTo>
                  <a:cubicBezTo>
                    <a:pt x="18" y="561"/>
                    <a:pt x="1" y="817"/>
                    <a:pt x="35" y="1046"/>
                  </a:cubicBezTo>
                  <a:cubicBezTo>
                    <a:pt x="73" y="1326"/>
                    <a:pt x="192" y="1582"/>
                    <a:pt x="377" y="1791"/>
                  </a:cubicBezTo>
                  <a:cubicBezTo>
                    <a:pt x="417" y="1825"/>
                    <a:pt x="476" y="1839"/>
                    <a:pt x="520" y="1839"/>
                  </a:cubicBezTo>
                  <a:cubicBezTo>
                    <a:pt x="525" y="1839"/>
                    <a:pt x="530" y="1839"/>
                    <a:pt x="534" y="1839"/>
                  </a:cubicBezTo>
                  <a:cubicBezTo>
                    <a:pt x="565" y="1839"/>
                    <a:pt x="619" y="1822"/>
                    <a:pt x="585" y="1787"/>
                  </a:cubicBezTo>
                  <a:cubicBezTo>
                    <a:pt x="309" y="1473"/>
                    <a:pt x="192" y="1029"/>
                    <a:pt x="278" y="626"/>
                  </a:cubicBezTo>
                  <a:cubicBezTo>
                    <a:pt x="319" y="441"/>
                    <a:pt x="425" y="243"/>
                    <a:pt x="596" y="151"/>
                  </a:cubicBezTo>
                  <a:cubicBezTo>
                    <a:pt x="637" y="129"/>
                    <a:pt x="677" y="113"/>
                    <a:pt x="717" y="113"/>
                  </a:cubicBezTo>
                  <a:cubicBezTo>
                    <a:pt x="739" y="113"/>
                    <a:pt x="761" y="118"/>
                    <a:pt x="784" y="130"/>
                  </a:cubicBezTo>
                  <a:cubicBezTo>
                    <a:pt x="845" y="168"/>
                    <a:pt x="886" y="236"/>
                    <a:pt x="910" y="301"/>
                  </a:cubicBezTo>
                  <a:cubicBezTo>
                    <a:pt x="978" y="479"/>
                    <a:pt x="965" y="684"/>
                    <a:pt x="937" y="872"/>
                  </a:cubicBezTo>
                  <a:cubicBezTo>
                    <a:pt x="930" y="917"/>
                    <a:pt x="1012" y="940"/>
                    <a:pt x="1077" y="940"/>
                  </a:cubicBezTo>
                  <a:cubicBezTo>
                    <a:pt x="1109" y="940"/>
                    <a:pt x="1138" y="934"/>
                    <a:pt x="1149" y="923"/>
                  </a:cubicBezTo>
                  <a:cubicBezTo>
                    <a:pt x="1303" y="786"/>
                    <a:pt x="1487" y="609"/>
                    <a:pt x="1706" y="591"/>
                  </a:cubicBezTo>
                  <a:cubicBezTo>
                    <a:pt x="1713" y="591"/>
                    <a:pt x="1720" y="591"/>
                    <a:pt x="1726" y="591"/>
                  </a:cubicBezTo>
                  <a:cubicBezTo>
                    <a:pt x="1882" y="591"/>
                    <a:pt x="2010" y="738"/>
                    <a:pt x="1997" y="892"/>
                  </a:cubicBezTo>
                  <a:cubicBezTo>
                    <a:pt x="1980" y="1094"/>
                    <a:pt x="1833" y="1295"/>
                    <a:pt x="1696" y="1439"/>
                  </a:cubicBezTo>
                  <a:cubicBezTo>
                    <a:pt x="1563" y="1586"/>
                    <a:pt x="1402" y="1702"/>
                    <a:pt x="1221" y="1781"/>
                  </a:cubicBezTo>
                  <a:cubicBezTo>
                    <a:pt x="1045" y="1866"/>
                    <a:pt x="850" y="1913"/>
                    <a:pt x="653" y="1913"/>
                  </a:cubicBezTo>
                  <a:cubicBezTo>
                    <a:pt x="628" y="1913"/>
                    <a:pt x="603" y="1912"/>
                    <a:pt x="578" y="1910"/>
                  </a:cubicBezTo>
                  <a:cubicBezTo>
                    <a:pt x="575" y="1910"/>
                    <a:pt x="570" y="1910"/>
                    <a:pt x="564" y="1910"/>
                  </a:cubicBezTo>
                  <a:cubicBezTo>
                    <a:pt x="532" y="1910"/>
                    <a:pt x="481" y="1913"/>
                    <a:pt x="493" y="1948"/>
                  </a:cubicBezTo>
                  <a:cubicBezTo>
                    <a:pt x="500" y="1986"/>
                    <a:pt x="589" y="2003"/>
                    <a:pt x="619" y="2003"/>
                  </a:cubicBezTo>
                  <a:cubicBezTo>
                    <a:pt x="654" y="2005"/>
                    <a:pt x="688" y="2006"/>
                    <a:pt x="723" y="2006"/>
                  </a:cubicBezTo>
                  <a:cubicBezTo>
                    <a:pt x="1167" y="2006"/>
                    <a:pt x="1610" y="1823"/>
                    <a:pt x="1911" y="1490"/>
                  </a:cubicBezTo>
                  <a:cubicBezTo>
                    <a:pt x="1990" y="1401"/>
                    <a:pt x="2058" y="1302"/>
                    <a:pt x="2116" y="1196"/>
                  </a:cubicBezTo>
                  <a:cubicBezTo>
                    <a:pt x="2174" y="1090"/>
                    <a:pt x="2229" y="967"/>
                    <a:pt x="2205" y="837"/>
                  </a:cubicBezTo>
                  <a:cubicBezTo>
                    <a:pt x="2167" y="612"/>
                    <a:pt x="1904" y="506"/>
                    <a:pt x="1699" y="489"/>
                  </a:cubicBezTo>
                  <a:cubicBezTo>
                    <a:pt x="1680" y="487"/>
                    <a:pt x="1662" y="487"/>
                    <a:pt x="1643" y="487"/>
                  </a:cubicBezTo>
                  <a:cubicBezTo>
                    <a:pt x="1469" y="487"/>
                    <a:pt x="1315" y="558"/>
                    <a:pt x="1173" y="660"/>
                  </a:cubicBezTo>
                  <a:cubicBezTo>
                    <a:pt x="1173" y="544"/>
                    <a:pt x="1163" y="424"/>
                    <a:pt x="1122" y="318"/>
                  </a:cubicBezTo>
                  <a:cubicBezTo>
                    <a:pt x="1043" y="116"/>
                    <a:pt x="852" y="4"/>
                    <a:pt x="637" y="0"/>
                  </a:cubicBezTo>
                  <a:cubicBezTo>
                    <a:pt x="634" y="0"/>
                    <a:pt x="632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9" name="Google Shape;3039;p40"/>
            <p:cNvSpPr/>
            <p:nvPr/>
          </p:nvSpPr>
          <p:spPr>
            <a:xfrm>
              <a:off x="8063507" y="2472051"/>
              <a:ext cx="81065" cy="73126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40" name="Google Shape;3040;p40"/>
          <p:cNvGrpSpPr/>
          <p:nvPr/>
        </p:nvGrpSpPr>
        <p:grpSpPr>
          <a:xfrm>
            <a:off x="8139450" y="114300"/>
            <a:ext cx="890252" cy="318211"/>
            <a:chOff x="8139450" y="114300"/>
            <a:chExt cx="890252" cy="318211"/>
          </a:xfrm>
        </p:grpSpPr>
        <p:sp>
          <p:nvSpPr>
            <p:cNvPr id="3041" name="Google Shape;3041;p40"/>
            <p:cNvSpPr/>
            <p:nvPr/>
          </p:nvSpPr>
          <p:spPr>
            <a:xfrm>
              <a:off x="8139450" y="114438"/>
              <a:ext cx="890252" cy="31807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2" name="Google Shape;3042;p40"/>
            <p:cNvSpPr/>
            <p:nvPr/>
          </p:nvSpPr>
          <p:spPr>
            <a:xfrm>
              <a:off x="8770240" y="164336"/>
              <a:ext cx="74434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3" name="Google Shape;3043;p40"/>
            <p:cNvSpPr/>
            <p:nvPr/>
          </p:nvSpPr>
          <p:spPr>
            <a:xfrm>
              <a:off x="8207657" y="191868"/>
              <a:ext cx="71298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4" name="Google Shape;3044;p40"/>
            <p:cNvSpPr/>
            <p:nvPr/>
          </p:nvSpPr>
          <p:spPr>
            <a:xfrm>
              <a:off x="9015629" y="365312"/>
              <a:ext cx="13881" cy="30299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5" name="Google Shape;3045;p40"/>
            <p:cNvSpPr/>
            <p:nvPr/>
          </p:nvSpPr>
          <p:spPr>
            <a:xfrm>
              <a:off x="8470064" y="402574"/>
              <a:ext cx="78031" cy="29607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6" name="Google Shape;3046;p40"/>
            <p:cNvSpPr/>
            <p:nvPr/>
          </p:nvSpPr>
          <p:spPr>
            <a:xfrm>
              <a:off x="8666569" y="213266"/>
              <a:ext cx="71897" cy="3495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7" name="Google Shape;3047;p40"/>
            <p:cNvSpPr/>
            <p:nvPr/>
          </p:nvSpPr>
          <p:spPr>
            <a:xfrm>
              <a:off x="8574058" y="322931"/>
              <a:ext cx="71298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8" name="Google Shape;3048;p40"/>
            <p:cNvSpPr/>
            <p:nvPr/>
          </p:nvSpPr>
          <p:spPr>
            <a:xfrm>
              <a:off x="8958121" y="269989"/>
              <a:ext cx="71574" cy="36156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9" name="Google Shape;3049;p40"/>
            <p:cNvSpPr/>
            <p:nvPr/>
          </p:nvSpPr>
          <p:spPr>
            <a:xfrm>
              <a:off x="8345086" y="292678"/>
              <a:ext cx="72220" cy="3694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0" name="Google Shape;3050;p40"/>
            <p:cNvSpPr/>
            <p:nvPr/>
          </p:nvSpPr>
          <p:spPr>
            <a:xfrm>
              <a:off x="8139911" y="146904"/>
              <a:ext cx="71436" cy="3629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1" name="Google Shape;3051;p40"/>
            <p:cNvSpPr/>
            <p:nvPr/>
          </p:nvSpPr>
          <p:spPr>
            <a:xfrm>
              <a:off x="8530247" y="184489"/>
              <a:ext cx="70975" cy="34634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2" name="Google Shape;3052;p40"/>
            <p:cNvSpPr/>
            <p:nvPr/>
          </p:nvSpPr>
          <p:spPr>
            <a:xfrm>
              <a:off x="8691011" y="151378"/>
              <a:ext cx="55341" cy="30391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3" name="Google Shape;3053;p40"/>
            <p:cNvSpPr/>
            <p:nvPr/>
          </p:nvSpPr>
          <p:spPr>
            <a:xfrm>
              <a:off x="8419796" y="114300"/>
              <a:ext cx="72820" cy="22874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4" name="Google Shape;3054;p40"/>
            <p:cNvSpPr/>
            <p:nvPr/>
          </p:nvSpPr>
          <p:spPr>
            <a:xfrm>
              <a:off x="8855834" y="114300"/>
              <a:ext cx="70006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5" name="Google Shape;3055;p40"/>
            <p:cNvSpPr/>
            <p:nvPr/>
          </p:nvSpPr>
          <p:spPr>
            <a:xfrm>
              <a:off x="8169841" y="370431"/>
              <a:ext cx="74572" cy="35418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6" name="Google Shape;3056;p40"/>
            <p:cNvSpPr/>
            <p:nvPr/>
          </p:nvSpPr>
          <p:spPr>
            <a:xfrm>
              <a:off x="8314372" y="360101"/>
              <a:ext cx="75679" cy="381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7" name="Google Shape;3057;p40"/>
            <p:cNvSpPr/>
            <p:nvPr/>
          </p:nvSpPr>
          <p:spPr>
            <a:xfrm>
              <a:off x="8980811" y="178632"/>
              <a:ext cx="29654" cy="29238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8" name="Google Shape;3058;p40"/>
            <p:cNvSpPr/>
            <p:nvPr/>
          </p:nvSpPr>
          <p:spPr>
            <a:xfrm>
              <a:off x="8701848" y="364620"/>
              <a:ext cx="69222" cy="3306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9" name="Google Shape;3059;p40"/>
            <p:cNvSpPr/>
            <p:nvPr/>
          </p:nvSpPr>
          <p:spPr>
            <a:xfrm>
              <a:off x="8612197" y="413365"/>
              <a:ext cx="77892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0" name="Google Shape;3060;p40"/>
            <p:cNvSpPr/>
            <p:nvPr/>
          </p:nvSpPr>
          <p:spPr>
            <a:xfrm>
              <a:off x="8875064" y="216125"/>
              <a:ext cx="81997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1" name="Google Shape;3061;p40"/>
            <p:cNvSpPr/>
            <p:nvPr/>
          </p:nvSpPr>
          <p:spPr>
            <a:xfrm>
              <a:off x="8219509" y="260489"/>
              <a:ext cx="79783" cy="42151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2" name="Google Shape;3062;p40"/>
            <p:cNvSpPr/>
            <p:nvPr/>
          </p:nvSpPr>
          <p:spPr>
            <a:xfrm>
              <a:off x="8575026" y="114577"/>
              <a:ext cx="65717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3" name="Google Shape;3063;p40"/>
            <p:cNvSpPr/>
            <p:nvPr/>
          </p:nvSpPr>
          <p:spPr>
            <a:xfrm>
              <a:off x="8353756" y="162676"/>
              <a:ext cx="71897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4" name="Google Shape;3064;p40"/>
            <p:cNvSpPr/>
            <p:nvPr/>
          </p:nvSpPr>
          <p:spPr>
            <a:xfrm>
              <a:off x="8434600" y="255555"/>
              <a:ext cx="78538" cy="35741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5" name="Google Shape;3065;p40"/>
            <p:cNvSpPr/>
            <p:nvPr/>
          </p:nvSpPr>
          <p:spPr>
            <a:xfrm>
              <a:off x="8889545" y="391183"/>
              <a:ext cx="78861" cy="32651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6" name="Google Shape;3066;p40"/>
            <p:cNvSpPr/>
            <p:nvPr/>
          </p:nvSpPr>
          <p:spPr>
            <a:xfrm>
              <a:off x="8752623" y="272848"/>
              <a:ext cx="82274" cy="3698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7" name="Google Shape;3067;p40"/>
            <p:cNvSpPr/>
            <p:nvPr/>
          </p:nvSpPr>
          <p:spPr>
            <a:xfrm>
              <a:off x="8844812" y="327312"/>
              <a:ext cx="67470" cy="32743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68" name="Google Shape;3068;p40"/>
          <p:cNvGrpSpPr/>
          <p:nvPr/>
        </p:nvGrpSpPr>
        <p:grpSpPr>
          <a:xfrm>
            <a:off x="4189818" y="4751071"/>
            <a:ext cx="764357" cy="340930"/>
            <a:chOff x="4189818" y="4751071"/>
            <a:chExt cx="764357" cy="340930"/>
          </a:xfrm>
        </p:grpSpPr>
        <p:sp>
          <p:nvSpPr>
            <p:cNvPr id="3069" name="Google Shape;3069;p40"/>
            <p:cNvSpPr/>
            <p:nvPr/>
          </p:nvSpPr>
          <p:spPr>
            <a:xfrm rot="-290060">
              <a:off x="4349572" y="4931205"/>
              <a:ext cx="201402" cy="138899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0" name="Google Shape;3070;p40"/>
            <p:cNvSpPr/>
            <p:nvPr/>
          </p:nvSpPr>
          <p:spPr>
            <a:xfrm rot="-290060">
              <a:off x="4503056" y="4776246"/>
              <a:ext cx="295134" cy="178498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1" name="Google Shape;3071;p40"/>
            <p:cNvSpPr/>
            <p:nvPr/>
          </p:nvSpPr>
          <p:spPr>
            <a:xfrm rot="-290060">
              <a:off x="4192898" y="4952602"/>
              <a:ext cx="137846" cy="133673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2" name="Google Shape;3072;p40"/>
            <p:cNvSpPr/>
            <p:nvPr/>
          </p:nvSpPr>
          <p:spPr>
            <a:xfrm rot="-290060">
              <a:off x="4315124" y="4794368"/>
              <a:ext cx="256564" cy="211665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" name="Google Shape;3073;p40"/>
            <p:cNvSpPr/>
            <p:nvPr/>
          </p:nvSpPr>
          <p:spPr>
            <a:xfrm rot="-290060">
              <a:off x="4729575" y="4762829"/>
              <a:ext cx="172240" cy="121893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4" name="Google Shape;3074;p40"/>
            <p:cNvSpPr/>
            <p:nvPr/>
          </p:nvSpPr>
          <p:spPr>
            <a:xfrm rot="-290060">
              <a:off x="4215085" y="4808603"/>
              <a:ext cx="122621" cy="128889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5" name="Google Shape;3075;p40"/>
            <p:cNvSpPr/>
            <p:nvPr/>
          </p:nvSpPr>
          <p:spPr>
            <a:xfrm rot="-290060">
              <a:off x="4191494" y="5024670"/>
              <a:ext cx="62853" cy="57529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6" name="Google Shape;3076;p40"/>
            <p:cNvSpPr/>
            <p:nvPr/>
          </p:nvSpPr>
          <p:spPr>
            <a:xfrm rot="-290060">
              <a:off x="4207349" y="4931981"/>
              <a:ext cx="220179" cy="149512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7" name="Google Shape;3077;p40"/>
            <p:cNvSpPr/>
            <p:nvPr/>
          </p:nvSpPr>
          <p:spPr>
            <a:xfrm rot="-290060">
              <a:off x="4868716" y="4776902"/>
              <a:ext cx="77414" cy="75620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8" name="Google Shape;3078;p40"/>
            <p:cNvSpPr/>
            <p:nvPr/>
          </p:nvSpPr>
          <p:spPr>
            <a:xfrm rot="-290060">
              <a:off x="4545101" y="4877678"/>
              <a:ext cx="269095" cy="173352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" name="Google Shape;3079;p40"/>
            <p:cNvSpPr/>
            <p:nvPr/>
          </p:nvSpPr>
          <p:spPr>
            <a:xfrm rot="-290060">
              <a:off x="4809666" y="4961850"/>
              <a:ext cx="108099" cy="73329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Google Shape;3080;p40"/>
            <p:cNvSpPr/>
            <p:nvPr/>
          </p:nvSpPr>
          <p:spPr>
            <a:xfrm rot="-290060">
              <a:off x="4735863" y="4829360"/>
              <a:ext cx="210693" cy="181393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1" name="Google Shape;3081;p40"/>
            <p:cNvSpPr/>
            <p:nvPr/>
          </p:nvSpPr>
          <p:spPr>
            <a:xfrm rot="-290060">
              <a:off x="4588512" y="5001812"/>
              <a:ext cx="91976" cy="52585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Google Shape;3082;p40"/>
            <p:cNvSpPr/>
            <p:nvPr/>
          </p:nvSpPr>
          <p:spPr>
            <a:xfrm rot="-290060">
              <a:off x="4206289" y="4782176"/>
              <a:ext cx="742285" cy="278240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Google Shape;3083;p40"/>
            <p:cNvSpPr/>
            <p:nvPr/>
          </p:nvSpPr>
          <p:spPr>
            <a:xfrm rot="-290060">
              <a:off x="4306151" y="4793904"/>
              <a:ext cx="271789" cy="219022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4" name="Google Shape;3084;p40"/>
            <p:cNvSpPr/>
            <p:nvPr/>
          </p:nvSpPr>
          <p:spPr>
            <a:xfrm rot="-290060">
              <a:off x="4485554" y="4777425"/>
              <a:ext cx="317933" cy="184810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5" name="Google Shape;3085;p40"/>
            <p:cNvSpPr/>
            <p:nvPr/>
          </p:nvSpPr>
          <p:spPr>
            <a:xfrm rot="-290060">
              <a:off x="4423348" y="5071524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Google Shape;3086;p40"/>
            <p:cNvSpPr/>
            <p:nvPr/>
          </p:nvSpPr>
          <p:spPr>
            <a:xfrm rot="-290060">
              <a:off x="4327114" y="5079701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Google Shape;3087;p40"/>
            <p:cNvSpPr/>
            <p:nvPr/>
          </p:nvSpPr>
          <p:spPr>
            <a:xfrm rot="-290060">
              <a:off x="4203252" y="4924670"/>
              <a:ext cx="237239" cy="156467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Google Shape;3088;p40"/>
            <p:cNvSpPr/>
            <p:nvPr/>
          </p:nvSpPr>
          <p:spPr>
            <a:xfrm rot="-290060">
              <a:off x="4809348" y="5039048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Google Shape;3089;p40"/>
            <p:cNvSpPr/>
            <p:nvPr/>
          </p:nvSpPr>
          <p:spPr>
            <a:xfrm rot="-290060">
              <a:off x="4732402" y="5045470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0" name="Google Shape;3090;p40"/>
            <p:cNvSpPr/>
            <p:nvPr/>
          </p:nvSpPr>
          <p:spPr>
            <a:xfrm rot="-290060">
              <a:off x="4536460" y="4870655"/>
              <a:ext cx="286584" cy="180146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1" name="Google Shape;3091;p40"/>
            <p:cNvSpPr/>
            <p:nvPr/>
          </p:nvSpPr>
          <p:spPr>
            <a:xfrm rot="-290060">
              <a:off x="4727021" y="4823383"/>
              <a:ext cx="219320" cy="197072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2" name="Google Shape;3092;p40"/>
            <p:cNvSpPr/>
            <p:nvPr/>
          </p:nvSpPr>
          <p:spPr>
            <a:xfrm rot="-290060">
              <a:off x="4546976" y="5061261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3" name="Google Shape;3093;p40"/>
            <p:cNvSpPr/>
            <p:nvPr/>
          </p:nvSpPr>
          <p:spPr>
            <a:xfrm rot="-290060">
              <a:off x="4472403" y="5067470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4" name="Google Shape;3094;p40"/>
            <p:cNvSpPr/>
            <p:nvPr/>
          </p:nvSpPr>
          <p:spPr>
            <a:xfrm rot="-290060">
              <a:off x="4342724" y="4925205"/>
              <a:ext cx="216666" cy="145090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Google Shape;3095;p40"/>
            <p:cNvSpPr/>
            <p:nvPr/>
          </p:nvSpPr>
          <p:spPr>
            <a:xfrm rot="-290060">
              <a:off x="4221686" y="4807689"/>
              <a:ext cx="123948" cy="136085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6" name="Google Shape;3096;p40"/>
            <p:cNvSpPr/>
            <p:nvPr/>
          </p:nvSpPr>
          <p:spPr>
            <a:xfrm rot="-290060">
              <a:off x="4718215" y="4762879"/>
              <a:ext cx="190510" cy="128728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7" name="Google Shape;3097;p40"/>
            <p:cNvSpPr/>
            <p:nvPr/>
          </p:nvSpPr>
          <p:spPr>
            <a:xfrm rot="-290060">
              <a:off x="4191514" y="5015897"/>
              <a:ext cx="71675" cy="72927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8" name="Google Shape;3098;p40"/>
            <p:cNvSpPr/>
            <p:nvPr/>
          </p:nvSpPr>
          <p:spPr>
            <a:xfrm rot="-290060">
              <a:off x="4678686" y="5050088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9" name="Google Shape;3099;p40"/>
            <p:cNvSpPr/>
            <p:nvPr/>
          </p:nvSpPr>
          <p:spPr>
            <a:xfrm rot="-290060">
              <a:off x="4612206" y="5055644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0" name="Google Shape;3100;p40"/>
            <p:cNvSpPr/>
            <p:nvPr/>
          </p:nvSpPr>
          <p:spPr>
            <a:xfrm rot="-290060">
              <a:off x="4583483" y="4994865"/>
              <a:ext cx="106108" cy="59379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1" name="Google Shape;3101;p40"/>
            <p:cNvSpPr/>
            <p:nvPr/>
          </p:nvSpPr>
          <p:spPr>
            <a:xfrm rot="-290060">
              <a:off x="4861361" y="4770517"/>
              <a:ext cx="88774" cy="94234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2" name="Google Shape;3102;p40"/>
            <p:cNvSpPr/>
            <p:nvPr/>
          </p:nvSpPr>
          <p:spPr>
            <a:xfrm rot="-290060">
              <a:off x="4915542" y="5030072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Google Shape;3103;p40"/>
            <p:cNvSpPr/>
            <p:nvPr/>
          </p:nvSpPr>
          <p:spPr>
            <a:xfrm rot="-290060">
              <a:off x="4859873" y="5034666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Google Shape;3104;p40"/>
            <p:cNvSpPr/>
            <p:nvPr/>
          </p:nvSpPr>
          <p:spPr>
            <a:xfrm rot="-290060">
              <a:off x="4802501" y="4955027"/>
              <a:ext cx="123558" cy="79882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05" name="Google Shape;3105;p40"/>
          <p:cNvGrpSpPr/>
          <p:nvPr/>
        </p:nvGrpSpPr>
        <p:grpSpPr>
          <a:xfrm>
            <a:off x="5895444" y="4406071"/>
            <a:ext cx="762084" cy="323951"/>
            <a:chOff x="5928869" y="4507246"/>
            <a:chExt cx="762084" cy="323951"/>
          </a:xfrm>
        </p:grpSpPr>
        <p:sp>
          <p:nvSpPr>
            <p:cNvPr id="3106" name="Google Shape;3106;p40"/>
            <p:cNvSpPr/>
            <p:nvPr/>
          </p:nvSpPr>
          <p:spPr>
            <a:xfrm rot="-640825">
              <a:off x="5936701" y="4687865"/>
              <a:ext cx="321265" cy="114554"/>
            </a:xfrm>
            <a:custGeom>
              <a:avLst/>
              <a:gdLst/>
              <a:ahLst/>
              <a:cxnLst/>
              <a:rect l="l" t="t" r="r" b="b"/>
              <a:pathLst>
                <a:path w="5135" h="1831" extrusionOk="0">
                  <a:moveTo>
                    <a:pt x="3350" y="251"/>
                  </a:moveTo>
                  <a:cubicBezTo>
                    <a:pt x="3389" y="251"/>
                    <a:pt x="3428" y="263"/>
                    <a:pt x="3459" y="290"/>
                  </a:cubicBezTo>
                  <a:cubicBezTo>
                    <a:pt x="3527" y="351"/>
                    <a:pt x="3517" y="488"/>
                    <a:pt x="3510" y="574"/>
                  </a:cubicBezTo>
                  <a:cubicBezTo>
                    <a:pt x="3496" y="714"/>
                    <a:pt x="3448" y="850"/>
                    <a:pt x="3380" y="973"/>
                  </a:cubicBezTo>
                  <a:cubicBezTo>
                    <a:pt x="3260" y="912"/>
                    <a:pt x="3168" y="823"/>
                    <a:pt x="3124" y="679"/>
                  </a:cubicBezTo>
                  <a:cubicBezTo>
                    <a:pt x="3086" y="550"/>
                    <a:pt x="3117" y="372"/>
                    <a:pt x="3236" y="286"/>
                  </a:cubicBezTo>
                  <a:cubicBezTo>
                    <a:pt x="3268" y="264"/>
                    <a:pt x="3309" y="251"/>
                    <a:pt x="3350" y="251"/>
                  </a:cubicBezTo>
                  <a:close/>
                  <a:moveTo>
                    <a:pt x="1826" y="459"/>
                  </a:moveTo>
                  <a:cubicBezTo>
                    <a:pt x="1863" y="459"/>
                    <a:pt x="1901" y="473"/>
                    <a:pt x="1941" y="509"/>
                  </a:cubicBezTo>
                  <a:cubicBezTo>
                    <a:pt x="2051" y="608"/>
                    <a:pt x="2027" y="809"/>
                    <a:pt x="1989" y="936"/>
                  </a:cubicBezTo>
                  <a:cubicBezTo>
                    <a:pt x="1941" y="1086"/>
                    <a:pt x="1839" y="1216"/>
                    <a:pt x="1709" y="1305"/>
                  </a:cubicBezTo>
                  <a:cubicBezTo>
                    <a:pt x="1671" y="1267"/>
                    <a:pt x="1641" y="1219"/>
                    <a:pt x="1620" y="1172"/>
                  </a:cubicBezTo>
                  <a:cubicBezTo>
                    <a:pt x="1555" y="1038"/>
                    <a:pt x="1545" y="881"/>
                    <a:pt x="1579" y="741"/>
                  </a:cubicBezTo>
                  <a:cubicBezTo>
                    <a:pt x="1608" y="625"/>
                    <a:pt x="1704" y="459"/>
                    <a:pt x="1826" y="459"/>
                  </a:cubicBezTo>
                  <a:close/>
                  <a:moveTo>
                    <a:pt x="3244" y="1"/>
                  </a:moveTo>
                  <a:cubicBezTo>
                    <a:pt x="3178" y="1"/>
                    <a:pt x="3112" y="23"/>
                    <a:pt x="3055" y="75"/>
                  </a:cubicBezTo>
                  <a:cubicBezTo>
                    <a:pt x="2734" y="368"/>
                    <a:pt x="2987" y="891"/>
                    <a:pt x="3288" y="1120"/>
                  </a:cubicBezTo>
                  <a:cubicBezTo>
                    <a:pt x="3240" y="1175"/>
                    <a:pt x="3192" y="1233"/>
                    <a:pt x="3137" y="1277"/>
                  </a:cubicBezTo>
                  <a:cubicBezTo>
                    <a:pt x="2936" y="1459"/>
                    <a:pt x="2676" y="1575"/>
                    <a:pt x="2406" y="1578"/>
                  </a:cubicBezTo>
                  <a:cubicBezTo>
                    <a:pt x="2399" y="1578"/>
                    <a:pt x="2392" y="1578"/>
                    <a:pt x="2385" y="1578"/>
                  </a:cubicBezTo>
                  <a:cubicBezTo>
                    <a:pt x="2237" y="1578"/>
                    <a:pt x="2075" y="1544"/>
                    <a:pt x="1934" y="1472"/>
                  </a:cubicBezTo>
                  <a:cubicBezTo>
                    <a:pt x="2170" y="1257"/>
                    <a:pt x="2276" y="919"/>
                    <a:pt x="2170" y="604"/>
                  </a:cubicBezTo>
                  <a:cubicBezTo>
                    <a:pt x="2105" y="423"/>
                    <a:pt x="1952" y="225"/>
                    <a:pt x="1750" y="208"/>
                  </a:cubicBezTo>
                  <a:cubicBezTo>
                    <a:pt x="1742" y="207"/>
                    <a:pt x="1733" y="207"/>
                    <a:pt x="1725" y="207"/>
                  </a:cubicBezTo>
                  <a:cubicBezTo>
                    <a:pt x="1540" y="207"/>
                    <a:pt x="1440" y="389"/>
                    <a:pt x="1395" y="550"/>
                  </a:cubicBezTo>
                  <a:cubicBezTo>
                    <a:pt x="1313" y="840"/>
                    <a:pt x="1401" y="1137"/>
                    <a:pt x="1583" y="1373"/>
                  </a:cubicBezTo>
                  <a:cubicBezTo>
                    <a:pt x="1454" y="1431"/>
                    <a:pt x="1312" y="1459"/>
                    <a:pt x="1170" y="1459"/>
                  </a:cubicBezTo>
                  <a:cubicBezTo>
                    <a:pt x="1002" y="1459"/>
                    <a:pt x="834" y="1420"/>
                    <a:pt x="687" y="1346"/>
                  </a:cubicBezTo>
                  <a:cubicBezTo>
                    <a:pt x="352" y="1175"/>
                    <a:pt x="202" y="796"/>
                    <a:pt x="424" y="468"/>
                  </a:cubicBezTo>
                  <a:cubicBezTo>
                    <a:pt x="469" y="400"/>
                    <a:pt x="360" y="236"/>
                    <a:pt x="286" y="236"/>
                  </a:cubicBezTo>
                  <a:cubicBezTo>
                    <a:pt x="271" y="236"/>
                    <a:pt x="257" y="243"/>
                    <a:pt x="246" y="259"/>
                  </a:cubicBezTo>
                  <a:cubicBezTo>
                    <a:pt x="0" y="625"/>
                    <a:pt x="147" y="1113"/>
                    <a:pt x="451" y="1394"/>
                  </a:cubicBezTo>
                  <a:cubicBezTo>
                    <a:pt x="671" y="1599"/>
                    <a:pt x="971" y="1711"/>
                    <a:pt x="1270" y="1711"/>
                  </a:cubicBezTo>
                  <a:cubicBezTo>
                    <a:pt x="1412" y="1711"/>
                    <a:pt x="1555" y="1686"/>
                    <a:pt x="1688" y="1633"/>
                  </a:cubicBezTo>
                  <a:cubicBezTo>
                    <a:pt x="1723" y="1619"/>
                    <a:pt x="1753" y="1602"/>
                    <a:pt x="1788" y="1585"/>
                  </a:cubicBezTo>
                  <a:cubicBezTo>
                    <a:pt x="1822" y="1612"/>
                    <a:pt x="1859" y="1643"/>
                    <a:pt x="1893" y="1664"/>
                  </a:cubicBezTo>
                  <a:cubicBezTo>
                    <a:pt x="2075" y="1776"/>
                    <a:pt x="2279" y="1831"/>
                    <a:pt x="2485" y="1831"/>
                  </a:cubicBezTo>
                  <a:cubicBezTo>
                    <a:pt x="2685" y="1831"/>
                    <a:pt x="2887" y="1779"/>
                    <a:pt x="3069" y="1677"/>
                  </a:cubicBezTo>
                  <a:cubicBezTo>
                    <a:pt x="3254" y="1575"/>
                    <a:pt x="3411" y="1424"/>
                    <a:pt x="3527" y="1250"/>
                  </a:cubicBezTo>
                  <a:cubicBezTo>
                    <a:pt x="3685" y="1309"/>
                    <a:pt x="3857" y="1332"/>
                    <a:pt x="4032" y="1332"/>
                  </a:cubicBezTo>
                  <a:cubicBezTo>
                    <a:pt x="4376" y="1332"/>
                    <a:pt x="4734" y="1243"/>
                    <a:pt x="5037" y="1154"/>
                  </a:cubicBezTo>
                  <a:cubicBezTo>
                    <a:pt x="5135" y="1122"/>
                    <a:pt x="5018" y="900"/>
                    <a:pt x="4930" y="900"/>
                  </a:cubicBezTo>
                  <a:cubicBezTo>
                    <a:pt x="4926" y="900"/>
                    <a:pt x="4922" y="900"/>
                    <a:pt x="4918" y="902"/>
                  </a:cubicBezTo>
                  <a:cubicBezTo>
                    <a:pt x="4586" y="1001"/>
                    <a:pt x="4234" y="1072"/>
                    <a:pt x="3886" y="1072"/>
                  </a:cubicBezTo>
                  <a:cubicBezTo>
                    <a:pt x="3804" y="1072"/>
                    <a:pt x="3715" y="1066"/>
                    <a:pt x="3623" y="1048"/>
                  </a:cubicBezTo>
                  <a:cubicBezTo>
                    <a:pt x="3667" y="949"/>
                    <a:pt x="3691" y="843"/>
                    <a:pt x="3705" y="738"/>
                  </a:cubicBezTo>
                  <a:cubicBezTo>
                    <a:pt x="3725" y="533"/>
                    <a:pt x="3687" y="314"/>
                    <a:pt x="3547" y="150"/>
                  </a:cubicBezTo>
                  <a:cubicBezTo>
                    <a:pt x="3470" y="64"/>
                    <a:pt x="3356" y="1"/>
                    <a:pt x="3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7" name="Google Shape;3107;p40"/>
            <p:cNvSpPr/>
            <p:nvPr/>
          </p:nvSpPr>
          <p:spPr>
            <a:xfrm rot="-640825">
              <a:off x="6373430" y="4534671"/>
              <a:ext cx="308127" cy="130195"/>
            </a:xfrm>
            <a:custGeom>
              <a:avLst/>
              <a:gdLst/>
              <a:ahLst/>
              <a:cxnLst/>
              <a:rect l="l" t="t" r="r" b="b"/>
              <a:pathLst>
                <a:path w="4925" h="2081" extrusionOk="0">
                  <a:moveTo>
                    <a:pt x="3124" y="529"/>
                  </a:moveTo>
                  <a:cubicBezTo>
                    <a:pt x="3192" y="532"/>
                    <a:pt x="3250" y="645"/>
                    <a:pt x="3278" y="689"/>
                  </a:cubicBezTo>
                  <a:cubicBezTo>
                    <a:pt x="3325" y="771"/>
                    <a:pt x="3349" y="860"/>
                    <a:pt x="3360" y="952"/>
                  </a:cubicBezTo>
                  <a:cubicBezTo>
                    <a:pt x="3380" y="1113"/>
                    <a:pt x="3349" y="1263"/>
                    <a:pt x="3284" y="1390"/>
                  </a:cubicBezTo>
                  <a:cubicBezTo>
                    <a:pt x="3120" y="1304"/>
                    <a:pt x="2991" y="1140"/>
                    <a:pt x="2956" y="932"/>
                  </a:cubicBezTo>
                  <a:cubicBezTo>
                    <a:pt x="2943" y="853"/>
                    <a:pt x="2950" y="771"/>
                    <a:pt x="2977" y="699"/>
                  </a:cubicBezTo>
                  <a:cubicBezTo>
                    <a:pt x="2994" y="648"/>
                    <a:pt x="3059" y="529"/>
                    <a:pt x="3124" y="529"/>
                  </a:cubicBezTo>
                  <a:close/>
                  <a:moveTo>
                    <a:pt x="1607" y="757"/>
                  </a:moveTo>
                  <a:cubicBezTo>
                    <a:pt x="1680" y="757"/>
                    <a:pt x="1730" y="858"/>
                    <a:pt x="1754" y="922"/>
                  </a:cubicBezTo>
                  <a:cubicBezTo>
                    <a:pt x="1825" y="1133"/>
                    <a:pt x="1757" y="1335"/>
                    <a:pt x="1624" y="1499"/>
                  </a:cubicBezTo>
                  <a:cubicBezTo>
                    <a:pt x="1607" y="1472"/>
                    <a:pt x="1586" y="1448"/>
                    <a:pt x="1569" y="1420"/>
                  </a:cubicBezTo>
                  <a:cubicBezTo>
                    <a:pt x="1487" y="1291"/>
                    <a:pt x="1422" y="1120"/>
                    <a:pt x="1449" y="959"/>
                  </a:cubicBezTo>
                  <a:cubicBezTo>
                    <a:pt x="1463" y="891"/>
                    <a:pt x="1497" y="802"/>
                    <a:pt x="1566" y="768"/>
                  </a:cubicBezTo>
                  <a:cubicBezTo>
                    <a:pt x="1580" y="761"/>
                    <a:pt x="1594" y="757"/>
                    <a:pt x="1607" y="757"/>
                  </a:cubicBezTo>
                  <a:close/>
                  <a:moveTo>
                    <a:pt x="4401" y="1"/>
                  </a:moveTo>
                  <a:cubicBezTo>
                    <a:pt x="4384" y="1"/>
                    <a:pt x="4368" y="3"/>
                    <a:pt x="4354" y="9"/>
                  </a:cubicBezTo>
                  <a:cubicBezTo>
                    <a:pt x="4303" y="26"/>
                    <a:pt x="4282" y="67"/>
                    <a:pt x="4327" y="112"/>
                  </a:cubicBezTo>
                  <a:cubicBezTo>
                    <a:pt x="4576" y="320"/>
                    <a:pt x="4597" y="686"/>
                    <a:pt x="4443" y="959"/>
                  </a:cubicBezTo>
                  <a:cubicBezTo>
                    <a:pt x="4286" y="1233"/>
                    <a:pt x="3981" y="1431"/>
                    <a:pt x="3667" y="1465"/>
                  </a:cubicBezTo>
                  <a:cubicBezTo>
                    <a:pt x="3647" y="1467"/>
                    <a:pt x="3627" y="1467"/>
                    <a:pt x="3608" y="1467"/>
                  </a:cubicBezTo>
                  <a:cubicBezTo>
                    <a:pt x="3589" y="1467"/>
                    <a:pt x="3570" y="1467"/>
                    <a:pt x="3551" y="1465"/>
                  </a:cubicBezTo>
                  <a:cubicBezTo>
                    <a:pt x="3626" y="1308"/>
                    <a:pt x="3657" y="1130"/>
                    <a:pt x="3633" y="952"/>
                  </a:cubicBezTo>
                  <a:cubicBezTo>
                    <a:pt x="3602" y="744"/>
                    <a:pt x="3483" y="532"/>
                    <a:pt x="3298" y="426"/>
                  </a:cubicBezTo>
                  <a:cubicBezTo>
                    <a:pt x="3226" y="386"/>
                    <a:pt x="3144" y="364"/>
                    <a:pt x="3064" y="364"/>
                  </a:cubicBezTo>
                  <a:cubicBezTo>
                    <a:pt x="2957" y="364"/>
                    <a:pt x="2854" y="403"/>
                    <a:pt x="2782" y="491"/>
                  </a:cubicBezTo>
                  <a:cubicBezTo>
                    <a:pt x="2502" y="833"/>
                    <a:pt x="2803" y="1315"/>
                    <a:pt x="3127" y="1496"/>
                  </a:cubicBezTo>
                  <a:cubicBezTo>
                    <a:pt x="3155" y="1506"/>
                    <a:pt x="3178" y="1520"/>
                    <a:pt x="3199" y="1530"/>
                  </a:cubicBezTo>
                  <a:cubicBezTo>
                    <a:pt x="3022" y="1763"/>
                    <a:pt x="2720" y="1908"/>
                    <a:pt x="2418" y="1908"/>
                  </a:cubicBezTo>
                  <a:cubicBezTo>
                    <a:pt x="2336" y="1908"/>
                    <a:pt x="2254" y="1898"/>
                    <a:pt x="2174" y="1875"/>
                  </a:cubicBezTo>
                  <a:cubicBezTo>
                    <a:pt x="2037" y="1837"/>
                    <a:pt x="1911" y="1769"/>
                    <a:pt x="1798" y="1673"/>
                  </a:cubicBezTo>
                  <a:cubicBezTo>
                    <a:pt x="2034" y="1444"/>
                    <a:pt x="2157" y="1069"/>
                    <a:pt x="1935" y="778"/>
                  </a:cubicBezTo>
                  <a:cubicBezTo>
                    <a:pt x="1843" y="659"/>
                    <a:pt x="1693" y="575"/>
                    <a:pt x="1542" y="575"/>
                  </a:cubicBezTo>
                  <a:cubicBezTo>
                    <a:pt x="1502" y="575"/>
                    <a:pt x="1462" y="581"/>
                    <a:pt x="1422" y="594"/>
                  </a:cubicBezTo>
                  <a:cubicBezTo>
                    <a:pt x="1203" y="662"/>
                    <a:pt x="1142" y="891"/>
                    <a:pt x="1179" y="1096"/>
                  </a:cubicBezTo>
                  <a:cubicBezTo>
                    <a:pt x="1217" y="1301"/>
                    <a:pt x="1330" y="1482"/>
                    <a:pt x="1473" y="1632"/>
                  </a:cubicBezTo>
                  <a:cubicBezTo>
                    <a:pt x="1432" y="1660"/>
                    <a:pt x="1384" y="1690"/>
                    <a:pt x="1337" y="1718"/>
                  </a:cubicBezTo>
                  <a:cubicBezTo>
                    <a:pt x="983" y="1890"/>
                    <a:pt x="549" y="1923"/>
                    <a:pt x="161" y="1923"/>
                  </a:cubicBezTo>
                  <a:cubicBezTo>
                    <a:pt x="140" y="1923"/>
                    <a:pt x="120" y="1923"/>
                    <a:pt x="100" y="1923"/>
                  </a:cubicBezTo>
                  <a:cubicBezTo>
                    <a:pt x="48" y="1923"/>
                    <a:pt x="1" y="1957"/>
                    <a:pt x="24" y="2012"/>
                  </a:cubicBezTo>
                  <a:cubicBezTo>
                    <a:pt x="55" y="2066"/>
                    <a:pt x="154" y="2080"/>
                    <a:pt x="206" y="2080"/>
                  </a:cubicBezTo>
                  <a:cubicBezTo>
                    <a:pt x="225" y="2080"/>
                    <a:pt x="244" y="2080"/>
                    <a:pt x="264" y="2080"/>
                  </a:cubicBezTo>
                  <a:cubicBezTo>
                    <a:pt x="718" y="2080"/>
                    <a:pt x="1265" y="2039"/>
                    <a:pt x="1654" y="1790"/>
                  </a:cubicBezTo>
                  <a:cubicBezTo>
                    <a:pt x="1733" y="1848"/>
                    <a:pt x="1825" y="1899"/>
                    <a:pt x="1914" y="1936"/>
                  </a:cubicBezTo>
                  <a:cubicBezTo>
                    <a:pt x="2102" y="2023"/>
                    <a:pt x="2311" y="2070"/>
                    <a:pt x="2517" y="2070"/>
                  </a:cubicBezTo>
                  <a:cubicBezTo>
                    <a:pt x="2693" y="2070"/>
                    <a:pt x="2868" y="2036"/>
                    <a:pt x="3028" y="1964"/>
                  </a:cubicBezTo>
                  <a:cubicBezTo>
                    <a:pt x="3206" y="1882"/>
                    <a:pt x="3353" y="1759"/>
                    <a:pt x="3466" y="1608"/>
                  </a:cubicBezTo>
                  <a:cubicBezTo>
                    <a:pt x="3529" y="1619"/>
                    <a:pt x="3594" y="1625"/>
                    <a:pt x="3658" y="1625"/>
                  </a:cubicBezTo>
                  <a:cubicBezTo>
                    <a:pt x="3979" y="1625"/>
                    <a:pt x="4301" y="1494"/>
                    <a:pt x="4532" y="1267"/>
                  </a:cubicBezTo>
                  <a:cubicBezTo>
                    <a:pt x="4873" y="939"/>
                    <a:pt x="4925" y="378"/>
                    <a:pt x="4545" y="54"/>
                  </a:cubicBezTo>
                  <a:cubicBezTo>
                    <a:pt x="4509" y="25"/>
                    <a:pt x="4452" y="1"/>
                    <a:pt x="4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8" name="Google Shape;3108;p40"/>
            <p:cNvSpPr/>
            <p:nvPr/>
          </p:nvSpPr>
          <p:spPr>
            <a:xfrm rot="-640825">
              <a:off x="6244482" y="4600095"/>
              <a:ext cx="120435" cy="98350"/>
            </a:xfrm>
            <a:custGeom>
              <a:avLst/>
              <a:gdLst/>
              <a:ahLst/>
              <a:cxnLst/>
              <a:rect l="l" t="t" r="r" b="b"/>
              <a:pathLst>
                <a:path w="1925" h="1572" extrusionOk="0">
                  <a:moveTo>
                    <a:pt x="1320" y="64"/>
                  </a:moveTo>
                  <a:cubicBezTo>
                    <a:pt x="1422" y="81"/>
                    <a:pt x="1501" y="105"/>
                    <a:pt x="1566" y="201"/>
                  </a:cubicBezTo>
                  <a:cubicBezTo>
                    <a:pt x="1613" y="269"/>
                    <a:pt x="1631" y="358"/>
                    <a:pt x="1631" y="440"/>
                  </a:cubicBezTo>
                  <a:cubicBezTo>
                    <a:pt x="1627" y="645"/>
                    <a:pt x="1531" y="826"/>
                    <a:pt x="1422" y="994"/>
                  </a:cubicBezTo>
                  <a:cubicBezTo>
                    <a:pt x="1309" y="1165"/>
                    <a:pt x="1173" y="1322"/>
                    <a:pt x="1022" y="1465"/>
                  </a:cubicBezTo>
                  <a:cubicBezTo>
                    <a:pt x="705" y="1380"/>
                    <a:pt x="407" y="1127"/>
                    <a:pt x="335" y="782"/>
                  </a:cubicBezTo>
                  <a:cubicBezTo>
                    <a:pt x="298" y="601"/>
                    <a:pt x="346" y="396"/>
                    <a:pt x="499" y="286"/>
                  </a:cubicBezTo>
                  <a:cubicBezTo>
                    <a:pt x="510" y="290"/>
                    <a:pt x="523" y="290"/>
                    <a:pt x="537" y="297"/>
                  </a:cubicBezTo>
                  <a:cubicBezTo>
                    <a:pt x="578" y="314"/>
                    <a:pt x="612" y="341"/>
                    <a:pt x="643" y="375"/>
                  </a:cubicBezTo>
                  <a:cubicBezTo>
                    <a:pt x="705" y="440"/>
                    <a:pt x="728" y="519"/>
                    <a:pt x="711" y="604"/>
                  </a:cubicBezTo>
                  <a:cubicBezTo>
                    <a:pt x="711" y="606"/>
                    <a:pt x="716" y="607"/>
                    <a:pt x="724" y="607"/>
                  </a:cubicBezTo>
                  <a:cubicBezTo>
                    <a:pt x="758" y="607"/>
                    <a:pt x="846" y="593"/>
                    <a:pt x="851" y="587"/>
                  </a:cubicBezTo>
                  <a:cubicBezTo>
                    <a:pt x="879" y="584"/>
                    <a:pt x="978" y="570"/>
                    <a:pt x="985" y="543"/>
                  </a:cubicBezTo>
                  <a:cubicBezTo>
                    <a:pt x="1019" y="433"/>
                    <a:pt x="1067" y="327"/>
                    <a:pt x="1132" y="235"/>
                  </a:cubicBezTo>
                  <a:cubicBezTo>
                    <a:pt x="1166" y="187"/>
                    <a:pt x="1203" y="143"/>
                    <a:pt x="1251" y="105"/>
                  </a:cubicBezTo>
                  <a:cubicBezTo>
                    <a:pt x="1272" y="88"/>
                    <a:pt x="1292" y="75"/>
                    <a:pt x="1320" y="64"/>
                  </a:cubicBezTo>
                  <a:close/>
                  <a:moveTo>
                    <a:pt x="1535" y="0"/>
                  </a:moveTo>
                  <a:cubicBezTo>
                    <a:pt x="1512" y="0"/>
                    <a:pt x="1490" y="1"/>
                    <a:pt x="1467" y="3"/>
                  </a:cubicBezTo>
                  <a:cubicBezTo>
                    <a:pt x="1347" y="17"/>
                    <a:pt x="1220" y="40"/>
                    <a:pt x="1108" y="92"/>
                  </a:cubicBezTo>
                  <a:cubicBezTo>
                    <a:pt x="1015" y="136"/>
                    <a:pt x="937" y="198"/>
                    <a:pt x="879" y="280"/>
                  </a:cubicBezTo>
                  <a:lnTo>
                    <a:pt x="875" y="276"/>
                  </a:lnTo>
                  <a:cubicBezTo>
                    <a:pt x="815" y="230"/>
                    <a:pt x="749" y="215"/>
                    <a:pt x="680" y="215"/>
                  </a:cubicBezTo>
                  <a:cubicBezTo>
                    <a:pt x="652" y="215"/>
                    <a:pt x="624" y="218"/>
                    <a:pt x="595" y="222"/>
                  </a:cubicBezTo>
                  <a:cubicBezTo>
                    <a:pt x="363" y="252"/>
                    <a:pt x="117" y="345"/>
                    <a:pt x="59" y="601"/>
                  </a:cubicBezTo>
                  <a:cubicBezTo>
                    <a:pt x="1" y="840"/>
                    <a:pt x="120" y="1093"/>
                    <a:pt x="288" y="1264"/>
                  </a:cubicBezTo>
                  <a:cubicBezTo>
                    <a:pt x="441" y="1421"/>
                    <a:pt x="646" y="1527"/>
                    <a:pt x="865" y="1571"/>
                  </a:cubicBezTo>
                  <a:cubicBezTo>
                    <a:pt x="903" y="1571"/>
                    <a:pt x="951" y="1561"/>
                    <a:pt x="995" y="1551"/>
                  </a:cubicBezTo>
                  <a:cubicBezTo>
                    <a:pt x="1019" y="1551"/>
                    <a:pt x="1046" y="1544"/>
                    <a:pt x="1050" y="1541"/>
                  </a:cubicBezTo>
                  <a:cubicBezTo>
                    <a:pt x="1097" y="1530"/>
                    <a:pt x="1176" y="1523"/>
                    <a:pt x="1217" y="1493"/>
                  </a:cubicBezTo>
                  <a:cubicBezTo>
                    <a:pt x="1378" y="1353"/>
                    <a:pt x="1528" y="1192"/>
                    <a:pt x="1651" y="1011"/>
                  </a:cubicBezTo>
                  <a:cubicBezTo>
                    <a:pt x="1764" y="850"/>
                    <a:pt x="1863" y="679"/>
                    <a:pt x="1901" y="481"/>
                  </a:cubicBezTo>
                  <a:cubicBezTo>
                    <a:pt x="1924" y="314"/>
                    <a:pt x="1887" y="126"/>
                    <a:pt x="1730" y="40"/>
                  </a:cubicBezTo>
                  <a:cubicBezTo>
                    <a:pt x="1668" y="10"/>
                    <a:pt x="1603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9" name="Google Shape;3109;p40"/>
            <p:cNvSpPr/>
            <p:nvPr/>
          </p:nvSpPr>
          <p:spPr>
            <a:xfrm rot="-640825">
              <a:off x="6285438" y="4707652"/>
              <a:ext cx="124690" cy="90968"/>
            </a:xfrm>
            <a:custGeom>
              <a:avLst/>
              <a:gdLst/>
              <a:ahLst/>
              <a:cxnLst/>
              <a:rect l="l" t="t" r="r" b="b"/>
              <a:pathLst>
                <a:path w="1993" h="1454" extrusionOk="0">
                  <a:moveTo>
                    <a:pt x="693" y="1366"/>
                  </a:moveTo>
                  <a:cubicBezTo>
                    <a:pt x="708" y="1366"/>
                    <a:pt x="712" y="1370"/>
                    <a:pt x="704" y="1370"/>
                  </a:cubicBezTo>
                  <a:cubicBezTo>
                    <a:pt x="700" y="1370"/>
                    <a:pt x="694" y="1369"/>
                    <a:pt x="684" y="1366"/>
                  </a:cubicBezTo>
                  <a:cubicBezTo>
                    <a:pt x="687" y="1366"/>
                    <a:pt x="691" y="1366"/>
                    <a:pt x="693" y="1366"/>
                  </a:cubicBezTo>
                  <a:close/>
                  <a:moveTo>
                    <a:pt x="803" y="98"/>
                  </a:moveTo>
                  <a:cubicBezTo>
                    <a:pt x="995" y="204"/>
                    <a:pt x="1179" y="334"/>
                    <a:pt x="1337" y="485"/>
                  </a:cubicBezTo>
                  <a:cubicBezTo>
                    <a:pt x="1490" y="628"/>
                    <a:pt x="1644" y="799"/>
                    <a:pt x="1689" y="1014"/>
                  </a:cubicBezTo>
                  <a:cubicBezTo>
                    <a:pt x="1706" y="1103"/>
                    <a:pt x="1695" y="1202"/>
                    <a:pt x="1651" y="1281"/>
                  </a:cubicBezTo>
                  <a:cubicBezTo>
                    <a:pt x="1624" y="1329"/>
                    <a:pt x="1589" y="1349"/>
                    <a:pt x="1552" y="1380"/>
                  </a:cubicBezTo>
                  <a:cubicBezTo>
                    <a:pt x="1535" y="1380"/>
                    <a:pt x="1514" y="1380"/>
                    <a:pt x="1497" y="1376"/>
                  </a:cubicBezTo>
                  <a:cubicBezTo>
                    <a:pt x="1282" y="1332"/>
                    <a:pt x="1132" y="1154"/>
                    <a:pt x="1026" y="980"/>
                  </a:cubicBezTo>
                  <a:cubicBezTo>
                    <a:pt x="1022" y="973"/>
                    <a:pt x="1011" y="970"/>
                    <a:pt x="996" y="970"/>
                  </a:cubicBezTo>
                  <a:cubicBezTo>
                    <a:pt x="923" y="970"/>
                    <a:pt x="752" y="1038"/>
                    <a:pt x="752" y="1038"/>
                  </a:cubicBezTo>
                  <a:cubicBezTo>
                    <a:pt x="786" y="1110"/>
                    <a:pt x="783" y="1192"/>
                    <a:pt x="749" y="1264"/>
                  </a:cubicBezTo>
                  <a:cubicBezTo>
                    <a:pt x="732" y="1305"/>
                    <a:pt x="701" y="1339"/>
                    <a:pt x="670" y="1366"/>
                  </a:cubicBezTo>
                  <a:cubicBezTo>
                    <a:pt x="472" y="1325"/>
                    <a:pt x="356" y="1137"/>
                    <a:pt x="339" y="946"/>
                  </a:cubicBezTo>
                  <a:cubicBezTo>
                    <a:pt x="308" y="604"/>
                    <a:pt x="523" y="280"/>
                    <a:pt x="803" y="98"/>
                  </a:cubicBezTo>
                  <a:close/>
                  <a:moveTo>
                    <a:pt x="992" y="0"/>
                  </a:moveTo>
                  <a:cubicBezTo>
                    <a:pt x="965" y="0"/>
                    <a:pt x="931" y="9"/>
                    <a:pt x="903" y="16"/>
                  </a:cubicBezTo>
                  <a:cubicBezTo>
                    <a:pt x="885" y="16"/>
                    <a:pt x="872" y="23"/>
                    <a:pt x="868" y="23"/>
                  </a:cubicBezTo>
                  <a:cubicBezTo>
                    <a:pt x="807" y="30"/>
                    <a:pt x="739" y="44"/>
                    <a:pt x="680" y="68"/>
                  </a:cubicBezTo>
                  <a:cubicBezTo>
                    <a:pt x="475" y="163"/>
                    <a:pt x="301" y="307"/>
                    <a:pt x="185" y="498"/>
                  </a:cubicBezTo>
                  <a:cubicBezTo>
                    <a:pt x="62" y="703"/>
                    <a:pt x="0" y="983"/>
                    <a:pt x="113" y="1206"/>
                  </a:cubicBezTo>
                  <a:cubicBezTo>
                    <a:pt x="161" y="1301"/>
                    <a:pt x="246" y="1380"/>
                    <a:pt x="352" y="1417"/>
                  </a:cubicBezTo>
                  <a:cubicBezTo>
                    <a:pt x="398" y="1435"/>
                    <a:pt x="446" y="1442"/>
                    <a:pt x="495" y="1442"/>
                  </a:cubicBezTo>
                  <a:cubicBezTo>
                    <a:pt x="567" y="1442"/>
                    <a:pt x="642" y="1427"/>
                    <a:pt x="711" y="1411"/>
                  </a:cubicBezTo>
                  <a:cubicBezTo>
                    <a:pt x="800" y="1387"/>
                    <a:pt x="885" y="1359"/>
                    <a:pt x="950" y="1294"/>
                  </a:cubicBezTo>
                  <a:cubicBezTo>
                    <a:pt x="1012" y="1349"/>
                    <a:pt x="1080" y="1397"/>
                    <a:pt x="1162" y="1428"/>
                  </a:cubicBezTo>
                  <a:cubicBezTo>
                    <a:pt x="1219" y="1446"/>
                    <a:pt x="1280" y="1454"/>
                    <a:pt x="1342" y="1454"/>
                  </a:cubicBezTo>
                  <a:cubicBezTo>
                    <a:pt x="1481" y="1454"/>
                    <a:pt x="1626" y="1416"/>
                    <a:pt x="1743" y="1366"/>
                  </a:cubicBezTo>
                  <a:cubicBezTo>
                    <a:pt x="1914" y="1291"/>
                    <a:pt x="1993" y="1120"/>
                    <a:pt x="1952" y="939"/>
                  </a:cubicBezTo>
                  <a:cubicBezTo>
                    <a:pt x="1914" y="737"/>
                    <a:pt x="1777" y="577"/>
                    <a:pt x="1634" y="437"/>
                  </a:cubicBezTo>
                  <a:cubicBezTo>
                    <a:pt x="1453" y="262"/>
                    <a:pt x="1244" y="119"/>
                    <a:pt x="1022" y="6"/>
                  </a:cubicBezTo>
                  <a:cubicBezTo>
                    <a:pt x="1014" y="2"/>
                    <a:pt x="1004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10" name="Google Shape;3110;p40"/>
          <p:cNvSpPr/>
          <p:nvPr/>
        </p:nvSpPr>
        <p:spPr>
          <a:xfrm rot="912552">
            <a:off x="4805638" y="2081850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11" name="Google Shape;3111;p40"/>
          <p:cNvGrpSpPr/>
          <p:nvPr/>
        </p:nvGrpSpPr>
        <p:grpSpPr>
          <a:xfrm>
            <a:off x="7832789" y="4136146"/>
            <a:ext cx="1224548" cy="938703"/>
            <a:chOff x="8111815" y="4290780"/>
            <a:chExt cx="945524" cy="724811"/>
          </a:xfrm>
        </p:grpSpPr>
        <p:sp>
          <p:nvSpPr>
            <p:cNvPr id="3112" name="Google Shape;3112;p40"/>
            <p:cNvSpPr/>
            <p:nvPr/>
          </p:nvSpPr>
          <p:spPr>
            <a:xfrm rot="1539183">
              <a:off x="8153860" y="4458007"/>
              <a:ext cx="861434" cy="390358"/>
            </a:xfrm>
            <a:custGeom>
              <a:avLst/>
              <a:gdLst/>
              <a:ahLst/>
              <a:cxnLst/>
              <a:rect l="l" t="t" r="r" b="b"/>
              <a:pathLst>
                <a:path w="12630" h="5723" extrusionOk="0">
                  <a:moveTo>
                    <a:pt x="2166" y="1"/>
                  </a:moveTo>
                  <a:cubicBezTo>
                    <a:pt x="1728" y="1"/>
                    <a:pt x="1354" y="113"/>
                    <a:pt x="1037" y="318"/>
                  </a:cubicBezTo>
                  <a:cubicBezTo>
                    <a:pt x="692" y="551"/>
                    <a:pt x="421" y="906"/>
                    <a:pt x="300" y="1335"/>
                  </a:cubicBezTo>
                  <a:cubicBezTo>
                    <a:pt x="94" y="1951"/>
                    <a:pt x="1" y="2605"/>
                    <a:pt x="1" y="3286"/>
                  </a:cubicBezTo>
                  <a:cubicBezTo>
                    <a:pt x="1" y="3837"/>
                    <a:pt x="66" y="4257"/>
                    <a:pt x="188" y="4584"/>
                  </a:cubicBezTo>
                  <a:cubicBezTo>
                    <a:pt x="458" y="5284"/>
                    <a:pt x="1093" y="5722"/>
                    <a:pt x="1821" y="5722"/>
                  </a:cubicBezTo>
                  <a:cubicBezTo>
                    <a:pt x="2101" y="5722"/>
                    <a:pt x="2372" y="5666"/>
                    <a:pt x="2605" y="5564"/>
                  </a:cubicBezTo>
                  <a:cubicBezTo>
                    <a:pt x="2838" y="5666"/>
                    <a:pt x="3081" y="5722"/>
                    <a:pt x="3352" y="5722"/>
                  </a:cubicBezTo>
                  <a:cubicBezTo>
                    <a:pt x="3660" y="5722"/>
                    <a:pt x="3949" y="5657"/>
                    <a:pt x="4192" y="5526"/>
                  </a:cubicBezTo>
                  <a:cubicBezTo>
                    <a:pt x="4463" y="5657"/>
                    <a:pt x="4771" y="5722"/>
                    <a:pt x="5107" y="5722"/>
                  </a:cubicBezTo>
                  <a:cubicBezTo>
                    <a:pt x="5377" y="5722"/>
                    <a:pt x="5667" y="5676"/>
                    <a:pt x="5919" y="5592"/>
                  </a:cubicBezTo>
                  <a:cubicBezTo>
                    <a:pt x="6143" y="5676"/>
                    <a:pt x="6376" y="5722"/>
                    <a:pt x="6619" y="5722"/>
                  </a:cubicBezTo>
                  <a:cubicBezTo>
                    <a:pt x="6843" y="5722"/>
                    <a:pt x="7067" y="5685"/>
                    <a:pt x="7272" y="5610"/>
                  </a:cubicBezTo>
                  <a:cubicBezTo>
                    <a:pt x="7487" y="5685"/>
                    <a:pt x="7720" y="5722"/>
                    <a:pt x="7963" y="5722"/>
                  </a:cubicBezTo>
                  <a:cubicBezTo>
                    <a:pt x="8252" y="5722"/>
                    <a:pt x="8532" y="5676"/>
                    <a:pt x="8803" y="5582"/>
                  </a:cubicBezTo>
                  <a:cubicBezTo>
                    <a:pt x="9036" y="5676"/>
                    <a:pt x="9288" y="5722"/>
                    <a:pt x="9559" y="5722"/>
                  </a:cubicBezTo>
                  <a:cubicBezTo>
                    <a:pt x="9746" y="5722"/>
                    <a:pt x="9932" y="5704"/>
                    <a:pt x="10100" y="5657"/>
                  </a:cubicBezTo>
                  <a:cubicBezTo>
                    <a:pt x="10250" y="5704"/>
                    <a:pt x="10427" y="5722"/>
                    <a:pt x="10623" y="5722"/>
                  </a:cubicBezTo>
                  <a:cubicBezTo>
                    <a:pt x="11295" y="5722"/>
                    <a:pt x="11715" y="5433"/>
                    <a:pt x="11948" y="5172"/>
                  </a:cubicBezTo>
                  <a:cubicBezTo>
                    <a:pt x="12172" y="4938"/>
                    <a:pt x="12434" y="4537"/>
                    <a:pt x="12434" y="3884"/>
                  </a:cubicBezTo>
                  <a:cubicBezTo>
                    <a:pt x="12434" y="3650"/>
                    <a:pt x="12443" y="3436"/>
                    <a:pt x="12452" y="3258"/>
                  </a:cubicBezTo>
                  <a:cubicBezTo>
                    <a:pt x="12480" y="3062"/>
                    <a:pt x="12499" y="2857"/>
                    <a:pt x="12546" y="2642"/>
                  </a:cubicBezTo>
                  <a:cubicBezTo>
                    <a:pt x="12602" y="2315"/>
                    <a:pt x="12630" y="2091"/>
                    <a:pt x="12630" y="1905"/>
                  </a:cubicBezTo>
                  <a:cubicBezTo>
                    <a:pt x="12630" y="1429"/>
                    <a:pt x="12443" y="990"/>
                    <a:pt x="12107" y="673"/>
                  </a:cubicBezTo>
                  <a:cubicBezTo>
                    <a:pt x="11939" y="523"/>
                    <a:pt x="11687" y="346"/>
                    <a:pt x="11323" y="262"/>
                  </a:cubicBezTo>
                  <a:cubicBezTo>
                    <a:pt x="11127" y="131"/>
                    <a:pt x="10819" y="1"/>
                    <a:pt x="10408" y="1"/>
                  </a:cubicBezTo>
                  <a:cubicBezTo>
                    <a:pt x="9970" y="1"/>
                    <a:pt x="9550" y="113"/>
                    <a:pt x="9167" y="309"/>
                  </a:cubicBezTo>
                  <a:cubicBezTo>
                    <a:pt x="9139" y="281"/>
                    <a:pt x="9120" y="271"/>
                    <a:pt x="9092" y="253"/>
                  </a:cubicBezTo>
                  <a:cubicBezTo>
                    <a:pt x="8821" y="85"/>
                    <a:pt x="8523" y="1"/>
                    <a:pt x="8159" y="1"/>
                  </a:cubicBezTo>
                  <a:cubicBezTo>
                    <a:pt x="7907" y="1"/>
                    <a:pt x="7673" y="38"/>
                    <a:pt x="7449" y="122"/>
                  </a:cubicBezTo>
                  <a:cubicBezTo>
                    <a:pt x="7253" y="38"/>
                    <a:pt x="7029" y="1"/>
                    <a:pt x="6787" y="1"/>
                  </a:cubicBezTo>
                  <a:cubicBezTo>
                    <a:pt x="6460" y="1"/>
                    <a:pt x="6152" y="66"/>
                    <a:pt x="5900" y="178"/>
                  </a:cubicBezTo>
                  <a:cubicBezTo>
                    <a:pt x="5648" y="66"/>
                    <a:pt x="5368" y="1"/>
                    <a:pt x="5069" y="1"/>
                  </a:cubicBezTo>
                  <a:cubicBezTo>
                    <a:pt x="4789" y="1"/>
                    <a:pt x="4519" y="66"/>
                    <a:pt x="4267" y="169"/>
                  </a:cubicBezTo>
                  <a:cubicBezTo>
                    <a:pt x="4052" y="75"/>
                    <a:pt x="3781" y="1"/>
                    <a:pt x="3473" y="1"/>
                  </a:cubicBezTo>
                  <a:cubicBezTo>
                    <a:pt x="3249" y="1"/>
                    <a:pt x="3025" y="38"/>
                    <a:pt x="2801" y="113"/>
                  </a:cubicBezTo>
                  <a:cubicBezTo>
                    <a:pt x="2605" y="38"/>
                    <a:pt x="2400" y="1"/>
                    <a:pt x="2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3" name="Google Shape;3113;p40"/>
            <p:cNvSpPr/>
            <p:nvPr/>
          </p:nvSpPr>
          <p:spPr>
            <a:xfrm rot="1539183">
              <a:off x="8248233" y="4555275"/>
              <a:ext cx="673664" cy="201216"/>
            </a:xfrm>
            <a:custGeom>
              <a:avLst/>
              <a:gdLst/>
              <a:ahLst/>
              <a:cxnLst/>
              <a:rect l="l" t="t" r="r" b="b"/>
              <a:pathLst>
                <a:path w="9877" h="2950" extrusionOk="0">
                  <a:moveTo>
                    <a:pt x="9092" y="560"/>
                  </a:moveTo>
                  <a:lnTo>
                    <a:pt x="8980" y="1186"/>
                  </a:lnTo>
                  <a:cubicBezTo>
                    <a:pt x="8906" y="1597"/>
                    <a:pt x="8812" y="1886"/>
                    <a:pt x="8719" y="2054"/>
                  </a:cubicBezTo>
                  <a:cubicBezTo>
                    <a:pt x="8626" y="2213"/>
                    <a:pt x="8523" y="2297"/>
                    <a:pt x="8402" y="2297"/>
                  </a:cubicBezTo>
                  <a:cubicBezTo>
                    <a:pt x="8327" y="2297"/>
                    <a:pt x="8262" y="2259"/>
                    <a:pt x="8215" y="2203"/>
                  </a:cubicBezTo>
                  <a:cubicBezTo>
                    <a:pt x="8168" y="2147"/>
                    <a:pt x="8150" y="2045"/>
                    <a:pt x="8150" y="1923"/>
                  </a:cubicBezTo>
                  <a:cubicBezTo>
                    <a:pt x="8150" y="1690"/>
                    <a:pt x="8187" y="1466"/>
                    <a:pt x="8280" y="1260"/>
                  </a:cubicBezTo>
                  <a:cubicBezTo>
                    <a:pt x="8355" y="1046"/>
                    <a:pt x="8476" y="887"/>
                    <a:pt x="8626" y="756"/>
                  </a:cubicBezTo>
                  <a:cubicBezTo>
                    <a:pt x="8766" y="626"/>
                    <a:pt x="8934" y="570"/>
                    <a:pt x="9092" y="560"/>
                  </a:cubicBezTo>
                  <a:close/>
                  <a:moveTo>
                    <a:pt x="5415" y="0"/>
                  </a:moveTo>
                  <a:cubicBezTo>
                    <a:pt x="5256" y="0"/>
                    <a:pt x="5135" y="19"/>
                    <a:pt x="5069" y="84"/>
                  </a:cubicBezTo>
                  <a:cubicBezTo>
                    <a:pt x="4995" y="140"/>
                    <a:pt x="4939" y="224"/>
                    <a:pt x="4892" y="346"/>
                  </a:cubicBezTo>
                  <a:cubicBezTo>
                    <a:pt x="4799" y="644"/>
                    <a:pt x="4733" y="906"/>
                    <a:pt x="4696" y="1167"/>
                  </a:cubicBezTo>
                  <a:cubicBezTo>
                    <a:pt x="4659" y="1354"/>
                    <a:pt x="4649" y="1550"/>
                    <a:pt x="4640" y="1774"/>
                  </a:cubicBezTo>
                  <a:cubicBezTo>
                    <a:pt x="4519" y="1914"/>
                    <a:pt x="4416" y="2007"/>
                    <a:pt x="4332" y="2091"/>
                  </a:cubicBezTo>
                  <a:cubicBezTo>
                    <a:pt x="4220" y="2194"/>
                    <a:pt x="4127" y="2241"/>
                    <a:pt x="4043" y="2241"/>
                  </a:cubicBezTo>
                  <a:cubicBezTo>
                    <a:pt x="3921" y="2241"/>
                    <a:pt x="3865" y="2157"/>
                    <a:pt x="3865" y="1998"/>
                  </a:cubicBezTo>
                  <a:cubicBezTo>
                    <a:pt x="3865" y="1877"/>
                    <a:pt x="3903" y="1643"/>
                    <a:pt x="3987" y="1279"/>
                  </a:cubicBezTo>
                  <a:cubicBezTo>
                    <a:pt x="4043" y="859"/>
                    <a:pt x="4080" y="570"/>
                    <a:pt x="4080" y="411"/>
                  </a:cubicBezTo>
                  <a:cubicBezTo>
                    <a:pt x="4080" y="140"/>
                    <a:pt x="3949" y="10"/>
                    <a:pt x="3679" y="10"/>
                  </a:cubicBezTo>
                  <a:cubicBezTo>
                    <a:pt x="3455" y="10"/>
                    <a:pt x="3221" y="131"/>
                    <a:pt x="2979" y="364"/>
                  </a:cubicBezTo>
                  <a:cubicBezTo>
                    <a:pt x="2727" y="598"/>
                    <a:pt x="2502" y="952"/>
                    <a:pt x="2288" y="1466"/>
                  </a:cubicBezTo>
                  <a:cubicBezTo>
                    <a:pt x="2306" y="1401"/>
                    <a:pt x="2325" y="1279"/>
                    <a:pt x="2362" y="1130"/>
                  </a:cubicBezTo>
                  <a:cubicBezTo>
                    <a:pt x="2446" y="784"/>
                    <a:pt x="2474" y="551"/>
                    <a:pt x="2474" y="420"/>
                  </a:cubicBezTo>
                  <a:cubicBezTo>
                    <a:pt x="2474" y="280"/>
                    <a:pt x="2446" y="187"/>
                    <a:pt x="2381" y="112"/>
                  </a:cubicBezTo>
                  <a:cubicBezTo>
                    <a:pt x="2325" y="47"/>
                    <a:pt x="2222" y="19"/>
                    <a:pt x="2082" y="19"/>
                  </a:cubicBezTo>
                  <a:cubicBezTo>
                    <a:pt x="1942" y="19"/>
                    <a:pt x="1774" y="84"/>
                    <a:pt x="1625" y="187"/>
                  </a:cubicBezTo>
                  <a:cubicBezTo>
                    <a:pt x="1466" y="290"/>
                    <a:pt x="1298" y="467"/>
                    <a:pt x="1149" y="682"/>
                  </a:cubicBezTo>
                  <a:cubicBezTo>
                    <a:pt x="1000" y="906"/>
                    <a:pt x="860" y="1176"/>
                    <a:pt x="748" y="1503"/>
                  </a:cubicBezTo>
                  <a:cubicBezTo>
                    <a:pt x="766" y="1316"/>
                    <a:pt x="785" y="1167"/>
                    <a:pt x="813" y="1046"/>
                  </a:cubicBezTo>
                  <a:cubicBezTo>
                    <a:pt x="832" y="934"/>
                    <a:pt x="869" y="784"/>
                    <a:pt x="906" y="616"/>
                  </a:cubicBezTo>
                  <a:cubicBezTo>
                    <a:pt x="962" y="383"/>
                    <a:pt x="1000" y="234"/>
                    <a:pt x="1000" y="178"/>
                  </a:cubicBezTo>
                  <a:cubicBezTo>
                    <a:pt x="1000" y="112"/>
                    <a:pt x="981" y="84"/>
                    <a:pt x="953" y="56"/>
                  </a:cubicBezTo>
                  <a:cubicBezTo>
                    <a:pt x="916" y="28"/>
                    <a:pt x="860" y="19"/>
                    <a:pt x="776" y="19"/>
                  </a:cubicBezTo>
                  <a:cubicBezTo>
                    <a:pt x="626" y="19"/>
                    <a:pt x="505" y="47"/>
                    <a:pt x="421" y="103"/>
                  </a:cubicBezTo>
                  <a:cubicBezTo>
                    <a:pt x="346" y="159"/>
                    <a:pt x="281" y="243"/>
                    <a:pt x="234" y="374"/>
                  </a:cubicBezTo>
                  <a:cubicBezTo>
                    <a:pt x="85" y="850"/>
                    <a:pt x="1" y="1363"/>
                    <a:pt x="1" y="1905"/>
                  </a:cubicBezTo>
                  <a:cubicBezTo>
                    <a:pt x="1" y="2259"/>
                    <a:pt x="38" y="2530"/>
                    <a:pt x="94" y="2698"/>
                  </a:cubicBezTo>
                  <a:cubicBezTo>
                    <a:pt x="160" y="2857"/>
                    <a:pt x="272" y="2941"/>
                    <a:pt x="421" y="2941"/>
                  </a:cubicBezTo>
                  <a:cubicBezTo>
                    <a:pt x="552" y="2941"/>
                    <a:pt x="645" y="2903"/>
                    <a:pt x="701" y="2838"/>
                  </a:cubicBezTo>
                  <a:cubicBezTo>
                    <a:pt x="766" y="2763"/>
                    <a:pt x="822" y="2633"/>
                    <a:pt x="869" y="2437"/>
                  </a:cubicBezTo>
                  <a:cubicBezTo>
                    <a:pt x="925" y="2213"/>
                    <a:pt x="1000" y="1979"/>
                    <a:pt x="1074" y="1765"/>
                  </a:cubicBezTo>
                  <a:cubicBezTo>
                    <a:pt x="1168" y="1531"/>
                    <a:pt x="1252" y="1345"/>
                    <a:pt x="1354" y="1186"/>
                  </a:cubicBezTo>
                  <a:cubicBezTo>
                    <a:pt x="1448" y="1036"/>
                    <a:pt x="1532" y="971"/>
                    <a:pt x="1588" y="971"/>
                  </a:cubicBezTo>
                  <a:cubicBezTo>
                    <a:pt x="1634" y="971"/>
                    <a:pt x="1662" y="999"/>
                    <a:pt x="1662" y="1064"/>
                  </a:cubicBezTo>
                  <a:cubicBezTo>
                    <a:pt x="1662" y="1139"/>
                    <a:pt x="1653" y="1316"/>
                    <a:pt x="1616" y="1587"/>
                  </a:cubicBezTo>
                  <a:cubicBezTo>
                    <a:pt x="1569" y="1877"/>
                    <a:pt x="1560" y="2110"/>
                    <a:pt x="1560" y="2259"/>
                  </a:cubicBezTo>
                  <a:cubicBezTo>
                    <a:pt x="1560" y="2446"/>
                    <a:pt x="1588" y="2605"/>
                    <a:pt x="1662" y="2745"/>
                  </a:cubicBezTo>
                  <a:cubicBezTo>
                    <a:pt x="1728" y="2866"/>
                    <a:pt x="1840" y="2941"/>
                    <a:pt x="1961" y="2941"/>
                  </a:cubicBezTo>
                  <a:cubicBezTo>
                    <a:pt x="2092" y="2941"/>
                    <a:pt x="2194" y="2903"/>
                    <a:pt x="2260" y="2847"/>
                  </a:cubicBezTo>
                  <a:cubicBezTo>
                    <a:pt x="2316" y="2773"/>
                    <a:pt x="2372" y="2651"/>
                    <a:pt x="2418" y="2446"/>
                  </a:cubicBezTo>
                  <a:cubicBezTo>
                    <a:pt x="2474" y="2194"/>
                    <a:pt x="2558" y="1961"/>
                    <a:pt x="2661" y="1737"/>
                  </a:cubicBezTo>
                  <a:cubicBezTo>
                    <a:pt x="2755" y="1513"/>
                    <a:pt x="2867" y="1326"/>
                    <a:pt x="2960" y="1186"/>
                  </a:cubicBezTo>
                  <a:cubicBezTo>
                    <a:pt x="3053" y="1046"/>
                    <a:pt x="3128" y="980"/>
                    <a:pt x="3193" y="980"/>
                  </a:cubicBezTo>
                  <a:cubicBezTo>
                    <a:pt x="3240" y="980"/>
                    <a:pt x="3259" y="1018"/>
                    <a:pt x="3259" y="1074"/>
                  </a:cubicBezTo>
                  <a:cubicBezTo>
                    <a:pt x="3259" y="1167"/>
                    <a:pt x="3240" y="1354"/>
                    <a:pt x="3175" y="1606"/>
                  </a:cubicBezTo>
                  <a:cubicBezTo>
                    <a:pt x="3119" y="1905"/>
                    <a:pt x="3100" y="2110"/>
                    <a:pt x="3100" y="2231"/>
                  </a:cubicBezTo>
                  <a:cubicBezTo>
                    <a:pt x="3100" y="2465"/>
                    <a:pt x="3156" y="2633"/>
                    <a:pt x="3259" y="2754"/>
                  </a:cubicBezTo>
                  <a:cubicBezTo>
                    <a:pt x="3361" y="2866"/>
                    <a:pt x="3529" y="2941"/>
                    <a:pt x="3735" y="2941"/>
                  </a:cubicBezTo>
                  <a:cubicBezTo>
                    <a:pt x="3996" y="2941"/>
                    <a:pt x="4229" y="2866"/>
                    <a:pt x="4435" y="2726"/>
                  </a:cubicBezTo>
                  <a:cubicBezTo>
                    <a:pt x="4528" y="2661"/>
                    <a:pt x="4621" y="2586"/>
                    <a:pt x="4705" y="2511"/>
                  </a:cubicBezTo>
                  <a:cubicBezTo>
                    <a:pt x="4733" y="2567"/>
                    <a:pt x="4761" y="2623"/>
                    <a:pt x="4799" y="2679"/>
                  </a:cubicBezTo>
                  <a:cubicBezTo>
                    <a:pt x="4920" y="2857"/>
                    <a:pt x="5069" y="2941"/>
                    <a:pt x="5256" y="2941"/>
                  </a:cubicBezTo>
                  <a:cubicBezTo>
                    <a:pt x="5415" y="2941"/>
                    <a:pt x="5573" y="2866"/>
                    <a:pt x="5713" y="2717"/>
                  </a:cubicBezTo>
                  <a:cubicBezTo>
                    <a:pt x="5853" y="2567"/>
                    <a:pt x="5956" y="2353"/>
                    <a:pt x="6021" y="2073"/>
                  </a:cubicBezTo>
                  <a:cubicBezTo>
                    <a:pt x="6021" y="2353"/>
                    <a:pt x="6068" y="2567"/>
                    <a:pt x="6161" y="2717"/>
                  </a:cubicBezTo>
                  <a:cubicBezTo>
                    <a:pt x="6255" y="2866"/>
                    <a:pt x="6395" y="2950"/>
                    <a:pt x="6600" y="2950"/>
                  </a:cubicBezTo>
                  <a:cubicBezTo>
                    <a:pt x="6852" y="2950"/>
                    <a:pt x="7085" y="2885"/>
                    <a:pt x="7300" y="2745"/>
                  </a:cubicBezTo>
                  <a:cubicBezTo>
                    <a:pt x="7375" y="2679"/>
                    <a:pt x="7459" y="2614"/>
                    <a:pt x="7543" y="2539"/>
                  </a:cubicBezTo>
                  <a:cubicBezTo>
                    <a:pt x="7562" y="2586"/>
                    <a:pt x="7590" y="2623"/>
                    <a:pt x="7627" y="2670"/>
                  </a:cubicBezTo>
                  <a:cubicBezTo>
                    <a:pt x="7776" y="2857"/>
                    <a:pt x="7963" y="2950"/>
                    <a:pt x="8196" y="2950"/>
                  </a:cubicBezTo>
                  <a:cubicBezTo>
                    <a:pt x="8514" y="2950"/>
                    <a:pt x="8728" y="2773"/>
                    <a:pt x="8859" y="2418"/>
                  </a:cubicBezTo>
                  <a:lnTo>
                    <a:pt x="8859" y="2418"/>
                  </a:lnTo>
                  <a:lnTo>
                    <a:pt x="8850" y="2511"/>
                  </a:lnTo>
                  <a:cubicBezTo>
                    <a:pt x="8850" y="2661"/>
                    <a:pt x="8887" y="2773"/>
                    <a:pt x="8952" y="2838"/>
                  </a:cubicBezTo>
                  <a:cubicBezTo>
                    <a:pt x="9027" y="2894"/>
                    <a:pt x="9130" y="2941"/>
                    <a:pt x="9270" y="2941"/>
                  </a:cubicBezTo>
                  <a:cubicBezTo>
                    <a:pt x="9410" y="2941"/>
                    <a:pt x="9512" y="2903"/>
                    <a:pt x="9587" y="2838"/>
                  </a:cubicBezTo>
                  <a:cubicBezTo>
                    <a:pt x="9643" y="2763"/>
                    <a:pt x="9680" y="2661"/>
                    <a:pt x="9680" y="2493"/>
                  </a:cubicBezTo>
                  <a:cubicBezTo>
                    <a:pt x="9680" y="2213"/>
                    <a:pt x="9690" y="1961"/>
                    <a:pt x="9708" y="1727"/>
                  </a:cubicBezTo>
                  <a:cubicBezTo>
                    <a:pt x="9736" y="1494"/>
                    <a:pt x="9774" y="1260"/>
                    <a:pt x="9820" y="999"/>
                  </a:cubicBezTo>
                  <a:cubicBezTo>
                    <a:pt x="9867" y="766"/>
                    <a:pt x="9876" y="607"/>
                    <a:pt x="9876" y="514"/>
                  </a:cubicBezTo>
                  <a:cubicBezTo>
                    <a:pt x="9876" y="420"/>
                    <a:pt x="9848" y="346"/>
                    <a:pt x="9792" y="299"/>
                  </a:cubicBezTo>
                  <a:cubicBezTo>
                    <a:pt x="9736" y="252"/>
                    <a:pt x="9662" y="234"/>
                    <a:pt x="9559" y="234"/>
                  </a:cubicBezTo>
                  <a:cubicBezTo>
                    <a:pt x="9466" y="234"/>
                    <a:pt x="9372" y="243"/>
                    <a:pt x="9307" y="252"/>
                  </a:cubicBezTo>
                  <a:cubicBezTo>
                    <a:pt x="9279" y="159"/>
                    <a:pt x="9260" y="103"/>
                    <a:pt x="9223" y="66"/>
                  </a:cubicBezTo>
                  <a:cubicBezTo>
                    <a:pt x="9186" y="38"/>
                    <a:pt x="9130" y="10"/>
                    <a:pt x="9036" y="10"/>
                  </a:cubicBezTo>
                  <a:cubicBezTo>
                    <a:pt x="8756" y="10"/>
                    <a:pt x="8486" y="103"/>
                    <a:pt x="8234" y="280"/>
                  </a:cubicBezTo>
                  <a:cubicBezTo>
                    <a:pt x="7972" y="458"/>
                    <a:pt x="7776" y="700"/>
                    <a:pt x="7627" y="990"/>
                  </a:cubicBezTo>
                  <a:cubicBezTo>
                    <a:pt x="7468" y="1270"/>
                    <a:pt x="7403" y="1578"/>
                    <a:pt x="7393" y="1886"/>
                  </a:cubicBezTo>
                  <a:cubicBezTo>
                    <a:pt x="7309" y="1979"/>
                    <a:pt x="7235" y="2054"/>
                    <a:pt x="7179" y="2110"/>
                  </a:cubicBezTo>
                  <a:cubicBezTo>
                    <a:pt x="7067" y="2213"/>
                    <a:pt x="6973" y="2259"/>
                    <a:pt x="6889" y="2259"/>
                  </a:cubicBezTo>
                  <a:cubicBezTo>
                    <a:pt x="6833" y="2259"/>
                    <a:pt x="6796" y="2241"/>
                    <a:pt x="6759" y="2194"/>
                  </a:cubicBezTo>
                  <a:cubicBezTo>
                    <a:pt x="6721" y="2147"/>
                    <a:pt x="6712" y="2091"/>
                    <a:pt x="6712" y="2007"/>
                  </a:cubicBezTo>
                  <a:cubicBezTo>
                    <a:pt x="6712" y="1877"/>
                    <a:pt x="6768" y="1550"/>
                    <a:pt x="6889" y="1027"/>
                  </a:cubicBezTo>
                  <a:cubicBezTo>
                    <a:pt x="6992" y="560"/>
                    <a:pt x="7039" y="280"/>
                    <a:pt x="7039" y="178"/>
                  </a:cubicBezTo>
                  <a:cubicBezTo>
                    <a:pt x="7039" y="112"/>
                    <a:pt x="7020" y="66"/>
                    <a:pt x="6983" y="47"/>
                  </a:cubicBezTo>
                  <a:cubicBezTo>
                    <a:pt x="6945" y="19"/>
                    <a:pt x="6880" y="10"/>
                    <a:pt x="6787" y="10"/>
                  </a:cubicBezTo>
                  <a:cubicBezTo>
                    <a:pt x="6647" y="10"/>
                    <a:pt x="6553" y="38"/>
                    <a:pt x="6479" y="94"/>
                  </a:cubicBezTo>
                  <a:cubicBezTo>
                    <a:pt x="6413" y="150"/>
                    <a:pt x="6367" y="234"/>
                    <a:pt x="6329" y="364"/>
                  </a:cubicBezTo>
                  <a:cubicBezTo>
                    <a:pt x="6236" y="719"/>
                    <a:pt x="6133" y="1036"/>
                    <a:pt x="6021" y="1298"/>
                  </a:cubicBezTo>
                  <a:cubicBezTo>
                    <a:pt x="5919" y="1550"/>
                    <a:pt x="5825" y="1737"/>
                    <a:pt x="5732" y="1858"/>
                  </a:cubicBezTo>
                  <a:cubicBezTo>
                    <a:pt x="5639" y="1970"/>
                    <a:pt x="5555" y="2045"/>
                    <a:pt x="5499" y="2045"/>
                  </a:cubicBezTo>
                  <a:cubicBezTo>
                    <a:pt x="5452" y="2045"/>
                    <a:pt x="5415" y="2026"/>
                    <a:pt x="5405" y="1979"/>
                  </a:cubicBezTo>
                  <a:cubicBezTo>
                    <a:pt x="5387" y="1951"/>
                    <a:pt x="5368" y="1886"/>
                    <a:pt x="5368" y="1793"/>
                  </a:cubicBezTo>
                  <a:cubicBezTo>
                    <a:pt x="5368" y="1653"/>
                    <a:pt x="5415" y="1363"/>
                    <a:pt x="5499" y="934"/>
                  </a:cubicBezTo>
                  <a:cubicBezTo>
                    <a:pt x="5527" y="803"/>
                    <a:pt x="5555" y="672"/>
                    <a:pt x="5592" y="514"/>
                  </a:cubicBezTo>
                  <a:cubicBezTo>
                    <a:pt x="5639" y="327"/>
                    <a:pt x="5667" y="206"/>
                    <a:pt x="5667" y="178"/>
                  </a:cubicBezTo>
                  <a:cubicBezTo>
                    <a:pt x="5667" y="112"/>
                    <a:pt x="5639" y="66"/>
                    <a:pt x="5601" y="47"/>
                  </a:cubicBezTo>
                  <a:cubicBezTo>
                    <a:pt x="5573" y="19"/>
                    <a:pt x="5508" y="0"/>
                    <a:pt x="5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14" name="Google Shape;3114;p40"/>
          <p:cNvGrpSpPr/>
          <p:nvPr/>
        </p:nvGrpSpPr>
        <p:grpSpPr>
          <a:xfrm>
            <a:off x="114295" y="4406085"/>
            <a:ext cx="591928" cy="652817"/>
            <a:chOff x="114305" y="4507243"/>
            <a:chExt cx="500278" cy="551739"/>
          </a:xfrm>
        </p:grpSpPr>
        <p:sp>
          <p:nvSpPr>
            <p:cNvPr id="3115" name="Google Shape;3115;p40"/>
            <p:cNvSpPr/>
            <p:nvPr/>
          </p:nvSpPr>
          <p:spPr>
            <a:xfrm rot="-677618">
              <a:off x="157284" y="4543166"/>
              <a:ext cx="414320" cy="479892"/>
            </a:xfrm>
            <a:custGeom>
              <a:avLst/>
              <a:gdLst/>
              <a:ahLst/>
              <a:cxnLst/>
              <a:rect l="l" t="t" r="r" b="b"/>
              <a:pathLst>
                <a:path w="9244" h="10707" extrusionOk="0">
                  <a:moveTo>
                    <a:pt x="9244" y="1"/>
                  </a:moveTo>
                  <a:lnTo>
                    <a:pt x="0" y="879"/>
                  </a:lnTo>
                  <a:lnTo>
                    <a:pt x="195" y="10707"/>
                  </a:lnTo>
                  <a:lnTo>
                    <a:pt x="7142" y="10416"/>
                  </a:lnTo>
                  <a:lnTo>
                    <a:pt x="9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6" name="Google Shape;3116;p40"/>
            <p:cNvSpPr/>
            <p:nvPr/>
          </p:nvSpPr>
          <p:spPr>
            <a:xfrm rot="-677618">
              <a:off x="218278" y="4606887"/>
              <a:ext cx="231632" cy="352916"/>
            </a:xfrm>
            <a:custGeom>
              <a:avLst/>
              <a:gdLst/>
              <a:ahLst/>
              <a:cxnLst/>
              <a:rect l="l" t="t" r="r" b="b"/>
              <a:pathLst>
                <a:path w="5168" h="7874" extrusionOk="0">
                  <a:moveTo>
                    <a:pt x="2591" y="800"/>
                  </a:moveTo>
                  <a:cubicBezTo>
                    <a:pt x="3657" y="800"/>
                    <a:pt x="4136" y="2030"/>
                    <a:pt x="4136" y="3903"/>
                  </a:cubicBezTo>
                  <a:cubicBezTo>
                    <a:pt x="4136" y="5847"/>
                    <a:pt x="3633" y="7077"/>
                    <a:pt x="2577" y="7077"/>
                  </a:cubicBezTo>
                  <a:cubicBezTo>
                    <a:pt x="1641" y="7077"/>
                    <a:pt x="1033" y="5949"/>
                    <a:pt x="1033" y="3974"/>
                  </a:cubicBezTo>
                  <a:cubicBezTo>
                    <a:pt x="1033" y="1900"/>
                    <a:pt x="1689" y="800"/>
                    <a:pt x="2591" y="800"/>
                  </a:cubicBezTo>
                  <a:close/>
                  <a:moveTo>
                    <a:pt x="2649" y="0"/>
                  </a:moveTo>
                  <a:cubicBezTo>
                    <a:pt x="1105" y="0"/>
                    <a:pt x="1" y="1405"/>
                    <a:pt x="1" y="3961"/>
                  </a:cubicBezTo>
                  <a:cubicBezTo>
                    <a:pt x="25" y="6479"/>
                    <a:pt x="1033" y="7873"/>
                    <a:pt x="2519" y="7873"/>
                  </a:cubicBezTo>
                  <a:cubicBezTo>
                    <a:pt x="4204" y="7873"/>
                    <a:pt x="5168" y="6445"/>
                    <a:pt x="5168" y="3858"/>
                  </a:cubicBezTo>
                  <a:cubicBezTo>
                    <a:pt x="5168" y="1432"/>
                    <a:pt x="4252" y="0"/>
                    <a:pt x="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17" name="Google Shape;3117;p40"/>
          <p:cNvSpPr/>
          <p:nvPr/>
        </p:nvSpPr>
        <p:spPr>
          <a:xfrm>
            <a:off x="7193250" y="432600"/>
            <a:ext cx="309296" cy="21080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8" name="Google Shape;3118;p40"/>
          <p:cNvSpPr/>
          <p:nvPr/>
        </p:nvSpPr>
        <p:spPr>
          <a:xfrm rot="-1122350">
            <a:off x="2399575" y="147362"/>
            <a:ext cx="250140" cy="252074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9" name="Google Shape;3119;p40"/>
          <p:cNvSpPr/>
          <p:nvPr/>
        </p:nvSpPr>
        <p:spPr>
          <a:xfrm rot="-1122350">
            <a:off x="2487496" y="246345"/>
            <a:ext cx="61655" cy="68604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7"/>
          <p:cNvSpPr/>
          <p:nvPr/>
        </p:nvSpPr>
        <p:spPr>
          <a:xfrm rot="-1535504">
            <a:off x="847990" y="191816"/>
            <a:ext cx="41" cy="6922"/>
          </a:xfrm>
          <a:custGeom>
            <a:avLst/>
            <a:gdLst/>
            <a:ahLst/>
            <a:cxnLst/>
            <a:rect l="l" t="t" r="r" b="b"/>
            <a:pathLst>
              <a:path w="1" h="168" extrusionOk="0">
                <a:moveTo>
                  <a:pt x="1" y="168"/>
                </a:moveTo>
                <a:lnTo>
                  <a:pt x="1" y="0"/>
                </a:lnTo>
                <a:lnTo>
                  <a:pt x="1" y="0"/>
                </a:lnTo>
                <a:lnTo>
                  <a:pt x="1" y="168"/>
                </a:lnTo>
                <a:close/>
              </a:path>
            </a:pathLst>
          </a:custGeom>
          <a:solidFill>
            <a:srgbClr val="9F7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1" name="Google Shape;2911;p37"/>
          <p:cNvGrpSpPr/>
          <p:nvPr/>
        </p:nvGrpSpPr>
        <p:grpSpPr>
          <a:xfrm>
            <a:off x="102075" y="3716551"/>
            <a:ext cx="388847" cy="1312654"/>
            <a:chOff x="102075" y="3716551"/>
            <a:chExt cx="388847" cy="1312654"/>
          </a:xfrm>
        </p:grpSpPr>
        <p:sp>
          <p:nvSpPr>
            <p:cNvPr id="2912" name="Google Shape;2912;p37"/>
            <p:cNvSpPr/>
            <p:nvPr/>
          </p:nvSpPr>
          <p:spPr>
            <a:xfrm rot="-611512">
              <a:off x="132937" y="3742511"/>
              <a:ext cx="327123" cy="378003"/>
            </a:xfrm>
            <a:custGeom>
              <a:avLst/>
              <a:gdLst/>
              <a:ahLst/>
              <a:cxnLst/>
              <a:rect l="l" t="t" r="r" b="b"/>
              <a:pathLst>
                <a:path w="10724" h="12392" extrusionOk="0">
                  <a:moveTo>
                    <a:pt x="9688" y="1"/>
                  </a:moveTo>
                  <a:lnTo>
                    <a:pt x="1" y="1033"/>
                  </a:lnTo>
                  <a:cubicBezTo>
                    <a:pt x="83" y="1272"/>
                    <a:pt x="558" y="12391"/>
                    <a:pt x="558" y="12391"/>
                  </a:cubicBezTo>
                  <a:lnTo>
                    <a:pt x="10724" y="11838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rgbClr val="1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7"/>
            <p:cNvSpPr/>
            <p:nvPr/>
          </p:nvSpPr>
          <p:spPr>
            <a:xfrm rot="-611512">
              <a:off x="200571" y="3800773"/>
              <a:ext cx="167344" cy="288231"/>
            </a:xfrm>
            <a:custGeom>
              <a:avLst/>
              <a:gdLst/>
              <a:ahLst/>
              <a:cxnLst/>
              <a:rect l="l" t="t" r="r" b="b"/>
              <a:pathLst>
                <a:path w="5486" h="9449" extrusionOk="0">
                  <a:moveTo>
                    <a:pt x="1" y="0"/>
                  </a:moveTo>
                  <a:lnTo>
                    <a:pt x="1" y="9449"/>
                  </a:lnTo>
                  <a:lnTo>
                    <a:pt x="1169" y="9449"/>
                  </a:lnTo>
                  <a:lnTo>
                    <a:pt x="1169" y="5563"/>
                  </a:lnTo>
                  <a:cubicBezTo>
                    <a:pt x="1169" y="5338"/>
                    <a:pt x="1183" y="5160"/>
                    <a:pt x="1251" y="5003"/>
                  </a:cubicBezTo>
                  <a:cubicBezTo>
                    <a:pt x="1463" y="4367"/>
                    <a:pt x="2061" y="3831"/>
                    <a:pt x="2823" y="3831"/>
                  </a:cubicBezTo>
                  <a:cubicBezTo>
                    <a:pt x="3930" y="3831"/>
                    <a:pt x="4313" y="4713"/>
                    <a:pt x="4313" y="5751"/>
                  </a:cubicBezTo>
                  <a:lnTo>
                    <a:pt x="4313" y="9449"/>
                  </a:lnTo>
                  <a:lnTo>
                    <a:pt x="5485" y="9449"/>
                  </a:lnTo>
                  <a:lnTo>
                    <a:pt x="5485" y="5618"/>
                  </a:lnTo>
                  <a:cubicBezTo>
                    <a:pt x="5485" y="3397"/>
                    <a:pt x="4101" y="2864"/>
                    <a:pt x="3237" y="2864"/>
                  </a:cubicBezTo>
                  <a:cubicBezTo>
                    <a:pt x="2803" y="2864"/>
                    <a:pt x="2386" y="2997"/>
                    <a:pt x="2041" y="3195"/>
                  </a:cubicBezTo>
                  <a:cubicBezTo>
                    <a:pt x="1682" y="3397"/>
                    <a:pt x="1392" y="3687"/>
                    <a:pt x="1204" y="4022"/>
                  </a:cubicBezTo>
                  <a:lnTo>
                    <a:pt x="1176" y="4022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7"/>
            <p:cNvSpPr/>
            <p:nvPr/>
          </p:nvSpPr>
          <p:spPr>
            <a:xfrm>
              <a:off x="170483" y="4167699"/>
              <a:ext cx="320429" cy="460961"/>
            </a:xfrm>
            <a:custGeom>
              <a:avLst/>
              <a:gdLst/>
              <a:ahLst/>
              <a:cxnLst/>
              <a:rect l="l" t="t" r="r" b="b"/>
              <a:pathLst>
                <a:path w="10505" h="15111" extrusionOk="0">
                  <a:moveTo>
                    <a:pt x="1757" y="0"/>
                  </a:moveTo>
                  <a:lnTo>
                    <a:pt x="0" y="14321"/>
                  </a:lnTo>
                  <a:lnTo>
                    <a:pt x="9985" y="15111"/>
                  </a:lnTo>
                  <a:lnTo>
                    <a:pt x="10505" y="359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7"/>
            <p:cNvSpPr/>
            <p:nvPr/>
          </p:nvSpPr>
          <p:spPr>
            <a:xfrm>
              <a:off x="234999" y="4211563"/>
              <a:ext cx="217971" cy="356634"/>
            </a:xfrm>
            <a:custGeom>
              <a:avLst/>
              <a:gdLst/>
              <a:ahLst/>
              <a:cxnLst/>
              <a:rect l="l" t="t" r="r" b="b"/>
              <a:pathLst>
                <a:path w="7146" h="11691" extrusionOk="0">
                  <a:moveTo>
                    <a:pt x="1197" y="1"/>
                  </a:moveTo>
                  <a:lnTo>
                    <a:pt x="1" y="11018"/>
                  </a:lnTo>
                  <a:lnTo>
                    <a:pt x="6192" y="11691"/>
                  </a:lnTo>
                  <a:lnTo>
                    <a:pt x="6322" y="10498"/>
                  </a:lnTo>
                  <a:lnTo>
                    <a:pt x="1549" y="9982"/>
                  </a:lnTo>
                  <a:lnTo>
                    <a:pt x="1983" y="6012"/>
                  </a:lnTo>
                  <a:lnTo>
                    <a:pt x="6264" y="6476"/>
                  </a:lnTo>
                  <a:lnTo>
                    <a:pt x="6394" y="5294"/>
                  </a:lnTo>
                  <a:lnTo>
                    <a:pt x="2109" y="4826"/>
                  </a:lnTo>
                  <a:lnTo>
                    <a:pt x="2488" y="1344"/>
                  </a:lnTo>
                  <a:lnTo>
                    <a:pt x="7016" y="1836"/>
                  </a:lnTo>
                  <a:lnTo>
                    <a:pt x="7146" y="643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7"/>
            <p:cNvSpPr/>
            <p:nvPr/>
          </p:nvSpPr>
          <p:spPr>
            <a:xfrm rot="-343701">
              <a:off x="188085" y="4658494"/>
              <a:ext cx="190823" cy="362093"/>
            </a:xfrm>
            <a:custGeom>
              <a:avLst/>
              <a:gdLst/>
              <a:ahLst/>
              <a:cxnLst/>
              <a:rect l="l" t="t" r="r" b="b"/>
              <a:pathLst>
                <a:path w="6255" h="11870" extrusionOk="0">
                  <a:moveTo>
                    <a:pt x="332" y="0"/>
                  </a:moveTo>
                  <a:cubicBezTo>
                    <a:pt x="123" y="0"/>
                    <a:pt x="1" y="18"/>
                    <a:pt x="1" y="60"/>
                  </a:cubicBezTo>
                  <a:cubicBezTo>
                    <a:pt x="1" y="341"/>
                    <a:pt x="1019" y="11870"/>
                    <a:pt x="1019" y="11870"/>
                  </a:cubicBezTo>
                  <a:lnTo>
                    <a:pt x="6254" y="10934"/>
                  </a:lnTo>
                  <a:lnTo>
                    <a:pt x="5564" y="590"/>
                  </a:lnTo>
                  <a:cubicBezTo>
                    <a:pt x="5564" y="590"/>
                    <a:pt x="1530" y="0"/>
                    <a:pt x="332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7"/>
            <p:cNvSpPr/>
            <p:nvPr/>
          </p:nvSpPr>
          <p:spPr>
            <a:xfrm rot="-343701">
              <a:off x="229847" y="4794443"/>
              <a:ext cx="141402" cy="219452"/>
            </a:xfrm>
            <a:custGeom>
              <a:avLst/>
              <a:gdLst/>
              <a:ahLst/>
              <a:cxnLst/>
              <a:rect l="l" t="t" r="r" b="b"/>
              <a:pathLst>
                <a:path w="4635" h="7194" extrusionOk="0">
                  <a:moveTo>
                    <a:pt x="1" y="1"/>
                  </a:moveTo>
                  <a:lnTo>
                    <a:pt x="1822" y="4549"/>
                  </a:lnTo>
                  <a:cubicBezTo>
                    <a:pt x="1863" y="4658"/>
                    <a:pt x="1884" y="4733"/>
                    <a:pt x="1884" y="4785"/>
                  </a:cubicBezTo>
                  <a:cubicBezTo>
                    <a:pt x="1884" y="4836"/>
                    <a:pt x="1853" y="4908"/>
                    <a:pt x="1812" y="4996"/>
                  </a:cubicBezTo>
                  <a:cubicBezTo>
                    <a:pt x="1607" y="5454"/>
                    <a:pt x="1299" y="5803"/>
                    <a:pt x="1053" y="5998"/>
                  </a:cubicBezTo>
                  <a:cubicBezTo>
                    <a:pt x="790" y="6223"/>
                    <a:pt x="496" y="6363"/>
                    <a:pt x="267" y="6435"/>
                  </a:cubicBezTo>
                  <a:lnTo>
                    <a:pt x="496" y="7194"/>
                  </a:lnTo>
                  <a:cubicBezTo>
                    <a:pt x="722" y="7153"/>
                    <a:pt x="1156" y="6999"/>
                    <a:pt x="1597" y="6613"/>
                  </a:cubicBezTo>
                  <a:cubicBezTo>
                    <a:pt x="2208" y="6083"/>
                    <a:pt x="2649" y="5215"/>
                    <a:pt x="3288" y="3524"/>
                  </a:cubicBezTo>
                  <a:lnTo>
                    <a:pt x="4634" y="4"/>
                  </a:lnTo>
                  <a:lnTo>
                    <a:pt x="3684" y="4"/>
                  </a:lnTo>
                  <a:lnTo>
                    <a:pt x="2707" y="2898"/>
                  </a:lnTo>
                  <a:cubicBezTo>
                    <a:pt x="2584" y="3254"/>
                    <a:pt x="2482" y="3633"/>
                    <a:pt x="2393" y="3930"/>
                  </a:cubicBezTo>
                  <a:lnTo>
                    <a:pt x="2372" y="3930"/>
                  </a:lnTo>
                  <a:cubicBezTo>
                    <a:pt x="2290" y="3633"/>
                    <a:pt x="2167" y="3247"/>
                    <a:pt x="2054" y="2922"/>
                  </a:cubicBezTo>
                  <a:lnTo>
                    <a:pt x="975" y="4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9F0B2C1-2288-354A-AC24-D19E33E43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75058"/>
              </p:ext>
            </p:extLst>
          </p:nvPr>
        </p:nvGraphicFramePr>
        <p:xfrm>
          <a:off x="846497" y="469331"/>
          <a:ext cx="7351035" cy="4343180"/>
        </p:xfrm>
        <a:graphic>
          <a:graphicData uri="http://schemas.openxmlformats.org/drawingml/2006/table">
            <a:tbl>
              <a:tblPr firstRow="1" firstCol="1" bandRow="1">
                <a:tableStyleId>{A477431F-D640-42B9-96F8-6F705211C3B5}</a:tableStyleId>
              </a:tblPr>
              <a:tblGrid>
                <a:gridCol w="7351035">
                  <a:extLst>
                    <a:ext uri="{9D8B030D-6E8A-4147-A177-3AD203B41FA5}">
                      <a16:colId xmlns:a16="http://schemas.microsoft.com/office/drawing/2014/main" xmlns="" val="2271010023"/>
                    </a:ext>
                  </a:extLst>
                </a:gridCol>
              </a:tblGrid>
              <a:tr h="38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x-none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7" marR="3427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881276"/>
                  </a:ext>
                </a:extLst>
              </a:tr>
              <a:tr h="3961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gì? </a:t>
                      </a:r>
                      <a:endParaRPr lang="x-none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it-IT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x-none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</a:t>
                      </a:r>
                      <a:endParaRPr lang="x-none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7" marR="34277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7757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p41"/>
          <p:cNvSpPr txBox="1">
            <a:spLocks noGrp="1"/>
          </p:cNvSpPr>
          <p:nvPr>
            <p:ph type="title"/>
          </p:nvPr>
        </p:nvSpPr>
        <p:spPr>
          <a:xfrm>
            <a:off x="1204950" y="535650"/>
            <a:ext cx="67341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25" name="Google Shape;3125;p41"/>
          <p:cNvGrpSpPr/>
          <p:nvPr/>
        </p:nvGrpSpPr>
        <p:grpSpPr>
          <a:xfrm>
            <a:off x="3609214" y="1594860"/>
            <a:ext cx="4801975" cy="2558187"/>
            <a:chOff x="233350" y="949250"/>
            <a:chExt cx="7137300" cy="3802300"/>
          </a:xfrm>
        </p:grpSpPr>
        <p:sp>
          <p:nvSpPr>
            <p:cNvPr id="3126" name="Google Shape;3126;p41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8" name="Google Shape;3158;p41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9" name="Google Shape;3159;p41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0" name="Google Shape;3160;p41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1" name="Google Shape;3161;p41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2" name="Google Shape;3162;p41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3" name="Google Shape;3163;p41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4" name="Google Shape;3164;p41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5" name="Google Shape;3165;p41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6" name="Google Shape;3166;p41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7" name="Google Shape;3167;p41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8" name="Google Shape;3168;p41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9" name="Google Shape;3169;p41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0" name="Google Shape;3170;p41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1" name="Google Shape;3171;p41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2" name="Google Shape;3172;p41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3" name="Google Shape;3173;p41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4" name="Google Shape;3174;p41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" name="Google Shape;3175;p41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" name="Google Shape;3176;p41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FFFFFF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7" name="Google Shape;3177;p41"/>
          <p:cNvSpPr txBox="1">
            <a:spLocks noGrp="1"/>
          </p:cNvSpPr>
          <p:nvPr>
            <p:ph type="subTitle" idx="4294967295"/>
          </p:nvPr>
        </p:nvSpPr>
        <p:spPr>
          <a:xfrm>
            <a:off x="732275" y="1364334"/>
            <a:ext cx="2876939" cy="2963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lại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một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trải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nghiệm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là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trình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bày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b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ằ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lời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nói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về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một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trải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nghiệm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của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bản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th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â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n,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có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thể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là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sự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việc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hoặc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hoạt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động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,…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mà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người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đã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trực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tiếp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trải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qua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và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có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được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những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kinh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nghiệm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hoặc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bài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học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nào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đó</a:t>
            </a:r>
            <a:r>
              <a:rPr lang="en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.</a:t>
            </a:r>
            <a:endParaRPr sz="2000" dirty="0">
              <a:latin typeface="Times New Roman" panose="02020603050405020304" pitchFamily="18" charset="0"/>
              <a:ea typeface="DM Serif Display"/>
              <a:cs typeface="Times New Roman" panose="02020603050405020304" pitchFamily="18" charset="0"/>
              <a:sym typeface="DM Serif Display"/>
            </a:endParaRPr>
          </a:p>
        </p:txBody>
      </p:sp>
      <p:grpSp>
        <p:nvGrpSpPr>
          <p:cNvPr id="3183" name="Google Shape;3183;p41"/>
          <p:cNvGrpSpPr/>
          <p:nvPr/>
        </p:nvGrpSpPr>
        <p:grpSpPr>
          <a:xfrm>
            <a:off x="114299" y="4427549"/>
            <a:ext cx="504840" cy="601493"/>
            <a:chOff x="210874" y="262349"/>
            <a:chExt cx="504840" cy="601493"/>
          </a:xfrm>
        </p:grpSpPr>
        <p:sp>
          <p:nvSpPr>
            <p:cNvPr id="3184" name="Google Shape;3184;p41"/>
            <p:cNvSpPr/>
            <p:nvPr/>
          </p:nvSpPr>
          <p:spPr>
            <a:xfrm>
              <a:off x="210874" y="262349"/>
              <a:ext cx="504840" cy="601493"/>
            </a:xfrm>
            <a:custGeom>
              <a:avLst/>
              <a:gdLst/>
              <a:ahLst/>
              <a:cxnLst/>
              <a:rect l="l" t="t" r="r" b="b"/>
              <a:pathLst>
                <a:path w="9104" h="10847" extrusionOk="0">
                  <a:moveTo>
                    <a:pt x="6824" y="1"/>
                  </a:moveTo>
                  <a:cubicBezTo>
                    <a:pt x="6619" y="32"/>
                    <a:pt x="264" y="578"/>
                    <a:pt x="134" y="753"/>
                  </a:cubicBezTo>
                  <a:cubicBezTo>
                    <a:pt x="0" y="934"/>
                    <a:pt x="1774" y="10847"/>
                    <a:pt x="1774" y="10847"/>
                  </a:cubicBezTo>
                  <a:lnTo>
                    <a:pt x="9104" y="10471"/>
                  </a:lnTo>
                  <a:lnTo>
                    <a:pt x="6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5" name="Google Shape;3185;p41"/>
            <p:cNvSpPr/>
            <p:nvPr/>
          </p:nvSpPr>
          <p:spPr>
            <a:xfrm>
              <a:off x="305254" y="307653"/>
              <a:ext cx="355506" cy="519756"/>
            </a:xfrm>
            <a:custGeom>
              <a:avLst/>
              <a:gdLst/>
              <a:ahLst/>
              <a:cxnLst/>
              <a:rect l="l" t="t" r="r" b="b"/>
              <a:pathLst>
                <a:path w="6411" h="9373" extrusionOk="0">
                  <a:moveTo>
                    <a:pt x="4931" y="1"/>
                  </a:moveTo>
                  <a:lnTo>
                    <a:pt x="4743" y="4"/>
                  </a:lnTo>
                  <a:cubicBezTo>
                    <a:pt x="4723" y="202"/>
                    <a:pt x="4682" y="342"/>
                    <a:pt x="4624" y="431"/>
                  </a:cubicBezTo>
                  <a:cubicBezTo>
                    <a:pt x="4565" y="520"/>
                    <a:pt x="4456" y="578"/>
                    <a:pt x="4296" y="602"/>
                  </a:cubicBezTo>
                  <a:cubicBezTo>
                    <a:pt x="4138" y="629"/>
                    <a:pt x="3540" y="667"/>
                    <a:pt x="2502" y="718"/>
                  </a:cubicBezTo>
                  <a:cubicBezTo>
                    <a:pt x="1466" y="769"/>
                    <a:pt x="690" y="793"/>
                    <a:pt x="178" y="800"/>
                  </a:cubicBezTo>
                  <a:lnTo>
                    <a:pt x="0" y="978"/>
                  </a:lnTo>
                  <a:lnTo>
                    <a:pt x="598" y="4918"/>
                  </a:lnTo>
                  <a:lnTo>
                    <a:pt x="827" y="4986"/>
                  </a:lnTo>
                  <a:cubicBezTo>
                    <a:pt x="1340" y="4545"/>
                    <a:pt x="1835" y="4289"/>
                    <a:pt x="2314" y="4217"/>
                  </a:cubicBezTo>
                  <a:cubicBezTo>
                    <a:pt x="2410" y="4202"/>
                    <a:pt x="2500" y="4195"/>
                    <a:pt x="2584" y="4195"/>
                  </a:cubicBezTo>
                  <a:cubicBezTo>
                    <a:pt x="2918" y="4195"/>
                    <a:pt x="3157" y="4313"/>
                    <a:pt x="3305" y="4545"/>
                  </a:cubicBezTo>
                  <a:cubicBezTo>
                    <a:pt x="3489" y="4836"/>
                    <a:pt x="3636" y="5372"/>
                    <a:pt x="3756" y="6155"/>
                  </a:cubicBezTo>
                  <a:cubicBezTo>
                    <a:pt x="3875" y="6937"/>
                    <a:pt x="3937" y="7522"/>
                    <a:pt x="3947" y="7901"/>
                  </a:cubicBezTo>
                  <a:cubicBezTo>
                    <a:pt x="3947" y="8171"/>
                    <a:pt x="3920" y="8376"/>
                    <a:pt x="3862" y="8509"/>
                  </a:cubicBezTo>
                  <a:cubicBezTo>
                    <a:pt x="3807" y="8643"/>
                    <a:pt x="3718" y="8766"/>
                    <a:pt x="3588" y="8871"/>
                  </a:cubicBezTo>
                  <a:cubicBezTo>
                    <a:pt x="3462" y="8977"/>
                    <a:pt x="3264" y="9053"/>
                    <a:pt x="2990" y="9094"/>
                  </a:cubicBezTo>
                  <a:cubicBezTo>
                    <a:pt x="2926" y="9104"/>
                    <a:pt x="2864" y="9110"/>
                    <a:pt x="2806" y="9110"/>
                  </a:cubicBezTo>
                  <a:cubicBezTo>
                    <a:pt x="2620" y="9110"/>
                    <a:pt x="2462" y="9056"/>
                    <a:pt x="2337" y="8950"/>
                  </a:cubicBezTo>
                  <a:cubicBezTo>
                    <a:pt x="2177" y="8807"/>
                    <a:pt x="2078" y="8649"/>
                    <a:pt x="2050" y="8475"/>
                  </a:cubicBezTo>
                  <a:cubicBezTo>
                    <a:pt x="2027" y="8301"/>
                    <a:pt x="2027" y="8140"/>
                    <a:pt x="2057" y="8000"/>
                  </a:cubicBezTo>
                  <a:lnTo>
                    <a:pt x="2464" y="7942"/>
                  </a:lnTo>
                  <a:cubicBezTo>
                    <a:pt x="2508" y="7740"/>
                    <a:pt x="2515" y="7508"/>
                    <a:pt x="2471" y="7241"/>
                  </a:cubicBezTo>
                  <a:cubicBezTo>
                    <a:pt x="2433" y="6972"/>
                    <a:pt x="2300" y="6770"/>
                    <a:pt x="2081" y="6630"/>
                  </a:cubicBezTo>
                  <a:cubicBezTo>
                    <a:pt x="1924" y="6527"/>
                    <a:pt x="1729" y="6476"/>
                    <a:pt x="1502" y="6476"/>
                  </a:cubicBezTo>
                  <a:cubicBezTo>
                    <a:pt x="1419" y="6476"/>
                    <a:pt x="1332" y="6483"/>
                    <a:pt x="1241" y="6497"/>
                  </a:cubicBezTo>
                  <a:cubicBezTo>
                    <a:pt x="899" y="6551"/>
                    <a:pt x="646" y="6702"/>
                    <a:pt x="489" y="6954"/>
                  </a:cubicBezTo>
                  <a:cubicBezTo>
                    <a:pt x="325" y="7207"/>
                    <a:pt x="277" y="7501"/>
                    <a:pt x="325" y="7843"/>
                  </a:cubicBezTo>
                  <a:cubicBezTo>
                    <a:pt x="376" y="8185"/>
                    <a:pt x="506" y="8472"/>
                    <a:pt x="714" y="8704"/>
                  </a:cubicBezTo>
                  <a:cubicBezTo>
                    <a:pt x="926" y="8940"/>
                    <a:pt x="1172" y="9107"/>
                    <a:pt x="1466" y="9206"/>
                  </a:cubicBezTo>
                  <a:cubicBezTo>
                    <a:pt x="1820" y="9318"/>
                    <a:pt x="2183" y="9372"/>
                    <a:pt x="2558" y="9372"/>
                  </a:cubicBezTo>
                  <a:cubicBezTo>
                    <a:pt x="2758" y="9372"/>
                    <a:pt x="2961" y="9357"/>
                    <a:pt x="3168" y="9326"/>
                  </a:cubicBezTo>
                  <a:cubicBezTo>
                    <a:pt x="4268" y="9159"/>
                    <a:pt x="5099" y="8772"/>
                    <a:pt x="5649" y="8171"/>
                  </a:cubicBezTo>
                  <a:cubicBezTo>
                    <a:pt x="6199" y="7570"/>
                    <a:pt x="6411" y="6825"/>
                    <a:pt x="6277" y="5946"/>
                  </a:cubicBezTo>
                  <a:cubicBezTo>
                    <a:pt x="6172" y="5253"/>
                    <a:pt x="5861" y="4699"/>
                    <a:pt x="5355" y="4279"/>
                  </a:cubicBezTo>
                  <a:cubicBezTo>
                    <a:pt x="5085" y="4064"/>
                    <a:pt x="4723" y="3913"/>
                    <a:pt x="4272" y="3831"/>
                  </a:cubicBezTo>
                  <a:cubicBezTo>
                    <a:pt x="4072" y="3798"/>
                    <a:pt x="3853" y="3780"/>
                    <a:pt x="3614" y="3780"/>
                  </a:cubicBezTo>
                  <a:cubicBezTo>
                    <a:pt x="3318" y="3780"/>
                    <a:pt x="2992" y="3807"/>
                    <a:pt x="2638" y="3862"/>
                  </a:cubicBezTo>
                  <a:cubicBezTo>
                    <a:pt x="1996" y="3961"/>
                    <a:pt x="1398" y="4211"/>
                    <a:pt x="848" y="4627"/>
                  </a:cubicBezTo>
                  <a:lnTo>
                    <a:pt x="544" y="2222"/>
                  </a:lnTo>
                  <a:lnTo>
                    <a:pt x="3342" y="2516"/>
                  </a:lnTo>
                  <a:cubicBezTo>
                    <a:pt x="3721" y="2558"/>
                    <a:pt x="4007" y="2579"/>
                    <a:pt x="4203" y="2579"/>
                  </a:cubicBezTo>
                  <a:cubicBezTo>
                    <a:pt x="4289" y="2579"/>
                    <a:pt x="4358" y="2575"/>
                    <a:pt x="4408" y="2567"/>
                  </a:cubicBezTo>
                  <a:cubicBezTo>
                    <a:pt x="4576" y="2543"/>
                    <a:pt x="4699" y="2461"/>
                    <a:pt x="4791" y="2321"/>
                  </a:cubicBezTo>
                  <a:cubicBezTo>
                    <a:pt x="4952" y="2051"/>
                    <a:pt x="4999" y="1279"/>
                    <a:pt x="4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86" name="Google Shape;3186;p41"/>
          <p:cNvGrpSpPr/>
          <p:nvPr/>
        </p:nvGrpSpPr>
        <p:grpSpPr>
          <a:xfrm>
            <a:off x="8524843" y="4538195"/>
            <a:ext cx="504866" cy="512970"/>
            <a:chOff x="8524843" y="4538195"/>
            <a:chExt cx="504866" cy="512970"/>
          </a:xfrm>
        </p:grpSpPr>
        <p:sp>
          <p:nvSpPr>
            <p:cNvPr id="3187" name="Google Shape;3187;p41"/>
            <p:cNvSpPr/>
            <p:nvPr/>
          </p:nvSpPr>
          <p:spPr>
            <a:xfrm rot="591436">
              <a:off x="8559727" y="4572153"/>
              <a:ext cx="435098" cy="445054"/>
            </a:xfrm>
            <a:custGeom>
              <a:avLst/>
              <a:gdLst/>
              <a:ahLst/>
              <a:cxnLst/>
              <a:rect l="l" t="t" r="r" b="b"/>
              <a:pathLst>
                <a:path w="12368" h="12651" extrusionOk="0">
                  <a:moveTo>
                    <a:pt x="11065" y="1"/>
                  </a:moveTo>
                  <a:lnTo>
                    <a:pt x="1" y="568"/>
                  </a:lnTo>
                  <a:lnTo>
                    <a:pt x="968" y="12651"/>
                  </a:lnTo>
                  <a:lnTo>
                    <a:pt x="12367" y="1230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8" name="Google Shape;3188;p41"/>
            <p:cNvSpPr/>
            <p:nvPr/>
          </p:nvSpPr>
          <p:spPr>
            <a:xfrm rot="591436">
              <a:off x="8604522" y="4624815"/>
              <a:ext cx="354397" cy="351055"/>
            </a:xfrm>
            <a:custGeom>
              <a:avLst/>
              <a:gdLst/>
              <a:ahLst/>
              <a:cxnLst/>
              <a:rect l="l" t="t" r="r" b="b"/>
              <a:pathLst>
                <a:path w="10074" h="9979" extrusionOk="0">
                  <a:moveTo>
                    <a:pt x="0" y="1"/>
                  </a:moveTo>
                  <a:lnTo>
                    <a:pt x="0" y="288"/>
                  </a:lnTo>
                  <a:lnTo>
                    <a:pt x="769" y="288"/>
                  </a:lnTo>
                  <a:lnTo>
                    <a:pt x="3749" y="5519"/>
                  </a:lnTo>
                  <a:lnTo>
                    <a:pt x="1254" y="9709"/>
                  </a:lnTo>
                  <a:lnTo>
                    <a:pt x="297" y="9709"/>
                  </a:lnTo>
                  <a:lnTo>
                    <a:pt x="297" y="9979"/>
                  </a:lnTo>
                  <a:lnTo>
                    <a:pt x="3246" y="9979"/>
                  </a:lnTo>
                  <a:lnTo>
                    <a:pt x="3246" y="9709"/>
                  </a:lnTo>
                  <a:lnTo>
                    <a:pt x="1736" y="9709"/>
                  </a:lnTo>
                  <a:lnTo>
                    <a:pt x="4005" y="5946"/>
                  </a:lnTo>
                  <a:lnTo>
                    <a:pt x="6127" y="9709"/>
                  </a:lnTo>
                  <a:lnTo>
                    <a:pt x="5187" y="9709"/>
                  </a:lnTo>
                  <a:lnTo>
                    <a:pt x="5187" y="9979"/>
                  </a:lnTo>
                  <a:lnTo>
                    <a:pt x="10074" y="9979"/>
                  </a:lnTo>
                  <a:lnTo>
                    <a:pt x="10074" y="9709"/>
                  </a:lnTo>
                  <a:lnTo>
                    <a:pt x="9243" y="9709"/>
                  </a:lnTo>
                  <a:lnTo>
                    <a:pt x="6007" y="4135"/>
                  </a:lnTo>
                  <a:lnTo>
                    <a:pt x="8416" y="288"/>
                  </a:lnTo>
                  <a:lnTo>
                    <a:pt x="9356" y="288"/>
                  </a:lnTo>
                  <a:lnTo>
                    <a:pt x="9356" y="1"/>
                  </a:lnTo>
                  <a:lnTo>
                    <a:pt x="6435" y="1"/>
                  </a:lnTo>
                  <a:lnTo>
                    <a:pt x="6435" y="288"/>
                  </a:lnTo>
                  <a:lnTo>
                    <a:pt x="7918" y="288"/>
                  </a:lnTo>
                  <a:lnTo>
                    <a:pt x="5765" y="3739"/>
                  </a:lnTo>
                  <a:lnTo>
                    <a:pt x="3838" y="288"/>
                  </a:lnTo>
                  <a:lnTo>
                    <a:pt x="4808" y="288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92" name="Google Shape;3192;p41"/>
          <p:cNvSpPr/>
          <p:nvPr/>
        </p:nvSpPr>
        <p:spPr>
          <a:xfrm>
            <a:off x="4328428" y="1954231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3" name="Google Shape;3193;p41"/>
          <p:cNvSpPr/>
          <p:nvPr/>
        </p:nvSpPr>
        <p:spPr>
          <a:xfrm>
            <a:off x="4356453" y="3152031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" name="Google Shape;3194;p41"/>
          <p:cNvSpPr/>
          <p:nvPr/>
        </p:nvSpPr>
        <p:spPr>
          <a:xfrm>
            <a:off x="4839778" y="2962394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5" name="Google Shape;3195;p41"/>
          <p:cNvSpPr/>
          <p:nvPr/>
        </p:nvSpPr>
        <p:spPr>
          <a:xfrm>
            <a:off x="5818278" y="2378044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6" name="Google Shape;3196;p41"/>
          <p:cNvSpPr/>
          <p:nvPr/>
        </p:nvSpPr>
        <p:spPr>
          <a:xfrm>
            <a:off x="4040353" y="2189756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7" name="Google Shape;3197;p41"/>
          <p:cNvSpPr/>
          <p:nvPr/>
        </p:nvSpPr>
        <p:spPr>
          <a:xfrm>
            <a:off x="4397678" y="2338881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8" name="Google Shape;3198;p41"/>
          <p:cNvSpPr/>
          <p:nvPr/>
        </p:nvSpPr>
        <p:spPr>
          <a:xfrm>
            <a:off x="5584578" y="2276206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9" name="Google Shape;3199;p41"/>
          <p:cNvSpPr/>
          <p:nvPr/>
        </p:nvSpPr>
        <p:spPr>
          <a:xfrm>
            <a:off x="4552178" y="3585944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0" name="Google Shape;3200;p41"/>
          <p:cNvSpPr/>
          <p:nvPr/>
        </p:nvSpPr>
        <p:spPr>
          <a:xfrm>
            <a:off x="5584578" y="2645819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1" name="Google Shape;3201;p41"/>
          <p:cNvSpPr/>
          <p:nvPr/>
        </p:nvSpPr>
        <p:spPr>
          <a:xfrm>
            <a:off x="6260528" y="2019044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2" name="Google Shape;3202;p41"/>
          <p:cNvSpPr/>
          <p:nvPr/>
        </p:nvSpPr>
        <p:spPr>
          <a:xfrm>
            <a:off x="7742153" y="3330269"/>
            <a:ext cx="273341" cy="235523"/>
          </a:xfrm>
          <a:custGeom>
            <a:avLst/>
            <a:gdLst/>
            <a:ahLst/>
            <a:cxnLst/>
            <a:rect l="l" t="t" r="r" b="b"/>
            <a:pathLst>
              <a:path w="2349" h="2024" extrusionOk="0">
                <a:moveTo>
                  <a:pt x="1625" y="1"/>
                </a:moveTo>
                <a:cubicBezTo>
                  <a:pt x="1526" y="1"/>
                  <a:pt x="1426" y="21"/>
                  <a:pt x="1337" y="62"/>
                </a:cubicBezTo>
                <a:cubicBezTo>
                  <a:pt x="1173" y="134"/>
                  <a:pt x="1033" y="301"/>
                  <a:pt x="1060" y="479"/>
                </a:cubicBezTo>
                <a:lnTo>
                  <a:pt x="1063" y="589"/>
                </a:lnTo>
                <a:cubicBezTo>
                  <a:pt x="992" y="489"/>
                  <a:pt x="910" y="401"/>
                  <a:pt x="804" y="342"/>
                </a:cubicBezTo>
                <a:cubicBezTo>
                  <a:pt x="727" y="305"/>
                  <a:pt x="642" y="286"/>
                  <a:pt x="558" y="286"/>
                </a:cubicBezTo>
                <a:cubicBezTo>
                  <a:pt x="466" y="286"/>
                  <a:pt x="375" y="308"/>
                  <a:pt x="295" y="353"/>
                </a:cubicBezTo>
                <a:cubicBezTo>
                  <a:pt x="141" y="438"/>
                  <a:pt x="35" y="599"/>
                  <a:pt x="18" y="776"/>
                </a:cubicBezTo>
                <a:cubicBezTo>
                  <a:pt x="1" y="975"/>
                  <a:pt x="93" y="1169"/>
                  <a:pt x="213" y="1330"/>
                </a:cubicBezTo>
                <a:cubicBezTo>
                  <a:pt x="435" y="1631"/>
                  <a:pt x="746" y="1860"/>
                  <a:pt x="1098" y="1983"/>
                </a:cubicBezTo>
                <a:lnTo>
                  <a:pt x="1098" y="2024"/>
                </a:lnTo>
                <a:cubicBezTo>
                  <a:pt x="1272" y="1979"/>
                  <a:pt x="1422" y="1877"/>
                  <a:pt x="1566" y="1771"/>
                </a:cubicBezTo>
                <a:cubicBezTo>
                  <a:pt x="1764" y="1631"/>
                  <a:pt x="1959" y="1477"/>
                  <a:pt x="2106" y="1279"/>
                </a:cubicBezTo>
                <a:cubicBezTo>
                  <a:pt x="2259" y="1084"/>
                  <a:pt x="2348" y="838"/>
                  <a:pt x="2314" y="599"/>
                </a:cubicBezTo>
                <a:cubicBezTo>
                  <a:pt x="2283" y="387"/>
                  <a:pt x="2147" y="189"/>
                  <a:pt x="1959" y="86"/>
                </a:cubicBezTo>
                <a:cubicBezTo>
                  <a:pt x="1857" y="29"/>
                  <a:pt x="1741" y="1"/>
                  <a:pt x="16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3" name="Google Shape;3603;p46"/>
          <p:cNvCxnSpPr/>
          <p:nvPr/>
        </p:nvCxnSpPr>
        <p:spPr>
          <a:xfrm>
            <a:off x="7114475" y="2895700"/>
            <a:ext cx="2077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4" name="Google Shape;3604;p46"/>
          <p:cNvCxnSpPr/>
          <p:nvPr/>
        </p:nvCxnSpPr>
        <p:spPr>
          <a:xfrm>
            <a:off x="5015925" y="2895700"/>
            <a:ext cx="1011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5" name="Google Shape;3605;p46"/>
          <p:cNvCxnSpPr/>
          <p:nvPr/>
        </p:nvCxnSpPr>
        <p:spPr>
          <a:xfrm>
            <a:off x="3036925" y="2895700"/>
            <a:ext cx="1011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6" name="Google Shape;3606;p46"/>
          <p:cNvSpPr/>
          <p:nvPr/>
        </p:nvSpPr>
        <p:spPr>
          <a:xfrm rot="-5237534">
            <a:off x="2009685" y="2296205"/>
            <a:ext cx="1108730" cy="1129131"/>
          </a:xfrm>
          <a:custGeom>
            <a:avLst/>
            <a:gdLst/>
            <a:ahLst/>
            <a:cxnLst/>
            <a:rect l="l" t="t" r="r" b="b"/>
            <a:pathLst>
              <a:path w="12368" h="12651" extrusionOk="0">
                <a:moveTo>
                  <a:pt x="11065" y="1"/>
                </a:moveTo>
                <a:lnTo>
                  <a:pt x="1" y="568"/>
                </a:lnTo>
                <a:lnTo>
                  <a:pt x="968" y="12651"/>
                </a:lnTo>
                <a:lnTo>
                  <a:pt x="12367" y="12309"/>
                </a:lnTo>
                <a:lnTo>
                  <a:pt x="110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7" name="Google Shape;3607;p46"/>
          <p:cNvSpPr/>
          <p:nvPr/>
        </p:nvSpPr>
        <p:spPr>
          <a:xfrm rot="5237534" flipH="1">
            <a:off x="6016485" y="2296205"/>
            <a:ext cx="1108730" cy="1129131"/>
          </a:xfrm>
          <a:custGeom>
            <a:avLst/>
            <a:gdLst/>
            <a:ahLst/>
            <a:cxnLst/>
            <a:rect l="l" t="t" r="r" b="b"/>
            <a:pathLst>
              <a:path w="12368" h="12651" extrusionOk="0">
                <a:moveTo>
                  <a:pt x="11065" y="1"/>
                </a:moveTo>
                <a:lnTo>
                  <a:pt x="1" y="568"/>
                </a:lnTo>
                <a:lnTo>
                  <a:pt x="968" y="12651"/>
                </a:lnTo>
                <a:lnTo>
                  <a:pt x="12367" y="12309"/>
                </a:lnTo>
                <a:lnTo>
                  <a:pt x="110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8" name="Google Shape;3608;p46"/>
          <p:cNvSpPr/>
          <p:nvPr/>
        </p:nvSpPr>
        <p:spPr>
          <a:xfrm>
            <a:off x="4004238" y="2336012"/>
            <a:ext cx="1126424" cy="1049505"/>
          </a:xfrm>
          <a:custGeom>
            <a:avLst/>
            <a:gdLst/>
            <a:ahLst/>
            <a:cxnLst/>
            <a:rect l="l" t="t" r="r" b="b"/>
            <a:pathLst>
              <a:path w="12528" h="10355" extrusionOk="0">
                <a:moveTo>
                  <a:pt x="192" y="1"/>
                </a:moveTo>
                <a:lnTo>
                  <a:pt x="1" y="10355"/>
                </a:lnTo>
                <a:lnTo>
                  <a:pt x="12528" y="9972"/>
                </a:lnTo>
                <a:lnTo>
                  <a:pt x="1048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9" name="Google Shape;3609;p46"/>
          <p:cNvSpPr txBox="1">
            <a:spLocks noGrp="1"/>
          </p:cNvSpPr>
          <p:nvPr>
            <p:ph type="title"/>
          </p:nvPr>
        </p:nvSpPr>
        <p:spPr>
          <a:xfrm>
            <a:off x="1204950" y="538000"/>
            <a:ext cx="6734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3" name="Google Shape;3613;p46"/>
          <p:cNvSpPr txBox="1">
            <a:spLocks noGrp="1"/>
          </p:cNvSpPr>
          <p:nvPr>
            <p:ph type="subTitle" idx="4294967295"/>
          </p:nvPr>
        </p:nvSpPr>
        <p:spPr>
          <a:xfrm>
            <a:off x="1745807" y="1130671"/>
            <a:ext cx="1901937" cy="1184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Xây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d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ự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dàn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ý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cho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bài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về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một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trải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nghiệm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DM Serif Display"/>
              <a:cs typeface="Times New Roman" panose="02020603050405020304" pitchFamily="18" charset="0"/>
              <a:sym typeface="DM Serif Display"/>
            </a:endParaRPr>
          </a:p>
        </p:txBody>
      </p:sp>
      <p:sp>
        <p:nvSpPr>
          <p:cNvPr id="3614" name="Google Shape;3614;p46"/>
          <p:cNvSpPr txBox="1">
            <a:spLocks noGrp="1"/>
          </p:cNvSpPr>
          <p:nvPr>
            <p:ph type="subTitle" idx="4294967295"/>
          </p:nvPr>
        </p:nvSpPr>
        <p:spPr>
          <a:xfrm>
            <a:off x="5095037" y="1238851"/>
            <a:ext cx="2951625" cy="1036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Chú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ý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nội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dung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và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cách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thức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,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những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lỗi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thường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mắc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khi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b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ằ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ng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lời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nói</a:t>
            </a:r>
            <a:r>
              <a:rPr lang="en" sz="2000" dirty="0">
                <a:solidFill>
                  <a:schemeClr val="dk1"/>
                </a:solidFill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DM Serif Display"/>
              <a:cs typeface="Times New Roman" panose="02020603050405020304" pitchFamily="18" charset="0"/>
              <a:sym typeface="DM Serif Display"/>
            </a:endParaRPr>
          </a:p>
        </p:txBody>
      </p:sp>
      <p:sp>
        <p:nvSpPr>
          <p:cNvPr id="3615" name="Google Shape;3615;p46"/>
          <p:cNvSpPr txBox="1">
            <a:spLocks noGrp="1"/>
          </p:cNvSpPr>
          <p:nvPr>
            <p:ph type="subTitle" idx="4294967295"/>
          </p:nvPr>
        </p:nvSpPr>
        <p:spPr>
          <a:xfrm>
            <a:off x="3619638" y="3476661"/>
            <a:ext cx="1901937" cy="1184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DM Serif Display"/>
                <a:cs typeface="Times New Roman" panose="02020603050405020304" pitchFamily="18" charset="0"/>
                <a:sym typeface="DM Serif Display"/>
              </a:rPr>
              <a:t>kể</a:t>
            </a:r>
            <a:endParaRPr lang="en-US" sz="2000" dirty="0">
              <a:latin typeface="Times New Roman" panose="02020603050405020304" pitchFamily="18" charset="0"/>
              <a:ea typeface="DM Serif Display"/>
              <a:cs typeface="Times New Roman" panose="02020603050405020304" pitchFamily="18" charset="0"/>
              <a:sym typeface="DM Serif Display"/>
            </a:endParaRPr>
          </a:p>
        </p:txBody>
      </p:sp>
      <p:grpSp>
        <p:nvGrpSpPr>
          <p:cNvPr id="3616" name="Google Shape;3616;p46"/>
          <p:cNvGrpSpPr/>
          <p:nvPr/>
        </p:nvGrpSpPr>
        <p:grpSpPr>
          <a:xfrm>
            <a:off x="4369781" y="2672363"/>
            <a:ext cx="395336" cy="376802"/>
            <a:chOff x="4369776" y="2672363"/>
            <a:chExt cx="395336" cy="376802"/>
          </a:xfrm>
        </p:grpSpPr>
        <p:sp>
          <p:nvSpPr>
            <p:cNvPr id="3617" name="Google Shape;3617;p46"/>
            <p:cNvSpPr/>
            <p:nvPr/>
          </p:nvSpPr>
          <p:spPr>
            <a:xfrm>
              <a:off x="4369776" y="2672363"/>
              <a:ext cx="395336" cy="37680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4425342" y="2981126"/>
              <a:ext cx="40272" cy="4023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19" name="Google Shape;3619;p46"/>
          <p:cNvSpPr/>
          <p:nvPr/>
        </p:nvSpPr>
        <p:spPr>
          <a:xfrm>
            <a:off x="6347224" y="2665785"/>
            <a:ext cx="447253" cy="445390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0" name="Google Shape;3620;p46"/>
          <p:cNvGrpSpPr/>
          <p:nvPr/>
        </p:nvGrpSpPr>
        <p:grpSpPr>
          <a:xfrm>
            <a:off x="2370827" y="2736476"/>
            <a:ext cx="447254" cy="314605"/>
            <a:chOff x="2984529" y="2736476"/>
            <a:chExt cx="447254" cy="314605"/>
          </a:xfrm>
        </p:grpSpPr>
        <p:sp>
          <p:nvSpPr>
            <p:cNvPr id="3621" name="Google Shape;3621;p46"/>
            <p:cNvSpPr/>
            <p:nvPr/>
          </p:nvSpPr>
          <p:spPr>
            <a:xfrm>
              <a:off x="3345264" y="2798236"/>
              <a:ext cx="39679" cy="30755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3066760" y="2736476"/>
              <a:ext cx="261163" cy="67912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2984529" y="2774894"/>
              <a:ext cx="447254" cy="276187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3105783" y="2812051"/>
              <a:ext cx="204695" cy="201367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3153780" y="2859543"/>
              <a:ext cx="108095" cy="10809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6" name="Google Shape;3626;p46"/>
            <p:cNvSpPr/>
            <p:nvPr/>
          </p:nvSpPr>
          <p:spPr>
            <a:xfrm>
              <a:off x="3219221" y="2868517"/>
              <a:ext cx="33074" cy="33074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27" name="Google Shape;3627;p46"/>
          <p:cNvGrpSpPr/>
          <p:nvPr/>
        </p:nvGrpSpPr>
        <p:grpSpPr>
          <a:xfrm>
            <a:off x="114299" y="4319915"/>
            <a:ext cx="557555" cy="663621"/>
            <a:chOff x="114299" y="4319915"/>
            <a:chExt cx="557555" cy="663621"/>
          </a:xfrm>
        </p:grpSpPr>
        <p:sp>
          <p:nvSpPr>
            <p:cNvPr id="3628" name="Google Shape;3628;p46"/>
            <p:cNvSpPr/>
            <p:nvPr/>
          </p:nvSpPr>
          <p:spPr>
            <a:xfrm>
              <a:off x="114299" y="4319915"/>
              <a:ext cx="557555" cy="663621"/>
            </a:xfrm>
            <a:custGeom>
              <a:avLst/>
              <a:gdLst/>
              <a:ahLst/>
              <a:cxnLst/>
              <a:rect l="l" t="t" r="r" b="b"/>
              <a:pathLst>
                <a:path w="9097" h="10828" extrusionOk="0">
                  <a:moveTo>
                    <a:pt x="0" y="1"/>
                  </a:moveTo>
                  <a:lnTo>
                    <a:pt x="1268" y="10262"/>
                  </a:lnTo>
                  <a:cubicBezTo>
                    <a:pt x="1268" y="10262"/>
                    <a:pt x="4366" y="10827"/>
                    <a:pt x="5258" y="10827"/>
                  </a:cubicBezTo>
                  <a:cubicBezTo>
                    <a:pt x="5411" y="10827"/>
                    <a:pt x="5499" y="10811"/>
                    <a:pt x="5495" y="10772"/>
                  </a:cubicBezTo>
                  <a:cubicBezTo>
                    <a:pt x="5471" y="10508"/>
                    <a:pt x="9097" y="2027"/>
                    <a:pt x="9097" y="20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9" name="Google Shape;3629;p46"/>
            <p:cNvSpPr/>
            <p:nvPr/>
          </p:nvSpPr>
          <p:spPr>
            <a:xfrm>
              <a:off x="146966" y="4399712"/>
              <a:ext cx="455385" cy="468359"/>
            </a:xfrm>
            <a:custGeom>
              <a:avLst/>
              <a:gdLst/>
              <a:ahLst/>
              <a:cxnLst/>
              <a:rect l="l" t="t" r="r" b="b"/>
              <a:pathLst>
                <a:path w="7430" h="7642" extrusionOk="0">
                  <a:moveTo>
                    <a:pt x="55" y="1"/>
                  </a:moveTo>
                  <a:lnTo>
                    <a:pt x="0" y="247"/>
                  </a:lnTo>
                  <a:lnTo>
                    <a:pt x="568" y="377"/>
                  </a:lnTo>
                  <a:lnTo>
                    <a:pt x="1719" y="7293"/>
                  </a:lnTo>
                  <a:lnTo>
                    <a:pt x="3298" y="7641"/>
                  </a:lnTo>
                  <a:lnTo>
                    <a:pt x="6763" y="1757"/>
                  </a:lnTo>
                  <a:lnTo>
                    <a:pt x="7375" y="1894"/>
                  </a:lnTo>
                  <a:lnTo>
                    <a:pt x="7429" y="1644"/>
                  </a:lnTo>
                  <a:lnTo>
                    <a:pt x="5557" y="1224"/>
                  </a:lnTo>
                  <a:lnTo>
                    <a:pt x="5502" y="1474"/>
                  </a:lnTo>
                  <a:lnTo>
                    <a:pt x="6428" y="1679"/>
                  </a:lnTo>
                  <a:lnTo>
                    <a:pt x="3910" y="5947"/>
                  </a:lnTo>
                  <a:lnTo>
                    <a:pt x="3274" y="975"/>
                  </a:lnTo>
                  <a:lnTo>
                    <a:pt x="4145" y="1169"/>
                  </a:lnTo>
                  <a:lnTo>
                    <a:pt x="4200" y="92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30" name="Google Shape;3630;p46"/>
          <p:cNvGrpSpPr/>
          <p:nvPr/>
        </p:nvGrpSpPr>
        <p:grpSpPr>
          <a:xfrm>
            <a:off x="8309710" y="52947"/>
            <a:ext cx="719999" cy="755086"/>
            <a:chOff x="8309710" y="52947"/>
            <a:chExt cx="719999" cy="755086"/>
          </a:xfrm>
        </p:grpSpPr>
        <p:sp>
          <p:nvSpPr>
            <p:cNvPr id="3631" name="Google Shape;3631;p46"/>
            <p:cNvSpPr/>
            <p:nvPr/>
          </p:nvSpPr>
          <p:spPr>
            <a:xfrm rot="1017010">
              <a:off x="8387440" y="121830"/>
              <a:ext cx="564539" cy="617322"/>
            </a:xfrm>
            <a:custGeom>
              <a:avLst/>
              <a:gdLst/>
              <a:ahLst/>
              <a:cxnLst/>
              <a:rect l="l" t="t" r="r" b="b"/>
              <a:pathLst>
                <a:path w="7225" h="7901" extrusionOk="0">
                  <a:moveTo>
                    <a:pt x="6237" y="0"/>
                  </a:moveTo>
                  <a:cubicBezTo>
                    <a:pt x="5875" y="0"/>
                    <a:pt x="0" y="779"/>
                    <a:pt x="0" y="933"/>
                  </a:cubicBezTo>
                  <a:cubicBezTo>
                    <a:pt x="0" y="1094"/>
                    <a:pt x="1771" y="7901"/>
                    <a:pt x="1976" y="7901"/>
                  </a:cubicBezTo>
                  <a:cubicBezTo>
                    <a:pt x="2184" y="7901"/>
                    <a:pt x="5769" y="7798"/>
                    <a:pt x="5769" y="7798"/>
                  </a:cubicBezTo>
                  <a:lnTo>
                    <a:pt x="7224" y="2861"/>
                  </a:lnTo>
                  <a:lnTo>
                    <a:pt x="62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2" name="Google Shape;3632;p46"/>
            <p:cNvSpPr/>
            <p:nvPr/>
          </p:nvSpPr>
          <p:spPr>
            <a:xfrm rot="1017010">
              <a:off x="8553942" y="213453"/>
              <a:ext cx="309813" cy="490279"/>
            </a:xfrm>
            <a:custGeom>
              <a:avLst/>
              <a:gdLst/>
              <a:ahLst/>
              <a:cxnLst/>
              <a:rect l="l" t="t" r="r" b="b"/>
              <a:pathLst>
                <a:path w="3965" h="6275" extrusionOk="0">
                  <a:moveTo>
                    <a:pt x="394" y="1"/>
                  </a:moveTo>
                  <a:lnTo>
                    <a:pt x="1" y="1648"/>
                  </a:lnTo>
                  <a:lnTo>
                    <a:pt x="144" y="1692"/>
                  </a:lnTo>
                  <a:cubicBezTo>
                    <a:pt x="342" y="1152"/>
                    <a:pt x="657" y="479"/>
                    <a:pt x="1248" y="479"/>
                  </a:cubicBezTo>
                  <a:lnTo>
                    <a:pt x="3575" y="479"/>
                  </a:lnTo>
                  <a:cubicBezTo>
                    <a:pt x="2324" y="2605"/>
                    <a:pt x="1306" y="4156"/>
                    <a:pt x="1214" y="5704"/>
                  </a:cubicBezTo>
                  <a:lnTo>
                    <a:pt x="1214" y="5772"/>
                  </a:lnTo>
                  <a:cubicBezTo>
                    <a:pt x="1214" y="6138"/>
                    <a:pt x="1392" y="6275"/>
                    <a:pt x="1590" y="6275"/>
                  </a:cubicBezTo>
                  <a:cubicBezTo>
                    <a:pt x="1778" y="6275"/>
                    <a:pt x="1938" y="6070"/>
                    <a:pt x="1938" y="5687"/>
                  </a:cubicBezTo>
                  <a:cubicBezTo>
                    <a:pt x="1938" y="5625"/>
                    <a:pt x="1931" y="5352"/>
                    <a:pt x="1931" y="5301"/>
                  </a:cubicBezTo>
                  <a:cubicBezTo>
                    <a:pt x="1931" y="3558"/>
                    <a:pt x="3110" y="1699"/>
                    <a:pt x="3965" y="298"/>
                  </a:cubicBezTo>
                  <a:lnTo>
                    <a:pt x="3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6" grpId="0" animBg="1"/>
      <p:bldP spid="3607" grpId="0" animBg="1"/>
      <p:bldP spid="3608" grpId="0" animBg="1"/>
      <p:bldP spid="3613" grpId="0" build="p"/>
      <p:bldP spid="3614" grpId="0" build="p"/>
      <p:bldP spid="3615" grpId="0" build="p"/>
      <p:bldP spid="3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" name="Google Shape;3467;p45"/>
          <p:cNvSpPr/>
          <p:nvPr/>
        </p:nvSpPr>
        <p:spPr>
          <a:xfrm rot="10108522">
            <a:off x="5668608" y="578823"/>
            <a:ext cx="1666514" cy="1510125"/>
          </a:xfrm>
          <a:custGeom>
            <a:avLst/>
            <a:gdLst/>
            <a:ahLst/>
            <a:cxnLst/>
            <a:rect l="l" t="t" r="r" b="b"/>
            <a:pathLst>
              <a:path w="11202" h="15446" extrusionOk="0">
                <a:moveTo>
                  <a:pt x="1176" y="0"/>
                </a:moveTo>
                <a:lnTo>
                  <a:pt x="0" y="11741"/>
                </a:lnTo>
                <a:lnTo>
                  <a:pt x="2351" y="15446"/>
                </a:lnTo>
                <a:lnTo>
                  <a:pt x="10204" y="15446"/>
                </a:lnTo>
                <a:lnTo>
                  <a:pt x="11202" y="11923"/>
                </a:lnTo>
                <a:lnTo>
                  <a:pt x="10474" y="4155"/>
                </a:lnTo>
                <a:cubicBezTo>
                  <a:pt x="10474" y="4155"/>
                  <a:pt x="9021" y="1142"/>
                  <a:pt x="8399" y="544"/>
                </a:cubicBezTo>
                <a:cubicBezTo>
                  <a:pt x="7914" y="489"/>
                  <a:pt x="1176" y="0"/>
                  <a:pt x="11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68" name="Google Shape;3468;p45"/>
          <p:cNvGrpSpPr/>
          <p:nvPr/>
        </p:nvGrpSpPr>
        <p:grpSpPr>
          <a:xfrm>
            <a:off x="8422899" y="607973"/>
            <a:ext cx="548801" cy="633764"/>
            <a:chOff x="8424324" y="490011"/>
            <a:chExt cx="548801" cy="633764"/>
          </a:xfrm>
        </p:grpSpPr>
        <p:sp>
          <p:nvSpPr>
            <p:cNvPr id="3469" name="Google Shape;3469;p45"/>
            <p:cNvSpPr/>
            <p:nvPr/>
          </p:nvSpPr>
          <p:spPr>
            <a:xfrm rot="-1012221">
              <a:off x="8493531" y="537986"/>
              <a:ext cx="410385" cy="537812"/>
            </a:xfrm>
            <a:custGeom>
              <a:avLst/>
              <a:gdLst/>
              <a:ahLst/>
              <a:cxnLst/>
              <a:rect l="l" t="t" r="r" b="b"/>
              <a:pathLst>
                <a:path w="9156" h="11999" extrusionOk="0">
                  <a:moveTo>
                    <a:pt x="992" y="1"/>
                  </a:moveTo>
                  <a:lnTo>
                    <a:pt x="1" y="11356"/>
                  </a:lnTo>
                  <a:lnTo>
                    <a:pt x="8943" y="11998"/>
                  </a:lnTo>
                  <a:lnTo>
                    <a:pt x="9155" y="452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0" name="Google Shape;3470;p45"/>
            <p:cNvSpPr/>
            <p:nvPr/>
          </p:nvSpPr>
          <p:spPr>
            <a:xfrm rot="-1012221">
              <a:off x="8539902" y="579808"/>
              <a:ext cx="317694" cy="446332"/>
            </a:xfrm>
            <a:custGeom>
              <a:avLst/>
              <a:gdLst/>
              <a:ahLst/>
              <a:cxnLst/>
              <a:rect l="l" t="t" r="r" b="b"/>
              <a:pathLst>
                <a:path w="7088" h="9958" extrusionOk="0">
                  <a:moveTo>
                    <a:pt x="3279" y="1"/>
                  </a:moveTo>
                  <a:cubicBezTo>
                    <a:pt x="2569" y="1"/>
                    <a:pt x="2000" y="128"/>
                    <a:pt x="1572" y="386"/>
                  </a:cubicBezTo>
                  <a:cubicBezTo>
                    <a:pt x="1015" y="721"/>
                    <a:pt x="707" y="1192"/>
                    <a:pt x="646" y="1790"/>
                  </a:cubicBezTo>
                  <a:cubicBezTo>
                    <a:pt x="612" y="2149"/>
                    <a:pt x="684" y="2464"/>
                    <a:pt x="865" y="2720"/>
                  </a:cubicBezTo>
                  <a:cubicBezTo>
                    <a:pt x="1042" y="2976"/>
                    <a:pt x="1316" y="3123"/>
                    <a:pt x="1688" y="3157"/>
                  </a:cubicBezTo>
                  <a:cubicBezTo>
                    <a:pt x="1750" y="3163"/>
                    <a:pt x="1809" y="3166"/>
                    <a:pt x="1868" y="3166"/>
                  </a:cubicBezTo>
                  <a:cubicBezTo>
                    <a:pt x="2158" y="3166"/>
                    <a:pt x="2405" y="3095"/>
                    <a:pt x="2607" y="2952"/>
                  </a:cubicBezTo>
                  <a:cubicBezTo>
                    <a:pt x="2850" y="2778"/>
                    <a:pt x="2987" y="2559"/>
                    <a:pt x="3014" y="2296"/>
                  </a:cubicBezTo>
                  <a:cubicBezTo>
                    <a:pt x="3038" y="2030"/>
                    <a:pt x="3024" y="1801"/>
                    <a:pt x="2970" y="1602"/>
                  </a:cubicBezTo>
                  <a:lnTo>
                    <a:pt x="2563" y="1565"/>
                  </a:lnTo>
                  <a:cubicBezTo>
                    <a:pt x="2522" y="1415"/>
                    <a:pt x="2512" y="1244"/>
                    <a:pt x="2529" y="1056"/>
                  </a:cubicBezTo>
                  <a:cubicBezTo>
                    <a:pt x="2546" y="864"/>
                    <a:pt x="2645" y="676"/>
                    <a:pt x="2829" y="485"/>
                  </a:cubicBezTo>
                  <a:cubicBezTo>
                    <a:pt x="2978" y="328"/>
                    <a:pt x="3211" y="247"/>
                    <a:pt x="3520" y="247"/>
                  </a:cubicBezTo>
                  <a:cubicBezTo>
                    <a:pt x="3579" y="247"/>
                    <a:pt x="3642" y="250"/>
                    <a:pt x="3708" y="256"/>
                  </a:cubicBezTo>
                  <a:cubicBezTo>
                    <a:pt x="4111" y="301"/>
                    <a:pt x="4388" y="475"/>
                    <a:pt x="4528" y="782"/>
                  </a:cubicBezTo>
                  <a:cubicBezTo>
                    <a:pt x="4675" y="1097"/>
                    <a:pt x="4705" y="1647"/>
                    <a:pt x="4627" y="2443"/>
                  </a:cubicBezTo>
                  <a:cubicBezTo>
                    <a:pt x="4552" y="3239"/>
                    <a:pt x="4285" y="3953"/>
                    <a:pt x="3834" y="4575"/>
                  </a:cubicBezTo>
                  <a:cubicBezTo>
                    <a:pt x="3383" y="5201"/>
                    <a:pt x="2655" y="5891"/>
                    <a:pt x="1640" y="6650"/>
                  </a:cubicBezTo>
                  <a:lnTo>
                    <a:pt x="154" y="7770"/>
                  </a:lnTo>
                  <a:lnTo>
                    <a:pt x="0" y="9339"/>
                  </a:lnTo>
                  <a:lnTo>
                    <a:pt x="6353" y="9957"/>
                  </a:lnTo>
                  <a:lnTo>
                    <a:pt x="6851" y="6229"/>
                  </a:lnTo>
                  <a:lnTo>
                    <a:pt x="6622" y="6209"/>
                  </a:lnTo>
                  <a:cubicBezTo>
                    <a:pt x="6455" y="6776"/>
                    <a:pt x="6230" y="7183"/>
                    <a:pt x="5942" y="7425"/>
                  </a:cubicBezTo>
                  <a:cubicBezTo>
                    <a:pt x="5714" y="7624"/>
                    <a:pt x="5381" y="7721"/>
                    <a:pt x="4939" y="7721"/>
                  </a:cubicBezTo>
                  <a:cubicBezTo>
                    <a:pt x="4826" y="7721"/>
                    <a:pt x="4706" y="7714"/>
                    <a:pt x="4579" y="7702"/>
                  </a:cubicBezTo>
                  <a:lnTo>
                    <a:pt x="1340" y="7388"/>
                  </a:lnTo>
                  <a:lnTo>
                    <a:pt x="2221" y="6875"/>
                  </a:lnTo>
                  <a:cubicBezTo>
                    <a:pt x="2331" y="6810"/>
                    <a:pt x="2700" y="6595"/>
                    <a:pt x="3339" y="6226"/>
                  </a:cubicBezTo>
                  <a:cubicBezTo>
                    <a:pt x="3974" y="5857"/>
                    <a:pt x="4586" y="5481"/>
                    <a:pt x="5167" y="5102"/>
                  </a:cubicBezTo>
                  <a:cubicBezTo>
                    <a:pt x="5553" y="4859"/>
                    <a:pt x="5826" y="4657"/>
                    <a:pt x="5994" y="4500"/>
                  </a:cubicBezTo>
                  <a:cubicBezTo>
                    <a:pt x="6161" y="4343"/>
                    <a:pt x="6332" y="4162"/>
                    <a:pt x="6510" y="3957"/>
                  </a:cubicBezTo>
                  <a:cubicBezTo>
                    <a:pt x="6691" y="3752"/>
                    <a:pt x="6814" y="3547"/>
                    <a:pt x="6879" y="3352"/>
                  </a:cubicBezTo>
                  <a:cubicBezTo>
                    <a:pt x="6944" y="3154"/>
                    <a:pt x="6985" y="2928"/>
                    <a:pt x="7012" y="2675"/>
                  </a:cubicBezTo>
                  <a:cubicBezTo>
                    <a:pt x="7087" y="1903"/>
                    <a:pt x="6862" y="1295"/>
                    <a:pt x="6335" y="851"/>
                  </a:cubicBezTo>
                  <a:cubicBezTo>
                    <a:pt x="5809" y="413"/>
                    <a:pt x="5030" y="140"/>
                    <a:pt x="3981" y="37"/>
                  </a:cubicBezTo>
                  <a:cubicBezTo>
                    <a:pt x="3733" y="13"/>
                    <a:pt x="3500" y="1"/>
                    <a:pt x="3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71" name="Google Shape;3471;p45"/>
          <p:cNvPicPr preferRelativeResize="0"/>
          <p:nvPr/>
        </p:nvPicPr>
        <p:blipFill rotWithShape="1">
          <a:blip r:embed="rId3">
            <a:alphaModFix/>
          </a:blip>
          <a:srcRect l="17019" t="43337" r="51579" b="-3661"/>
          <a:stretch/>
        </p:blipFill>
        <p:spPr>
          <a:xfrm rot="5400000">
            <a:off x="2605063" y="607771"/>
            <a:ext cx="11010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2" name="Google Shape;3472;p45"/>
          <p:cNvSpPr/>
          <p:nvPr/>
        </p:nvSpPr>
        <p:spPr>
          <a:xfrm flipH="1">
            <a:off x="768851" y="114288"/>
            <a:ext cx="1861200" cy="248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73" name="Google Shape;3473;p45"/>
          <p:cNvPicPr preferRelativeResize="0"/>
          <p:nvPr/>
        </p:nvPicPr>
        <p:blipFill rotWithShape="1">
          <a:blip r:embed="rId4">
            <a:alphaModFix/>
          </a:blip>
          <a:srcRect l="22184" r="29650"/>
          <a:stretch/>
        </p:blipFill>
        <p:spPr>
          <a:xfrm>
            <a:off x="880000" y="214951"/>
            <a:ext cx="1638900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4" name="Google Shape;3474;p45"/>
          <p:cNvSpPr txBox="1">
            <a:spLocks noGrp="1"/>
          </p:cNvSpPr>
          <p:nvPr>
            <p:ph type="title"/>
          </p:nvPr>
        </p:nvSpPr>
        <p:spPr>
          <a:xfrm>
            <a:off x="4442403" y="2177919"/>
            <a:ext cx="4143300" cy="7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5" name="Google Shape;3475;p45"/>
          <p:cNvSpPr txBox="1">
            <a:spLocks noGrp="1"/>
          </p:cNvSpPr>
          <p:nvPr>
            <p:ph type="title" idx="2"/>
          </p:nvPr>
        </p:nvSpPr>
        <p:spPr>
          <a:xfrm>
            <a:off x="4568689" y="713299"/>
            <a:ext cx="38397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7" name="Google Shape;3477;p45"/>
          <p:cNvSpPr/>
          <p:nvPr/>
        </p:nvSpPr>
        <p:spPr>
          <a:xfrm flipH="1">
            <a:off x="1472600" y="1690050"/>
            <a:ext cx="3006300" cy="306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9" name="Google Shape;3479;p45"/>
          <p:cNvSpPr/>
          <p:nvPr/>
        </p:nvSpPr>
        <p:spPr>
          <a:xfrm flipH="1">
            <a:off x="914217" y="2209175"/>
            <a:ext cx="309296" cy="21080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0" name="Google Shape;3480;p45"/>
          <p:cNvGrpSpPr/>
          <p:nvPr/>
        </p:nvGrpSpPr>
        <p:grpSpPr>
          <a:xfrm>
            <a:off x="2553525" y="1544925"/>
            <a:ext cx="890252" cy="318211"/>
            <a:chOff x="2553525" y="1544925"/>
            <a:chExt cx="890252" cy="318211"/>
          </a:xfrm>
        </p:grpSpPr>
        <p:sp>
          <p:nvSpPr>
            <p:cNvPr id="3481" name="Google Shape;3481;p45"/>
            <p:cNvSpPr/>
            <p:nvPr/>
          </p:nvSpPr>
          <p:spPr>
            <a:xfrm>
              <a:off x="2553525" y="1545063"/>
              <a:ext cx="890252" cy="31807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2" name="Google Shape;3482;p45"/>
            <p:cNvSpPr/>
            <p:nvPr/>
          </p:nvSpPr>
          <p:spPr>
            <a:xfrm>
              <a:off x="3184315" y="1594961"/>
              <a:ext cx="74434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3" name="Google Shape;3483;p45"/>
            <p:cNvSpPr/>
            <p:nvPr/>
          </p:nvSpPr>
          <p:spPr>
            <a:xfrm>
              <a:off x="2621732" y="1622493"/>
              <a:ext cx="71298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4" name="Google Shape;3484;p45"/>
            <p:cNvSpPr/>
            <p:nvPr/>
          </p:nvSpPr>
          <p:spPr>
            <a:xfrm>
              <a:off x="3429704" y="1795937"/>
              <a:ext cx="13881" cy="30299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5" name="Google Shape;3485;p45"/>
            <p:cNvSpPr/>
            <p:nvPr/>
          </p:nvSpPr>
          <p:spPr>
            <a:xfrm>
              <a:off x="2884139" y="1833199"/>
              <a:ext cx="78031" cy="29607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3080644" y="1643891"/>
              <a:ext cx="71897" cy="3495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2988133" y="1753556"/>
              <a:ext cx="71298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3372196" y="1700614"/>
              <a:ext cx="71574" cy="36156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2759161" y="1723303"/>
              <a:ext cx="72220" cy="3694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2553986" y="1577529"/>
              <a:ext cx="71436" cy="3629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2944322" y="1615114"/>
              <a:ext cx="70975" cy="34634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3105086" y="1582003"/>
              <a:ext cx="55341" cy="30391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2833871" y="1544925"/>
              <a:ext cx="72820" cy="22874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4" name="Google Shape;3494;p45"/>
            <p:cNvSpPr/>
            <p:nvPr/>
          </p:nvSpPr>
          <p:spPr>
            <a:xfrm>
              <a:off x="3269909" y="1544925"/>
              <a:ext cx="70006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5" name="Google Shape;3495;p45"/>
            <p:cNvSpPr/>
            <p:nvPr/>
          </p:nvSpPr>
          <p:spPr>
            <a:xfrm>
              <a:off x="2583916" y="1801056"/>
              <a:ext cx="74572" cy="35418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2728447" y="1790726"/>
              <a:ext cx="75679" cy="381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3394886" y="1609257"/>
              <a:ext cx="29654" cy="29238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3115923" y="1795245"/>
              <a:ext cx="69222" cy="3306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3026272" y="1843990"/>
              <a:ext cx="77892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3289139" y="1646750"/>
              <a:ext cx="81997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2633584" y="1691114"/>
              <a:ext cx="79783" cy="42151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2989101" y="1545202"/>
              <a:ext cx="65717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2767831" y="1593301"/>
              <a:ext cx="71897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2848675" y="1686180"/>
              <a:ext cx="78538" cy="35741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3303620" y="1821808"/>
              <a:ext cx="78861" cy="32651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6" name="Google Shape;3506;p45"/>
            <p:cNvSpPr/>
            <p:nvPr/>
          </p:nvSpPr>
          <p:spPr>
            <a:xfrm>
              <a:off x="3166698" y="1703473"/>
              <a:ext cx="82274" cy="3698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7" name="Google Shape;3507;p45"/>
            <p:cNvSpPr/>
            <p:nvPr/>
          </p:nvSpPr>
          <p:spPr>
            <a:xfrm>
              <a:off x="3258887" y="1757937"/>
              <a:ext cx="67470" cy="32743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08" name="Google Shape;3508;p45"/>
          <p:cNvGrpSpPr/>
          <p:nvPr/>
        </p:nvGrpSpPr>
        <p:grpSpPr>
          <a:xfrm>
            <a:off x="405007" y="59038"/>
            <a:ext cx="753223" cy="605644"/>
            <a:chOff x="405007" y="59038"/>
            <a:chExt cx="753223" cy="605644"/>
          </a:xfrm>
        </p:grpSpPr>
        <p:sp>
          <p:nvSpPr>
            <p:cNvPr id="3509" name="Google Shape;3509;p45"/>
            <p:cNvSpPr/>
            <p:nvPr/>
          </p:nvSpPr>
          <p:spPr>
            <a:xfrm rot="-1629051">
              <a:off x="593411" y="411825"/>
              <a:ext cx="201404" cy="138901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0" name="Google Shape;3510;p45"/>
            <p:cNvSpPr/>
            <p:nvPr/>
          </p:nvSpPr>
          <p:spPr>
            <a:xfrm rot="-1629051">
              <a:off x="680567" y="190911"/>
              <a:ext cx="295137" cy="178501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1" name="Google Shape;3511;p45"/>
            <p:cNvSpPr/>
            <p:nvPr/>
          </p:nvSpPr>
          <p:spPr>
            <a:xfrm rot="-1629051">
              <a:off x="457984" y="503374"/>
              <a:ext cx="137848" cy="133675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2" name="Google Shape;3512;p45"/>
            <p:cNvSpPr/>
            <p:nvPr/>
          </p:nvSpPr>
          <p:spPr>
            <a:xfrm rot="-1629051">
              <a:off x="521334" y="285119"/>
              <a:ext cx="256566" cy="21166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3" name="Google Shape;3513;p45"/>
            <p:cNvSpPr/>
            <p:nvPr/>
          </p:nvSpPr>
          <p:spPr>
            <a:xfrm rot="-1629051">
              <a:off x="878880" y="117939"/>
              <a:ext cx="172241" cy="121896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4" name="Google Shape;3514;p45"/>
            <p:cNvSpPr/>
            <p:nvPr/>
          </p:nvSpPr>
          <p:spPr>
            <a:xfrm rot="-1629051">
              <a:off x="423492" y="364805"/>
              <a:ext cx="122622" cy="128891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5" name="Google Shape;3515;p45"/>
            <p:cNvSpPr/>
            <p:nvPr/>
          </p:nvSpPr>
          <p:spPr>
            <a:xfrm rot="-1629051">
              <a:off x="472403" y="587668"/>
              <a:ext cx="62853" cy="57531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6" name="Google Shape;3516;p45"/>
            <p:cNvSpPr/>
            <p:nvPr/>
          </p:nvSpPr>
          <p:spPr>
            <a:xfrm rot="-1629051">
              <a:off x="463448" y="462585"/>
              <a:ext cx="220182" cy="149515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7" name="Google Shape;3517;p45"/>
            <p:cNvSpPr/>
            <p:nvPr/>
          </p:nvSpPr>
          <p:spPr>
            <a:xfrm rot="-1629051">
              <a:off x="1007708" y="97860"/>
              <a:ext cx="77415" cy="75622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8" name="Google Shape;3518;p45"/>
            <p:cNvSpPr/>
            <p:nvPr/>
          </p:nvSpPr>
          <p:spPr>
            <a:xfrm rot="-1629051">
              <a:off x="757977" y="273918"/>
              <a:ext cx="269098" cy="173355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9" name="Google Shape;3519;p45"/>
            <p:cNvSpPr/>
            <p:nvPr/>
          </p:nvSpPr>
          <p:spPr>
            <a:xfrm rot="-1629051">
              <a:off x="1021725" y="285637"/>
              <a:ext cx="108100" cy="73330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0" name="Google Shape;3520;p45"/>
            <p:cNvSpPr/>
            <p:nvPr/>
          </p:nvSpPr>
          <p:spPr>
            <a:xfrm rot="-1629051">
              <a:off x="919817" y="167569"/>
              <a:ext cx="210695" cy="181396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1" name="Google Shape;3521;p45"/>
            <p:cNvSpPr/>
            <p:nvPr/>
          </p:nvSpPr>
          <p:spPr>
            <a:xfrm rot="-1629051">
              <a:off x="828976" y="410422"/>
              <a:ext cx="91977" cy="52586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2" name="Google Shape;3522;p45"/>
            <p:cNvSpPr/>
            <p:nvPr/>
          </p:nvSpPr>
          <p:spPr>
            <a:xfrm rot="-1629051">
              <a:off x="410472" y="220453"/>
              <a:ext cx="742294" cy="278245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3" name="Google Shape;3523;p45"/>
            <p:cNvSpPr/>
            <p:nvPr/>
          </p:nvSpPr>
          <p:spPr>
            <a:xfrm rot="-1629051">
              <a:off x="513684" y="284930"/>
              <a:ext cx="271792" cy="21902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4" name="Google Shape;3524;p45"/>
            <p:cNvSpPr/>
            <p:nvPr/>
          </p:nvSpPr>
          <p:spPr>
            <a:xfrm rot="-1629051">
              <a:off x="665168" y="194083"/>
              <a:ext cx="317936" cy="184813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5" name="Google Shape;3525;p45"/>
            <p:cNvSpPr/>
            <p:nvPr/>
          </p:nvSpPr>
          <p:spPr>
            <a:xfrm rot="-1629051">
              <a:off x="695630" y="554568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6" name="Google Shape;3526;p45"/>
            <p:cNvSpPr/>
            <p:nvPr/>
          </p:nvSpPr>
          <p:spPr>
            <a:xfrm rot="-1629051">
              <a:off x="609739" y="598831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7" name="Google Shape;3527;p45"/>
            <p:cNvSpPr/>
            <p:nvPr/>
          </p:nvSpPr>
          <p:spPr>
            <a:xfrm rot="-1629051">
              <a:off x="457563" y="453878"/>
              <a:ext cx="237242" cy="156470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8" name="Google Shape;3528;p45"/>
            <p:cNvSpPr/>
            <p:nvPr/>
          </p:nvSpPr>
          <p:spPr>
            <a:xfrm rot="-1629051">
              <a:off x="1040552" y="378791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9" name="Google Shape;3529;p45"/>
            <p:cNvSpPr/>
            <p:nvPr/>
          </p:nvSpPr>
          <p:spPr>
            <a:xfrm rot="-1629051">
              <a:off x="971729" y="413549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0" name="Google Shape;3530;p45"/>
            <p:cNvSpPr/>
            <p:nvPr/>
          </p:nvSpPr>
          <p:spPr>
            <a:xfrm rot="-1629051">
              <a:off x="747951" y="267126"/>
              <a:ext cx="286588" cy="180150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1" name="Google Shape;3531;p45"/>
            <p:cNvSpPr/>
            <p:nvPr/>
          </p:nvSpPr>
          <p:spPr>
            <a:xfrm rot="-1629051">
              <a:off x="912022" y="163172"/>
              <a:ext cx="219323" cy="197075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2" name="Google Shape;3532;p45"/>
            <p:cNvSpPr/>
            <p:nvPr/>
          </p:nvSpPr>
          <p:spPr>
            <a:xfrm rot="-1629051">
              <a:off x="806277" y="499019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3" name="Google Shape;3533;p45"/>
            <p:cNvSpPr/>
            <p:nvPr/>
          </p:nvSpPr>
          <p:spPr>
            <a:xfrm rot="-1629051">
              <a:off x="739558" y="532628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4" name="Google Shape;3534;p45"/>
            <p:cNvSpPr/>
            <p:nvPr/>
          </p:nvSpPr>
          <p:spPr>
            <a:xfrm rot="-1629051">
              <a:off x="585401" y="405745"/>
              <a:ext cx="216668" cy="145093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5" name="Google Shape;3535;p45"/>
            <p:cNvSpPr/>
            <p:nvPr/>
          </p:nvSpPr>
          <p:spPr>
            <a:xfrm rot="-1629051">
              <a:off x="430569" y="360932"/>
              <a:ext cx="123950" cy="136087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6" name="Google Shape;3536;p45"/>
            <p:cNvSpPr/>
            <p:nvPr/>
          </p:nvSpPr>
          <p:spPr>
            <a:xfrm rot="-1629051">
              <a:off x="869003" y="118574"/>
              <a:ext cx="190512" cy="128730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7" name="Google Shape;3537;p45"/>
            <p:cNvSpPr/>
            <p:nvPr/>
          </p:nvSpPr>
          <p:spPr>
            <a:xfrm rot="-1629051">
              <a:off x="471683" y="577293"/>
              <a:ext cx="71676" cy="72928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8" name="Google Shape;3538;p45"/>
            <p:cNvSpPr/>
            <p:nvPr/>
          </p:nvSpPr>
          <p:spPr>
            <a:xfrm rot="-1629051">
              <a:off x="923854" y="438544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9" name="Google Shape;3539;p45"/>
            <p:cNvSpPr/>
            <p:nvPr/>
          </p:nvSpPr>
          <p:spPr>
            <a:xfrm rot="-1629051">
              <a:off x="864401" y="468617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0" name="Google Shape;3540;p45"/>
            <p:cNvSpPr/>
            <p:nvPr/>
          </p:nvSpPr>
          <p:spPr>
            <a:xfrm rot="-1629051">
              <a:off x="822445" y="402967"/>
              <a:ext cx="106109" cy="59380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1" name="Google Shape;3541;p45"/>
            <p:cNvSpPr/>
            <p:nvPr/>
          </p:nvSpPr>
          <p:spPr>
            <a:xfrm rot="-1629051">
              <a:off x="1001588" y="91891"/>
              <a:ext cx="88775" cy="94236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2" name="Google Shape;3542;p45"/>
            <p:cNvSpPr/>
            <p:nvPr/>
          </p:nvSpPr>
          <p:spPr>
            <a:xfrm rot="-1629051">
              <a:off x="1135392" y="330207"/>
              <a:ext cx="8472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3" name="Google Shape;3543;p45"/>
            <p:cNvSpPr/>
            <p:nvPr/>
          </p:nvSpPr>
          <p:spPr>
            <a:xfrm rot="-1629051">
              <a:off x="1085533" y="355069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4" name="Google Shape;3544;p45"/>
            <p:cNvSpPr/>
            <p:nvPr/>
          </p:nvSpPr>
          <p:spPr>
            <a:xfrm rot="-1629051">
              <a:off x="1013171" y="278866"/>
              <a:ext cx="123559" cy="79883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45" name="Google Shape;3545;p45"/>
          <p:cNvGrpSpPr/>
          <p:nvPr/>
        </p:nvGrpSpPr>
        <p:grpSpPr>
          <a:xfrm>
            <a:off x="1308411" y="3728922"/>
            <a:ext cx="374759" cy="864373"/>
            <a:chOff x="1308411" y="3728922"/>
            <a:chExt cx="374759" cy="864373"/>
          </a:xfrm>
        </p:grpSpPr>
        <p:sp>
          <p:nvSpPr>
            <p:cNvPr id="3546" name="Google Shape;3546;p45"/>
            <p:cNvSpPr/>
            <p:nvPr/>
          </p:nvSpPr>
          <p:spPr>
            <a:xfrm rot="-4852519">
              <a:off x="1083134" y="4036683"/>
              <a:ext cx="825314" cy="248851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 rot="-4852519">
              <a:off x="1423130" y="3929695"/>
              <a:ext cx="69004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8" name="Google Shape;3548;p45"/>
            <p:cNvSpPr/>
            <p:nvPr/>
          </p:nvSpPr>
          <p:spPr>
            <a:xfrm rot="-4852519">
              <a:off x="1362748" y="4450358"/>
              <a:ext cx="66097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9" name="Google Shape;3549;p45"/>
            <p:cNvSpPr/>
            <p:nvPr/>
          </p:nvSpPr>
          <p:spPr>
            <a:xfrm rot="-4852519">
              <a:off x="1635791" y="3764992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 rot="-4852519">
              <a:off x="1558865" y="4241016"/>
              <a:ext cx="72339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1" name="Google Shape;3551;p45"/>
            <p:cNvSpPr/>
            <p:nvPr/>
          </p:nvSpPr>
          <p:spPr>
            <a:xfrm rot="-4852519">
              <a:off x="1447047" y="4032827"/>
              <a:ext cx="66653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2" name="Google Shape;3552;p45"/>
            <p:cNvSpPr/>
            <p:nvPr/>
          </p:nvSpPr>
          <p:spPr>
            <a:xfrm rot="-4852519">
              <a:off x="1516669" y="4135737"/>
              <a:ext cx="66097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 rot="-4852519">
              <a:off x="1533991" y="3774560"/>
              <a:ext cx="66353" cy="282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 rot="-4852519">
              <a:off x="1461305" y="4338673"/>
              <a:ext cx="66952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 rot="-4852519">
              <a:off x="1319425" y="4504354"/>
              <a:ext cx="66225" cy="28396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 rot="-4852519">
              <a:off x="1405176" y="4153651"/>
              <a:ext cx="65798" cy="27097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 rot="-4852519">
              <a:off x="1407895" y="4009833"/>
              <a:ext cx="51304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 rot="-4852519">
              <a:off x="1329891" y="4246669"/>
              <a:ext cx="67508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 rot="-4852519">
              <a:off x="1396247" y="3847903"/>
              <a:ext cx="64900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 rot="-4852519">
              <a:off x="1493655" y="4510576"/>
              <a:ext cx="69132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 rot="-4852519">
              <a:off x="1507596" y="4375318"/>
              <a:ext cx="70159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2" name="Google Shape;3562;p45"/>
            <p:cNvSpPr/>
            <p:nvPr/>
          </p:nvSpPr>
          <p:spPr>
            <a:xfrm rot="-4852519">
              <a:off x="1480978" y="3760931"/>
              <a:ext cx="27491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3" name="Google Shape;3563;p45"/>
            <p:cNvSpPr/>
            <p:nvPr/>
          </p:nvSpPr>
          <p:spPr>
            <a:xfrm rot="-4852519">
              <a:off x="1568604" y="4025900"/>
              <a:ext cx="64173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 rot="-4852519">
              <a:off x="1583953" y="4116042"/>
              <a:ext cx="72211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5" name="Google Shape;3565;p45"/>
            <p:cNvSpPr/>
            <p:nvPr/>
          </p:nvSpPr>
          <p:spPr>
            <a:xfrm rot="-4852519">
              <a:off x="1476927" y="3837014"/>
              <a:ext cx="76016" cy="2933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6" name="Google Shape;3566;p45"/>
            <p:cNvSpPr/>
            <p:nvPr/>
          </p:nvSpPr>
          <p:spPr>
            <a:xfrm rot="-4852519">
              <a:off x="1417209" y="4443513"/>
              <a:ext cx="73964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7" name="Google Shape;3567;p45"/>
            <p:cNvSpPr/>
            <p:nvPr/>
          </p:nvSpPr>
          <p:spPr>
            <a:xfrm rot="-4852519">
              <a:off x="1356510" y="4107212"/>
              <a:ext cx="60924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8" name="Google Shape;3568;p45"/>
            <p:cNvSpPr/>
            <p:nvPr/>
          </p:nvSpPr>
          <p:spPr>
            <a:xfrm rot="-4852519">
              <a:off x="1362355" y="4311207"/>
              <a:ext cx="66653" cy="27530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 rot="-4852519">
              <a:off x="1443077" y="4248448"/>
              <a:ext cx="72809" cy="27963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0" name="Google Shape;3570;p45"/>
            <p:cNvSpPr/>
            <p:nvPr/>
          </p:nvSpPr>
          <p:spPr>
            <a:xfrm rot="-4852519">
              <a:off x="1612649" y="3853949"/>
              <a:ext cx="73109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1" name="Google Shape;3571;p45"/>
            <p:cNvSpPr/>
            <p:nvPr/>
          </p:nvSpPr>
          <p:spPr>
            <a:xfrm rot="-4852519">
              <a:off x="1502115" y="3957945"/>
              <a:ext cx="76272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2" name="Google Shape;3572;p45"/>
            <p:cNvSpPr/>
            <p:nvPr/>
          </p:nvSpPr>
          <p:spPr>
            <a:xfrm rot="-4852519">
              <a:off x="1561577" y="3890142"/>
              <a:ext cx="62548" cy="25618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73" name="Google Shape;3573;p45"/>
          <p:cNvGrpSpPr/>
          <p:nvPr/>
        </p:nvGrpSpPr>
        <p:grpSpPr>
          <a:xfrm rot="-7476819">
            <a:off x="-13459" y="656313"/>
            <a:ext cx="931469" cy="1004629"/>
            <a:chOff x="-91721" y="-8"/>
            <a:chExt cx="1132515" cy="1221466"/>
          </a:xfrm>
        </p:grpSpPr>
        <p:sp>
          <p:nvSpPr>
            <p:cNvPr id="3574" name="Google Shape;3574;p45"/>
            <p:cNvSpPr/>
            <p:nvPr/>
          </p:nvSpPr>
          <p:spPr>
            <a:xfrm rot="3376459">
              <a:off x="-30210" y="266837"/>
              <a:ext cx="1009494" cy="687776"/>
            </a:xfrm>
            <a:custGeom>
              <a:avLst/>
              <a:gdLst/>
              <a:ahLst/>
              <a:cxnLst/>
              <a:rect l="l" t="t" r="r" b="b"/>
              <a:pathLst>
                <a:path w="16756" h="11416" extrusionOk="0">
                  <a:moveTo>
                    <a:pt x="14739" y="0"/>
                  </a:moveTo>
                  <a:cubicBezTo>
                    <a:pt x="14179" y="0"/>
                    <a:pt x="13143" y="234"/>
                    <a:pt x="12546" y="1765"/>
                  </a:cubicBezTo>
                  <a:cubicBezTo>
                    <a:pt x="12368" y="2222"/>
                    <a:pt x="12238" y="2707"/>
                    <a:pt x="12135" y="3258"/>
                  </a:cubicBezTo>
                  <a:cubicBezTo>
                    <a:pt x="12042" y="3305"/>
                    <a:pt x="11948" y="3361"/>
                    <a:pt x="11864" y="3426"/>
                  </a:cubicBezTo>
                  <a:cubicBezTo>
                    <a:pt x="11444" y="3099"/>
                    <a:pt x="10931" y="2922"/>
                    <a:pt x="10371" y="2922"/>
                  </a:cubicBezTo>
                  <a:cubicBezTo>
                    <a:pt x="9867" y="2922"/>
                    <a:pt x="9381" y="3062"/>
                    <a:pt x="8952" y="3333"/>
                  </a:cubicBezTo>
                  <a:cubicBezTo>
                    <a:pt x="8551" y="3062"/>
                    <a:pt x="8084" y="2922"/>
                    <a:pt x="7589" y="2922"/>
                  </a:cubicBezTo>
                  <a:cubicBezTo>
                    <a:pt x="7356" y="2922"/>
                    <a:pt x="7123" y="2959"/>
                    <a:pt x="6898" y="3015"/>
                  </a:cubicBezTo>
                  <a:cubicBezTo>
                    <a:pt x="6852" y="2325"/>
                    <a:pt x="6581" y="1727"/>
                    <a:pt x="6105" y="1279"/>
                  </a:cubicBezTo>
                  <a:cubicBezTo>
                    <a:pt x="5592" y="794"/>
                    <a:pt x="4920" y="560"/>
                    <a:pt x="4061" y="560"/>
                  </a:cubicBezTo>
                  <a:cubicBezTo>
                    <a:pt x="3296" y="560"/>
                    <a:pt x="2586" y="766"/>
                    <a:pt x="1951" y="1167"/>
                  </a:cubicBezTo>
                  <a:cubicBezTo>
                    <a:pt x="1317" y="1568"/>
                    <a:pt x="831" y="2129"/>
                    <a:pt x="495" y="2829"/>
                  </a:cubicBezTo>
                  <a:cubicBezTo>
                    <a:pt x="169" y="3491"/>
                    <a:pt x="1" y="4238"/>
                    <a:pt x="1" y="5069"/>
                  </a:cubicBezTo>
                  <a:cubicBezTo>
                    <a:pt x="1" y="5759"/>
                    <a:pt x="169" y="6385"/>
                    <a:pt x="486" y="6926"/>
                  </a:cubicBezTo>
                  <a:cubicBezTo>
                    <a:pt x="813" y="7486"/>
                    <a:pt x="1279" y="7925"/>
                    <a:pt x="1867" y="8214"/>
                  </a:cubicBezTo>
                  <a:cubicBezTo>
                    <a:pt x="1718" y="8578"/>
                    <a:pt x="1653" y="8942"/>
                    <a:pt x="1653" y="9316"/>
                  </a:cubicBezTo>
                  <a:cubicBezTo>
                    <a:pt x="1653" y="9894"/>
                    <a:pt x="1867" y="10436"/>
                    <a:pt x="2269" y="10818"/>
                  </a:cubicBezTo>
                  <a:cubicBezTo>
                    <a:pt x="2661" y="11201"/>
                    <a:pt x="3174" y="11416"/>
                    <a:pt x="3762" y="11416"/>
                  </a:cubicBezTo>
                  <a:cubicBezTo>
                    <a:pt x="4294" y="11416"/>
                    <a:pt x="5302" y="11220"/>
                    <a:pt x="5974" y="9922"/>
                  </a:cubicBezTo>
                  <a:cubicBezTo>
                    <a:pt x="6189" y="9512"/>
                    <a:pt x="6366" y="9036"/>
                    <a:pt x="6516" y="8476"/>
                  </a:cubicBezTo>
                  <a:cubicBezTo>
                    <a:pt x="6786" y="8569"/>
                    <a:pt x="7085" y="8625"/>
                    <a:pt x="7403" y="8625"/>
                  </a:cubicBezTo>
                  <a:cubicBezTo>
                    <a:pt x="7907" y="8625"/>
                    <a:pt x="8373" y="8485"/>
                    <a:pt x="8775" y="8214"/>
                  </a:cubicBezTo>
                  <a:cubicBezTo>
                    <a:pt x="9185" y="8485"/>
                    <a:pt x="9652" y="8625"/>
                    <a:pt x="10193" y="8625"/>
                  </a:cubicBezTo>
                  <a:cubicBezTo>
                    <a:pt x="10660" y="8625"/>
                    <a:pt x="11089" y="8494"/>
                    <a:pt x="11481" y="8280"/>
                  </a:cubicBezTo>
                  <a:cubicBezTo>
                    <a:pt x="11836" y="8513"/>
                    <a:pt x="12256" y="8625"/>
                    <a:pt x="12686" y="8625"/>
                  </a:cubicBezTo>
                  <a:cubicBezTo>
                    <a:pt x="12919" y="8625"/>
                    <a:pt x="13143" y="8588"/>
                    <a:pt x="13348" y="8532"/>
                  </a:cubicBezTo>
                  <a:cubicBezTo>
                    <a:pt x="13563" y="8616"/>
                    <a:pt x="13796" y="8662"/>
                    <a:pt x="14039" y="8662"/>
                  </a:cubicBezTo>
                  <a:cubicBezTo>
                    <a:pt x="15028" y="8662"/>
                    <a:pt x="15775" y="7934"/>
                    <a:pt x="15775" y="6982"/>
                  </a:cubicBezTo>
                  <a:cubicBezTo>
                    <a:pt x="15775" y="6795"/>
                    <a:pt x="15756" y="6618"/>
                    <a:pt x="15710" y="6441"/>
                  </a:cubicBezTo>
                  <a:cubicBezTo>
                    <a:pt x="15672" y="6319"/>
                    <a:pt x="15644" y="6189"/>
                    <a:pt x="15626" y="6067"/>
                  </a:cubicBezTo>
                  <a:cubicBezTo>
                    <a:pt x="15915" y="5507"/>
                    <a:pt x="16167" y="4966"/>
                    <a:pt x="16363" y="4425"/>
                  </a:cubicBezTo>
                  <a:cubicBezTo>
                    <a:pt x="16634" y="3669"/>
                    <a:pt x="16755" y="2987"/>
                    <a:pt x="16755" y="2371"/>
                  </a:cubicBezTo>
                  <a:cubicBezTo>
                    <a:pt x="16755" y="1746"/>
                    <a:pt x="16606" y="1214"/>
                    <a:pt x="16316" y="822"/>
                  </a:cubicBezTo>
                  <a:cubicBezTo>
                    <a:pt x="15943" y="308"/>
                    <a:pt x="15355" y="0"/>
                    <a:pt x="1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5" name="Google Shape;3575;p45"/>
            <p:cNvSpPr/>
            <p:nvPr/>
          </p:nvSpPr>
          <p:spPr>
            <a:xfrm rot="3376459">
              <a:off x="54566" y="349374"/>
              <a:ext cx="839658" cy="520230"/>
            </a:xfrm>
            <a:custGeom>
              <a:avLst/>
              <a:gdLst/>
              <a:ahLst/>
              <a:cxnLst/>
              <a:rect l="l" t="t" r="r" b="b"/>
              <a:pathLst>
                <a:path w="13937" h="8635" extrusionOk="0">
                  <a:moveTo>
                    <a:pt x="13292" y="626"/>
                  </a:moveTo>
                  <a:cubicBezTo>
                    <a:pt x="13329" y="626"/>
                    <a:pt x="13357" y="673"/>
                    <a:pt x="13385" y="757"/>
                  </a:cubicBezTo>
                  <a:cubicBezTo>
                    <a:pt x="13404" y="841"/>
                    <a:pt x="13423" y="972"/>
                    <a:pt x="13423" y="1121"/>
                  </a:cubicBezTo>
                  <a:cubicBezTo>
                    <a:pt x="13423" y="1737"/>
                    <a:pt x="13189" y="2540"/>
                    <a:pt x="12732" y="3538"/>
                  </a:cubicBezTo>
                  <a:cubicBezTo>
                    <a:pt x="12769" y="2810"/>
                    <a:pt x="12844" y="2148"/>
                    <a:pt x="12956" y="1541"/>
                  </a:cubicBezTo>
                  <a:cubicBezTo>
                    <a:pt x="13059" y="934"/>
                    <a:pt x="13171" y="626"/>
                    <a:pt x="13292" y="626"/>
                  </a:cubicBezTo>
                  <a:close/>
                  <a:moveTo>
                    <a:pt x="6208" y="3604"/>
                  </a:moveTo>
                  <a:cubicBezTo>
                    <a:pt x="6198" y="3678"/>
                    <a:pt x="6189" y="3734"/>
                    <a:pt x="6189" y="3800"/>
                  </a:cubicBezTo>
                  <a:cubicBezTo>
                    <a:pt x="6189" y="3958"/>
                    <a:pt x="6217" y="4108"/>
                    <a:pt x="6292" y="4248"/>
                  </a:cubicBezTo>
                  <a:cubicBezTo>
                    <a:pt x="6357" y="4388"/>
                    <a:pt x="6450" y="4500"/>
                    <a:pt x="6581" y="4584"/>
                  </a:cubicBezTo>
                  <a:cubicBezTo>
                    <a:pt x="6544" y="4780"/>
                    <a:pt x="6488" y="4948"/>
                    <a:pt x="6385" y="5050"/>
                  </a:cubicBezTo>
                  <a:cubicBezTo>
                    <a:pt x="6292" y="5153"/>
                    <a:pt x="6170" y="5218"/>
                    <a:pt x="6049" y="5218"/>
                  </a:cubicBezTo>
                  <a:cubicBezTo>
                    <a:pt x="5928" y="5218"/>
                    <a:pt x="5825" y="5153"/>
                    <a:pt x="5732" y="5041"/>
                  </a:cubicBezTo>
                  <a:cubicBezTo>
                    <a:pt x="5638" y="4920"/>
                    <a:pt x="5601" y="4752"/>
                    <a:pt x="5601" y="4518"/>
                  </a:cubicBezTo>
                  <a:cubicBezTo>
                    <a:pt x="5601" y="4210"/>
                    <a:pt x="5657" y="3986"/>
                    <a:pt x="5769" y="3837"/>
                  </a:cubicBezTo>
                  <a:cubicBezTo>
                    <a:pt x="5872" y="3678"/>
                    <a:pt x="6012" y="3604"/>
                    <a:pt x="6170" y="3604"/>
                  </a:cubicBezTo>
                  <a:close/>
                  <a:moveTo>
                    <a:pt x="8998" y="3604"/>
                  </a:moveTo>
                  <a:cubicBezTo>
                    <a:pt x="8980" y="3678"/>
                    <a:pt x="8970" y="3734"/>
                    <a:pt x="8970" y="3800"/>
                  </a:cubicBezTo>
                  <a:cubicBezTo>
                    <a:pt x="8970" y="3958"/>
                    <a:pt x="9008" y="4108"/>
                    <a:pt x="9073" y="4248"/>
                  </a:cubicBezTo>
                  <a:cubicBezTo>
                    <a:pt x="9148" y="4388"/>
                    <a:pt x="9241" y="4500"/>
                    <a:pt x="9372" y="4584"/>
                  </a:cubicBezTo>
                  <a:cubicBezTo>
                    <a:pt x="9334" y="4780"/>
                    <a:pt x="9278" y="4948"/>
                    <a:pt x="9176" y="5050"/>
                  </a:cubicBezTo>
                  <a:cubicBezTo>
                    <a:pt x="9073" y="5153"/>
                    <a:pt x="8961" y="5218"/>
                    <a:pt x="8830" y="5218"/>
                  </a:cubicBezTo>
                  <a:cubicBezTo>
                    <a:pt x="8718" y="5218"/>
                    <a:pt x="8616" y="5153"/>
                    <a:pt x="8522" y="5041"/>
                  </a:cubicBezTo>
                  <a:cubicBezTo>
                    <a:pt x="8429" y="4920"/>
                    <a:pt x="8392" y="4752"/>
                    <a:pt x="8392" y="4518"/>
                  </a:cubicBezTo>
                  <a:cubicBezTo>
                    <a:pt x="8392" y="4210"/>
                    <a:pt x="8448" y="3986"/>
                    <a:pt x="8550" y="3837"/>
                  </a:cubicBezTo>
                  <a:cubicBezTo>
                    <a:pt x="8653" y="3678"/>
                    <a:pt x="8802" y="3604"/>
                    <a:pt x="8961" y="3604"/>
                  </a:cubicBezTo>
                  <a:close/>
                  <a:moveTo>
                    <a:pt x="11976" y="3548"/>
                  </a:moveTo>
                  <a:cubicBezTo>
                    <a:pt x="11976" y="3613"/>
                    <a:pt x="11957" y="3706"/>
                    <a:pt x="11957" y="3837"/>
                  </a:cubicBezTo>
                  <a:cubicBezTo>
                    <a:pt x="11957" y="4164"/>
                    <a:pt x="11985" y="4472"/>
                    <a:pt x="12013" y="4770"/>
                  </a:cubicBezTo>
                  <a:cubicBezTo>
                    <a:pt x="11901" y="4948"/>
                    <a:pt x="11799" y="5060"/>
                    <a:pt x="11724" y="5134"/>
                  </a:cubicBezTo>
                  <a:cubicBezTo>
                    <a:pt x="11640" y="5190"/>
                    <a:pt x="11575" y="5228"/>
                    <a:pt x="11491" y="5228"/>
                  </a:cubicBezTo>
                  <a:cubicBezTo>
                    <a:pt x="11285" y="5228"/>
                    <a:pt x="11173" y="5078"/>
                    <a:pt x="11173" y="4770"/>
                  </a:cubicBezTo>
                  <a:cubicBezTo>
                    <a:pt x="11192" y="4500"/>
                    <a:pt x="11276" y="4238"/>
                    <a:pt x="11407" y="4005"/>
                  </a:cubicBezTo>
                  <a:cubicBezTo>
                    <a:pt x="11565" y="3772"/>
                    <a:pt x="11752" y="3613"/>
                    <a:pt x="11976" y="3548"/>
                  </a:cubicBezTo>
                  <a:close/>
                  <a:moveTo>
                    <a:pt x="3155" y="6497"/>
                  </a:moveTo>
                  <a:cubicBezTo>
                    <a:pt x="3034" y="7048"/>
                    <a:pt x="2922" y="7431"/>
                    <a:pt x="2791" y="7673"/>
                  </a:cubicBezTo>
                  <a:cubicBezTo>
                    <a:pt x="2661" y="7925"/>
                    <a:pt x="2549" y="8037"/>
                    <a:pt x="2437" y="8037"/>
                  </a:cubicBezTo>
                  <a:cubicBezTo>
                    <a:pt x="2325" y="8037"/>
                    <a:pt x="2269" y="7953"/>
                    <a:pt x="2269" y="7795"/>
                  </a:cubicBezTo>
                  <a:cubicBezTo>
                    <a:pt x="2269" y="7627"/>
                    <a:pt x="2334" y="7440"/>
                    <a:pt x="2474" y="7225"/>
                  </a:cubicBezTo>
                  <a:cubicBezTo>
                    <a:pt x="2614" y="7001"/>
                    <a:pt x="2838" y="6768"/>
                    <a:pt x="3155" y="6497"/>
                  </a:cubicBezTo>
                  <a:close/>
                  <a:moveTo>
                    <a:pt x="13311" y="1"/>
                  </a:moveTo>
                  <a:cubicBezTo>
                    <a:pt x="12956" y="1"/>
                    <a:pt x="12648" y="290"/>
                    <a:pt x="12424" y="860"/>
                  </a:cubicBezTo>
                  <a:cubicBezTo>
                    <a:pt x="12209" y="1429"/>
                    <a:pt x="12051" y="2120"/>
                    <a:pt x="11985" y="2894"/>
                  </a:cubicBezTo>
                  <a:cubicBezTo>
                    <a:pt x="11677" y="2922"/>
                    <a:pt x="11416" y="3034"/>
                    <a:pt x="11164" y="3221"/>
                  </a:cubicBezTo>
                  <a:cubicBezTo>
                    <a:pt x="10921" y="3389"/>
                    <a:pt x="10735" y="3622"/>
                    <a:pt x="10595" y="3902"/>
                  </a:cubicBezTo>
                  <a:cubicBezTo>
                    <a:pt x="10585" y="3930"/>
                    <a:pt x="10585" y="3940"/>
                    <a:pt x="10576" y="3968"/>
                  </a:cubicBezTo>
                  <a:cubicBezTo>
                    <a:pt x="10370" y="4014"/>
                    <a:pt x="10202" y="4033"/>
                    <a:pt x="10044" y="4042"/>
                  </a:cubicBezTo>
                  <a:cubicBezTo>
                    <a:pt x="10016" y="3734"/>
                    <a:pt x="9904" y="3464"/>
                    <a:pt x="9708" y="3240"/>
                  </a:cubicBezTo>
                  <a:cubicBezTo>
                    <a:pt x="9521" y="3016"/>
                    <a:pt x="9269" y="2913"/>
                    <a:pt x="8952" y="2913"/>
                  </a:cubicBezTo>
                  <a:cubicBezTo>
                    <a:pt x="8690" y="2913"/>
                    <a:pt x="8457" y="2988"/>
                    <a:pt x="8252" y="3128"/>
                  </a:cubicBezTo>
                  <a:cubicBezTo>
                    <a:pt x="8037" y="3268"/>
                    <a:pt x="7878" y="3454"/>
                    <a:pt x="7757" y="3697"/>
                  </a:cubicBezTo>
                  <a:cubicBezTo>
                    <a:pt x="7710" y="3790"/>
                    <a:pt x="7682" y="3884"/>
                    <a:pt x="7654" y="3986"/>
                  </a:cubicBezTo>
                  <a:cubicBezTo>
                    <a:pt x="7514" y="4014"/>
                    <a:pt x="7374" y="4033"/>
                    <a:pt x="7262" y="4042"/>
                  </a:cubicBezTo>
                  <a:cubicBezTo>
                    <a:pt x="7225" y="3734"/>
                    <a:pt x="7122" y="3464"/>
                    <a:pt x="6917" y="3240"/>
                  </a:cubicBezTo>
                  <a:cubicBezTo>
                    <a:pt x="6730" y="3016"/>
                    <a:pt x="6478" y="2913"/>
                    <a:pt x="6161" y="2913"/>
                  </a:cubicBezTo>
                  <a:cubicBezTo>
                    <a:pt x="5909" y="2913"/>
                    <a:pt x="5676" y="2988"/>
                    <a:pt x="5461" y="3128"/>
                  </a:cubicBezTo>
                  <a:cubicBezTo>
                    <a:pt x="5255" y="3268"/>
                    <a:pt x="5087" y="3454"/>
                    <a:pt x="4975" y="3697"/>
                  </a:cubicBezTo>
                  <a:cubicBezTo>
                    <a:pt x="4854" y="3940"/>
                    <a:pt x="4798" y="4220"/>
                    <a:pt x="4798" y="4537"/>
                  </a:cubicBezTo>
                  <a:lnTo>
                    <a:pt x="4798" y="4593"/>
                  </a:lnTo>
                  <a:cubicBezTo>
                    <a:pt x="4565" y="4761"/>
                    <a:pt x="4322" y="4929"/>
                    <a:pt x="4051" y="5134"/>
                  </a:cubicBezTo>
                  <a:lnTo>
                    <a:pt x="4117" y="4668"/>
                  </a:lnTo>
                  <a:cubicBezTo>
                    <a:pt x="4191" y="4201"/>
                    <a:pt x="4238" y="3893"/>
                    <a:pt x="4247" y="3762"/>
                  </a:cubicBezTo>
                  <a:cubicBezTo>
                    <a:pt x="4257" y="3650"/>
                    <a:pt x="4238" y="3566"/>
                    <a:pt x="4182" y="3510"/>
                  </a:cubicBezTo>
                  <a:cubicBezTo>
                    <a:pt x="4117" y="3454"/>
                    <a:pt x="4042" y="3417"/>
                    <a:pt x="3958" y="3417"/>
                  </a:cubicBezTo>
                  <a:lnTo>
                    <a:pt x="2801" y="3417"/>
                  </a:lnTo>
                  <a:cubicBezTo>
                    <a:pt x="2698" y="3417"/>
                    <a:pt x="2614" y="3454"/>
                    <a:pt x="2558" y="3510"/>
                  </a:cubicBezTo>
                  <a:cubicBezTo>
                    <a:pt x="2502" y="3576"/>
                    <a:pt x="2465" y="3660"/>
                    <a:pt x="2465" y="3781"/>
                  </a:cubicBezTo>
                  <a:cubicBezTo>
                    <a:pt x="2465" y="3902"/>
                    <a:pt x="2502" y="3996"/>
                    <a:pt x="2558" y="4061"/>
                  </a:cubicBezTo>
                  <a:cubicBezTo>
                    <a:pt x="2614" y="4117"/>
                    <a:pt x="2707" y="4136"/>
                    <a:pt x="2829" y="4136"/>
                  </a:cubicBezTo>
                  <a:lnTo>
                    <a:pt x="3454" y="4136"/>
                  </a:lnTo>
                  <a:lnTo>
                    <a:pt x="3370" y="4901"/>
                  </a:lnTo>
                  <a:cubicBezTo>
                    <a:pt x="3071" y="5022"/>
                    <a:pt x="2763" y="5088"/>
                    <a:pt x="2483" y="5088"/>
                  </a:cubicBezTo>
                  <a:cubicBezTo>
                    <a:pt x="1970" y="5088"/>
                    <a:pt x="1587" y="4948"/>
                    <a:pt x="1317" y="4677"/>
                  </a:cubicBezTo>
                  <a:cubicBezTo>
                    <a:pt x="1055" y="4406"/>
                    <a:pt x="915" y="4024"/>
                    <a:pt x="915" y="3529"/>
                  </a:cubicBezTo>
                  <a:cubicBezTo>
                    <a:pt x="915" y="3053"/>
                    <a:pt x="990" y="2633"/>
                    <a:pt x="1149" y="2297"/>
                  </a:cubicBezTo>
                  <a:cubicBezTo>
                    <a:pt x="1298" y="1961"/>
                    <a:pt x="1503" y="1690"/>
                    <a:pt x="1765" y="1513"/>
                  </a:cubicBezTo>
                  <a:cubicBezTo>
                    <a:pt x="2017" y="1336"/>
                    <a:pt x="2297" y="1261"/>
                    <a:pt x="2605" y="1261"/>
                  </a:cubicBezTo>
                  <a:cubicBezTo>
                    <a:pt x="2847" y="1261"/>
                    <a:pt x="3025" y="1308"/>
                    <a:pt x="3127" y="1401"/>
                  </a:cubicBezTo>
                  <a:cubicBezTo>
                    <a:pt x="3230" y="1494"/>
                    <a:pt x="3295" y="1634"/>
                    <a:pt x="3295" y="1793"/>
                  </a:cubicBezTo>
                  <a:cubicBezTo>
                    <a:pt x="3295" y="1868"/>
                    <a:pt x="3277" y="1942"/>
                    <a:pt x="3258" y="2064"/>
                  </a:cubicBezTo>
                  <a:cubicBezTo>
                    <a:pt x="3249" y="2204"/>
                    <a:pt x="3230" y="2278"/>
                    <a:pt x="3230" y="2306"/>
                  </a:cubicBezTo>
                  <a:cubicBezTo>
                    <a:pt x="3230" y="2400"/>
                    <a:pt x="3267" y="2474"/>
                    <a:pt x="3342" y="2530"/>
                  </a:cubicBezTo>
                  <a:cubicBezTo>
                    <a:pt x="3407" y="2586"/>
                    <a:pt x="3501" y="2614"/>
                    <a:pt x="3603" y="2614"/>
                  </a:cubicBezTo>
                  <a:cubicBezTo>
                    <a:pt x="3771" y="2614"/>
                    <a:pt x="3902" y="2540"/>
                    <a:pt x="3995" y="2390"/>
                  </a:cubicBezTo>
                  <a:cubicBezTo>
                    <a:pt x="4089" y="2241"/>
                    <a:pt x="4117" y="2054"/>
                    <a:pt x="4117" y="1812"/>
                  </a:cubicBezTo>
                  <a:cubicBezTo>
                    <a:pt x="4117" y="1438"/>
                    <a:pt x="4005" y="1140"/>
                    <a:pt x="3762" y="906"/>
                  </a:cubicBezTo>
                  <a:cubicBezTo>
                    <a:pt x="3510" y="692"/>
                    <a:pt x="3155" y="570"/>
                    <a:pt x="2670" y="570"/>
                  </a:cubicBezTo>
                  <a:cubicBezTo>
                    <a:pt x="2175" y="570"/>
                    <a:pt x="1718" y="701"/>
                    <a:pt x="1307" y="953"/>
                  </a:cubicBezTo>
                  <a:cubicBezTo>
                    <a:pt x="897" y="1214"/>
                    <a:pt x="588" y="1578"/>
                    <a:pt x="355" y="2045"/>
                  </a:cubicBezTo>
                  <a:cubicBezTo>
                    <a:pt x="122" y="2512"/>
                    <a:pt x="0" y="3044"/>
                    <a:pt x="0" y="3660"/>
                  </a:cubicBezTo>
                  <a:cubicBezTo>
                    <a:pt x="0" y="4098"/>
                    <a:pt x="94" y="4481"/>
                    <a:pt x="290" y="4817"/>
                  </a:cubicBezTo>
                  <a:cubicBezTo>
                    <a:pt x="495" y="5144"/>
                    <a:pt x="757" y="5396"/>
                    <a:pt x="1111" y="5573"/>
                  </a:cubicBezTo>
                  <a:cubicBezTo>
                    <a:pt x="1457" y="5751"/>
                    <a:pt x="1867" y="5844"/>
                    <a:pt x="2325" y="5844"/>
                  </a:cubicBezTo>
                  <a:cubicBezTo>
                    <a:pt x="2642" y="5844"/>
                    <a:pt x="2950" y="5769"/>
                    <a:pt x="3277" y="5648"/>
                  </a:cubicBezTo>
                  <a:lnTo>
                    <a:pt x="3277" y="5648"/>
                  </a:lnTo>
                  <a:lnTo>
                    <a:pt x="3258" y="5760"/>
                  </a:lnTo>
                  <a:cubicBezTo>
                    <a:pt x="2829" y="6096"/>
                    <a:pt x="2483" y="6395"/>
                    <a:pt x="2250" y="6647"/>
                  </a:cubicBezTo>
                  <a:cubicBezTo>
                    <a:pt x="2017" y="6908"/>
                    <a:pt x="1858" y="7141"/>
                    <a:pt x="1765" y="7337"/>
                  </a:cubicBezTo>
                  <a:cubicBezTo>
                    <a:pt x="1681" y="7533"/>
                    <a:pt x="1634" y="7729"/>
                    <a:pt x="1634" y="7916"/>
                  </a:cubicBezTo>
                  <a:cubicBezTo>
                    <a:pt x="1634" y="8131"/>
                    <a:pt x="1709" y="8308"/>
                    <a:pt x="1830" y="8429"/>
                  </a:cubicBezTo>
                  <a:cubicBezTo>
                    <a:pt x="1961" y="8560"/>
                    <a:pt x="2138" y="8635"/>
                    <a:pt x="2343" y="8635"/>
                  </a:cubicBezTo>
                  <a:cubicBezTo>
                    <a:pt x="2745" y="8635"/>
                    <a:pt x="3062" y="8383"/>
                    <a:pt x="3314" y="7897"/>
                  </a:cubicBezTo>
                  <a:cubicBezTo>
                    <a:pt x="3575" y="7403"/>
                    <a:pt x="3781" y="6731"/>
                    <a:pt x="3949" y="5881"/>
                  </a:cubicBezTo>
                  <a:cubicBezTo>
                    <a:pt x="4378" y="5583"/>
                    <a:pt x="4714" y="5349"/>
                    <a:pt x="4947" y="5190"/>
                  </a:cubicBezTo>
                  <a:cubicBezTo>
                    <a:pt x="5041" y="5386"/>
                    <a:pt x="5171" y="5555"/>
                    <a:pt x="5349" y="5667"/>
                  </a:cubicBezTo>
                  <a:cubicBezTo>
                    <a:pt x="5517" y="5788"/>
                    <a:pt x="5732" y="5844"/>
                    <a:pt x="5974" y="5844"/>
                  </a:cubicBezTo>
                  <a:cubicBezTo>
                    <a:pt x="6264" y="5844"/>
                    <a:pt x="6534" y="5741"/>
                    <a:pt x="6758" y="5527"/>
                  </a:cubicBezTo>
                  <a:cubicBezTo>
                    <a:pt x="6992" y="5321"/>
                    <a:pt x="7141" y="5041"/>
                    <a:pt x="7225" y="4696"/>
                  </a:cubicBezTo>
                  <a:cubicBezTo>
                    <a:pt x="7356" y="4696"/>
                    <a:pt x="7477" y="4677"/>
                    <a:pt x="7598" y="4668"/>
                  </a:cubicBezTo>
                  <a:cubicBezTo>
                    <a:pt x="7608" y="4854"/>
                    <a:pt x="7654" y="5032"/>
                    <a:pt x="7729" y="5190"/>
                  </a:cubicBezTo>
                  <a:cubicBezTo>
                    <a:pt x="7822" y="5386"/>
                    <a:pt x="7944" y="5555"/>
                    <a:pt x="8121" y="5667"/>
                  </a:cubicBezTo>
                  <a:cubicBezTo>
                    <a:pt x="8298" y="5788"/>
                    <a:pt x="8504" y="5844"/>
                    <a:pt x="8756" y="5844"/>
                  </a:cubicBezTo>
                  <a:cubicBezTo>
                    <a:pt x="9045" y="5844"/>
                    <a:pt x="9316" y="5741"/>
                    <a:pt x="9530" y="5527"/>
                  </a:cubicBezTo>
                  <a:cubicBezTo>
                    <a:pt x="9764" y="5321"/>
                    <a:pt x="9922" y="5041"/>
                    <a:pt x="9997" y="4696"/>
                  </a:cubicBezTo>
                  <a:cubicBezTo>
                    <a:pt x="10137" y="4696"/>
                    <a:pt x="10268" y="4677"/>
                    <a:pt x="10398" y="4649"/>
                  </a:cubicBezTo>
                  <a:lnTo>
                    <a:pt x="10398" y="4649"/>
                  </a:lnTo>
                  <a:cubicBezTo>
                    <a:pt x="10398" y="4714"/>
                    <a:pt x="10389" y="4770"/>
                    <a:pt x="10389" y="4826"/>
                  </a:cubicBezTo>
                  <a:cubicBezTo>
                    <a:pt x="10389" y="5134"/>
                    <a:pt x="10464" y="5377"/>
                    <a:pt x="10632" y="5564"/>
                  </a:cubicBezTo>
                  <a:cubicBezTo>
                    <a:pt x="10791" y="5751"/>
                    <a:pt x="11005" y="5844"/>
                    <a:pt x="11248" y="5844"/>
                  </a:cubicBezTo>
                  <a:cubicBezTo>
                    <a:pt x="11416" y="5844"/>
                    <a:pt x="11565" y="5807"/>
                    <a:pt x="11677" y="5751"/>
                  </a:cubicBezTo>
                  <a:cubicBezTo>
                    <a:pt x="11808" y="5676"/>
                    <a:pt x="11948" y="5555"/>
                    <a:pt x="12097" y="5368"/>
                  </a:cubicBezTo>
                  <a:lnTo>
                    <a:pt x="12116" y="5386"/>
                  </a:lnTo>
                  <a:cubicBezTo>
                    <a:pt x="12172" y="5592"/>
                    <a:pt x="12228" y="5713"/>
                    <a:pt x="12303" y="5788"/>
                  </a:cubicBezTo>
                  <a:cubicBezTo>
                    <a:pt x="12368" y="5853"/>
                    <a:pt x="12461" y="5891"/>
                    <a:pt x="12592" y="5891"/>
                  </a:cubicBezTo>
                  <a:cubicBezTo>
                    <a:pt x="12816" y="5891"/>
                    <a:pt x="12928" y="5797"/>
                    <a:pt x="12928" y="5611"/>
                  </a:cubicBezTo>
                  <a:cubicBezTo>
                    <a:pt x="12928" y="5555"/>
                    <a:pt x="12919" y="5499"/>
                    <a:pt x="12909" y="5452"/>
                  </a:cubicBezTo>
                  <a:cubicBezTo>
                    <a:pt x="12825" y="5125"/>
                    <a:pt x="12751" y="4780"/>
                    <a:pt x="12704" y="4444"/>
                  </a:cubicBezTo>
                  <a:cubicBezTo>
                    <a:pt x="13068" y="3800"/>
                    <a:pt x="13376" y="3174"/>
                    <a:pt x="13591" y="2568"/>
                  </a:cubicBezTo>
                  <a:cubicBezTo>
                    <a:pt x="13815" y="1961"/>
                    <a:pt x="13936" y="1429"/>
                    <a:pt x="13936" y="981"/>
                  </a:cubicBezTo>
                  <a:cubicBezTo>
                    <a:pt x="13936" y="654"/>
                    <a:pt x="13871" y="412"/>
                    <a:pt x="13759" y="243"/>
                  </a:cubicBezTo>
                  <a:cubicBezTo>
                    <a:pt x="13637" y="85"/>
                    <a:pt x="13488" y="1"/>
                    <a:pt x="13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76" name="Google Shape;3576;p45"/>
          <p:cNvGrpSpPr/>
          <p:nvPr/>
        </p:nvGrpSpPr>
        <p:grpSpPr>
          <a:xfrm>
            <a:off x="3472825" y="4065100"/>
            <a:ext cx="868416" cy="259025"/>
            <a:chOff x="3472825" y="4065100"/>
            <a:chExt cx="868416" cy="259025"/>
          </a:xfrm>
        </p:grpSpPr>
        <p:sp>
          <p:nvSpPr>
            <p:cNvPr id="3577" name="Google Shape;3577;p45"/>
            <p:cNvSpPr/>
            <p:nvPr/>
          </p:nvSpPr>
          <p:spPr>
            <a:xfrm>
              <a:off x="3472825" y="4145708"/>
              <a:ext cx="365009" cy="130152"/>
            </a:xfrm>
            <a:custGeom>
              <a:avLst/>
              <a:gdLst/>
              <a:ahLst/>
              <a:cxnLst/>
              <a:rect l="l" t="t" r="r" b="b"/>
              <a:pathLst>
                <a:path w="5135" h="1831" extrusionOk="0">
                  <a:moveTo>
                    <a:pt x="3350" y="251"/>
                  </a:moveTo>
                  <a:cubicBezTo>
                    <a:pt x="3389" y="251"/>
                    <a:pt x="3428" y="263"/>
                    <a:pt x="3459" y="290"/>
                  </a:cubicBezTo>
                  <a:cubicBezTo>
                    <a:pt x="3527" y="351"/>
                    <a:pt x="3517" y="488"/>
                    <a:pt x="3510" y="574"/>
                  </a:cubicBezTo>
                  <a:cubicBezTo>
                    <a:pt x="3496" y="714"/>
                    <a:pt x="3448" y="850"/>
                    <a:pt x="3380" y="973"/>
                  </a:cubicBezTo>
                  <a:cubicBezTo>
                    <a:pt x="3260" y="912"/>
                    <a:pt x="3168" y="823"/>
                    <a:pt x="3124" y="679"/>
                  </a:cubicBezTo>
                  <a:cubicBezTo>
                    <a:pt x="3086" y="550"/>
                    <a:pt x="3117" y="372"/>
                    <a:pt x="3236" y="286"/>
                  </a:cubicBezTo>
                  <a:cubicBezTo>
                    <a:pt x="3268" y="264"/>
                    <a:pt x="3309" y="251"/>
                    <a:pt x="3350" y="251"/>
                  </a:cubicBezTo>
                  <a:close/>
                  <a:moveTo>
                    <a:pt x="1826" y="459"/>
                  </a:moveTo>
                  <a:cubicBezTo>
                    <a:pt x="1863" y="459"/>
                    <a:pt x="1901" y="473"/>
                    <a:pt x="1941" y="509"/>
                  </a:cubicBezTo>
                  <a:cubicBezTo>
                    <a:pt x="2051" y="608"/>
                    <a:pt x="2027" y="809"/>
                    <a:pt x="1989" y="936"/>
                  </a:cubicBezTo>
                  <a:cubicBezTo>
                    <a:pt x="1941" y="1086"/>
                    <a:pt x="1839" y="1216"/>
                    <a:pt x="1709" y="1305"/>
                  </a:cubicBezTo>
                  <a:cubicBezTo>
                    <a:pt x="1671" y="1267"/>
                    <a:pt x="1641" y="1219"/>
                    <a:pt x="1620" y="1172"/>
                  </a:cubicBezTo>
                  <a:cubicBezTo>
                    <a:pt x="1555" y="1038"/>
                    <a:pt x="1545" y="881"/>
                    <a:pt x="1579" y="741"/>
                  </a:cubicBezTo>
                  <a:cubicBezTo>
                    <a:pt x="1608" y="625"/>
                    <a:pt x="1704" y="459"/>
                    <a:pt x="1826" y="459"/>
                  </a:cubicBezTo>
                  <a:close/>
                  <a:moveTo>
                    <a:pt x="3244" y="1"/>
                  </a:moveTo>
                  <a:cubicBezTo>
                    <a:pt x="3178" y="1"/>
                    <a:pt x="3112" y="23"/>
                    <a:pt x="3055" y="75"/>
                  </a:cubicBezTo>
                  <a:cubicBezTo>
                    <a:pt x="2734" y="368"/>
                    <a:pt x="2987" y="891"/>
                    <a:pt x="3288" y="1120"/>
                  </a:cubicBezTo>
                  <a:cubicBezTo>
                    <a:pt x="3240" y="1175"/>
                    <a:pt x="3192" y="1233"/>
                    <a:pt x="3137" y="1277"/>
                  </a:cubicBezTo>
                  <a:cubicBezTo>
                    <a:pt x="2936" y="1459"/>
                    <a:pt x="2676" y="1575"/>
                    <a:pt x="2406" y="1578"/>
                  </a:cubicBezTo>
                  <a:cubicBezTo>
                    <a:pt x="2399" y="1578"/>
                    <a:pt x="2392" y="1578"/>
                    <a:pt x="2385" y="1578"/>
                  </a:cubicBezTo>
                  <a:cubicBezTo>
                    <a:pt x="2237" y="1578"/>
                    <a:pt x="2075" y="1544"/>
                    <a:pt x="1934" y="1472"/>
                  </a:cubicBezTo>
                  <a:cubicBezTo>
                    <a:pt x="2170" y="1257"/>
                    <a:pt x="2276" y="919"/>
                    <a:pt x="2170" y="604"/>
                  </a:cubicBezTo>
                  <a:cubicBezTo>
                    <a:pt x="2105" y="423"/>
                    <a:pt x="1952" y="225"/>
                    <a:pt x="1750" y="208"/>
                  </a:cubicBezTo>
                  <a:cubicBezTo>
                    <a:pt x="1742" y="207"/>
                    <a:pt x="1733" y="207"/>
                    <a:pt x="1725" y="207"/>
                  </a:cubicBezTo>
                  <a:cubicBezTo>
                    <a:pt x="1540" y="207"/>
                    <a:pt x="1440" y="389"/>
                    <a:pt x="1395" y="550"/>
                  </a:cubicBezTo>
                  <a:cubicBezTo>
                    <a:pt x="1313" y="840"/>
                    <a:pt x="1401" y="1137"/>
                    <a:pt x="1583" y="1373"/>
                  </a:cubicBezTo>
                  <a:cubicBezTo>
                    <a:pt x="1454" y="1431"/>
                    <a:pt x="1312" y="1459"/>
                    <a:pt x="1170" y="1459"/>
                  </a:cubicBezTo>
                  <a:cubicBezTo>
                    <a:pt x="1002" y="1459"/>
                    <a:pt x="834" y="1420"/>
                    <a:pt x="687" y="1346"/>
                  </a:cubicBezTo>
                  <a:cubicBezTo>
                    <a:pt x="352" y="1175"/>
                    <a:pt x="202" y="796"/>
                    <a:pt x="424" y="468"/>
                  </a:cubicBezTo>
                  <a:cubicBezTo>
                    <a:pt x="469" y="400"/>
                    <a:pt x="360" y="236"/>
                    <a:pt x="286" y="236"/>
                  </a:cubicBezTo>
                  <a:cubicBezTo>
                    <a:pt x="271" y="236"/>
                    <a:pt x="257" y="243"/>
                    <a:pt x="246" y="259"/>
                  </a:cubicBezTo>
                  <a:cubicBezTo>
                    <a:pt x="0" y="625"/>
                    <a:pt x="147" y="1113"/>
                    <a:pt x="451" y="1394"/>
                  </a:cubicBezTo>
                  <a:cubicBezTo>
                    <a:pt x="671" y="1599"/>
                    <a:pt x="971" y="1711"/>
                    <a:pt x="1270" y="1711"/>
                  </a:cubicBezTo>
                  <a:cubicBezTo>
                    <a:pt x="1412" y="1711"/>
                    <a:pt x="1555" y="1686"/>
                    <a:pt x="1688" y="1633"/>
                  </a:cubicBezTo>
                  <a:cubicBezTo>
                    <a:pt x="1723" y="1619"/>
                    <a:pt x="1753" y="1602"/>
                    <a:pt x="1788" y="1585"/>
                  </a:cubicBezTo>
                  <a:cubicBezTo>
                    <a:pt x="1822" y="1612"/>
                    <a:pt x="1859" y="1643"/>
                    <a:pt x="1893" y="1664"/>
                  </a:cubicBezTo>
                  <a:cubicBezTo>
                    <a:pt x="2075" y="1776"/>
                    <a:pt x="2279" y="1831"/>
                    <a:pt x="2485" y="1831"/>
                  </a:cubicBezTo>
                  <a:cubicBezTo>
                    <a:pt x="2685" y="1831"/>
                    <a:pt x="2887" y="1779"/>
                    <a:pt x="3069" y="1677"/>
                  </a:cubicBezTo>
                  <a:cubicBezTo>
                    <a:pt x="3254" y="1575"/>
                    <a:pt x="3411" y="1424"/>
                    <a:pt x="3527" y="1250"/>
                  </a:cubicBezTo>
                  <a:cubicBezTo>
                    <a:pt x="3685" y="1309"/>
                    <a:pt x="3857" y="1332"/>
                    <a:pt x="4032" y="1332"/>
                  </a:cubicBezTo>
                  <a:cubicBezTo>
                    <a:pt x="4376" y="1332"/>
                    <a:pt x="4734" y="1243"/>
                    <a:pt x="5037" y="1154"/>
                  </a:cubicBezTo>
                  <a:cubicBezTo>
                    <a:pt x="5135" y="1122"/>
                    <a:pt x="5018" y="900"/>
                    <a:pt x="4930" y="900"/>
                  </a:cubicBezTo>
                  <a:cubicBezTo>
                    <a:pt x="4926" y="900"/>
                    <a:pt x="4922" y="900"/>
                    <a:pt x="4918" y="902"/>
                  </a:cubicBezTo>
                  <a:cubicBezTo>
                    <a:pt x="4586" y="1001"/>
                    <a:pt x="4234" y="1072"/>
                    <a:pt x="3886" y="1072"/>
                  </a:cubicBezTo>
                  <a:cubicBezTo>
                    <a:pt x="3804" y="1072"/>
                    <a:pt x="3715" y="1066"/>
                    <a:pt x="3623" y="1048"/>
                  </a:cubicBezTo>
                  <a:cubicBezTo>
                    <a:pt x="3667" y="949"/>
                    <a:pt x="3691" y="843"/>
                    <a:pt x="3705" y="738"/>
                  </a:cubicBezTo>
                  <a:cubicBezTo>
                    <a:pt x="3725" y="533"/>
                    <a:pt x="3687" y="314"/>
                    <a:pt x="3547" y="150"/>
                  </a:cubicBezTo>
                  <a:cubicBezTo>
                    <a:pt x="3470" y="64"/>
                    <a:pt x="3356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8" name="Google Shape;3578;p45"/>
            <p:cNvSpPr/>
            <p:nvPr/>
          </p:nvSpPr>
          <p:spPr>
            <a:xfrm>
              <a:off x="3991159" y="4065100"/>
              <a:ext cx="350081" cy="147923"/>
            </a:xfrm>
            <a:custGeom>
              <a:avLst/>
              <a:gdLst/>
              <a:ahLst/>
              <a:cxnLst/>
              <a:rect l="l" t="t" r="r" b="b"/>
              <a:pathLst>
                <a:path w="4925" h="2081" extrusionOk="0">
                  <a:moveTo>
                    <a:pt x="3124" y="529"/>
                  </a:moveTo>
                  <a:cubicBezTo>
                    <a:pt x="3192" y="532"/>
                    <a:pt x="3250" y="645"/>
                    <a:pt x="3278" y="689"/>
                  </a:cubicBezTo>
                  <a:cubicBezTo>
                    <a:pt x="3325" y="771"/>
                    <a:pt x="3349" y="860"/>
                    <a:pt x="3360" y="952"/>
                  </a:cubicBezTo>
                  <a:cubicBezTo>
                    <a:pt x="3380" y="1113"/>
                    <a:pt x="3349" y="1263"/>
                    <a:pt x="3284" y="1390"/>
                  </a:cubicBezTo>
                  <a:cubicBezTo>
                    <a:pt x="3120" y="1304"/>
                    <a:pt x="2991" y="1140"/>
                    <a:pt x="2956" y="932"/>
                  </a:cubicBezTo>
                  <a:cubicBezTo>
                    <a:pt x="2943" y="853"/>
                    <a:pt x="2950" y="771"/>
                    <a:pt x="2977" y="699"/>
                  </a:cubicBezTo>
                  <a:cubicBezTo>
                    <a:pt x="2994" y="648"/>
                    <a:pt x="3059" y="529"/>
                    <a:pt x="3124" y="529"/>
                  </a:cubicBezTo>
                  <a:close/>
                  <a:moveTo>
                    <a:pt x="1607" y="757"/>
                  </a:moveTo>
                  <a:cubicBezTo>
                    <a:pt x="1680" y="757"/>
                    <a:pt x="1730" y="858"/>
                    <a:pt x="1754" y="922"/>
                  </a:cubicBezTo>
                  <a:cubicBezTo>
                    <a:pt x="1825" y="1133"/>
                    <a:pt x="1757" y="1335"/>
                    <a:pt x="1624" y="1499"/>
                  </a:cubicBezTo>
                  <a:cubicBezTo>
                    <a:pt x="1607" y="1472"/>
                    <a:pt x="1586" y="1448"/>
                    <a:pt x="1569" y="1420"/>
                  </a:cubicBezTo>
                  <a:cubicBezTo>
                    <a:pt x="1487" y="1291"/>
                    <a:pt x="1422" y="1120"/>
                    <a:pt x="1449" y="959"/>
                  </a:cubicBezTo>
                  <a:cubicBezTo>
                    <a:pt x="1463" y="891"/>
                    <a:pt x="1497" y="802"/>
                    <a:pt x="1566" y="768"/>
                  </a:cubicBezTo>
                  <a:cubicBezTo>
                    <a:pt x="1580" y="761"/>
                    <a:pt x="1594" y="757"/>
                    <a:pt x="1607" y="757"/>
                  </a:cubicBezTo>
                  <a:close/>
                  <a:moveTo>
                    <a:pt x="4401" y="1"/>
                  </a:moveTo>
                  <a:cubicBezTo>
                    <a:pt x="4384" y="1"/>
                    <a:pt x="4368" y="3"/>
                    <a:pt x="4354" y="9"/>
                  </a:cubicBezTo>
                  <a:cubicBezTo>
                    <a:pt x="4303" y="26"/>
                    <a:pt x="4282" y="67"/>
                    <a:pt x="4327" y="112"/>
                  </a:cubicBezTo>
                  <a:cubicBezTo>
                    <a:pt x="4576" y="320"/>
                    <a:pt x="4597" y="686"/>
                    <a:pt x="4443" y="959"/>
                  </a:cubicBezTo>
                  <a:cubicBezTo>
                    <a:pt x="4286" y="1233"/>
                    <a:pt x="3981" y="1431"/>
                    <a:pt x="3667" y="1465"/>
                  </a:cubicBezTo>
                  <a:cubicBezTo>
                    <a:pt x="3647" y="1467"/>
                    <a:pt x="3627" y="1467"/>
                    <a:pt x="3608" y="1467"/>
                  </a:cubicBezTo>
                  <a:cubicBezTo>
                    <a:pt x="3589" y="1467"/>
                    <a:pt x="3570" y="1467"/>
                    <a:pt x="3551" y="1465"/>
                  </a:cubicBezTo>
                  <a:cubicBezTo>
                    <a:pt x="3626" y="1308"/>
                    <a:pt x="3657" y="1130"/>
                    <a:pt x="3633" y="952"/>
                  </a:cubicBezTo>
                  <a:cubicBezTo>
                    <a:pt x="3602" y="744"/>
                    <a:pt x="3483" y="532"/>
                    <a:pt x="3298" y="426"/>
                  </a:cubicBezTo>
                  <a:cubicBezTo>
                    <a:pt x="3226" y="386"/>
                    <a:pt x="3144" y="364"/>
                    <a:pt x="3064" y="364"/>
                  </a:cubicBezTo>
                  <a:cubicBezTo>
                    <a:pt x="2957" y="364"/>
                    <a:pt x="2854" y="403"/>
                    <a:pt x="2782" y="491"/>
                  </a:cubicBezTo>
                  <a:cubicBezTo>
                    <a:pt x="2502" y="833"/>
                    <a:pt x="2803" y="1315"/>
                    <a:pt x="3127" y="1496"/>
                  </a:cubicBezTo>
                  <a:cubicBezTo>
                    <a:pt x="3155" y="1506"/>
                    <a:pt x="3178" y="1520"/>
                    <a:pt x="3199" y="1530"/>
                  </a:cubicBezTo>
                  <a:cubicBezTo>
                    <a:pt x="3022" y="1763"/>
                    <a:pt x="2720" y="1908"/>
                    <a:pt x="2418" y="1908"/>
                  </a:cubicBezTo>
                  <a:cubicBezTo>
                    <a:pt x="2336" y="1908"/>
                    <a:pt x="2254" y="1898"/>
                    <a:pt x="2174" y="1875"/>
                  </a:cubicBezTo>
                  <a:cubicBezTo>
                    <a:pt x="2037" y="1837"/>
                    <a:pt x="1911" y="1769"/>
                    <a:pt x="1798" y="1673"/>
                  </a:cubicBezTo>
                  <a:cubicBezTo>
                    <a:pt x="2034" y="1444"/>
                    <a:pt x="2157" y="1069"/>
                    <a:pt x="1935" y="778"/>
                  </a:cubicBezTo>
                  <a:cubicBezTo>
                    <a:pt x="1843" y="659"/>
                    <a:pt x="1693" y="575"/>
                    <a:pt x="1542" y="575"/>
                  </a:cubicBezTo>
                  <a:cubicBezTo>
                    <a:pt x="1502" y="575"/>
                    <a:pt x="1462" y="581"/>
                    <a:pt x="1422" y="594"/>
                  </a:cubicBezTo>
                  <a:cubicBezTo>
                    <a:pt x="1203" y="662"/>
                    <a:pt x="1142" y="891"/>
                    <a:pt x="1179" y="1096"/>
                  </a:cubicBezTo>
                  <a:cubicBezTo>
                    <a:pt x="1217" y="1301"/>
                    <a:pt x="1330" y="1482"/>
                    <a:pt x="1473" y="1632"/>
                  </a:cubicBezTo>
                  <a:cubicBezTo>
                    <a:pt x="1432" y="1660"/>
                    <a:pt x="1384" y="1690"/>
                    <a:pt x="1337" y="1718"/>
                  </a:cubicBezTo>
                  <a:cubicBezTo>
                    <a:pt x="983" y="1890"/>
                    <a:pt x="549" y="1923"/>
                    <a:pt x="161" y="1923"/>
                  </a:cubicBezTo>
                  <a:cubicBezTo>
                    <a:pt x="140" y="1923"/>
                    <a:pt x="120" y="1923"/>
                    <a:pt x="100" y="1923"/>
                  </a:cubicBezTo>
                  <a:cubicBezTo>
                    <a:pt x="48" y="1923"/>
                    <a:pt x="1" y="1957"/>
                    <a:pt x="24" y="2012"/>
                  </a:cubicBezTo>
                  <a:cubicBezTo>
                    <a:pt x="55" y="2066"/>
                    <a:pt x="154" y="2080"/>
                    <a:pt x="206" y="2080"/>
                  </a:cubicBezTo>
                  <a:cubicBezTo>
                    <a:pt x="225" y="2080"/>
                    <a:pt x="244" y="2080"/>
                    <a:pt x="264" y="2080"/>
                  </a:cubicBezTo>
                  <a:cubicBezTo>
                    <a:pt x="718" y="2080"/>
                    <a:pt x="1265" y="2039"/>
                    <a:pt x="1654" y="1790"/>
                  </a:cubicBezTo>
                  <a:cubicBezTo>
                    <a:pt x="1733" y="1848"/>
                    <a:pt x="1825" y="1899"/>
                    <a:pt x="1914" y="1936"/>
                  </a:cubicBezTo>
                  <a:cubicBezTo>
                    <a:pt x="2102" y="2023"/>
                    <a:pt x="2311" y="2070"/>
                    <a:pt x="2517" y="2070"/>
                  </a:cubicBezTo>
                  <a:cubicBezTo>
                    <a:pt x="2693" y="2070"/>
                    <a:pt x="2868" y="2036"/>
                    <a:pt x="3028" y="1964"/>
                  </a:cubicBezTo>
                  <a:cubicBezTo>
                    <a:pt x="3206" y="1882"/>
                    <a:pt x="3353" y="1759"/>
                    <a:pt x="3466" y="1608"/>
                  </a:cubicBezTo>
                  <a:cubicBezTo>
                    <a:pt x="3529" y="1619"/>
                    <a:pt x="3594" y="1625"/>
                    <a:pt x="3658" y="1625"/>
                  </a:cubicBezTo>
                  <a:cubicBezTo>
                    <a:pt x="3979" y="1625"/>
                    <a:pt x="4301" y="1494"/>
                    <a:pt x="4532" y="1267"/>
                  </a:cubicBezTo>
                  <a:cubicBezTo>
                    <a:pt x="4873" y="939"/>
                    <a:pt x="4925" y="378"/>
                    <a:pt x="4545" y="54"/>
                  </a:cubicBezTo>
                  <a:cubicBezTo>
                    <a:pt x="4509" y="25"/>
                    <a:pt x="4452" y="1"/>
                    <a:pt x="4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9" name="Google Shape;3579;p45"/>
            <p:cNvSpPr/>
            <p:nvPr/>
          </p:nvSpPr>
          <p:spPr>
            <a:xfrm>
              <a:off x="3838616" y="4091543"/>
              <a:ext cx="136834" cy="111742"/>
            </a:xfrm>
            <a:custGeom>
              <a:avLst/>
              <a:gdLst/>
              <a:ahLst/>
              <a:cxnLst/>
              <a:rect l="l" t="t" r="r" b="b"/>
              <a:pathLst>
                <a:path w="1925" h="1572" extrusionOk="0">
                  <a:moveTo>
                    <a:pt x="1320" y="64"/>
                  </a:moveTo>
                  <a:cubicBezTo>
                    <a:pt x="1422" y="81"/>
                    <a:pt x="1501" y="105"/>
                    <a:pt x="1566" y="201"/>
                  </a:cubicBezTo>
                  <a:cubicBezTo>
                    <a:pt x="1613" y="269"/>
                    <a:pt x="1631" y="358"/>
                    <a:pt x="1631" y="440"/>
                  </a:cubicBezTo>
                  <a:cubicBezTo>
                    <a:pt x="1627" y="645"/>
                    <a:pt x="1531" y="826"/>
                    <a:pt x="1422" y="994"/>
                  </a:cubicBezTo>
                  <a:cubicBezTo>
                    <a:pt x="1309" y="1165"/>
                    <a:pt x="1173" y="1322"/>
                    <a:pt x="1022" y="1465"/>
                  </a:cubicBezTo>
                  <a:cubicBezTo>
                    <a:pt x="705" y="1380"/>
                    <a:pt x="407" y="1127"/>
                    <a:pt x="335" y="782"/>
                  </a:cubicBezTo>
                  <a:cubicBezTo>
                    <a:pt x="298" y="601"/>
                    <a:pt x="346" y="396"/>
                    <a:pt x="499" y="286"/>
                  </a:cubicBezTo>
                  <a:cubicBezTo>
                    <a:pt x="510" y="290"/>
                    <a:pt x="523" y="290"/>
                    <a:pt x="537" y="297"/>
                  </a:cubicBezTo>
                  <a:cubicBezTo>
                    <a:pt x="578" y="314"/>
                    <a:pt x="612" y="341"/>
                    <a:pt x="643" y="375"/>
                  </a:cubicBezTo>
                  <a:cubicBezTo>
                    <a:pt x="705" y="440"/>
                    <a:pt x="728" y="519"/>
                    <a:pt x="711" y="604"/>
                  </a:cubicBezTo>
                  <a:cubicBezTo>
                    <a:pt x="711" y="606"/>
                    <a:pt x="716" y="607"/>
                    <a:pt x="724" y="607"/>
                  </a:cubicBezTo>
                  <a:cubicBezTo>
                    <a:pt x="758" y="607"/>
                    <a:pt x="846" y="593"/>
                    <a:pt x="851" y="587"/>
                  </a:cubicBezTo>
                  <a:cubicBezTo>
                    <a:pt x="879" y="584"/>
                    <a:pt x="978" y="570"/>
                    <a:pt x="985" y="543"/>
                  </a:cubicBezTo>
                  <a:cubicBezTo>
                    <a:pt x="1019" y="433"/>
                    <a:pt x="1067" y="327"/>
                    <a:pt x="1132" y="235"/>
                  </a:cubicBezTo>
                  <a:cubicBezTo>
                    <a:pt x="1166" y="187"/>
                    <a:pt x="1203" y="143"/>
                    <a:pt x="1251" y="105"/>
                  </a:cubicBezTo>
                  <a:cubicBezTo>
                    <a:pt x="1272" y="88"/>
                    <a:pt x="1292" y="75"/>
                    <a:pt x="1320" y="64"/>
                  </a:cubicBezTo>
                  <a:close/>
                  <a:moveTo>
                    <a:pt x="1535" y="0"/>
                  </a:moveTo>
                  <a:cubicBezTo>
                    <a:pt x="1512" y="0"/>
                    <a:pt x="1490" y="1"/>
                    <a:pt x="1467" y="3"/>
                  </a:cubicBezTo>
                  <a:cubicBezTo>
                    <a:pt x="1347" y="17"/>
                    <a:pt x="1220" y="40"/>
                    <a:pt x="1108" y="92"/>
                  </a:cubicBezTo>
                  <a:cubicBezTo>
                    <a:pt x="1015" y="136"/>
                    <a:pt x="937" y="198"/>
                    <a:pt x="879" y="280"/>
                  </a:cubicBezTo>
                  <a:lnTo>
                    <a:pt x="875" y="276"/>
                  </a:lnTo>
                  <a:cubicBezTo>
                    <a:pt x="815" y="230"/>
                    <a:pt x="749" y="215"/>
                    <a:pt x="680" y="215"/>
                  </a:cubicBezTo>
                  <a:cubicBezTo>
                    <a:pt x="652" y="215"/>
                    <a:pt x="624" y="218"/>
                    <a:pt x="595" y="222"/>
                  </a:cubicBezTo>
                  <a:cubicBezTo>
                    <a:pt x="363" y="252"/>
                    <a:pt x="117" y="345"/>
                    <a:pt x="59" y="601"/>
                  </a:cubicBezTo>
                  <a:cubicBezTo>
                    <a:pt x="1" y="840"/>
                    <a:pt x="120" y="1093"/>
                    <a:pt x="288" y="1264"/>
                  </a:cubicBezTo>
                  <a:cubicBezTo>
                    <a:pt x="441" y="1421"/>
                    <a:pt x="646" y="1527"/>
                    <a:pt x="865" y="1571"/>
                  </a:cubicBezTo>
                  <a:cubicBezTo>
                    <a:pt x="903" y="1571"/>
                    <a:pt x="951" y="1561"/>
                    <a:pt x="995" y="1551"/>
                  </a:cubicBezTo>
                  <a:cubicBezTo>
                    <a:pt x="1019" y="1551"/>
                    <a:pt x="1046" y="1544"/>
                    <a:pt x="1050" y="1541"/>
                  </a:cubicBezTo>
                  <a:cubicBezTo>
                    <a:pt x="1097" y="1530"/>
                    <a:pt x="1176" y="1523"/>
                    <a:pt x="1217" y="1493"/>
                  </a:cubicBezTo>
                  <a:cubicBezTo>
                    <a:pt x="1378" y="1353"/>
                    <a:pt x="1528" y="1192"/>
                    <a:pt x="1651" y="1011"/>
                  </a:cubicBezTo>
                  <a:cubicBezTo>
                    <a:pt x="1764" y="850"/>
                    <a:pt x="1863" y="679"/>
                    <a:pt x="1901" y="481"/>
                  </a:cubicBezTo>
                  <a:cubicBezTo>
                    <a:pt x="1924" y="314"/>
                    <a:pt x="1887" y="126"/>
                    <a:pt x="1730" y="40"/>
                  </a:cubicBezTo>
                  <a:cubicBezTo>
                    <a:pt x="1668" y="10"/>
                    <a:pt x="1603" y="0"/>
                    <a:pt x="1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0" name="Google Shape;3580;p45"/>
            <p:cNvSpPr/>
            <p:nvPr/>
          </p:nvSpPr>
          <p:spPr>
            <a:xfrm>
              <a:off x="3862429" y="4220771"/>
              <a:ext cx="141667" cy="103354"/>
            </a:xfrm>
            <a:custGeom>
              <a:avLst/>
              <a:gdLst/>
              <a:ahLst/>
              <a:cxnLst/>
              <a:rect l="l" t="t" r="r" b="b"/>
              <a:pathLst>
                <a:path w="1993" h="1454" extrusionOk="0">
                  <a:moveTo>
                    <a:pt x="693" y="1366"/>
                  </a:moveTo>
                  <a:cubicBezTo>
                    <a:pt x="708" y="1366"/>
                    <a:pt x="712" y="1370"/>
                    <a:pt x="704" y="1370"/>
                  </a:cubicBezTo>
                  <a:cubicBezTo>
                    <a:pt x="700" y="1370"/>
                    <a:pt x="694" y="1369"/>
                    <a:pt x="684" y="1366"/>
                  </a:cubicBezTo>
                  <a:cubicBezTo>
                    <a:pt x="687" y="1366"/>
                    <a:pt x="691" y="1366"/>
                    <a:pt x="693" y="1366"/>
                  </a:cubicBezTo>
                  <a:close/>
                  <a:moveTo>
                    <a:pt x="803" y="98"/>
                  </a:moveTo>
                  <a:cubicBezTo>
                    <a:pt x="995" y="204"/>
                    <a:pt x="1179" y="334"/>
                    <a:pt x="1337" y="485"/>
                  </a:cubicBezTo>
                  <a:cubicBezTo>
                    <a:pt x="1490" y="628"/>
                    <a:pt x="1644" y="799"/>
                    <a:pt x="1689" y="1014"/>
                  </a:cubicBezTo>
                  <a:cubicBezTo>
                    <a:pt x="1706" y="1103"/>
                    <a:pt x="1695" y="1202"/>
                    <a:pt x="1651" y="1281"/>
                  </a:cubicBezTo>
                  <a:cubicBezTo>
                    <a:pt x="1624" y="1329"/>
                    <a:pt x="1589" y="1349"/>
                    <a:pt x="1552" y="1380"/>
                  </a:cubicBezTo>
                  <a:cubicBezTo>
                    <a:pt x="1535" y="1380"/>
                    <a:pt x="1514" y="1380"/>
                    <a:pt x="1497" y="1376"/>
                  </a:cubicBezTo>
                  <a:cubicBezTo>
                    <a:pt x="1282" y="1332"/>
                    <a:pt x="1132" y="1154"/>
                    <a:pt x="1026" y="980"/>
                  </a:cubicBezTo>
                  <a:cubicBezTo>
                    <a:pt x="1022" y="973"/>
                    <a:pt x="1011" y="970"/>
                    <a:pt x="996" y="970"/>
                  </a:cubicBezTo>
                  <a:cubicBezTo>
                    <a:pt x="923" y="970"/>
                    <a:pt x="752" y="1038"/>
                    <a:pt x="752" y="1038"/>
                  </a:cubicBezTo>
                  <a:cubicBezTo>
                    <a:pt x="786" y="1110"/>
                    <a:pt x="783" y="1192"/>
                    <a:pt x="749" y="1264"/>
                  </a:cubicBezTo>
                  <a:cubicBezTo>
                    <a:pt x="732" y="1305"/>
                    <a:pt x="701" y="1339"/>
                    <a:pt x="670" y="1366"/>
                  </a:cubicBezTo>
                  <a:cubicBezTo>
                    <a:pt x="472" y="1325"/>
                    <a:pt x="356" y="1137"/>
                    <a:pt x="339" y="946"/>
                  </a:cubicBezTo>
                  <a:cubicBezTo>
                    <a:pt x="308" y="604"/>
                    <a:pt x="523" y="280"/>
                    <a:pt x="803" y="98"/>
                  </a:cubicBezTo>
                  <a:close/>
                  <a:moveTo>
                    <a:pt x="992" y="0"/>
                  </a:moveTo>
                  <a:cubicBezTo>
                    <a:pt x="965" y="0"/>
                    <a:pt x="931" y="9"/>
                    <a:pt x="903" y="16"/>
                  </a:cubicBezTo>
                  <a:cubicBezTo>
                    <a:pt x="885" y="16"/>
                    <a:pt x="872" y="23"/>
                    <a:pt x="868" y="23"/>
                  </a:cubicBezTo>
                  <a:cubicBezTo>
                    <a:pt x="807" y="30"/>
                    <a:pt x="739" y="44"/>
                    <a:pt x="680" y="68"/>
                  </a:cubicBezTo>
                  <a:cubicBezTo>
                    <a:pt x="475" y="163"/>
                    <a:pt x="301" y="307"/>
                    <a:pt x="185" y="498"/>
                  </a:cubicBezTo>
                  <a:cubicBezTo>
                    <a:pt x="62" y="703"/>
                    <a:pt x="0" y="983"/>
                    <a:pt x="113" y="1206"/>
                  </a:cubicBezTo>
                  <a:cubicBezTo>
                    <a:pt x="161" y="1301"/>
                    <a:pt x="246" y="1380"/>
                    <a:pt x="352" y="1417"/>
                  </a:cubicBezTo>
                  <a:cubicBezTo>
                    <a:pt x="398" y="1435"/>
                    <a:pt x="446" y="1442"/>
                    <a:pt x="495" y="1442"/>
                  </a:cubicBezTo>
                  <a:cubicBezTo>
                    <a:pt x="567" y="1442"/>
                    <a:pt x="642" y="1427"/>
                    <a:pt x="711" y="1411"/>
                  </a:cubicBezTo>
                  <a:cubicBezTo>
                    <a:pt x="800" y="1387"/>
                    <a:pt x="885" y="1359"/>
                    <a:pt x="950" y="1294"/>
                  </a:cubicBezTo>
                  <a:cubicBezTo>
                    <a:pt x="1012" y="1349"/>
                    <a:pt x="1080" y="1397"/>
                    <a:pt x="1162" y="1428"/>
                  </a:cubicBezTo>
                  <a:cubicBezTo>
                    <a:pt x="1219" y="1446"/>
                    <a:pt x="1280" y="1454"/>
                    <a:pt x="1342" y="1454"/>
                  </a:cubicBezTo>
                  <a:cubicBezTo>
                    <a:pt x="1481" y="1454"/>
                    <a:pt x="1626" y="1416"/>
                    <a:pt x="1743" y="1366"/>
                  </a:cubicBezTo>
                  <a:cubicBezTo>
                    <a:pt x="1914" y="1291"/>
                    <a:pt x="1993" y="1120"/>
                    <a:pt x="1952" y="939"/>
                  </a:cubicBezTo>
                  <a:cubicBezTo>
                    <a:pt x="1914" y="737"/>
                    <a:pt x="1777" y="577"/>
                    <a:pt x="1634" y="437"/>
                  </a:cubicBezTo>
                  <a:cubicBezTo>
                    <a:pt x="1453" y="262"/>
                    <a:pt x="1244" y="119"/>
                    <a:pt x="1022" y="6"/>
                  </a:cubicBezTo>
                  <a:cubicBezTo>
                    <a:pt x="1014" y="2"/>
                    <a:pt x="1004" y="0"/>
                    <a:pt x="9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81" name="Google Shape;3581;p45"/>
          <p:cNvGrpSpPr/>
          <p:nvPr/>
        </p:nvGrpSpPr>
        <p:grpSpPr>
          <a:xfrm>
            <a:off x="238033" y="4217401"/>
            <a:ext cx="840110" cy="855998"/>
            <a:chOff x="238033" y="4217401"/>
            <a:chExt cx="840110" cy="855998"/>
          </a:xfrm>
        </p:grpSpPr>
        <p:sp>
          <p:nvSpPr>
            <p:cNvPr id="3582" name="Google Shape;3582;p45"/>
            <p:cNvSpPr/>
            <p:nvPr/>
          </p:nvSpPr>
          <p:spPr>
            <a:xfrm rot="1562844">
              <a:off x="349717" y="4319734"/>
              <a:ext cx="616741" cy="651333"/>
            </a:xfrm>
            <a:custGeom>
              <a:avLst/>
              <a:gdLst/>
              <a:ahLst/>
              <a:cxnLst/>
              <a:rect l="l" t="t" r="r" b="b"/>
              <a:pathLst>
                <a:path w="10109" h="10676" extrusionOk="0">
                  <a:moveTo>
                    <a:pt x="7990" y="1"/>
                  </a:moveTo>
                  <a:cubicBezTo>
                    <a:pt x="7744" y="1"/>
                    <a:pt x="1" y="161"/>
                    <a:pt x="1" y="407"/>
                  </a:cubicBezTo>
                  <a:cubicBezTo>
                    <a:pt x="1" y="650"/>
                    <a:pt x="407" y="10676"/>
                    <a:pt x="407" y="10676"/>
                  </a:cubicBezTo>
                  <a:lnTo>
                    <a:pt x="10109" y="10187"/>
                  </a:lnTo>
                  <a:lnTo>
                    <a:pt x="79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3" name="Google Shape;3583;p45"/>
            <p:cNvSpPr/>
            <p:nvPr/>
          </p:nvSpPr>
          <p:spPr>
            <a:xfrm rot="1562844">
              <a:off x="416177" y="4398147"/>
              <a:ext cx="470136" cy="487890"/>
            </a:xfrm>
            <a:custGeom>
              <a:avLst/>
              <a:gdLst/>
              <a:ahLst/>
              <a:cxnLst/>
              <a:rect l="l" t="t" r="r" b="b"/>
              <a:pathLst>
                <a:path w="7706" h="7997" extrusionOk="0">
                  <a:moveTo>
                    <a:pt x="1859" y="0"/>
                  </a:moveTo>
                  <a:cubicBezTo>
                    <a:pt x="1576" y="0"/>
                    <a:pt x="1285" y="137"/>
                    <a:pt x="991" y="410"/>
                  </a:cubicBezTo>
                  <a:cubicBezTo>
                    <a:pt x="697" y="684"/>
                    <a:pt x="458" y="988"/>
                    <a:pt x="274" y="1319"/>
                  </a:cubicBezTo>
                  <a:cubicBezTo>
                    <a:pt x="89" y="1654"/>
                    <a:pt x="0" y="1910"/>
                    <a:pt x="0" y="2095"/>
                  </a:cubicBezTo>
                  <a:cubicBezTo>
                    <a:pt x="0" y="2276"/>
                    <a:pt x="52" y="2368"/>
                    <a:pt x="164" y="2368"/>
                  </a:cubicBezTo>
                  <a:cubicBezTo>
                    <a:pt x="236" y="2368"/>
                    <a:pt x="308" y="2327"/>
                    <a:pt x="376" y="2252"/>
                  </a:cubicBezTo>
                  <a:cubicBezTo>
                    <a:pt x="444" y="2173"/>
                    <a:pt x="482" y="2085"/>
                    <a:pt x="492" y="1985"/>
                  </a:cubicBezTo>
                  <a:cubicBezTo>
                    <a:pt x="557" y="1538"/>
                    <a:pt x="680" y="1210"/>
                    <a:pt x="868" y="995"/>
                  </a:cubicBezTo>
                  <a:cubicBezTo>
                    <a:pt x="1056" y="783"/>
                    <a:pt x="1224" y="677"/>
                    <a:pt x="1367" y="677"/>
                  </a:cubicBezTo>
                  <a:cubicBezTo>
                    <a:pt x="1432" y="677"/>
                    <a:pt x="1463" y="738"/>
                    <a:pt x="1463" y="868"/>
                  </a:cubicBezTo>
                  <a:cubicBezTo>
                    <a:pt x="1463" y="1374"/>
                    <a:pt x="1391" y="2136"/>
                    <a:pt x="1258" y="3171"/>
                  </a:cubicBezTo>
                  <a:cubicBezTo>
                    <a:pt x="1118" y="4203"/>
                    <a:pt x="1049" y="5064"/>
                    <a:pt x="1049" y="5751"/>
                  </a:cubicBezTo>
                  <a:cubicBezTo>
                    <a:pt x="1049" y="6438"/>
                    <a:pt x="1172" y="6985"/>
                    <a:pt x="1405" y="7391"/>
                  </a:cubicBezTo>
                  <a:cubicBezTo>
                    <a:pt x="1644" y="7798"/>
                    <a:pt x="1951" y="7996"/>
                    <a:pt x="2327" y="7996"/>
                  </a:cubicBezTo>
                  <a:cubicBezTo>
                    <a:pt x="2710" y="7996"/>
                    <a:pt x="3089" y="7805"/>
                    <a:pt x="3479" y="7415"/>
                  </a:cubicBezTo>
                  <a:cubicBezTo>
                    <a:pt x="3862" y="7029"/>
                    <a:pt x="4227" y="6541"/>
                    <a:pt x="4576" y="5946"/>
                  </a:cubicBezTo>
                  <a:lnTo>
                    <a:pt x="4576" y="5946"/>
                  </a:lnTo>
                  <a:cubicBezTo>
                    <a:pt x="4528" y="6541"/>
                    <a:pt x="4507" y="6974"/>
                    <a:pt x="4507" y="7258"/>
                  </a:cubicBezTo>
                  <a:cubicBezTo>
                    <a:pt x="4507" y="7538"/>
                    <a:pt x="4545" y="7719"/>
                    <a:pt x="4617" y="7791"/>
                  </a:cubicBezTo>
                  <a:cubicBezTo>
                    <a:pt x="4794" y="7928"/>
                    <a:pt x="5088" y="7996"/>
                    <a:pt x="5505" y="7996"/>
                  </a:cubicBezTo>
                  <a:cubicBezTo>
                    <a:pt x="5987" y="7996"/>
                    <a:pt x="6592" y="7234"/>
                    <a:pt x="7309" y="5703"/>
                  </a:cubicBezTo>
                  <a:cubicBezTo>
                    <a:pt x="7573" y="5150"/>
                    <a:pt x="7706" y="4743"/>
                    <a:pt x="7706" y="4487"/>
                  </a:cubicBezTo>
                  <a:cubicBezTo>
                    <a:pt x="7706" y="4415"/>
                    <a:pt x="7675" y="4374"/>
                    <a:pt x="7617" y="4374"/>
                  </a:cubicBezTo>
                  <a:cubicBezTo>
                    <a:pt x="7556" y="4374"/>
                    <a:pt x="7395" y="4671"/>
                    <a:pt x="7125" y="5269"/>
                  </a:cubicBezTo>
                  <a:cubicBezTo>
                    <a:pt x="6855" y="5867"/>
                    <a:pt x="6588" y="6353"/>
                    <a:pt x="6315" y="6728"/>
                  </a:cubicBezTo>
                  <a:cubicBezTo>
                    <a:pt x="6042" y="7108"/>
                    <a:pt x="5826" y="7296"/>
                    <a:pt x="5673" y="7296"/>
                  </a:cubicBezTo>
                  <a:cubicBezTo>
                    <a:pt x="5632" y="7296"/>
                    <a:pt x="5604" y="7176"/>
                    <a:pt x="5601" y="6930"/>
                  </a:cubicBezTo>
                  <a:cubicBezTo>
                    <a:pt x="5601" y="6018"/>
                    <a:pt x="5649" y="4955"/>
                    <a:pt x="5738" y="3735"/>
                  </a:cubicBezTo>
                  <a:cubicBezTo>
                    <a:pt x="5785" y="3540"/>
                    <a:pt x="5857" y="3250"/>
                    <a:pt x="5949" y="2857"/>
                  </a:cubicBezTo>
                  <a:cubicBezTo>
                    <a:pt x="6045" y="2464"/>
                    <a:pt x="6127" y="2122"/>
                    <a:pt x="6189" y="1832"/>
                  </a:cubicBezTo>
                  <a:cubicBezTo>
                    <a:pt x="6254" y="1541"/>
                    <a:pt x="6284" y="1196"/>
                    <a:pt x="6284" y="796"/>
                  </a:cubicBezTo>
                  <a:cubicBezTo>
                    <a:pt x="6284" y="270"/>
                    <a:pt x="6213" y="4"/>
                    <a:pt x="6069" y="4"/>
                  </a:cubicBezTo>
                  <a:cubicBezTo>
                    <a:pt x="5929" y="4"/>
                    <a:pt x="5727" y="103"/>
                    <a:pt x="5464" y="304"/>
                  </a:cubicBezTo>
                  <a:cubicBezTo>
                    <a:pt x="5198" y="506"/>
                    <a:pt x="5058" y="646"/>
                    <a:pt x="5041" y="728"/>
                  </a:cubicBezTo>
                  <a:cubicBezTo>
                    <a:pt x="4958" y="1282"/>
                    <a:pt x="4829" y="2720"/>
                    <a:pt x="4644" y="5054"/>
                  </a:cubicBezTo>
                  <a:cubicBezTo>
                    <a:pt x="4360" y="5635"/>
                    <a:pt x="4036" y="6148"/>
                    <a:pt x="3674" y="6582"/>
                  </a:cubicBezTo>
                  <a:cubicBezTo>
                    <a:pt x="3311" y="7019"/>
                    <a:pt x="2990" y="7238"/>
                    <a:pt x="2717" y="7238"/>
                  </a:cubicBezTo>
                  <a:cubicBezTo>
                    <a:pt x="2242" y="7238"/>
                    <a:pt x="2010" y="6595"/>
                    <a:pt x="2010" y="5324"/>
                  </a:cubicBezTo>
                  <a:cubicBezTo>
                    <a:pt x="2010" y="4822"/>
                    <a:pt x="2061" y="4070"/>
                    <a:pt x="2170" y="3072"/>
                  </a:cubicBezTo>
                  <a:cubicBezTo>
                    <a:pt x="2283" y="2071"/>
                    <a:pt x="2338" y="1312"/>
                    <a:pt x="2341" y="786"/>
                  </a:cubicBezTo>
                  <a:cubicBezTo>
                    <a:pt x="2351" y="260"/>
                    <a:pt x="2187" y="0"/>
                    <a:pt x="1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84" name="Google Shape;3584;p45"/>
          <p:cNvGrpSpPr/>
          <p:nvPr/>
        </p:nvGrpSpPr>
        <p:grpSpPr>
          <a:xfrm>
            <a:off x="1633636" y="1863119"/>
            <a:ext cx="919886" cy="686410"/>
            <a:chOff x="1633636" y="1863119"/>
            <a:chExt cx="919886" cy="686410"/>
          </a:xfrm>
        </p:grpSpPr>
        <p:sp>
          <p:nvSpPr>
            <p:cNvPr id="3585" name="Google Shape;3585;p45"/>
            <p:cNvSpPr/>
            <p:nvPr/>
          </p:nvSpPr>
          <p:spPr>
            <a:xfrm rot="2067823">
              <a:off x="1883425" y="1882985"/>
              <a:ext cx="246495" cy="568358"/>
            </a:xfrm>
            <a:custGeom>
              <a:avLst/>
              <a:gdLst/>
              <a:ahLst/>
              <a:cxnLst/>
              <a:rect l="l" t="t" r="r" b="b"/>
              <a:pathLst>
                <a:path w="4340" h="10007" extrusionOk="0">
                  <a:moveTo>
                    <a:pt x="2461" y="0"/>
                  </a:moveTo>
                  <a:cubicBezTo>
                    <a:pt x="2332" y="0"/>
                    <a:pt x="2214" y="88"/>
                    <a:pt x="2225" y="272"/>
                  </a:cubicBezTo>
                  <a:cubicBezTo>
                    <a:pt x="2262" y="908"/>
                    <a:pt x="2344" y="1540"/>
                    <a:pt x="2450" y="2169"/>
                  </a:cubicBezTo>
                  <a:cubicBezTo>
                    <a:pt x="2443" y="2637"/>
                    <a:pt x="2392" y="3101"/>
                    <a:pt x="2286" y="3559"/>
                  </a:cubicBezTo>
                  <a:cubicBezTo>
                    <a:pt x="2245" y="3737"/>
                    <a:pt x="2211" y="4051"/>
                    <a:pt x="2040" y="4154"/>
                  </a:cubicBezTo>
                  <a:cubicBezTo>
                    <a:pt x="2007" y="4174"/>
                    <a:pt x="1972" y="4182"/>
                    <a:pt x="1937" y="4182"/>
                  </a:cubicBezTo>
                  <a:cubicBezTo>
                    <a:pt x="1838" y="4182"/>
                    <a:pt x="1736" y="4116"/>
                    <a:pt x="1657" y="4058"/>
                  </a:cubicBezTo>
                  <a:cubicBezTo>
                    <a:pt x="1483" y="3928"/>
                    <a:pt x="1363" y="3747"/>
                    <a:pt x="1251" y="3559"/>
                  </a:cubicBezTo>
                  <a:cubicBezTo>
                    <a:pt x="1117" y="3330"/>
                    <a:pt x="1005" y="3091"/>
                    <a:pt x="909" y="2845"/>
                  </a:cubicBezTo>
                  <a:cubicBezTo>
                    <a:pt x="697" y="2309"/>
                    <a:pt x="571" y="1728"/>
                    <a:pt x="547" y="1147"/>
                  </a:cubicBezTo>
                  <a:cubicBezTo>
                    <a:pt x="537" y="1000"/>
                    <a:pt x="448" y="870"/>
                    <a:pt x="294" y="843"/>
                  </a:cubicBezTo>
                  <a:cubicBezTo>
                    <a:pt x="282" y="841"/>
                    <a:pt x="269" y="840"/>
                    <a:pt x="256" y="840"/>
                  </a:cubicBezTo>
                  <a:cubicBezTo>
                    <a:pt x="139" y="840"/>
                    <a:pt x="1" y="922"/>
                    <a:pt x="7" y="1051"/>
                  </a:cubicBezTo>
                  <a:cubicBezTo>
                    <a:pt x="34" y="1680"/>
                    <a:pt x="154" y="2288"/>
                    <a:pt x="373" y="2876"/>
                  </a:cubicBezTo>
                  <a:cubicBezTo>
                    <a:pt x="567" y="3419"/>
                    <a:pt x="841" y="4021"/>
                    <a:pt x="1288" y="4400"/>
                  </a:cubicBezTo>
                  <a:cubicBezTo>
                    <a:pt x="1490" y="4571"/>
                    <a:pt x="1746" y="4704"/>
                    <a:pt x="2016" y="4704"/>
                  </a:cubicBezTo>
                  <a:cubicBezTo>
                    <a:pt x="2307" y="4704"/>
                    <a:pt x="2532" y="4520"/>
                    <a:pt x="2652" y="4270"/>
                  </a:cubicBezTo>
                  <a:cubicBezTo>
                    <a:pt x="2720" y="4127"/>
                    <a:pt x="2764" y="3969"/>
                    <a:pt x="2802" y="3812"/>
                  </a:cubicBezTo>
                  <a:cubicBezTo>
                    <a:pt x="3038" y="4776"/>
                    <a:pt x="3321" y="5726"/>
                    <a:pt x="3585" y="6683"/>
                  </a:cubicBezTo>
                  <a:cubicBezTo>
                    <a:pt x="3814" y="7537"/>
                    <a:pt x="3981" y="8596"/>
                    <a:pt x="3161" y="9194"/>
                  </a:cubicBezTo>
                  <a:cubicBezTo>
                    <a:pt x="2908" y="9381"/>
                    <a:pt x="2600" y="9473"/>
                    <a:pt x="2294" y="9473"/>
                  </a:cubicBezTo>
                  <a:cubicBezTo>
                    <a:pt x="1815" y="9473"/>
                    <a:pt x="1342" y="9246"/>
                    <a:pt x="1094" y="8798"/>
                  </a:cubicBezTo>
                  <a:cubicBezTo>
                    <a:pt x="885" y="8422"/>
                    <a:pt x="926" y="8005"/>
                    <a:pt x="1237" y="7704"/>
                  </a:cubicBezTo>
                  <a:cubicBezTo>
                    <a:pt x="1422" y="7525"/>
                    <a:pt x="1681" y="7401"/>
                    <a:pt x="1938" y="7401"/>
                  </a:cubicBezTo>
                  <a:cubicBezTo>
                    <a:pt x="2033" y="7401"/>
                    <a:pt x="2128" y="7418"/>
                    <a:pt x="2218" y="7455"/>
                  </a:cubicBezTo>
                  <a:cubicBezTo>
                    <a:pt x="2259" y="7472"/>
                    <a:pt x="2298" y="7480"/>
                    <a:pt x="2334" y="7480"/>
                  </a:cubicBezTo>
                  <a:cubicBezTo>
                    <a:pt x="2581" y="7480"/>
                    <a:pt x="2667" y="7099"/>
                    <a:pt x="2392" y="6980"/>
                  </a:cubicBezTo>
                  <a:cubicBezTo>
                    <a:pt x="2230" y="6912"/>
                    <a:pt x="2059" y="6881"/>
                    <a:pt x="1889" y="6881"/>
                  </a:cubicBezTo>
                  <a:cubicBezTo>
                    <a:pt x="1182" y="6881"/>
                    <a:pt x="482" y="7424"/>
                    <a:pt x="424" y="8166"/>
                  </a:cubicBezTo>
                  <a:cubicBezTo>
                    <a:pt x="379" y="8706"/>
                    <a:pt x="697" y="9232"/>
                    <a:pt x="1111" y="9560"/>
                  </a:cubicBezTo>
                  <a:cubicBezTo>
                    <a:pt x="1463" y="9843"/>
                    <a:pt x="1916" y="10006"/>
                    <a:pt x="2369" y="10006"/>
                  </a:cubicBezTo>
                  <a:cubicBezTo>
                    <a:pt x="2430" y="10006"/>
                    <a:pt x="2491" y="10003"/>
                    <a:pt x="2553" y="9997"/>
                  </a:cubicBezTo>
                  <a:cubicBezTo>
                    <a:pt x="3048" y="9949"/>
                    <a:pt x="3506" y="9703"/>
                    <a:pt x="3834" y="9331"/>
                  </a:cubicBezTo>
                  <a:cubicBezTo>
                    <a:pt x="4193" y="8924"/>
                    <a:pt x="4340" y="8377"/>
                    <a:pt x="4323" y="7844"/>
                  </a:cubicBezTo>
                  <a:cubicBezTo>
                    <a:pt x="4302" y="7264"/>
                    <a:pt x="4135" y="6710"/>
                    <a:pt x="3978" y="6153"/>
                  </a:cubicBezTo>
                  <a:cubicBezTo>
                    <a:pt x="3807" y="5555"/>
                    <a:pt x="3636" y="4957"/>
                    <a:pt x="3475" y="4349"/>
                  </a:cubicBezTo>
                  <a:cubicBezTo>
                    <a:pt x="3287" y="3635"/>
                    <a:pt x="3123" y="2907"/>
                    <a:pt x="2993" y="2175"/>
                  </a:cubicBezTo>
                  <a:cubicBezTo>
                    <a:pt x="2997" y="1523"/>
                    <a:pt x="2922" y="863"/>
                    <a:pt x="2754" y="231"/>
                  </a:cubicBezTo>
                  <a:cubicBezTo>
                    <a:pt x="2714" y="80"/>
                    <a:pt x="2583" y="0"/>
                    <a:pt x="2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" name="Google Shape;3586;p45"/>
            <p:cNvSpPr/>
            <p:nvPr/>
          </p:nvSpPr>
          <p:spPr>
            <a:xfrm rot="2067823">
              <a:off x="2106745" y="2193146"/>
              <a:ext cx="186802" cy="189585"/>
            </a:xfrm>
            <a:custGeom>
              <a:avLst/>
              <a:gdLst/>
              <a:ahLst/>
              <a:cxnLst/>
              <a:rect l="l" t="t" r="r" b="b"/>
              <a:pathLst>
                <a:path w="3289" h="3338" extrusionOk="0">
                  <a:moveTo>
                    <a:pt x="1143" y="346"/>
                  </a:moveTo>
                  <a:cubicBezTo>
                    <a:pt x="1390" y="346"/>
                    <a:pt x="1540" y="707"/>
                    <a:pt x="1518" y="963"/>
                  </a:cubicBezTo>
                  <a:cubicBezTo>
                    <a:pt x="1484" y="1431"/>
                    <a:pt x="1074" y="1674"/>
                    <a:pt x="664" y="1783"/>
                  </a:cubicBezTo>
                  <a:cubicBezTo>
                    <a:pt x="558" y="1315"/>
                    <a:pt x="503" y="700"/>
                    <a:pt x="961" y="406"/>
                  </a:cubicBezTo>
                  <a:cubicBezTo>
                    <a:pt x="1026" y="364"/>
                    <a:pt x="1087" y="346"/>
                    <a:pt x="1143" y="346"/>
                  </a:cubicBezTo>
                  <a:close/>
                  <a:moveTo>
                    <a:pt x="1223" y="1"/>
                  </a:moveTo>
                  <a:cubicBezTo>
                    <a:pt x="1168" y="1"/>
                    <a:pt x="1112" y="5"/>
                    <a:pt x="1057" y="13"/>
                  </a:cubicBezTo>
                  <a:cubicBezTo>
                    <a:pt x="732" y="58"/>
                    <a:pt x="432" y="252"/>
                    <a:pt x="244" y="519"/>
                  </a:cubicBezTo>
                  <a:cubicBezTo>
                    <a:pt x="32" y="820"/>
                    <a:pt x="1" y="1196"/>
                    <a:pt x="45" y="1544"/>
                  </a:cubicBezTo>
                  <a:cubicBezTo>
                    <a:pt x="93" y="1917"/>
                    <a:pt x="196" y="2323"/>
                    <a:pt x="353" y="2661"/>
                  </a:cubicBezTo>
                  <a:cubicBezTo>
                    <a:pt x="503" y="2979"/>
                    <a:pt x="777" y="3191"/>
                    <a:pt x="1112" y="3280"/>
                  </a:cubicBezTo>
                  <a:cubicBezTo>
                    <a:pt x="1255" y="3320"/>
                    <a:pt x="1396" y="3338"/>
                    <a:pt x="1534" y="3338"/>
                  </a:cubicBezTo>
                  <a:cubicBezTo>
                    <a:pt x="2194" y="3338"/>
                    <a:pt x="2785" y="2921"/>
                    <a:pt x="3203" y="2415"/>
                  </a:cubicBezTo>
                  <a:cubicBezTo>
                    <a:pt x="3288" y="2313"/>
                    <a:pt x="3158" y="2224"/>
                    <a:pt x="3070" y="2207"/>
                  </a:cubicBezTo>
                  <a:cubicBezTo>
                    <a:pt x="3044" y="2202"/>
                    <a:pt x="3018" y="2200"/>
                    <a:pt x="2992" y="2200"/>
                  </a:cubicBezTo>
                  <a:cubicBezTo>
                    <a:pt x="2882" y="2200"/>
                    <a:pt x="2766" y="2241"/>
                    <a:pt x="2697" y="2323"/>
                  </a:cubicBezTo>
                  <a:cubicBezTo>
                    <a:pt x="2432" y="2643"/>
                    <a:pt x="2050" y="2998"/>
                    <a:pt x="1608" y="2998"/>
                  </a:cubicBezTo>
                  <a:cubicBezTo>
                    <a:pt x="1577" y="2998"/>
                    <a:pt x="1546" y="2996"/>
                    <a:pt x="1515" y="2993"/>
                  </a:cubicBezTo>
                  <a:cubicBezTo>
                    <a:pt x="1040" y="2938"/>
                    <a:pt x="862" y="2518"/>
                    <a:pt x="746" y="2108"/>
                  </a:cubicBezTo>
                  <a:cubicBezTo>
                    <a:pt x="1310" y="1971"/>
                    <a:pt x="1935" y="1674"/>
                    <a:pt x="2055" y="1066"/>
                  </a:cubicBezTo>
                  <a:cubicBezTo>
                    <a:pt x="2106" y="809"/>
                    <a:pt x="2072" y="516"/>
                    <a:pt x="1904" y="307"/>
                  </a:cubicBezTo>
                  <a:cubicBezTo>
                    <a:pt x="1738" y="96"/>
                    <a:pt x="1483" y="1"/>
                    <a:pt x="1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" name="Google Shape;3587;p45"/>
            <p:cNvSpPr/>
            <p:nvPr/>
          </p:nvSpPr>
          <p:spPr>
            <a:xfrm rot="2067823">
              <a:off x="2209031" y="2204356"/>
              <a:ext cx="197594" cy="317092"/>
            </a:xfrm>
            <a:custGeom>
              <a:avLst/>
              <a:gdLst/>
              <a:ahLst/>
              <a:cxnLst/>
              <a:rect l="l" t="t" r="r" b="b"/>
              <a:pathLst>
                <a:path w="3479" h="5583" extrusionOk="0">
                  <a:moveTo>
                    <a:pt x="807" y="0"/>
                  </a:moveTo>
                  <a:cubicBezTo>
                    <a:pt x="695" y="0"/>
                    <a:pt x="585" y="22"/>
                    <a:pt x="482" y="71"/>
                  </a:cubicBezTo>
                  <a:cubicBezTo>
                    <a:pt x="123" y="249"/>
                    <a:pt x="41" y="700"/>
                    <a:pt x="21" y="1062"/>
                  </a:cubicBezTo>
                  <a:cubicBezTo>
                    <a:pt x="0" y="1455"/>
                    <a:pt x="103" y="1845"/>
                    <a:pt x="287" y="2190"/>
                  </a:cubicBezTo>
                  <a:cubicBezTo>
                    <a:pt x="380" y="2367"/>
                    <a:pt x="499" y="2538"/>
                    <a:pt x="653" y="2661"/>
                  </a:cubicBezTo>
                  <a:cubicBezTo>
                    <a:pt x="801" y="2778"/>
                    <a:pt x="974" y="2830"/>
                    <a:pt x="1155" y="2830"/>
                  </a:cubicBezTo>
                  <a:cubicBezTo>
                    <a:pt x="1196" y="2830"/>
                    <a:pt x="1237" y="2827"/>
                    <a:pt x="1278" y="2822"/>
                  </a:cubicBezTo>
                  <a:cubicBezTo>
                    <a:pt x="1430" y="2806"/>
                    <a:pt x="1577" y="2791"/>
                    <a:pt x="1722" y="2791"/>
                  </a:cubicBezTo>
                  <a:cubicBezTo>
                    <a:pt x="1924" y="2791"/>
                    <a:pt x="2122" y="2821"/>
                    <a:pt x="2321" y="2924"/>
                  </a:cubicBezTo>
                  <a:cubicBezTo>
                    <a:pt x="2604" y="3078"/>
                    <a:pt x="2816" y="3365"/>
                    <a:pt x="2857" y="3690"/>
                  </a:cubicBezTo>
                  <a:cubicBezTo>
                    <a:pt x="2905" y="4045"/>
                    <a:pt x="2754" y="4363"/>
                    <a:pt x="2495" y="4602"/>
                  </a:cubicBezTo>
                  <a:cubicBezTo>
                    <a:pt x="2212" y="4862"/>
                    <a:pt x="1793" y="5109"/>
                    <a:pt x="1395" y="5109"/>
                  </a:cubicBezTo>
                  <a:cubicBezTo>
                    <a:pt x="1385" y="5109"/>
                    <a:pt x="1374" y="5108"/>
                    <a:pt x="1364" y="5108"/>
                  </a:cubicBezTo>
                  <a:cubicBezTo>
                    <a:pt x="1196" y="5105"/>
                    <a:pt x="1080" y="5053"/>
                    <a:pt x="1005" y="4906"/>
                  </a:cubicBezTo>
                  <a:cubicBezTo>
                    <a:pt x="943" y="4787"/>
                    <a:pt x="954" y="4664"/>
                    <a:pt x="1036" y="4561"/>
                  </a:cubicBezTo>
                  <a:cubicBezTo>
                    <a:pt x="1167" y="4392"/>
                    <a:pt x="933" y="4172"/>
                    <a:pt x="735" y="4172"/>
                  </a:cubicBezTo>
                  <a:cubicBezTo>
                    <a:pt x="669" y="4172"/>
                    <a:pt x="607" y="4196"/>
                    <a:pt x="564" y="4254"/>
                  </a:cubicBezTo>
                  <a:cubicBezTo>
                    <a:pt x="356" y="4527"/>
                    <a:pt x="431" y="4910"/>
                    <a:pt x="629" y="5173"/>
                  </a:cubicBezTo>
                  <a:cubicBezTo>
                    <a:pt x="841" y="5451"/>
                    <a:pt x="1165" y="5582"/>
                    <a:pt x="1501" y="5582"/>
                  </a:cubicBezTo>
                  <a:cubicBezTo>
                    <a:pt x="1583" y="5582"/>
                    <a:pt x="1665" y="5574"/>
                    <a:pt x="1746" y="5559"/>
                  </a:cubicBezTo>
                  <a:cubicBezTo>
                    <a:pt x="2471" y="5429"/>
                    <a:pt x="3308" y="4872"/>
                    <a:pt x="3383" y="4083"/>
                  </a:cubicBezTo>
                  <a:cubicBezTo>
                    <a:pt x="3479" y="3229"/>
                    <a:pt x="2819" y="2538"/>
                    <a:pt x="2030" y="2350"/>
                  </a:cubicBezTo>
                  <a:cubicBezTo>
                    <a:pt x="1885" y="2314"/>
                    <a:pt x="1734" y="2298"/>
                    <a:pt x="1584" y="2298"/>
                  </a:cubicBezTo>
                  <a:cubicBezTo>
                    <a:pt x="1535" y="2298"/>
                    <a:pt x="1487" y="2299"/>
                    <a:pt x="1439" y="2303"/>
                  </a:cubicBezTo>
                  <a:cubicBezTo>
                    <a:pt x="1343" y="2308"/>
                    <a:pt x="1193" y="2357"/>
                    <a:pt x="1071" y="2357"/>
                  </a:cubicBezTo>
                  <a:cubicBezTo>
                    <a:pt x="1027" y="2357"/>
                    <a:pt x="986" y="2351"/>
                    <a:pt x="954" y="2333"/>
                  </a:cubicBezTo>
                  <a:cubicBezTo>
                    <a:pt x="889" y="2299"/>
                    <a:pt x="831" y="2183"/>
                    <a:pt x="790" y="2121"/>
                  </a:cubicBezTo>
                  <a:cubicBezTo>
                    <a:pt x="745" y="2046"/>
                    <a:pt x="704" y="1968"/>
                    <a:pt x="670" y="1882"/>
                  </a:cubicBezTo>
                  <a:cubicBezTo>
                    <a:pt x="602" y="1708"/>
                    <a:pt x="564" y="1530"/>
                    <a:pt x="550" y="1339"/>
                  </a:cubicBezTo>
                  <a:cubicBezTo>
                    <a:pt x="541" y="1075"/>
                    <a:pt x="566" y="479"/>
                    <a:pt x="931" y="479"/>
                  </a:cubicBezTo>
                  <a:cubicBezTo>
                    <a:pt x="945" y="479"/>
                    <a:pt x="959" y="479"/>
                    <a:pt x="974" y="481"/>
                  </a:cubicBezTo>
                  <a:cubicBezTo>
                    <a:pt x="1343" y="526"/>
                    <a:pt x="1439" y="1031"/>
                    <a:pt x="1517" y="1322"/>
                  </a:cubicBezTo>
                  <a:cubicBezTo>
                    <a:pt x="1553" y="1458"/>
                    <a:pt x="1697" y="1533"/>
                    <a:pt x="1823" y="1533"/>
                  </a:cubicBezTo>
                  <a:cubicBezTo>
                    <a:pt x="1953" y="1533"/>
                    <a:pt x="2063" y="1454"/>
                    <a:pt x="2016" y="1281"/>
                  </a:cubicBezTo>
                  <a:cubicBezTo>
                    <a:pt x="1917" y="919"/>
                    <a:pt x="1798" y="532"/>
                    <a:pt x="1504" y="276"/>
                  </a:cubicBezTo>
                  <a:cubicBezTo>
                    <a:pt x="1319" y="113"/>
                    <a:pt x="1060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" name="Google Shape;3588;p45"/>
            <p:cNvSpPr/>
            <p:nvPr/>
          </p:nvSpPr>
          <p:spPr>
            <a:xfrm rot="2067823">
              <a:off x="2457598" y="2242721"/>
              <a:ext cx="70484" cy="111775"/>
            </a:xfrm>
            <a:custGeom>
              <a:avLst/>
              <a:gdLst/>
              <a:ahLst/>
              <a:cxnLst/>
              <a:rect l="l" t="t" r="r" b="b"/>
              <a:pathLst>
                <a:path w="1241" h="1968" extrusionOk="0">
                  <a:moveTo>
                    <a:pt x="1002" y="0"/>
                  </a:moveTo>
                  <a:cubicBezTo>
                    <a:pt x="882" y="0"/>
                    <a:pt x="751" y="66"/>
                    <a:pt x="701" y="179"/>
                  </a:cubicBezTo>
                  <a:cubicBezTo>
                    <a:pt x="486" y="681"/>
                    <a:pt x="270" y="1191"/>
                    <a:pt x="52" y="1696"/>
                  </a:cubicBezTo>
                  <a:cubicBezTo>
                    <a:pt x="1" y="1809"/>
                    <a:pt x="48" y="1942"/>
                    <a:pt x="185" y="1963"/>
                  </a:cubicBezTo>
                  <a:cubicBezTo>
                    <a:pt x="203" y="1966"/>
                    <a:pt x="221" y="1968"/>
                    <a:pt x="240" y="1968"/>
                  </a:cubicBezTo>
                  <a:cubicBezTo>
                    <a:pt x="361" y="1968"/>
                    <a:pt x="493" y="1901"/>
                    <a:pt x="540" y="1789"/>
                  </a:cubicBezTo>
                  <a:cubicBezTo>
                    <a:pt x="759" y="1286"/>
                    <a:pt x="971" y="777"/>
                    <a:pt x="1190" y="271"/>
                  </a:cubicBezTo>
                  <a:cubicBezTo>
                    <a:pt x="1241" y="155"/>
                    <a:pt x="1193" y="25"/>
                    <a:pt x="1056" y="5"/>
                  </a:cubicBezTo>
                  <a:cubicBezTo>
                    <a:pt x="1039" y="2"/>
                    <a:pt x="1021" y="0"/>
                    <a:pt x="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9" name="Google Shape;3589;p45"/>
            <p:cNvSpPr/>
            <p:nvPr/>
          </p:nvSpPr>
          <p:spPr>
            <a:xfrm rot="2067823">
              <a:off x="2436487" y="2382077"/>
              <a:ext cx="86784" cy="32147"/>
            </a:xfrm>
            <a:custGeom>
              <a:avLst/>
              <a:gdLst/>
              <a:ahLst/>
              <a:cxnLst/>
              <a:rect l="l" t="t" r="r" b="b"/>
              <a:pathLst>
                <a:path w="1528" h="566" extrusionOk="0">
                  <a:moveTo>
                    <a:pt x="426" y="1"/>
                  </a:moveTo>
                  <a:cubicBezTo>
                    <a:pt x="394" y="1"/>
                    <a:pt x="361" y="1"/>
                    <a:pt x="328" y="2"/>
                  </a:cubicBezTo>
                  <a:cubicBezTo>
                    <a:pt x="260" y="2"/>
                    <a:pt x="178" y="43"/>
                    <a:pt x="126" y="81"/>
                  </a:cubicBezTo>
                  <a:cubicBezTo>
                    <a:pt x="79" y="115"/>
                    <a:pt x="27" y="180"/>
                    <a:pt x="21" y="241"/>
                  </a:cubicBezTo>
                  <a:cubicBezTo>
                    <a:pt x="1" y="377"/>
                    <a:pt x="106" y="433"/>
                    <a:pt x="222" y="433"/>
                  </a:cubicBezTo>
                  <a:cubicBezTo>
                    <a:pt x="225" y="433"/>
                    <a:pt x="229" y="433"/>
                    <a:pt x="232" y="433"/>
                  </a:cubicBezTo>
                  <a:lnTo>
                    <a:pt x="376" y="433"/>
                  </a:lnTo>
                  <a:cubicBezTo>
                    <a:pt x="393" y="433"/>
                    <a:pt x="414" y="433"/>
                    <a:pt x="431" y="436"/>
                  </a:cubicBezTo>
                  <a:cubicBezTo>
                    <a:pt x="506" y="440"/>
                    <a:pt x="584" y="450"/>
                    <a:pt x="660" y="457"/>
                  </a:cubicBezTo>
                  <a:cubicBezTo>
                    <a:pt x="738" y="467"/>
                    <a:pt x="813" y="481"/>
                    <a:pt x="888" y="498"/>
                  </a:cubicBezTo>
                  <a:cubicBezTo>
                    <a:pt x="926" y="515"/>
                    <a:pt x="964" y="518"/>
                    <a:pt x="998" y="532"/>
                  </a:cubicBezTo>
                  <a:cubicBezTo>
                    <a:pt x="1008" y="535"/>
                    <a:pt x="1022" y="535"/>
                    <a:pt x="1029" y="535"/>
                  </a:cubicBezTo>
                  <a:cubicBezTo>
                    <a:pt x="1025" y="535"/>
                    <a:pt x="1022" y="535"/>
                    <a:pt x="1015" y="532"/>
                  </a:cubicBezTo>
                  <a:lnTo>
                    <a:pt x="1015" y="532"/>
                  </a:lnTo>
                  <a:cubicBezTo>
                    <a:pt x="1042" y="535"/>
                    <a:pt x="1063" y="542"/>
                    <a:pt x="1087" y="552"/>
                  </a:cubicBezTo>
                  <a:cubicBezTo>
                    <a:pt x="1119" y="561"/>
                    <a:pt x="1152" y="566"/>
                    <a:pt x="1186" y="566"/>
                  </a:cubicBezTo>
                  <a:cubicBezTo>
                    <a:pt x="1290" y="566"/>
                    <a:pt x="1394" y="522"/>
                    <a:pt x="1459" y="436"/>
                  </a:cubicBezTo>
                  <a:cubicBezTo>
                    <a:pt x="1493" y="388"/>
                    <a:pt x="1527" y="330"/>
                    <a:pt x="1521" y="269"/>
                  </a:cubicBezTo>
                  <a:cubicBezTo>
                    <a:pt x="1510" y="217"/>
                    <a:pt x="1476" y="163"/>
                    <a:pt x="1422" y="146"/>
                  </a:cubicBezTo>
                  <a:cubicBezTo>
                    <a:pt x="1094" y="49"/>
                    <a:pt x="764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0" name="Google Shape;3590;p45"/>
            <p:cNvSpPr/>
            <p:nvPr/>
          </p:nvSpPr>
          <p:spPr>
            <a:xfrm rot="2067823">
              <a:off x="2425386" y="2471431"/>
              <a:ext cx="76902" cy="41120"/>
            </a:xfrm>
            <a:custGeom>
              <a:avLst/>
              <a:gdLst/>
              <a:ahLst/>
              <a:cxnLst/>
              <a:rect l="l" t="t" r="r" b="b"/>
              <a:pathLst>
                <a:path w="1354" h="724" extrusionOk="0">
                  <a:moveTo>
                    <a:pt x="443" y="1"/>
                  </a:moveTo>
                  <a:cubicBezTo>
                    <a:pt x="381" y="1"/>
                    <a:pt x="311" y="13"/>
                    <a:pt x="253" y="29"/>
                  </a:cubicBezTo>
                  <a:cubicBezTo>
                    <a:pt x="223" y="35"/>
                    <a:pt x="0" y="114"/>
                    <a:pt x="79" y="172"/>
                  </a:cubicBezTo>
                  <a:cubicBezTo>
                    <a:pt x="301" y="343"/>
                    <a:pt x="523" y="517"/>
                    <a:pt x="749" y="688"/>
                  </a:cubicBezTo>
                  <a:cubicBezTo>
                    <a:pt x="783" y="719"/>
                    <a:pt x="841" y="722"/>
                    <a:pt x="885" y="722"/>
                  </a:cubicBezTo>
                  <a:cubicBezTo>
                    <a:pt x="898" y="723"/>
                    <a:pt x="910" y="724"/>
                    <a:pt x="924" y="724"/>
                  </a:cubicBezTo>
                  <a:cubicBezTo>
                    <a:pt x="983" y="724"/>
                    <a:pt x="1047" y="712"/>
                    <a:pt x="1097" y="698"/>
                  </a:cubicBezTo>
                  <a:cubicBezTo>
                    <a:pt x="1131" y="688"/>
                    <a:pt x="1354" y="613"/>
                    <a:pt x="1275" y="551"/>
                  </a:cubicBezTo>
                  <a:cubicBezTo>
                    <a:pt x="1053" y="380"/>
                    <a:pt x="831" y="206"/>
                    <a:pt x="602" y="35"/>
                  </a:cubicBezTo>
                  <a:cubicBezTo>
                    <a:pt x="568" y="5"/>
                    <a:pt x="510" y="1"/>
                    <a:pt x="465" y="1"/>
                  </a:cubicBezTo>
                  <a:cubicBezTo>
                    <a:pt x="458" y="1"/>
                    <a:pt x="451" y="1"/>
                    <a:pt x="4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1" name="Google Shape;3591;p45"/>
            <p:cNvSpPr/>
            <p:nvPr/>
          </p:nvSpPr>
          <p:spPr>
            <a:xfrm rot="2067823">
              <a:off x="1763523" y="2058627"/>
              <a:ext cx="138980" cy="39928"/>
            </a:xfrm>
            <a:custGeom>
              <a:avLst/>
              <a:gdLst/>
              <a:ahLst/>
              <a:cxnLst/>
              <a:rect l="l" t="t" r="r" b="b"/>
              <a:pathLst>
                <a:path w="2447" h="703" extrusionOk="0">
                  <a:moveTo>
                    <a:pt x="810" y="1"/>
                  </a:moveTo>
                  <a:cubicBezTo>
                    <a:pt x="600" y="1"/>
                    <a:pt x="390" y="18"/>
                    <a:pt x="181" y="52"/>
                  </a:cubicBezTo>
                  <a:cubicBezTo>
                    <a:pt x="48" y="76"/>
                    <a:pt x="0" y="233"/>
                    <a:pt x="62" y="339"/>
                  </a:cubicBezTo>
                  <a:cubicBezTo>
                    <a:pt x="121" y="449"/>
                    <a:pt x="235" y="496"/>
                    <a:pt x="352" y="496"/>
                  </a:cubicBezTo>
                  <a:cubicBezTo>
                    <a:pt x="377" y="496"/>
                    <a:pt x="402" y="494"/>
                    <a:pt x="427" y="490"/>
                  </a:cubicBezTo>
                  <a:cubicBezTo>
                    <a:pt x="586" y="462"/>
                    <a:pt x="746" y="449"/>
                    <a:pt x="905" y="449"/>
                  </a:cubicBezTo>
                  <a:cubicBezTo>
                    <a:pt x="1303" y="449"/>
                    <a:pt x="1695" y="531"/>
                    <a:pt x="2054" y="678"/>
                  </a:cubicBezTo>
                  <a:cubicBezTo>
                    <a:pt x="2093" y="694"/>
                    <a:pt x="2138" y="703"/>
                    <a:pt x="2184" y="703"/>
                  </a:cubicBezTo>
                  <a:cubicBezTo>
                    <a:pt x="2273" y="703"/>
                    <a:pt x="2361" y="667"/>
                    <a:pt x="2396" y="579"/>
                  </a:cubicBezTo>
                  <a:cubicBezTo>
                    <a:pt x="2447" y="445"/>
                    <a:pt x="2337" y="322"/>
                    <a:pt x="2221" y="274"/>
                  </a:cubicBezTo>
                  <a:cubicBezTo>
                    <a:pt x="1769" y="91"/>
                    <a:pt x="1291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2" name="Google Shape;3592;p45"/>
            <p:cNvSpPr/>
            <p:nvPr/>
          </p:nvSpPr>
          <p:spPr>
            <a:xfrm rot="2067823">
              <a:off x="1717238" y="2122110"/>
              <a:ext cx="124270" cy="63157"/>
            </a:xfrm>
            <a:custGeom>
              <a:avLst/>
              <a:gdLst/>
              <a:ahLst/>
              <a:cxnLst/>
              <a:rect l="l" t="t" r="r" b="b"/>
              <a:pathLst>
                <a:path w="2188" h="1112" extrusionOk="0">
                  <a:moveTo>
                    <a:pt x="1744" y="0"/>
                  </a:moveTo>
                  <a:cubicBezTo>
                    <a:pt x="1682" y="0"/>
                    <a:pt x="1622" y="11"/>
                    <a:pt x="1572" y="44"/>
                  </a:cubicBezTo>
                  <a:cubicBezTo>
                    <a:pt x="1077" y="351"/>
                    <a:pt x="581" y="652"/>
                    <a:pt x="86" y="963"/>
                  </a:cubicBezTo>
                  <a:cubicBezTo>
                    <a:pt x="0" y="1014"/>
                    <a:pt x="246" y="1089"/>
                    <a:pt x="270" y="1089"/>
                  </a:cubicBezTo>
                  <a:cubicBezTo>
                    <a:pt x="324" y="1100"/>
                    <a:pt x="388" y="1111"/>
                    <a:pt x="451" y="1111"/>
                  </a:cubicBezTo>
                  <a:cubicBezTo>
                    <a:pt x="511" y="1111"/>
                    <a:pt x="570" y="1101"/>
                    <a:pt x="619" y="1069"/>
                  </a:cubicBezTo>
                  <a:cubicBezTo>
                    <a:pt x="1114" y="761"/>
                    <a:pt x="1610" y="457"/>
                    <a:pt x="2105" y="150"/>
                  </a:cubicBezTo>
                  <a:cubicBezTo>
                    <a:pt x="2187" y="98"/>
                    <a:pt x="1938" y="27"/>
                    <a:pt x="1921" y="23"/>
                  </a:cubicBezTo>
                  <a:cubicBezTo>
                    <a:pt x="1868" y="11"/>
                    <a:pt x="1805" y="0"/>
                    <a:pt x="1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3" name="Google Shape;3593;p45"/>
            <p:cNvSpPr/>
            <p:nvPr/>
          </p:nvSpPr>
          <p:spPr>
            <a:xfrm rot="2067823">
              <a:off x="1655148" y="2218392"/>
              <a:ext cx="55547" cy="93259"/>
            </a:xfrm>
            <a:custGeom>
              <a:avLst/>
              <a:gdLst/>
              <a:ahLst/>
              <a:cxnLst/>
              <a:rect l="l" t="t" r="r" b="b"/>
              <a:pathLst>
                <a:path w="978" h="1642" extrusionOk="0">
                  <a:moveTo>
                    <a:pt x="693" y="1"/>
                  </a:moveTo>
                  <a:cubicBezTo>
                    <a:pt x="675" y="1"/>
                    <a:pt x="658" y="2"/>
                    <a:pt x="643" y="4"/>
                  </a:cubicBezTo>
                  <a:cubicBezTo>
                    <a:pt x="544" y="18"/>
                    <a:pt x="370" y="76"/>
                    <a:pt x="380" y="206"/>
                  </a:cubicBezTo>
                  <a:cubicBezTo>
                    <a:pt x="417" y="626"/>
                    <a:pt x="305" y="1063"/>
                    <a:pt x="76" y="1408"/>
                  </a:cubicBezTo>
                  <a:cubicBezTo>
                    <a:pt x="1" y="1514"/>
                    <a:pt x="89" y="1610"/>
                    <a:pt x="199" y="1631"/>
                  </a:cubicBezTo>
                  <a:cubicBezTo>
                    <a:pt x="229" y="1638"/>
                    <a:pt x="265" y="1642"/>
                    <a:pt x="302" y="1642"/>
                  </a:cubicBezTo>
                  <a:cubicBezTo>
                    <a:pt x="405" y="1642"/>
                    <a:pt x="522" y="1611"/>
                    <a:pt x="575" y="1528"/>
                  </a:cubicBezTo>
                  <a:cubicBezTo>
                    <a:pt x="848" y="1121"/>
                    <a:pt x="978" y="636"/>
                    <a:pt x="940" y="144"/>
                  </a:cubicBezTo>
                  <a:cubicBezTo>
                    <a:pt x="932" y="37"/>
                    <a:pt x="795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94" name="Google Shape;3594;p45"/>
          <p:cNvGrpSpPr/>
          <p:nvPr/>
        </p:nvGrpSpPr>
        <p:grpSpPr>
          <a:xfrm>
            <a:off x="7161619" y="4332028"/>
            <a:ext cx="1629622" cy="631114"/>
            <a:chOff x="7274269" y="4381028"/>
            <a:chExt cx="1629622" cy="631114"/>
          </a:xfrm>
        </p:grpSpPr>
        <p:sp>
          <p:nvSpPr>
            <p:cNvPr id="3595" name="Google Shape;3595;p45"/>
            <p:cNvSpPr/>
            <p:nvPr/>
          </p:nvSpPr>
          <p:spPr>
            <a:xfrm rot="-553988">
              <a:off x="7294548" y="4506044"/>
              <a:ext cx="1589065" cy="381083"/>
            </a:xfrm>
            <a:custGeom>
              <a:avLst/>
              <a:gdLst/>
              <a:ahLst/>
              <a:cxnLst/>
              <a:rect l="l" t="t" r="r" b="b"/>
              <a:pathLst>
                <a:path w="34293" h="8224" extrusionOk="0">
                  <a:moveTo>
                    <a:pt x="20460" y="0"/>
                  </a:moveTo>
                  <a:cubicBezTo>
                    <a:pt x="20021" y="0"/>
                    <a:pt x="19368" y="140"/>
                    <a:pt x="18771" y="794"/>
                  </a:cubicBezTo>
                  <a:cubicBezTo>
                    <a:pt x="18547" y="1036"/>
                    <a:pt x="18351" y="1344"/>
                    <a:pt x="18173" y="1680"/>
                  </a:cubicBezTo>
                  <a:cubicBezTo>
                    <a:pt x="18117" y="1391"/>
                    <a:pt x="18015" y="1120"/>
                    <a:pt x="17847" y="878"/>
                  </a:cubicBezTo>
                  <a:cubicBezTo>
                    <a:pt x="17483" y="327"/>
                    <a:pt x="16913" y="9"/>
                    <a:pt x="16260" y="9"/>
                  </a:cubicBezTo>
                  <a:cubicBezTo>
                    <a:pt x="15821" y="9"/>
                    <a:pt x="15168" y="149"/>
                    <a:pt x="14570" y="803"/>
                  </a:cubicBezTo>
                  <a:cubicBezTo>
                    <a:pt x="14244" y="1158"/>
                    <a:pt x="13973" y="1615"/>
                    <a:pt x="13777" y="2147"/>
                  </a:cubicBezTo>
                  <a:cubicBezTo>
                    <a:pt x="13730" y="2278"/>
                    <a:pt x="13684" y="2418"/>
                    <a:pt x="13637" y="2558"/>
                  </a:cubicBezTo>
                  <a:cubicBezTo>
                    <a:pt x="13534" y="2548"/>
                    <a:pt x="13413" y="2530"/>
                    <a:pt x="13301" y="2530"/>
                  </a:cubicBezTo>
                  <a:cubicBezTo>
                    <a:pt x="12844" y="2530"/>
                    <a:pt x="12424" y="2632"/>
                    <a:pt x="12041" y="2847"/>
                  </a:cubicBezTo>
                  <a:cubicBezTo>
                    <a:pt x="11705" y="2642"/>
                    <a:pt x="11303" y="2530"/>
                    <a:pt x="10874" y="2530"/>
                  </a:cubicBezTo>
                  <a:cubicBezTo>
                    <a:pt x="10473" y="2530"/>
                    <a:pt x="10090" y="2614"/>
                    <a:pt x="9735" y="2782"/>
                  </a:cubicBezTo>
                  <a:cubicBezTo>
                    <a:pt x="9465" y="2614"/>
                    <a:pt x="9147" y="2520"/>
                    <a:pt x="8802" y="2520"/>
                  </a:cubicBezTo>
                  <a:cubicBezTo>
                    <a:pt x="8550" y="2520"/>
                    <a:pt x="8298" y="2567"/>
                    <a:pt x="8065" y="2660"/>
                  </a:cubicBezTo>
                  <a:cubicBezTo>
                    <a:pt x="8130" y="2464"/>
                    <a:pt x="8167" y="2240"/>
                    <a:pt x="8167" y="2016"/>
                  </a:cubicBezTo>
                  <a:cubicBezTo>
                    <a:pt x="8167" y="1550"/>
                    <a:pt x="7981" y="1120"/>
                    <a:pt x="7635" y="794"/>
                  </a:cubicBezTo>
                  <a:cubicBezTo>
                    <a:pt x="7383" y="532"/>
                    <a:pt x="7047" y="373"/>
                    <a:pt x="6646" y="289"/>
                  </a:cubicBezTo>
                  <a:lnTo>
                    <a:pt x="6627" y="289"/>
                  </a:lnTo>
                  <a:cubicBezTo>
                    <a:pt x="6366" y="243"/>
                    <a:pt x="6076" y="215"/>
                    <a:pt x="5750" y="187"/>
                  </a:cubicBezTo>
                  <a:cubicBezTo>
                    <a:pt x="5442" y="168"/>
                    <a:pt x="5059" y="168"/>
                    <a:pt x="4583" y="168"/>
                  </a:cubicBezTo>
                  <a:cubicBezTo>
                    <a:pt x="3743" y="168"/>
                    <a:pt x="3052" y="224"/>
                    <a:pt x="2492" y="336"/>
                  </a:cubicBezTo>
                  <a:cubicBezTo>
                    <a:pt x="1773" y="485"/>
                    <a:pt x="1213" y="756"/>
                    <a:pt x="793" y="1148"/>
                  </a:cubicBezTo>
                  <a:cubicBezTo>
                    <a:pt x="280" y="1624"/>
                    <a:pt x="0" y="2278"/>
                    <a:pt x="0" y="3015"/>
                  </a:cubicBezTo>
                  <a:cubicBezTo>
                    <a:pt x="0" y="3360"/>
                    <a:pt x="56" y="3687"/>
                    <a:pt x="187" y="3986"/>
                  </a:cubicBezTo>
                  <a:cubicBezTo>
                    <a:pt x="327" y="4312"/>
                    <a:pt x="513" y="4602"/>
                    <a:pt x="756" y="4807"/>
                  </a:cubicBezTo>
                  <a:cubicBezTo>
                    <a:pt x="1036" y="5050"/>
                    <a:pt x="1400" y="5190"/>
                    <a:pt x="1773" y="5218"/>
                  </a:cubicBezTo>
                  <a:cubicBezTo>
                    <a:pt x="1736" y="5414"/>
                    <a:pt x="1717" y="5600"/>
                    <a:pt x="1689" y="5787"/>
                  </a:cubicBezTo>
                  <a:cubicBezTo>
                    <a:pt x="1643" y="6086"/>
                    <a:pt x="1633" y="6301"/>
                    <a:pt x="1633" y="6459"/>
                  </a:cubicBezTo>
                  <a:cubicBezTo>
                    <a:pt x="1633" y="6973"/>
                    <a:pt x="1839" y="7430"/>
                    <a:pt x="2212" y="7766"/>
                  </a:cubicBezTo>
                  <a:cubicBezTo>
                    <a:pt x="2446" y="7981"/>
                    <a:pt x="2856" y="8223"/>
                    <a:pt x="3463" y="8223"/>
                  </a:cubicBezTo>
                  <a:cubicBezTo>
                    <a:pt x="3883" y="8223"/>
                    <a:pt x="4266" y="8111"/>
                    <a:pt x="4592" y="7878"/>
                  </a:cubicBezTo>
                  <a:cubicBezTo>
                    <a:pt x="4630" y="7850"/>
                    <a:pt x="4667" y="7831"/>
                    <a:pt x="4686" y="7794"/>
                  </a:cubicBezTo>
                  <a:cubicBezTo>
                    <a:pt x="5031" y="8074"/>
                    <a:pt x="5451" y="8223"/>
                    <a:pt x="5890" y="8223"/>
                  </a:cubicBezTo>
                  <a:cubicBezTo>
                    <a:pt x="6170" y="8223"/>
                    <a:pt x="6440" y="8167"/>
                    <a:pt x="6683" y="8065"/>
                  </a:cubicBezTo>
                  <a:cubicBezTo>
                    <a:pt x="6916" y="8167"/>
                    <a:pt x="7168" y="8223"/>
                    <a:pt x="7449" y="8223"/>
                  </a:cubicBezTo>
                  <a:cubicBezTo>
                    <a:pt x="7897" y="8223"/>
                    <a:pt x="8326" y="8083"/>
                    <a:pt x="8681" y="7813"/>
                  </a:cubicBezTo>
                  <a:cubicBezTo>
                    <a:pt x="8774" y="7747"/>
                    <a:pt x="8867" y="7663"/>
                    <a:pt x="8961" y="7579"/>
                  </a:cubicBezTo>
                  <a:cubicBezTo>
                    <a:pt x="9315" y="7897"/>
                    <a:pt x="9922" y="8223"/>
                    <a:pt x="10827" y="8223"/>
                  </a:cubicBezTo>
                  <a:cubicBezTo>
                    <a:pt x="11247" y="8223"/>
                    <a:pt x="11649" y="8139"/>
                    <a:pt x="12041" y="7990"/>
                  </a:cubicBezTo>
                  <a:cubicBezTo>
                    <a:pt x="12368" y="8130"/>
                    <a:pt x="12760" y="8223"/>
                    <a:pt x="13254" y="8223"/>
                  </a:cubicBezTo>
                  <a:cubicBezTo>
                    <a:pt x="13730" y="8223"/>
                    <a:pt x="14169" y="8121"/>
                    <a:pt x="14608" y="7925"/>
                  </a:cubicBezTo>
                  <a:cubicBezTo>
                    <a:pt x="14953" y="8121"/>
                    <a:pt x="15354" y="8223"/>
                    <a:pt x="15784" y="8223"/>
                  </a:cubicBezTo>
                  <a:cubicBezTo>
                    <a:pt x="16381" y="8223"/>
                    <a:pt x="16941" y="8027"/>
                    <a:pt x="17389" y="7645"/>
                  </a:cubicBezTo>
                  <a:cubicBezTo>
                    <a:pt x="17604" y="7467"/>
                    <a:pt x="17781" y="7243"/>
                    <a:pt x="17893" y="7001"/>
                  </a:cubicBezTo>
                  <a:cubicBezTo>
                    <a:pt x="18407" y="7878"/>
                    <a:pt x="19275" y="8223"/>
                    <a:pt x="20096" y="8223"/>
                  </a:cubicBezTo>
                  <a:cubicBezTo>
                    <a:pt x="20451" y="8223"/>
                    <a:pt x="20777" y="8167"/>
                    <a:pt x="21076" y="8046"/>
                  </a:cubicBezTo>
                  <a:cubicBezTo>
                    <a:pt x="21328" y="8167"/>
                    <a:pt x="21589" y="8223"/>
                    <a:pt x="21869" y="8223"/>
                  </a:cubicBezTo>
                  <a:cubicBezTo>
                    <a:pt x="22150" y="8223"/>
                    <a:pt x="22420" y="8167"/>
                    <a:pt x="22663" y="8065"/>
                  </a:cubicBezTo>
                  <a:cubicBezTo>
                    <a:pt x="22896" y="8167"/>
                    <a:pt x="23158" y="8223"/>
                    <a:pt x="23438" y="8223"/>
                  </a:cubicBezTo>
                  <a:cubicBezTo>
                    <a:pt x="23876" y="8223"/>
                    <a:pt x="24315" y="8083"/>
                    <a:pt x="24660" y="7813"/>
                  </a:cubicBezTo>
                  <a:cubicBezTo>
                    <a:pt x="24754" y="7747"/>
                    <a:pt x="24847" y="7663"/>
                    <a:pt x="24940" y="7579"/>
                  </a:cubicBezTo>
                  <a:cubicBezTo>
                    <a:pt x="25304" y="7897"/>
                    <a:pt x="25911" y="8223"/>
                    <a:pt x="26807" y="8223"/>
                  </a:cubicBezTo>
                  <a:cubicBezTo>
                    <a:pt x="27227" y="8223"/>
                    <a:pt x="27638" y="8139"/>
                    <a:pt x="28021" y="7990"/>
                  </a:cubicBezTo>
                  <a:cubicBezTo>
                    <a:pt x="28347" y="8130"/>
                    <a:pt x="28749" y="8223"/>
                    <a:pt x="29234" y="8223"/>
                  </a:cubicBezTo>
                  <a:cubicBezTo>
                    <a:pt x="29710" y="8223"/>
                    <a:pt x="30158" y="8121"/>
                    <a:pt x="30587" y="7925"/>
                  </a:cubicBezTo>
                  <a:cubicBezTo>
                    <a:pt x="30942" y="8121"/>
                    <a:pt x="31334" y="8223"/>
                    <a:pt x="31763" y="8223"/>
                  </a:cubicBezTo>
                  <a:cubicBezTo>
                    <a:pt x="32361" y="8223"/>
                    <a:pt x="32921" y="8027"/>
                    <a:pt x="33378" y="7645"/>
                  </a:cubicBezTo>
                  <a:cubicBezTo>
                    <a:pt x="33612" y="7439"/>
                    <a:pt x="33808" y="7197"/>
                    <a:pt x="33929" y="6907"/>
                  </a:cubicBezTo>
                  <a:cubicBezTo>
                    <a:pt x="34032" y="6665"/>
                    <a:pt x="34078" y="6403"/>
                    <a:pt x="34078" y="6133"/>
                  </a:cubicBezTo>
                  <a:cubicBezTo>
                    <a:pt x="34078" y="5825"/>
                    <a:pt x="34004" y="5516"/>
                    <a:pt x="33854" y="5264"/>
                  </a:cubicBezTo>
                  <a:cubicBezTo>
                    <a:pt x="33854" y="5246"/>
                    <a:pt x="33845" y="5236"/>
                    <a:pt x="33845" y="5227"/>
                  </a:cubicBezTo>
                  <a:cubicBezTo>
                    <a:pt x="34125" y="4900"/>
                    <a:pt x="34265" y="4480"/>
                    <a:pt x="34265" y="4070"/>
                  </a:cubicBezTo>
                  <a:cubicBezTo>
                    <a:pt x="34293" y="3715"/>
                    <a:pt x="34200" y="3435"/>
                    <a:pt x="34069" y="3220"/>
                  </a:cubicBezTo>
                  <a:cubicBezTo>
                    <a:pt x="34172" y="2894"/>
                    <a:pt x="34218" y="2558"/>
                    <a:pt x="34218" y="2203"/>
                  </a:cubicBezTo>
                  <a:cubicBezTo>
                    <a:pt x="34218" y="1708"/>
                    <a:pt x="34088" y="1251"/>
                    <a:pt x="33845" y="868"/>
                  </a:cubicBezTo>
                  <a:cubicBezTo>
                    <a:pt x="33481" y="317"/>
                    <a:pt x="32912" y="0"/>
                    <a:pt x="32258" y="0"/>
                  </a:cubicBezTo>
                  <a:cubicBezTo>
                    <a:pt x="31819" y="0"/>
                    <a:pt x="31157" y="140"/>
                    <a:pt x="30569" y="794"/>
                  </a:cubicBezTo>
                  <a:cubicBezTo>
                    <a:pt x="30242" y="1148"/>
                    <a:pt x="29971" y="1596"/>
                    <a:pt x="29775" y="2138"/>
                  </a:cubicBezTo>
                  <a:cubicBezTo>
                    <a:pt x="29729" y="2268"/>
                    <a:pt x="29682" y="2399"/>
                    <a:pt x="29635" y="2548"/>
                  </a:cubicBezTo>
                  <a:cubicBezTo>
                    <a:pt x="29523" y="2530"/>
                    <a:pt x="29411" y="2520"/>
                    <a:pt x="29290" y="2520"/>
                  </a:cubicBezTo>
                  <a:cubicBezTo>
                    <a:pt x="28851" y="2520"/>
                    <a:pt x="28422" y="2623"/>
                    <a:pt x="28030" y="2838"/>
                  </a:cubicBezTo>
                  <a:cubicBezTo>
                    <a:pt x="27694" y="2623"/>
                    <a:pt x="27302" y="2520"/>
                    <a:pt x="26863" y="2520"/>
                  </a:cubicBezTo>
                  <a:cubicBezTo>
                    <a:pt x="26462" y="2520"/>
                    <a:pt x="26088" y="2604"/>
                    <a:pt x="25724" y="2763"/>
                  </a:cubicBezTo>
                  <a:cubicBezTo>
                    <a:pt x="25444" y="2604"/>
                    <a:pt x="25127" y="2511"/>
                    <a:pt x="24800" y="2511"/>
                  </a:cubicBezTo>
                  <a:cubicBezTo>
                    <a:pt x="24520" y="2511"/>
                    <a:pt x="24268" y="2567"/>
                    <a:pt x="24007" y="2670"/>
                  </a:cubicBezTo>
                  <a:cubicBezTo>
                    <a:pt x="23811" y="2576"/>
                    <a:pt x="23550" y="2511"/>
                    <a:pt x="23242" y="2511"/>
                  </a:cubicBezTo>
                  <a:cubicBezTo>
                    <a:pt x="22962" y="2511"/>
                    <a:pt x="22700" y="2567"/>
                    <a:pt x="22458" y="2679"/>
                  </a:cubicBezTo>
                  <a:lnTo>
                    <a:pt x="22392" y="2651"/>
                  </a:lnTo>
                  <a:cubicBezTo>
                    <a:pt x="22411" y="2502"/>
                    <a:pt x="22420" y="2352"/>
                    <a:pt x="22420" y="2203"/>
                  </a:cubicBezTo>
                  <a:cubicBezTo>
                    <a:pt x="22420" y="1708"/>
                    <a:pt x="22299" y="1251"/>
                    <a:pt x="22047" y="868"/>
                  </a:cubicBezTo>
                  <a:cubicBezTo>
                    <a:pt x="21692" y="317"/>
                    <a:pt x="21113" y="0"/>
                    <a:pt x="20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6" name="Google Shape;3596;p45"/>
            <p:cNvSpPr/>
            <p:nvPr/>
          </p:nvSpPr>
          <p:spPr>
            <a:xfrm rot="-553988">
              <a:off x="7367781" y="4674903"/>
              <a:ext cx="248742" cy="243969"/>
            </a:xfrm>
            <a:custGeom>
              <a:avLst/>
              <a:gdLst/>
              <a:ahLst/>
              <a:cxnLst/>
              <a:rect l="l" t="t" r="r" b="b"/>
              <a:pathLst>
                <a:path w="5368" h="5265" extrusionOk="0">
                  <a:moveTo>
                    <a:pt x="3183" y="1"/>
                  </a:moveTo>
                  <a:cubicBezTo>
                    <a:pt x="2446" y="1"/>
                    <a:pt x="1858" y="47"/>
                    <a:pt x="1391" y="159"/>
                  </a:cubicBezTo>
                  <a:cubicBezTo>
                    <a:pt x="924" y="253"/>
                    <a:pt x="569" y="411"/>
                    <a:pt x="336" y="626"/>
                  </a:cubicBezTo>
                  <a:cubicBezTo>
                    <a:pt x="103" y="831"/>
                    <a:pt x="0" y="1111"/>
                    <a:pt x="0" y="1466"/>
                  </a:cubicBezTo>
                  <a:cubicBezTo>
                    <a:pt x="0" y="1625"/>
                    <a:pt x="19" y="1774"/>
                    <a:pt x="84" y="1905"/>
                  </a:cubicBezTo>
                  <a:cubicBezTo>
                    <a:pt x="140" y="2035"/>
                    <a:pt x="196" y="2138"/>
                    <a:pt x="280" y="2213"/>
                  </a:cubicBezTo>
                  <a:cubicBezTo>
                    <a:pt x="327" y="2259"/>
                    <a:pt x="383" y="2269"/>
                    <a:pt x="457" y="2269"/>
                  </a:cubicBezTo>
                  <a:cubicBezTo>
                    <a:pt x="551" y="2269"/>
                    <a:pt x="653" y="2231"/>
                    <a:pt x="747" y="2166"/>
                  </a:cubicBezTo>
                  <a:cubicBezTo>
                    <a:pt x="840" y="2091"/>
                    <a:pt x="887" y="2026"/>
                    <a:pt x="887" y="1942"/>
                  </a:cubicBezTo>
                  <a:cubicBezTo>
                    <a:pt x="887" y="1905"/>
                    <a:pt x="877" y="1886"/>
                    <a:pt x="859" y="1849"/>
                  </a:cubicBezTo>
                  <a:cubicBezTo>
                    <a:pt x="784" y="1718"/>
                    <a:pt x="737" y="1587"/>
                    <a:pt x="737" y="1447"/>
                  </a:cubicBezTo>
                  <a:cubicBezTo>
                    <a:pt x="737" y="1298"/>
                    <a:pt x="784" y="1167"/>
                    <a:pt x="877" y="1074"/>
                  </a:cubicBezTo>
                  <a:cubicBezTo>
                    <a:pt x="971" y="981"/>
                    <a:pt x="1130" y="906"/>
                    <a:pt x="1363" y="859"/>
                  </a:cubicBezTo>
                  <a:cubicBezTo>
                    <a:pt x="1596" y="794"/>
                    <a:pt x="1914" y="775"/>
                    <a:pt x="2324" y="766"/>
                  </a:cubicBezTo>
                  <a:lnTo>
                    <a:pt x="2324" y="766"/>
                  </a:lnTo>
                  <a:cubicBezTo>
                    <a:pt x="2296" y="859"/>
                    <a:pt x="2287" y="953"/>
                    <a:pt x="2259" y="1027"/>
                  </a:cubicBezTo>
                  <a:cubicBezTo>
                    <a:pt x="2250" y="1111"/>
                    <a:pt x="2240" y="1186"/>
                    <a:pt x="2231" y="1242"/>
                  </a:cubicBezTo>
                  <a:cubicBezTo>
                    <a:pt x="2166" y="1522"/>
                    <a:pt x="2110" y="1811"/>
                    <a:pt x="2054" y="2119"/>
                  </a:cubicBezTo>
                  <a:cubicBezTo>
                    <a:pt x="1998" y="2418"/>
                    <a:pt x="1951" y="2735"/>
                    <a:pt x="1904" y="3053"/>
                  </a:cubicBezTo>
                  <a:cubicBezTo>
                    <a:pt x="1876" y="3239"/>
                    <a:pt x="1839" y="3454"/>
                    <a:pt x="1792" y="3706"/>
                  </a:cubicBezTo>
                  <a:cubicBezTo>
                    <a:pt x="1746" y="3958"/>
                    <a:pt x="1718" y="4192"/>
                    <a:pt x="1690" y="4425"/>
                  </a:cubicBezTo>
                  <a:cubicBezTo>
                    <a:pt x="1652" y="4658"/>
                    <a:pt x="1643" y="4826"/>
                    <a:pt x="1643" y="4920"/>
                  </a:cubicBezTo>
                  <a:cubicBezTo>
                    <a:pt x="1643" y="5022"/>
                    <a:pt x="1680" y="5116"/>
                    <a:pt x="1764" y="5172"/>
                  </a:cubicBezTo>
                  <a:cubicBezTo>
                    <a:pt x="1830" y="5246"/>
                    <a:pt x="1932" y="5265"/>
                    <a:pt x="2072" y="5265"/>
                  </a:cubicBezTo>
                  <a:cubicBezTo>
                    <a:pt x="2203" y="5265"/>
                    <a:pt x="2306" y="5228"/>
                    <a:pt x="2399" y="5172"/>
                  </a:cubicBezTo>
                  <a:cubicBezTo>
                    <a:pt x="2492" y="5116"/>
                    <a:pt x="2539" y="5022"/>
                    <a:pt x="2558" y="4892"/>
                  </a:cubicBezTo>
                  <a:cubicBezTo>
                    <a:pt x="2567" y="4668"/>
                    <a:pt x="2604" y="4369"/>
                    <a:pt x="2651" y="3995"/>
                  </a:cubicBezTo>
                  <a:cubicBezTo>
                    <a:pt x="2698" y="3622"/>
                    <a:pt x="2744" y="3305"/>
                    <a:pt x="2791" y="3025"/>
                  </a:cubicBezTo>
                  <a:cubicBezTo>
                    <a:pt x="2912" y="2259"/>
                    <a:pt x="3052" y="1494"/>
                    <a:pt x="3211" y="738"/>
                  </a:cubicBezTo>
                  <a:cubicBezTo>
                    <a:pt x="3547" y="738"/>
                    <a:pt x="3818" y="747"/>
                    <a:pt x="4023" y="766"/>
                  </a:cubicBezTo>
                  <a:cubicBezTo>
                    <a:pt x="4238" y="775"/>
                    <a:pt x="4527" y="794"/>
                    <a:pt x="4891" y="822"/>
                  </a:cubicBezTo>
                  <a:cubicBezTo>
                    <a:pt x="4916" y="823"/>
                    <a:pt x="4940" y="824"/>
                    <a:pt x="4964" y="824"/>
                  </a:cubicBezTo>
                  <a:cubicBezTo>
                    <a:pt x="5087" y="824"/>
                    <a:pt x="5183" y="802"/>
                    <a:pt x="5246" y="747"/>
                  </a:cubicBezTo>
                  <a:cubicBezTo>
                    <a:pt x="5330" y="691"/>
                    <a:pt x="5367" y="589"/>
                    <a:pt x="5367" y="458"/>
                  </a:cubicBezTo>
                  <a:cubicBezTo>
                    <a:pt x="5367" y="374"/>
                    <a:pt x="5330" y="309"/>
                    <a:pt x="5274" y="234"/>
                  </a:cubicBezTo>
                  <a:cubicBezTo>
                    <a:pt x="5218" y="178"/>
                    <a:pt x="5106" y="131"/>
                    <a:pt x="4984" y="113"/>
                  </a:cubicBezTo>
                  <a:cubicBezTo>
                    <a:pt x="4779" y="75"/>
                    <a:pt x="4536" y="47"/>
                    <a:pt x="4266" y="29"/>
                  </a:cubicBezTo>
                  <a:cubicBezTo>
                    <a:pt x="4004" y="19"/>
                    <a:pt x="3640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7" name="Google Shape;3597;p45"/>
            <p:cNvSpPr/>
            <p:nvPr/>
          </p:nvSpPr>
          <p:spPr>
            <a:xfrm rot="-553988">
              <a:off x="7540937" y="4616128"/>
              <a:ext cx="540253" cy="252634"/>
            </a:xfrm>
            <a:custGeom>
              <a:avLst/>
              <a:gdLst/>
              <a:ahLst/>
              <a:cxnLst/>
              <a:rect l="l" t="t" r="r" b="b"/>
              <a:pathLst>
                <a:path w="11659" h="5452" extrusionOk="0">
                  <a:moveTo>
                    <a:pt x="10874" y="598"/>
                  </a:moveTo>
                  <a:cubicBezTo>
                    <a:pt x="10968" y="598"/>
                    <a:pt x="11014" y="710"/>
                    <a:pt x="11014" y="962"/>
                  </a:cubicBezTo>
                  <a:cubicBezTo>
                    <a:pt x="11014" y="1167"/>
                    <a:pt x="10958" y="1410"/>
                    <a:pt x="10828" y="1671"/>
                  </a:cubicBezTo>
                  <a:cubicBezTo>
                    <a:pt x="10716" y="1923"/>
                    <a:pt x="10529" y="2175"/>
                    <a:pt x="10277" y="2380"/>
                  </a:cubicBezTo>
                  <a:cubicBezTo>
                    <a:pt x="10314" y="2044"/>
                    <a:pt x="10370" y="1736"/>
                    <a:pt x="10445" y="1475"/>
                  </a:cubicBezTo>
                  <a:cubicBezTo>
                    <a:pt x="10510" y="1204"/>
                    <a:pt x="10585" y="980"/>
                    <a:pt x="10669" y="831"/>
                  </a:cubicBezTo>
                  <a:cubicBezTo>
                    <a:pt x="10744" y="682"/>
                    <a:pt x="10809" y="598"/>
                    <a:pt x="10874" y="598"/>
                  </a:cubicBezTo>
                  <a:close/>
                  <a:moveTo>
                    <a:pt x="7962" y="3118"/>
                  </a:moveTo>
                  <a:cubicBezTo>
                    <a:pt x="8028" y="3118"/>
                    <a:pt x="8084" y="3136"/>
                    <a:pt x="8130" y="3183"/>
                  </a:cubicBezTo>
                  <a:cubicBezTo>
                    <a:pt x="8177" y="3230"/>
                    <a:pt x="8205" y="3295"/>
                    <a:pt x="8205" y="3370"/>
                  </a:cubicBezTo>
                  <a:cubicBezTo>
                    <a:pt x="8205" y="3528"/>
                    <a:pt x="8130" y="3668"/>
                    <a:pt x="7990" y="3771"/>
                  </a:cubicBezTo>
                  <a:cubicBezTo>
                    <a:pt x="7850" y="3883"/>
                    <a:pt x="7664" y="3967"/>
                    <a:pt x="7421" y="4023"/>
                  </a:cubicBezTo>
                  <a:lnTo>
                    <a:pt x="7412" y="4023"/>
                  </a:lnTo>
                  <a:cubicBezTo>
                    <a:pt x="7412" y="3771"/>
                    <a:pt x="7468" y="3556"/>
                    <a:pt x="7570" y="3388"/>
                  </a:cubicBezTo>
                  <a:cubicBezTo>
                    <a:pt x="7682" y="3211"/>
                    <a:pt x="7804" y="3118"/>
                    <a:pt x="7962" y="3118"/>
                  </a:cubicBezTo>
                  <a:close/>
                  <a:moveTo>
                    <a:pt x="5535" y="3118"/>
                  </a:moveTo>
                  <a:cubicBezTo>
                    <a:pt x="5601" y="3118"/>
                    <a:pt x="5657" y="3136"/>
                    <a:pt x="5703" y="3183"/>
                  </a:cubicBezTo>
                  <a:cubicBezTo>
                    <a:pt x="5750" y="3230"/>
                    <a:pt x="5778" y="3295"/>
                    <a:pt x="5778" y="3370"/>
                  </a:cubicBezTo>
                  <a:cubicBezTo>
                    <a:pt x="5769" y="3538"/>
                    <a:pt x="5694" y="3668"/>
                    <a:pt x="5554" y="3780"/>
                  </a:cubicBezTo>
                  <a:cubicBezTo>
                    <a:pt x="5414" y="3902"/>
                    <a:pt x="5227" y="3976"/>
                    <a:pt x="4985" y="4042"/>
                  </a:cubicBezTo>
                  <a:lnTo>
                    <a:pt x="4985" y="4023"/>
                  </a:lnTo>
                  <a:cubicBezTo>
                    <a:pt x="4985" y="3771"/>
                    <a:pt x="5041" y="3556"/>
                    <a:pt x="5143" y="3388"/>
                  </a:cubicBezTo>
                  <a:cubicBezTo>
                    <a:pt x="5255" y="3211"/>
                    <a:pt x="5377" y="3118"/>
                    <a:pt x="5535" y="3118"/>
                  </a:cubicBezTo>
                  <a:close/>
                  <a:moveTo>
                    <a:pt x="11024" y="0"/>
                  </a:moveTo>
                  <a:cubicBezTo>
                    <a:pt x="10790" y="0"/>
                    <a:pt x="10566" y="122"/>
                    <a:pt x="10370" y="336"/>
                  </a:cubicBezTo>
                  <a:cubicBezTo>
                    <a:pt x="10174" y="560"/>
                    <a:pt x="9997" y="868"/>
                    <a:pt x="9848" y="1242"/>
                  </a:cubicBezTo>
                  <a:cubicBezTo>
                    <a:pt x="9708" y="1615"/>
                    <a:pt x="9586" y="2035"/>
                    <a:pt x="9521" y="2483"/>
                  </a:cubicBezTo>
                  <a:lnTo>
                    <a:pt x="9166" y="2483"/>
                  </a:lnTo>
                  <a:cubicBezTo>
                    <a:pt x="8980" y="2483"/>
                    <a:pt x="8896" y="2604"/>
                    <a:pt x="8896" y="2838"/>
                  </a:cubicBezTo>
                  <a:cubicBezTo>
                    <a:pt x="8896" y="2931"/>
                    <a:pt x="8914" y="3015"/>
                    <a:pt x="8961" y="3062"/>
                  </a:cubicBezTo>
                  <a:cubicBezTo>
                    <a:pt x="9008" y="3108"/>
                    <a:pt x="9092" y="3127"/>
                    <a:pt x="9204" y="3127"/>
                  </a:cubicBezTo>
                  <a:lnTo>
                    <a:pt x="9456" y="3127"/>
                  </a:lnTo>
                  <a:cubicBezTo>
                    <a:pt x="9437" y="3314"/>
                    <a:pt x="9428" y="3500"/>
                    <a:pt x="9428" y="3678"/>
                  </a:cubicBezTo>
                  <a:cubicBezTo>
                    <a:pt x="9428" y="3808"/>
                    <a:pt x="9428" y="3930"/>
                    <a:pt x="9437" y="4051"/>
                  </a:cubicBezTo>
                  <a:cubicBezTo>
                    <a:pt x="9409" y="4060"/>
                    <a:pt x="9372" y="4088"/>
                    <a:pt x="9334" y="4116"/>
                  </a:cubicBezTo>
                  <a:cubicBezTo>
                    <a:pt x="9157" y="4331"/>
                    <a:pt x="8961" y="4509"/>
                    <a:pt x="8718" y="4630"/>
                  </a:cubicBezTo>
                  <a:cubicBezTo>
                    <a:pt x="8485" y="4761"/>
                    <a:pt x="8270" y="4835"/>
                    <a:pt x="8084" y="4835"/>
                  </a:cubicBezTo>
                  <a:cubicBezTo>
                    <a:pt x="7794" y="4835"/>
                    <a:pt x="7598" y="4742"/>
                    <a:pt x="7505" y="4555"/>
                  </a:cubicBezTo>
                  <a:cubicBezTo>
                    <a:pt x="7990" y="4434"/>
                    <a:pt x="8336" y="4275"/>
                    <a:pt x="8541" y="4060"/>
                  </a:cubicBezTo>
                  <a:cubicBezTo>
                    <a:pt x="8756" y="3855"/>
                    <a:pt x="8849" y="3622"/>
                    <a:pt x="8849" y="3323"/>
                  </a:cubicBezTo>
                  <a:cubicBezTo>
                    <a:pt x="8849" y="3080"/>
                    <a:pt x="8774" y="2894"/>
                    <a:pt x="8625" y="2744"/>
                  </a:cubicBezTo>
                  <a:cubicBezTo>
                    <a:pt x="8485" y="2604"/>
                    <a:pt x="8289" y="2530"/>
                    <a:pt x="8056" y="2530"/>
                  </a:cubicBezTo>
                  <a:cubicBezTo>
                    <a:pt x="7785" y="2530"/>
                    <a:pt x="7542" y="2604"/>
                    <a:pt x="7328" y="2754"/>
                  </a:cubicBezTo>
                  <a:cubicBezTo>
                    <a:pt x="7122" y="2894"/>
                    <a:pt x="6954" y="3090"/>
                    <a:pt x="6823" y="3342"/>
                  </a:cubicBezTo>
                  <a:cubicBezTo>
                    <a:pt x="6711" y="3584"/>
                    <a:pt x="6655" y="3855"/>
                    <a:pt x="6655" y="4135"/>
                  </a:cubicBezTo>
                  <a:cubicBezTo>
                    <a:pt x="6655" y="4210"/>
                    <a:pt x="6665" y="4294"/>
                    <a:pt x="6665" y="4369"/>
                  </a:cubicBezTo>
                  <a:cubicBezTo>
                    <a:pt x="6543" y="4471"/>
                    <a:pt x="6422" y="4555"/>
                    <a:pt x="6291" y="4630"/>
                  </a:cubicBezTo>
                  <a:cubicBezTo>
                    <a:pt x="6058" y="4761"/>
                    <a:pt x="5843" y="4835"/>
                    <a:pt x="5657" y="4835"/>
                  </a:cubicBezTo>
                  <a:cubicBezTo>
                    <a:pt x="5367" y="4835"/>
                    <a:pt x="5171" y="4742"/>
                    <a:pt x="5078" y="4555"/>
                  </a:cubicBezTo>
                  <a:cubicBezTo>
                    <a:pt x="5563" y="4434"/>
                    <a:pt x="5909" y="4275"/>
                    <a:pt x="6114" y="4060"/>
                  </a:cubicBezTo>
                  <a:cubicBezTo>
                    <a:pt x="6329" y="3855"/>
                    <a:pt x="6422" y="3594"/>
                    <a:pt x="6422" y="3304"/>
                  </a:cubicBezTo>
                  <a:cubicBezTo>
                    <a:pt x="6422" y="3062"/>
                    <a:pt x="6347" y="2875"/>
                    <a:pt x="6198" y="2716"/>
                  </a:cubicBezTo>
                  <a:cubicBezTo>
                    <a:pt x="6058" y="2576"/>
                    <a:pt x="5862" y="2511"/>
                    <a:pt x="5629" y="2511"/>
                  </a:cubicBezTo>
                  <a:cubicBezTo>
                    <a:pt x="5358" y="2511"/>
                    <a:pt x="5115" y="2576"/>
                    <a:pt x="4901" y="2735"/>
                  </a:cubicBezTo>
                  <a:cubicBezTo>
                    <a:pt x="4695" y="2875"/>
                    <a:pt x="4527" y="3071"/>
                    <a:pt x="4397" y="3314"/>
                  </a:cubicBezTo>
                  <a:cubicBezTo>
                    <a:pt x="4369" y="3398"/>
                    <a:pt x="4331" y="3491"/>
                    <a:pt x="4303" y="3575"/>
                  </a:cubicBezTo>
                  <a:cubicBezTo>
                    <a:pt x="4107" y="3603"/>
                    <a:pt x="3949" y="3631"/>
                    <a:pt x="3818" y="3640"/>
                  </a:cubicBezTo>
                  <a:cubicBezTo>
                    <a:pt x="3911" y="3407"/>
                    <a:pt x="3967" y="3183"/>
                    <a:pt x="3967" y="2996"/>
                  </a:cubicBezTo>
                  <a:cubicBezTo>
                    <a:pt x="3967" y="2838"/>
                    <a:pt x="3930" y="2716"/>
                    <a:pt x="3855" y="2623"/>
                  </a:cubicBezTo>
                  <a:cubicBezTo>
                    <a:pt x="3781" y="2548"/>
                    <a:pt x="3678" y="2502"/>
                    <a:pt x="3557" y="2502"/>
                  </a:cubicBezTo>
                  <a:cubicBezTo>
                    <a:pt x="3417" y="2502"/>
                    <a:pt x="3305" y="2548"/>
                    <a:pt x="3202" y="2623"/>
                  </a:cubicBezTo>
                  <a:cubicBezTo>
                    <a:pt x="3090" y="2707"/>
                    <a:pt x="3015" y="2810"/>
                    <a:pt x="2941" y="2950"/>
                  </a:cubicBezTo>
                  <a:cubicBezTo>
                    <a:pt x="2885" y="3080"/>
                    <a:pt x="2847" y="3220"/>
                    <a:pt x="2847" y="3360"/>
                  </a:cubicBezTo>
                  <a:cubicBezTo>
                    <a:pt x="2847" y="3528"/>
                    <a:pt x="2885" y="3668"/>
                    <a:pt x="2941" y="3790"/>
                  </a:cubicBezTo>
                  <a:cubicBezTo>
                    <a:pt x="2810" y="4014"/>
                    <a:pt x="2633" y="4303"/>
                    <a:pt x="2381" y="4667"/>
                  </a:cubicBezTo>
                  <a:cubicBezTo>
                    <a:pt x="2325" y="3911"/>
                    <a:pt x="2297" y="3295"/>
                    <a:pt x="2297" y="2828"/>
                  </a:cubicBezTo>
                  <a:cubicBezTo>
                    <a:pt x="2297" y="2707"/>
                    <a:pt x="2278" y="2623"/>
                    <a:pt x="2231" y="2576"/>
                  </a:cubicBezTo>
                  <a:cubicBezTo>
                    <a:pt x="2185" y="2530"/>
                    <a:pt x="2110" y="2511"/>
                    <a:pt x="1998" y="2511"/>
                  </a:cubicBezTo>
                  <a:cubicBezTo>
                    <a:pt x="1904" y="2511"/>
                    <a:pt x="1830" y="2530"/>
                    <a:pt x="1764" y="2576"/>
                  </a:cubicBezTo>
                  <a:cubicBezTo>
                    <a:pt x="1699" y="2623"/>
                    <a:pt x="1643" y="2707"/>
                    <a:pt x="1596" y="2828"/>
                  </a:cubicBezTo>
                  <a:cubicBezTo>
                    <a:pt x="1363" y="3463"/>
                    <a:pt x="1111" y="4070"/>
                    <a:pt x="831" y="4667"/>
                  </a:cubicBezTo>
                  <a:cubicBezTo>
                    <a:pt x="766" y="3911"/>
                    <a:pt x="747" y="3295"/>
                    <a:pt x="747" y="2828"/>
                  </a:cubicBezTo>
                  <a:cubicBezTo>
                    <a:pt x="747" y="2707"/>
                    <a:pt x="719" y="2642"/>
                    <a:pt x="663" y="2595"/>
                  </a:cubicBezTo>
                  <a:cubicBezTo>
                    <a:pt x="616" y="2548"/>
                    <a:pt x="532" y="2520"/>
                    <a:pt x="430" y="2520"/>
                  </a:cubicBezTo>
                  <a:cubicBezTo>
                    <a:pt x="290" y="2520"/>
                    <a:pt x="187" y="2548"/>
                    <a:pt x="112" y="2604"/>
                  </a:cubicBezTo>
                  <a:cubicBezTo>
                    <a:pt x="47" y="2660"/>
                    <a:pt x="10" y="2754"/>
                    <a:pt x="0" y="2884"/>
                  </a:cubicBezTo>
                  <a:lnTo>
                    <a:pt x="0" y="3108"/>
                  </a:lnTo>
                  <a:cubicBezTo>
                    <a:pt x="0" y="3538"/>
                    <a:pt x="19" y="4042"/>
                    <a:pt x="66" y="4621"/>
                  </a:cubicBezTo>
                  <a:cubicBezTo>
                    <a:pt x="94" y="4901"/>
                    <a:pt x="150" y="5115"/>
                    <a:pt x="252" y="5255"/>
                  </a:cubicBezTo>
                  <a:cubicBezTo>
                    <a:pt x="346" y="5377"/>
                    <a:pt x="486" y="5451"/>
                    <a:pt x="654" y="5451"/>
                  </a:cubicBezTo>
                  <a:cubicBezTo>
                    <a:pt x="794" y="5451"/>
                    <a:pt x="906" y="5414"/>
                    <a:pt x="999" y="5349"/>
                  </a:cubicBezTo>
                  <a:cubicBezTo>
                    <a:pt x="1111" y="5274"/>
                    <a:pt x="1204" y="5143"/>
                    <a:pt x="1307" y="4975"/>
                  </a:cubicBezTo>
                  <a:cubicBezTo>
                    <a:pt x="1410" y="4789"/>
                    <a:pt x="1512" y="4527"/>
                    <a:pt x="1643" y="4182"/>
                  </a:cubicBezTo>
                  <a:lnTo>
                    <a:pt x="1680" y="4630"/>
                  </a:lnTo>
                  <a:cubicBezTo>
                    <a:pt x="1699" y="4929"/>
                    <a:pt x="1746" y="5134"/>
                    <a:pt x="1839" y="5265"/>
                  </a:cubicBezTo>
                  <a:cubicBezTo>
                    <a:pt x="1923" y="5395"/>
                    <a:pt x="2054" y="5451"/>
                    <a:pt x="2213" y="5451"/>
                  </a:cubicBezTo>
                  <a:cubicBezTo>
                    <a:pt x="2371" y="5451"/>
                    <a:pt x="2493" y="5405"/>
                    <a:pt x="2614" y="5321"/>
                  </a:cubicBezTo>
                  <a:cubicBezTo>
                    <a:pt x="2726" y="5237"/>
                    <a:pt x="2866" y="5078"/>
                    <a:pt x="3034" y="4845"/>
                  </a:cubicBezTo>
                  <a:cubicBezTo>
                    <a:pt x="3174" y="4630"/>
                    <a:pt x="3314" y="4434"/>
                    <a:pt x="3426" y="4247"/>
                  </a:cubicBezTo>
                  <a:cubicBezTo>
                    <a:pt x="3594" y="4294"/>
                    <a:pt x="3753" y="4322"/>
                    <a:pt x="3939" y="4322"/>
                  </a:cubicBezTo>
                  <a:cubicBezTo>
                    <a:pt x="4033" y="4322"/>
                    <a:pt x="4126" y="4303"/>
                    <a:pt x="4219" y="4294"/>
                  </a:cubicBezTo>
                  <a:cubicBezTo>
                    <a:pt x="4247" y="4630"/>
                    <a:pt x="4359" y="4901"/>
                    <a:pt x="4574" y="5097"/>
                  </a:cubicBezTo>
                  <a:cubicBezTo>
                    <a:pt x="4807" y="5330"/>
                    <a:pt x="5143" y="5451"/>
                    <a:pt x="5573" y="5451"/>
                  </a:cubicBezTo>
                  <a:cubicBezTo>
                    <a:pt x="5890" y="5451"/>
                    <a:pt x="6198" y="5367"/>
                    <a:pt x="6478" y="5218"/>
                  </a:cubicBezTo>
                  <a:cubicBezTo>
                    <a:pt x="6627" y="5134"/>
                    <a:pt x="6758" y="5041"/>
                    <a:pt x="6870" y="4947"/>
                  </a:cubicBezTo>
                  <a:cubicBezTo>
                    <a:pt x="6907" y="5003"/>
                    <a:pt x="6954" y="5050"/>
                    <a:pt x="7001" y="5097"/>
                  </a:cubicBezTo>
                  <a:cubicBezTo>
                    <a:pt x="7234" y="5330"/>
                    <a:pt x="7570" y="5451"/>
                    <a:pt x="8000" y="5451"/>
                  </a:cubicBezTo>
                  <a:cubicBezTo>
                    <a:pt x="8317" y="5451"/>
                    <a:pt x="8625" y="5367"/>
                    <a:pt x="8905" y="5218"/>
                  </a:cubicBezTo>
                  <a:cubicBezTo>
                    <a:pt x="9185" y="5069"/>
                    <a:pt x="9390" y="4891"/>
                    <a:pt x="9540" y="4705"/>
                  </a:cubicBezTo>
                  <a:cubicBezTo>
                    <a:pt x="9540" y="4695"/>
                    <a:pt x="9558" y="4695"/>
                    <a:pt x="9558" y="4677"/>
                  </a:cubicBezTo>
                  <a:cubicBezTo>
                    <a:pt x="9586" y="4770"/>
                    <a:pt x="9624" y="4863"/>
                    <a:pt x="9680" y="4957"/>
                  </a:cubicBezTo>
                  <a:cubicBezTo>
                    <a:pt x="9866" y="5283"/>
                    <a:pt x="10146" y="5451"/>
                    <a:pt x="10548" y="5451"/>
                  </a:cubicBezTo>
                  <a:cubicBezTo>
                    <a:pt x="10818" y="5451"/>
                    <a:pt x="11061" y="5358"/>
                    <a:pt x="11285" y="5181"/>
                  </a:cubicBezTo>
                  <a:cubicBezTo>
                    <a:pt x="11341" y="5134"/>
                    <a:pt x="11388" y="5069"/>
                    <a:pt x="11425" y="4994"/>
                  </a:cubicBezTo>
                  <a:cubicBezTo>
                    <a:pt x="11462" y="4929"/>
                    <a:pt x="11472" y="4845"/>
                    <a:pt x="11472" y="4761"/>
                  </a:cubicBezTo>
                  <a:cubicBezTo>
                    <a:pt x="11472" y="4677"/>
                    <a:pt x="11453" y="4621"/>
                    <a:pt x="11425" y="4565"/>
                  </a:cubicBezTo>
                  <a:cubicBezTo>
                    <a:pt x="11388" y="4509"/>
                    <a:pt x="11350" y="4481"/>
                    <a:pt x="11304" y="4481"/>
                  </a:cubicBezTo>
                  <a:cubicBezTo>
                    <a:pt x="11257" y="4481"/>
                    <a:pt x="11210" y="4509"/>
                    <a:pt x="11164" y="4537"/>
                  </a:cubicBezTo>
                  <a:cubicBezTo>
                    <a:pt x="11098" y="4611"/>
                    <a:pt x="11014" y="4658"/>
                    <a:pt x="10921" y="4705"/>
                  </a:cubicBezTo>
                  <a:cubicBezTo>
                    <a:pt x="10828" y="4751"/>
                    <a:pt x="10753" y="4761"/>
                    <a:pt x="10688" y="4761"/>
                  </a:cubicBezTo>
                  <a:cubicBezTo>
                    <a:pt x="10557" y="4761"/>
                    <a:pt x="10454" y="4723"/>
                    <a:pt x="10380" y="4658"/>
                  </a:cubicBezTo>
                  <a:cubicBezTo>
                    <a:pt x="10314" y="4583"/>
                    <a:pt x="10258" y="4471"/>
                    <a:pt x="10230" y="4294"/>
                  </a:cubicBezTo>
                  <a:cubicBezTo>
                    <a:pt x="10193" y="4135"/>
                    <a:pt x="10184" y="3902"/>
                    <a:pt x="10184" y="3594"/>
                  </a:cubicBezTo>
                  <a:cubicBezTo>
                    <a:pt x="10184" y="3482"/>
                    <a:pt x="10184" y="3314"/>
                    <a:pt x="10193" y="3118"/>
                  </a:cubicBezTo>
                  <a:lnTo>
                    <a:pt x="10958" y="3118"/>
                  </a:lnTo>
                  <a:cubicBezTo>
                    <a:pt x="11425" y="3118"/>
                    <a:pt x="11658" y="2978"/>
                    <a:pt x="11658" y="2679"/>
                  </a:cubicBezTo>
                  <a:cubicBezTo>
                    <a:pt x="11658" y="2604"/>
                    <a:pt x="11640" y="2558"/>
                    <a:pt x="11612" y="2520"/>
                  </a:cubicBezTo>
                  <a:cubicBezTo>
                    <a:pt x="11584" y="2492"/>
                    <a:pt x="11528" y="2474"/>
                    <a:pt x="11472" y="2474"/>
                  </a:cubicBezTo>
                  <a:lnTo>
                    <a:pt x="10781" y="2474"/>
                  </a:lnTo>
                  <a:cubicBezTo>
                    <a:pt x="11313" y="1998"/>
                    <a:pt x="11584" y="1447"/>
                    <a:pt x="11584" y="803"/>
                  </a:cubicBezTo>
                  <a:cubicBezTo>
                    <a:pt x="11584" y="570"/>
                    <a:pt x="11537" y="383"/>
                    <a:pt x="11434" y="234"/>
                  </a:cubicBezTo>
                  <a:cubicBezTo>
                    <a:pt x="11341" y="84"/>
                    <a:pt x="11201" y="0"/>
                    <a:pt x="1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8" name="Google Shape;3598;p45"/>
            <p:cNvSpPr/>
            <p:nvPr/>
          </p:nvSpPr>
          <p:spPr>
            <a:xfrm rot="-553988">
              <a:off x="8139618" y="4507866"/>
              <a:ext cx="675189" cy="254349"/>
            </a:xfrm>
            <a:custGeom>
              <a:avLst/>
              <a:gdLst/>
              <a:ahLst/>
              <a:cxnLst/>
              <a:rect l="l" t="t" r="r" b="b"/>
              <a:pathLst>
                <a:path w="14571" h="5489" extrusionOk="0">
                  <a:moveTo>
                    <a:pt x="1960" y="598"/>
                  </a:moveTo>
                  <a:cubicBezTo>
                    <a:pt x="2054" y="598"/>
                    <a:pt x="2100" y="710"/>
                    <a:pt x="2100" y="962"/>
                  </a:cubicBezTo>
                  <a:cubicBezTo>
                    <a:pt x="2100" y="1167"/>
                    <a:pt x="2044" y="1410"/>
                    <a:pt x="1914" y="1671"/>
                  </a:cubicBezTo>
                  <a:cubicBezTo>
                    <a:pt x="1792" y="1923"/>
                    <a:pt x="1606" y="2175"/>
                    <a:pt x="1363" y="2380"/>
                  </a:cubicBezTo>
                  <a:cubicBezTo>
                    <a:pt x="1400" y="2044"/>
                    <a:pt x="1456" y="1736"/>
                    <a:pt x="1531" y="1475"/>
                  </a:cubicBezTo>
                  <a:cubicBezTo>
                    <a:pt x="1596" y="1204"/>
                    <a:pt x="1671" y="980"/>
                    <a:pt x="1746" y="831"/>
                  </a:cubicBezTo>
                  <a:cubicBezTo>
                    <a:pt x="1830" y="682"/>
                    <a:pt x="1886" y="598"/>
                    <a:pt x="1960" y="598"/>
                  </a:cubicBezTo>
                  <a:close/>
                  <a:moveTo>
                    <a:pt x="13768" y="598"/>
                  </a:moveTo>
                  <a:cubicBezTo>
                    <a:pt x="13861" y="598"/>
                    <a:pt x="13908" y="710"/>
                    <a:pt x="13908" y="962"/>
                  </a:cubicBezTo>
                  <a:cubicBezTo>
                    <a:pt x="13908" y="1167"/>
                    <a:pt x="13852" y="1410"/>
                    <a:pt x="13721" y="1671"/>
                  </a:cubicBezTo>
                  <a:cubicBezTo>
                    <a:pt x="13591" y="1942"/>
                    <a:pt x="13404" y="2175"/>
                    <a:pt x="13161" y="2380"/>
                  </a:cubicBezTo>
                  <a:cubicBezTo>
                    <a:pt x="13208" y="2044"/>
                    <a:pt x="13264" y="1736"/>
                    <a:pt x="13329" y="1475"/>
                  </a:cubicBezTo>
                  <a:cubicBezTo>
                    <a:pt x="13404" y="1204"/>
                    <a:pt x="13478" y="980"/>
                    <a:pt x="13553" y="831"/>
                  </a:cubicBezTo>
                  <a:cubicBezTo>
                    <a:pt x="13637" y="682"/>
                    <a:pt x="13693" y="598"/>
                    <a:pt x="13768" y="598"/>
                  </a:cubicBezTo>
                  <a:close/>
                  <a:moveTo>
                    <a:pt x="8419" y="3118"/>
                  </a:moveTo>
                  <a:cubicBezTo>
                    <a:pt x="8494" y="3118"/>
                    <a:pt x="8550" y="3136"/>
                    <a:pt x="8597" y="3183"/>
                  </a:cubicBezTo>
                  <a:cubicBezTo>
                    <a:pt x="8644" y="3230"/>
                    <a:pt x="8662" y="3295"/>
                    <a:pt x="8662" y="3370"/>
                  </a:cubicBezTo>
                  <a:cubicBezTo>
                    <a:pt x="8662" y="3528"/>
                    <a:pt x="8597" y="3668"/>
                    <a:pt x="8457" y="3771"/>
                  </a:cubicBezTo>
                  <a:cubicBezTo>
                    <a:pt x="8317" y="3883"/>
                    <a:pt x="8130" y="3967"/>
                    <a:pt x="7887" y="4023"/>
                  </a:cubicBezTo>
                  <a:lnTo>
                    <a:pt x="7878" y="4023"/>
                  </a:lnTo>
                  <a:cubicBezTo>
                    <a:pt x="7878" y="3771"/>
                    <a:pt x="7934" y="3556"/>
                    <a:pt x="8037" y="3388"/>
                  </a:cubicBezTo>
                  <a:cubicBezTo>
                    <a:pt x="8139" y="3211"/>
                    <a:pt x="8270" y="3118"/>
                    <a:pt x="8419" y="3118"/>
                  </a:cubicBezTo>
                  <a:close/>
                  <a:moveTo>
                    <a:pt x="10846" y="3118"/>
                  </a:moveTo>
                  <a:cubicBezTo>
                    <a:pt x="10921" y="3118"/>
                    <a:pt x="10977" y="3136"/>
                    <a:pt x="11024" y="3183"/>
                  </a:cubicBezTo>
                  <a:cubicBezTo>
                    <a:pt x="11070" y="3230"/>
                    <a:pt x="11089" y="3295"/>
                    <a:pt x="11089" y="3370"/>
                  </a:cubicBezTo>
                  <a:cubicBezTo>
                    <a:pt x="11089" y="3528"/>
                    <a:pt x="11024" y="3668"/>
                    <a:pt x="10884" y="3771"/>
                  </a:cubicBezTo>
                  <a:cubicBezTo>
                    <a:pt x="10744" y="3883"/>
                    <a:pt x="10557" y="3967"/>
                    <a:pt x="10314" y="4023"/>
                  </a:cubicBezTo>
                  <a:lnTo>
                    <a:pt x="10296" y="4023"/>
                  </a:lnTo>
                  <a:cubicBezTo>
                    <a:pt x="10296" y="3771"/>
                    <a:pt x="10361" y="3556"/>
                    <a:pt x="10464" y="3388"/>
                  </a:cubicBezTo>
                  <a:cubicBezTo>
                    <a:pt x="10566" y="3211"/>
                    <a:pt x="10697" y="3118"/>
                    <a:pt x="10846" y="3118"/>
                  </a:cubicBezTo>
                  <a:close/>
                  <a:moveTo>
                    <a:pt x="13927" y="0"/>
                  </a:moveTo>
                  <a:cubicBezTo>
                    <a:pt x="13693" y="0"/>
                    <a:pt x="13478" y="122"/>
                    <a:pt x="13273" y="336"/>
                  </a:cubicBezTo>
                  <a:cubicBezTo>
                    <a:pt x="13077" y="560"/>
                    <a:pt x="12900" y="868"/>
                    <a:pt x="12750" y="1242"/>
                  </a:cubicBezTo>
                  <a:cubicBezTo>
                    <a:pt x="12610" y="1615"/>
                    <a:pt x="12498" y="2035"/>
                    <a:pt x="12424" y="2483"/>
                  </a:cubicBezTo>
                  <a:lnTo>
                    <a:pt x="12078" y="2483"/>
                  </a:lnTo>
                  <a:cubicBezTo>
                    <a:pt x="11892" y="2483"/>
                    <a:pt x="11798" y="2604"/>
                    <a:pt x="11798" y="2838"/>
                  </a:cubicBezTo>
                  <a:cubicBezTo>
                    <a:pt x="11798" y="2931"/>
                    <a:pt x="11817" y="3015"/>
                    <a:pt x="11864" y="3062"/>
                  </a:cubicBezTo>
                  <a:cubicBezTo>
                    <a:pt x="11910" y="3108"/>
                    <a:pt x="11994" y="3127"/>
                    <a:pt x="12106" y="3127"/>
                  </a:cubicBezTo>
                  <a:lnTo>
                    <a:pt x="12349" y="3127"/>
                  </a:lnTo>
                  <a:cubicBezTo>
                    <a:pt x="12340" y="3314"/>
                    <a:pt x="12330" y="3500"/>
                    <a:pt x="12330" y="3678"/>
                  </a:cubicBezTo>
                  <a:cubicBezTo>
                    <a:pt x="12330" y="3808"/>
                    <a:pt x="12330" y="3930"/>
                    <a:pt x="12340" y="4051"/>
                  </a:cubicBezTo>
                  <a:cubicBezTo>
                    <a:pt x="12302" y="4060"/>
                    <a:pt x="12274" y="4088"/>
                    <a:pt x="12237" y="4116"/>
                  </a:cubicBezTo>
                  <a:cubicBezTo>
                    <a:pt x="12060" y="4331"/>
                    <a:pt x="11864" y="4509"/>
                    <a:pt x="11621" y="4630"/>
                  </a:cubicBezTo>
                  <a:cubicBezTo>
                    <a:pt x="11388" y="4761"/>
                    <a:pt x="11173" y="4835"/>
                    <a:pt x="10986" y="4835"/>
                  </a:cubicBezTo>
                  <a:cubicBezTo>
                    <a:pt x="10697" y="4835"/>
                    <a:pt x="10501" y="4742"/>
                    <a:pt x="10408" y="4555"/>
                  </a:cubicBezTo>
                  <a:cubicBezTo>
                    <a:pt x="10893" y="4434"/>
                    <a:pt x="11229" y="4275"/>
                    <a:pt x="11444" y="4060"/>
                  </a:cubicBezTo>
                  <a:cubicBezTo>
                    <a:pt x="11640" y="3864"/>
                    <a:pt x="11742" y="3622"/>
                    <a:pt x="11742" y="3323"/>
                  </a:cubicBezTo>
                  <a:cubicBezTo>
                    <a:pt x="11742" y="3080"/>
                    <a:pt x="11677" y="2894"/>
                    <a:pt x="11528" y="2744"/>
                  </a:cubicBezTo>
                  <a:cubicBezTo>
                    <a:pt x="11388" y="2604"/>
                    <a:pt x="11182" y="2530"/>
                    <a:pt x="10949" y="2530"/>
                  </a:cubicBezTo>
                  <a:cubicBezTo>
                    <a:pt x="10688" y="2530"/>
                    <a:pt x="10436" y="2604"/>
                    <a:pt x="10230" y="2754"/>
                  </a:cubicBezTo>
                  <a:cubicBezTo>
                    <a:pt x="10016" y="2903"/>
                    <a:pt x="9857" y="3090"/>
                    <a:pt x="9726" y="3342"/>
                  </a:cubicBezTo>
                  <a:cubicBezTo>
                    <a:pt x="9614" y="3584"/>
                    <a:pt x="9549" y="3855"/>
                    <a:pt x="9549" y="4135"/>
                  </a:cubicBezTo>
                  <a:cubicBezTo>
                    <a:pt x="9549" y="4210"/>
                    <a:pt x="9568" y="4294"/>
                    <a:pt x="9568" y="4369"/>
                  </a:cubicBezTo>
                  <a:cubicBezTo>
                    <a:pt x="9446" y="4471"/>
                    <a:pt x="9316" y="4555"/>
                    <a:pt x="9194" y="4630"/>
                  </a:cubicBezTo>
                  <a:cubicBezTo>
                    <a:pt x="8961" y="4761"/>
                    <a:pt x="8746" y="4835"/>
                    <a:pt x="8559" y="4835"/>
                  </a:cubicBezTo>
                  <a:cubicBezTo>
                    <a:pt x="8270" y="4835"/>
                    <a:pt x="8074" y="4742"/>
                    <a:pt x="7981" y="4555"/>
                  </a:cubicBezTo>
                  <a:cubicBezTo>
                    <a:pt x="8466" y="4434"/>
                    <a:pt x="8802" y="4275"/>
                    <a:pt x="9017" y="4060"/>
                  </a:cubicBezTo>
                  <a:cubicBezTo>
                    <a:pt x="9222" y="3855"/>
                    <a:pt x="9316" y="3622"/>
                    <a:pt x="9316" y="3323"/>
                  </a:cubicBezTo>
                  <a:cubicBezTo>
                    <a:pt x="9316" y="3080"/>
                    <a:pt x="9250" y="2894"/>
                    <a:pt x="9101" y="2744"/>
                  </a:cubicBezTo>
                  <a:cubicBezTo>
                    <a:pt x="8961" y="2604"/>
                    <a:pt x="8756" y="2530"/>
                    <a:pt x="8522" y="2530"/>
                  </a:cubicBezTo>
                  <a:cubicBezTo>
                    <a:pt x="8261" y="2530"/>
                    <a:pt x="8009" y="2604"/>
                    <a:pt x="7803" y="2754"/>
                  </a:cubicBezTo>
                  <a:cubicBezTo>
                    <a:pt x="7589" y="2894"/>
                    <a:pt x="7430" y="3090"/>
                    <a:pt x="7299" y="3342"/>
                  </a:cubicBezTo>
                  <a:cubicBezTo>
                    <a:pt x="7262" y="3416"/>
                    <a:pt x="7234" y="3510"/>
                    <a:pt x="7206" y="3594"/>
                  </a:cubicBezTo>
                  <a:cubicBezTo>
                    <a:pt x="7010" y="3631"/>
                    <a:pt x="6842" y="3650"/>
                    <a:pt x="6721" y="3668"/>
                  </a:cubicBezTo>
                  <a:cubicBezTo>
                    <a:pt x="6814" y="3435"/>
                    <a:pt x="6870" y="3211"/>
                    <a:pt x="6870" y="3024"/>
                  </a:cubicBezTo>
                  <a:cubicBezTo>
                    <a:pt x="6870" y="2856"/>
                    <a:pt x="6833" y="2744"/>
                    <a:pt x="6749" y="2651"/>
                  </a:cubicBezTo>
                  <a:cubicBezTo>
                    <a:pt x="6683" y="2567"/>
                    <a:pt x="6581" y="2520"/>
                    <a:pt x="6459" y="2520"/>
                  </a:cubicBezTo>
                  <a:cubicBezTo>
                    <a:pt x="6319" y="2520"/>
                    <a:pt x="6207" y="2567"/>
                    <a:pt x="6095" y="2651"/>
                  </a:cubicBezTo>
                  <a:cubicBezTo>
                    <a:pt x="5993" y="2735"/>
                    <a:pt x="5909" y="2838"/>
                    <a:pt x="5843" y="2978"/>
                  </a:cubicBezTo>
                  <a:cubicBezTo>
                    <a:pt x="5787" y="3108"/>
                    <a:pt x="5750" y="3248"/>
                    <a:pt x="5750" y="3388"/>
                  </a:cubicBezTo>
                  <a:cubicBezTo>
                    <a:pt x="5750" y="3547"/>
                    <a:pt x="5787" y="3687"/>
                    <a:pt x="5843" y="3818"/>
                  </a:cubicBezTo>
                  <a:cubicBezTo>
                    <a:pt x="5713" y="4042"/>
                    <a:pt x="5526" y="4331"/>
                    <a:pt x="5283" y="4695"/>
                  </a:cubicBezTo>
                  <a:cubicBezTo>
                    <a:pt x="5227" y="3930"/>
                    <a:pt x="5199" y="3314"/>
                    <a:pt x="5199" y="2847"/>
                  </a:cubicBezTo>
                  <a:cubicBezTo>
                    <a:pt x="5199" y="2735"/>
                    <a:pt x="5181" y="2651"/>
                    <a:pt x="5134" y="2604"/>
                  </a:cubicBezTo>
                  <a:cubicBezTo>
                    <a:pt x="5087" y="2558"/>
                    <a:pt x="5013" y="2530"/>
                    <a:pt x="4901" y="2530"/>
                  </a:cubicBezTo>
                  <a:cubicBezTo>
                    <a:pt x="4807" y="2530"/>
                    <a:pt x="4733" y="2558"/>
                    <a:pt x="4667" y="2604"/>
                  </a:cubicBezTo>
                  <a:cubicBezTo>
                    <a:pt x="4602" y="2651"/>
                    <a:pt x="4546" y="2735"/>
                    <a:pt x="4499" y="2847"/>
                  </a:cubicBezTo>
                  <a:cubicBezTo>
                    <a:pt x="4266" y="3491"/>
                    <a:pt x="4014" y="4098"/>
                    <a:pt x="3734" y="4695"/>
                  </a:cubicBezTo>
                  <a:cubicBezTo>
                    <a:pt x="3668" y="3930"/>
                    <a:pt x="3650" y="3314"/>
                    <a:pt x="3650" y="2847"/>
                  </a:cubicBezTo>
                  <a:cubicBezTo>
                    <a:pt x="3650" y="2735"/>
                    <a:pt x="3622" y="2660"/>
                    <a:pt x="3566" y="2614"/>
                  </a:cubicBezTo>
                  <a:cubicBezTo>
                    <a:pt x="3519" y="2567"/>
                    <a:pt x="3435" y="2548"/>
                    <a:pt x="3332" y="2548"/>
                  </a:cubicBezTo>
                  <a:cubicBezTo>
                    <a:pt x="3192" y="2548"/>
                    <a:pt x="3090" y="2567"/>
                    <a:pt x="3015" y="2623"/>
                  </a:cubicBezTo>
                  <a:cubicBezTo>
                    <a:pt x="2950" y="2688"/>
                    <a:pt x="2912" y="2782"/>
                    <a:pt x="2903" y="2903"/>
                  </a:cubicBezTo>
                  <a:lnTo>
                    <a:pt x="2903" y="3127"/>
                  </a:lnTo>
                  <a:cubicBezTo>
                    <a:pt x="2903" y="3416"/>
                    <a:pt x="2912" y="3734"/>
                    <a:pt x="2940" y="4088"/>
                  </a:cubicBezTo>
                  <a:cubicBezTo>
                    <a:pt x="2912" y="4098"/>
                    <a:pt x="2894" y="4116"/>
                    <a:pt x="2866" y="4144"/>
                  </a:cubicBezTo>
                  <a:cubicBezTo>
                    <a:pt x="2679" y="4350"/>
                    <a:pt x="2520" y="4518"/>
                    <a:pt x="2390" y="4621"/>
                  </a:cubicBezTo>
                  <a:cubicBezTo>
                    <a:pt x="2250" y="4723"/>
                    <a:pt x="2100" y="4789"/>
                    <a:pt x="1923" y="4789"/>
                  </a:cubicBezTo>
                  <a:cubicBezTo>
                    <a:pt x="1699" y="4789"/>
                    <a:pt x="1550" y="4705"/>
                    <a:pt x="1447" y="4527"/>
                  </a:cubicBezTo>
                  <a:cubicBezTo>
                    <a:pt x="1335" y="4350"/>
                    <a:pt x="1288" y="4051"/>
                    <a:pt x="1288" y="3631"/>
                  </a:cubicBezTo>
                  <a:cubicBezTo>
                    <a:pt x="1288" y="3510"/>
                    <a:pt x="1288" y="3351"/>
                    <a:pt x="1307" y="3155"/>
                  </a:cubicBezTo>
                  <a:lnTo>
                    <a:pt x="2063" y="3155"/>
                  </a:lnTo>
                  <a:cubicBezTo>
                    <a:pt x="2530" y="3155"/>
                    <a:pt x="2763" y="3015"/>
                    <a:pt x="2763" y="2716"/>
                  </a:cubicBezTo>
                  <a:cubicBezTo>
                    <a:pt x="2763" y="2642"/>
                    <a:pt x="2754" y="2595"/>
                    <a:pt x="2716" y="2558"/>
                  </a:cubicBezTo>
                  <a:cubicBezTo>
                    <a:pt x="2688" y="2530"/>
                    <a:pt x="2632" y="2511"/>
                    <a:pt x="2576" y="2511"/>
                  </a:cubicBezTo>
                  <a:lnTo>
                    <a:pt x="1886" y="2511"/>
                  </a:lnTo>
                  <a:cubicBezTo>
                    <a:pt x="2427" y="2035"/>
                    <a:pt x="2688" y="1484"/>
                    <a:pt x="2688" y="840"/>
                  </a:cubicBezTo>
                  <a:cubicBezTo>
                    <a:pt x="2688" y="607"/>
                    <a:pt x="2642" y="420"/>
                    <a:pt x="2539" y="271"/>
                  </a:cubicBezTo>
                  <a:cubicBezTo>
                    <a:pt x="2446" y="122"/>
                    <a:pt x="2306" y="38"/>
                    <a:pt x="2128" y="38"/>
                  </a:cubicBezTo>
                  <a:cubicBezTo>
                    <a:pt x="1895" y="38"/>
                    <a:pt x="1680" y="150"/>
                    <a:pt x="1475" y="374"/>
                  </a:cubicBezTo>
                  <a:cubicBezTo>
                    <a:pt x="1279" y="598"/>
                    <a:pt x="1102" y="896"/>
                    <a:pt x="952" y="1270"/>
                  </a:cubicBezTo>
                  <a:cubicBezTo>
                    <a:pt x="812" y="1643"/>
                    <a:pt x="700" y="2063"/>
                    <a:pt x="626" y="2520"/>
                  </a:cubicBezTo>
                  <a:lnTo>
                    <a:pt x="280" y="2520"/>
                  </a:lnTo>
                  <a:cubicBezTo>
                    <a:pt x="94" y="2520"/>
                    <a:pt x="0" y="2642"/>
                    <a:pt x="0" y="2875"/>
                  </a:cubicBezTo>
                  <a:cubicBezTo>
                    <a:pt x="0" y="2968"/>
                    <a:pt x="19" y="3043"/>
                    <a:pt x="66" y="3090"/>
                  </a:cubicBezTo>
                  <a:cubicBezTo>
                    <a:pt x="112" y="3136"/>
                    <a:pt x="196" y="3164"/>
                    <a:pt x="308" y="3164"/>
                  </a:cubicBezTo>
                  <a:lnTo>
                    <a:pt x="560" y="3164"/>
                  </a:lnTo>
                  <a:cubicBezTo>
                    <a:pt x="542" y="3351"/>
                    <a:pt x="532" y="3538"/>
                    <a:pt x="532" y="3715"/>
                  </a:cubicBezTo>
                  <a:cubicBezTo>
                    <a:pt x="532" y="4891"/>
                    <a:pt x="952" y="5489"/>
                    <a:pt x="1792" y="5489"/>
                  </a:cubicBezTo>
                  <a:cubicBezTo>
                    <a:pt x="2063" y="5489"/>
                    <a:pt x="2306" y="5414"/>
                    <a:pt x="2520" y="5274"/>
                  </a:cubicBezTo>
                  <a:cubicBezTo>
                    <a:pt x="2688" y="5162"/>
                    <a:pt x="2856" y="5003"/>
                    <a:pt x="3006" y="4845"/>
                  </a:cubicBezTo>
                  <a:cubicBezTo>
                    <a:pt x="3043" y="5041"/>
                    <a:pt x="3090" y="5190"/>
                    <a:pt x="3174" y="5283"/>
                  </a:cubicBezTo>
                  <a:cubicBezTo>
                    <a:pt x="3267" y="5414"/>
                    <a:pt x="3407" y="5489"/>
                    <a:pt x="3566" y="5489"/>
                  </a:cubicBezTo>
                  <a:cubicBezTo>
                    <a:pt x="3706" y="5489"/>
                    <a:pt x="3827" y="5451"/>
                    <a:pt x="3921" y="5377"/>
                  </a:cubicBezTo>
                  <a:cubicBezTo>
                    <a:pt x="4023" y="5311"/>
                    <a:pt x="4117" y="5181"/>
                    <a:pt x="4219" y="5003"/>
                  </a:cubicBezTo>
                  <a:cubicBezTo>
                    <a:pt x="4322" y="4817"/>
                    <a:pt x="4434" y="4565"/>
                    <a:pt x="4555" y="4210"/>
                  </a:cubicBezTo>
                  <a:lnTo>
                    <a:pt x="4593" y="4667"/>
                  </a:lnTo>
                  <a:cubicBezTo>
                    <a:pt x="4621" y="4957"/>
                    <a:pt x="4667" y="5171"/>
                    <a:pt x="4761" y="5302"/>
                  </a:cubicBezTo>
                  <a:cubicBezTo>
                    <a:pt x="4835" y="5423"/>
                    <a:pt x="4966" y="5489"/>
                    <a:pt x="5134" y="5489"/>
                  </a:cubicBezTo>
                  <a:cubicBezTo>
                    <a:pt x="5283" y="5489"/>
                    <a:pt x="5414" y="5442"/>
                    <a:pt x="5526" y="5358"/>
                  </a:cubicBezTo>
                  <a:cubicBezTo>
                    <a:pt x="5647" y="5274"/>
                    <a:pt x="5787" y="5115"/>
                    <a:pt x="5946" y="4882"/>
                  </a:cubicBezTo>
                  <a:cubicBezTo>
                    <a:pt x="6086" y="4667"/>
                    <a:pt x="6226" y="4471"/>
                    <a:pt x="6347" y="4284"/>
                  </a:cubicBezTo>
                  <a:cubicBezTo>
                    <a:pt x="6506" y="4331"/>
                    <a:pt x="6674" y="4350"/>
                    <a:pt x="6861" y="4350"/>
                  </a:cubicBezTo>
                  <a:cubicBezTo>
                    <a:pt x="6954" y="4350"/>
                    <a:pt x="7047" y="4341"/>
                    <a:pt x="7141" y="4331"/>
                  </a:cubicBezTo>
                  <a:cubicBezTo>
                    <a:pt x="7159" y="4667"/>
                    <a:pt x="7281" y="4938"/>
                    <a:pt x="7486" y="5134"/>
                  </a:cubicBezTo>
                  <a:cubicBezTo>
                    <a:pt x="7719" y="5367"/>
                    <a:pt x="8055" y="5489"/>
                    <a:pt x="8494" y="5489"/>
                  </a:cubicBezTo>
                  <a:cubicBezTo>
                    <a:pt x="8802" y="5489"/>
                    <a:pt x="9110" y="5405"/>
                    <a:pt x="9390" y="5255"/>
                  </a:cubicBezTo>
                  <a:cubicBezTo>
                    <a:pt x="9540" y="5171"/>
                    <a:pt x="9670" y="5078"/>
                    <a:pt x="9782" y="4985"/>
                  </a:cubicBezTo>
                  <a:cubicBezTo>
                    <a:pt x="9820" y="5041"/>
                    <a:pt x="9866" y="5087"/>
                    <a:pt x="9913" y="5134"/>
                  </a:cubicBezTo>
                  <a:cubicBezTo>
                    <a:pt x="10146" y="5367"/>
                    <a:pt x="10482" y="5489"/>
                    <a:pt x="10921" y="5489"/>
                  </a:cubicBezTo>
                  <a:cubicBezTo>
                    <a:pt x="11229" y="5489"/>
                    <a:pt x="11537" y="5405"/>
                    <a:pt x="11817" y="5255"/>
                  </a:cubicBezTo>
                  <a:cubicBezTo>
                    <a:pt x="12097" y="5097"/>
                    <a:pt x="12302" y="4929"/>
                    <a:pt x="12461" y="4742"/>
                  </a:cubicBezTo>
                  <a:cubicBezTo>
                    <a:pt x="12461" y="4723"/>
                    <a:pt x="12470" y="4723"/>
                    <a:pt x="12470" y="4714"/>
                  </a:cubicBezTo>
                  <a:cubicBezTo>
                    <a:pt x="12508" y="4807"/>
                    <a:pt x="12536" y="4901"/>
                    <a:pt x="12601" y="4994"/>
                  </a:cubicBezTo>
                  <a:cubicBezTo>
                    <a:pt x="12788" y="5321"/>
                    <a:pt x="13068" y="5489"/>
                    <a:pt x="13460" y="5489"/>
                  </a:cubicBezTo>
                  <a:cubicBezTo>
                    <a:pt x="13731" y="5489"/>
                    <a:pt x="13973" y="5395"/>
                    <a:pt x="14197" y="5218"/>
                  </a:cubicBezTo>
                  <a:cubicBezTo>
                    <a:pt x="14253" y="5171"/>
                    <a:pt x="14300" y="5097"/>
                    <a:pt x="14337" y="5031"/>
                  </a:cubicBezTo>
                  <a:cubicBezTo>
                    <a:pt x="14375" y="4957"/>
                    <a:pt x="14384" y="4882"/>
                    <a:pt x="14384" y="4798"/>
                  </a:cubicBezTo>
                  <a:cubicBezTo>
                    <a:pt x="14384" y="4714"/>
                    <a:pt x="14375" y="4658"/>
                    <a:pt x="14337" y="4602"/>
                  </a:cubicBezTo>
                  <a:cubicBezTo>
                    <a:pt x="14300" y="4537"/>
                    <a:pt x="14263" y="4518"/>
                    <a:pt x="14216" y="4518"/>
                  </a:cubicBezTo>
                  <a:cubicBezTo>
                    <a:pt x="14169" y="4518"/>
                    <a:pt x="14123" y="4537"/>
                    <a:pt x="14076" y="4574"/>
                  </a:cubicBezTo>
                  <a:cubicBezTo>
                    <a:pt x="14011" y="4649"/>
                    <a:pt x="13927" y="4695"/>
                    <a:pt x="13833" y="4742"/>
                  </a:cubicBezTo>
                  <a:cubicBezTo>
                    <a:pt x="13740" y="4789"/>
                    <a:pt x="13675" y="4798"/>
                    <a:pt x="13600" y="4798"/>
                  </a:cubicBezTo>
                  <a:cubicBezTo>
                    <a:pt x="13469" y="4798"/>
                    <a:pt x="13366" y="4761"/>
                    <a:pt x="13301" y="4695"/>
                  </a:cubicBezTo>
                  <a:cubicBezTo>
                    <a:pt x="13226" y="4621"/>
                    <a:pt x="13170" y="4509"/>
                    <a:pt x="13142" y="4331"/>
                  </a:cubicBezTo>
                  <a:cubicBezTo>
                    <a:pt x="13114" y="4163"/>
                    <a:pt x="13096" y="3930"/>
                    <a:pt x="13096" y="3631"/>
                  </a:cubicBezTo>
                  <a:cubicBezTo>
                    <a:pt x="13096" y="3510"/>
                    <a:pt x="13096" y="3351"/>
                    <a:pt x="13114" y="3155"/>
                  </a:cubicBezTo>
                  <a:lnTo>
                    <a:pt x="13871" y="3155"/>
                  </a:lnTo>
                  <a:cubicBezTo>
                    <a:pt x="14337" y="3155"/>
                    <a:pt x="14571" y="3015"/>
                    <a:pt x="14571" y="2716"/>
                  </a:cubicBezTo>
                  <a:cubicBezTo>
                    <a:pt x="14571" y="2642"/>
                    <a:pt x="14561" y="2595"/>
                    <a:pt x="14524" y="2558"/>
                  </a:cubicBezTo>
                  <a:cubicBezTo>
                    <a:pt x="14477" y="2483"/>
                    <a:pt x="14431" y="2474"/>
                    <a:pt x="14375" y="2474"/>
                  </a:cubicBezTo>
                  <a:lnTo>
                    <a:pt x="13684" y="2474"/>
                  </a:lnTo>
                  <a:cubicBezTo>
                    <a:pt x="14216" y="1998"/>
                    <a:pt x="14487" y="1447"/>
                    <a:pt x="14487" y="803"/>
                  </a:cubicBezTo>
                  <a:cubicBezTo>
                    <a:pt x="14487" y="570"/>
                    <a:pt x="14440" y="383"/>
                    <a:pt x="14337" y="234"/>
                  </a:cubicBezTo>
                  <a:cubicBezTo>
                    <a:pt x="14244" y="84"/>
                    <a:pt x="14104" y="0"/>
                    <a:pt x="1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F63867-85D0-8B45-A9ED-F7FA3723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446" y="2075530"/>
            <a:ext cx="2384472" cy="2384472"/>
          </a:xfrm>
          <a:prstGeom prst="rect">
            <a:avLst/>
          </a:prstGeom>
        </p:spPr>
      </p:pic>
      <p:sp>
        <p:nvSpPr>
          <p:cNvPr id="138" name="Google Shape;3474;p45">
            <a:extLst>
              <a:ext uri="{FF2B5EF4-FFF2-40B4-BE49-F238E27FC236}">
                <a16:creationId xmlns:a16="http://schemas.microsoft.com/office/drawing/2014/main" xmlns="" id="{9B31B985-9567-7048-9526-7917DCD4CD16}"/>
              </a:ext>
            </a:extLst>
          </p:cNvPr>
          <p:cNvSpPr txBox="1">
            <a:spLocks/>
          </p:cNvSpPr>
          <p:nvPr/>
        </p:nvSpPr>
        <p:spPr>
          <a:xfrm>
            <a:off x="4412467" y="3078797"/>
            <a:ext cx="4471697" cy="101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erif Display"/>
              <a:buNone/>
              <a:defRPr sz="36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9932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43"/>
          <p:cNvSpPr/>
          <p:nvPr/>
        </p:nvSpPr>
        <p:spPr>
          <a:xfrm rot="-5184269">
            <a:off x="5058753" y="89377"/>
            <a:ext cx="2683682" cy="30191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39" name="Google Shape;3239;p43"/>
          <p:cNvPicPr preferRelativeResize="0"/>
          <p:nvPr/>
        </p:nvPicPr>
        <p:blipFill rotWithShape="1">
          <a:blip r:embed="rId3">
            <a:alphaModFix/>
          </a:blip>
          <a:srcRect l="15961" t="20155" r="38434" b="2647"/>
          <a:stretch/>
        </p:blipFill>
        <p:spPr>
          <a:xfrm rot="-5184157" flipH="1">
            <a:off x="5151492" y="190985"/>
            <a:ext cx="2495818" cy="2815631"/>
          </a:xfrm>
          <a:prstGeom prst="rect">
            <a:avLst/>
          </a:prstGeom>
          <a:noFill/>
          <a:ln>
            <a:noFill/>
          </a:ln>
        </p:spPr>
      </p:pic>
      <p:sp>
        <p:nvSpPr>
          <p:cNvPr id="3240" name="Google Shape;3240;p43"/>
          <p:cNvSpPr/>
          <p:nvPr/>
        </p:nvSpPr>
        <p:spPr>
          <a:xfrm rot="-5261536">
            <a:off x="5680212" y="1671427"/>
            <a:ext cx="2808778" cy="375755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2" name="Google Shape;3242;p43"/>
          <p:cNvSpPr txBox="1">
            <a:spLocks noGrp="1"/>
          </p:cNvSpPr>
          <p:nvPr>
            <p:ph type="title"/>
          </p:nvPr>
        </p:nvSpPr>
        <p:spPr>
          <a:xfrm>
            <a:off x="721552" y="816427"/>
            <a:ext cx="3329700" cy="9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3" name="Google Shape;3243;p43"/>
          <p:cNvSpPr txBox="1">
            <a:spLocks noGrp="1"/>
          </p:cNvSpPr>
          <p:nvPr>
            <p:ph type="subTitle" idx="1"/>
          </p:nvPr>
        </p:nvSpPr>
        <p:spPr>
          <a:xfrm>
            <a:off x="1042700" y="1992325"/>
            <a:ext cx="3667030" cy="2867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lại dàn ý kể về chuyến đi đáng nhớ ở phần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các từ, câu dẫn dắt, chào hỏi, kết nối các phần.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giọng kể, ngữ điệu, điệu bộ, nét mặt,…cho phù hợp với sự việc, cảm xúc trong chuyến đi.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4" name="Google Shape;3244;p43"/>
          <p:cNvSpPr/>
          <p:nvPr/>
        </p:nvSpPr>
        <p:spPr>
          <a:xfrm>
            <a:off x="5289825" y="1294275"/>
            <a:ext cx="66125" cy="61425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45" name="Google Shape;3245;p43"/>
          <p:cNvGrpSpPr/>
          <p:nvPr/>
        </p:nvGrpSpPr>
        <p:grpSpPr>
          <a:xfrm>
            <a:off x="5150800" y="325925"/>
            <a:ext cx="522676" cy="490502"/>
            <a:chOff x="5150800" y="325925"/>
            <a:chExt cx="522676" cy="490502"/>
          </a:xfrm>
        </p:grpSpPr>
        <p:sp>
          <p:nvSpPr>
            <p:cNvPr id="3246" name="Google Shape;3246;p43"/>
            <p:cNvSpPr/>
            <p:nvPr/>
          </p:nvSpPr>
          <p:spPr>
            <a:xfrm>
              <a:off x="5150800" y="325925"/>
              <a:ext cx="145963" cy="490502"/>
            </a:xfrm>
            <a:custGeom>
              <a:avLst/>
              <a:gdLst/>
              <a:ahLst/>
              <a:cxnLst/>
              <a:rect l="l" t="t" r="r" b="b"/>
              <a:pathLst>
                <a:path w="3150" h="10586" extrusionOk="0">
                  <a:moveTo>
                    <a:pt x="1653" y="1320"/>
                  </a:moveTo>
                  <a:cubicBezTo>
                    <a:pt x="1869" y="2878"/>
                    <a:pt x="2074" y="4443"/>
                    <a:pt x="2275" y="6001"/>
                  </a:cubicBezTo>
                  <a:cubicBezTo>
                    <a:pt x="1732" y="6118"/>
                    <a:pt x="1202" y="6247"/>
                    <a:pt x="676" y="6408"/>
                  </a:cubicBezTo>
                  <a:cubicBezTo>
                    <a:pt x="884" y="5000"/>
                    <a:pt x="1185" y="3606"/>
                    <a:pt x="1469" y="2212"/>
                  </a:cubicBezTo>
                  <a:cubicBezTo>
                    <a:pt x="1527" y="1915"/>
                    <a:pt x="1588" y="1614"/>
                    <a:pt x="1653" y="1320"/>
                  </a:cubicBezTo>
                  <a:close/>
                  <a:moveTo>
                    <a:pt x="1694" y="0"/>
                  </a:moveTo>
                  <a:cubicBezTo>
                    <a:pt x="1628" y="0"/>
                    <a:pt x="1565" y="38"/>
                    <a:pt x="1547" y="124"/>
                  </a:cubicBezTo>
                  <a:cubicBezTo>
                    <a:pt x="1305" y="1313"/>
                    <a:pt x="1062" y="2502"/>
                    <a:pt x="823" y="3695"/>
                  </a:cubicBezTo>
                  <a:cubicBezTo>
                    <a:pt x="635" y="4628"/>
                    <a:pt x="461" y="5564"/>
                    <a:pt x="324" y="6507"/>
                  </a:cubicBezTo>
                  <a:cubicBezTo>
                    <a:pt x="276" y="6521"/>
                    <a:pt x="228" y="6534"/>
                    <a:pt x="187" y="6552"/>
                  </a:cubicBezTo>
                  <a:cubicBezTo>
                    <a:pt x="1" y="6611"/>
                    <a:pt x="55" y="6885"/>
                    <a:pt x="223" y="6885"/>
                  </a:cubicBezTo>
                  <a:cubicBezTo>
                    <a:pt x="240" y="6885"/>
                    <a:pt x="257" y="6882"/>
                    <a:pt x="276" y="6876"/>
                  </a:cubicBezTo>
                  <a:lnTo>
                    <a:pt x="276" y="6876"/>
                  </a:lnTo>
                  <a:cubicBezTo>
                    <a:pt x="259" y="6996"/>
                    <a:pt x="245" y="7119"/>
                    <a:pt x="228" y="7238"/>
                  </a:cubicBezTo>
                  <a:cubicBezTo>
                    <a:pt x="153" y="7915"/>
                    <a:pt x="102" y="8588"/>
                    <a:pt x="88" y="9268"/>
                  </a:cubicBezTo>
                  <a:cubicBezTo>
                    <a:pt x="87" y="9378"/>
                    <a:pt x="169" y="9432"/>
                    <a:pt x="254" y="9432"/>
                  </a:cubicBezTo>
                  <a:cubicBezTo>
                    <a:pt x="338" y="9432"/>
                    <a:pt x="423" y="9378"/>
                    <a:pt x="427" y="9268"/>
                  </a:cubicBezTo>
                  <a:cubicBezTo>
                    <a:pt x="444" y="8431"/>
                    <a:pt x="515" y="7597"/>
                    <a:pt x="625" y="6770"/>
                  </a:cubicBezTo>
                  <a:cubicBezTo>
                    <a:pt x="1182" y="6603"/>
                    <a:pt x="1746" y="6459"/>
                    <a:pt x="2313" y="6333"/>
                  </a:cubicBezTo>
                  <a:cubicBezTo>
                    <a:pt x="2395" y="6986"/>
                    <a:pt x="2477" y="7635"/>
                    <a:pt x="2552" y="8291"/>
                  </a:cubicBezTo>
                  <a:cubicBezTo>
                    <a:pt x="2637" y="9002"/>
                    <a:pt x="2719" y="9712"/>
                    <a:pt x="2801" y="10427"/>
                  </a:cubicBezTo>
                  <a:cubicBezTo>
                    <a:pt x="2813" y="10532"/>
                    <a:pt x="2904" y="10585"/>
                    <a:pt x="2988" y="10585"/>
                  </a:cubicBezTo>
                  <a:cubicBezTo>
                    <a:pt x="3072" y="10585"/>
                    <a:pt x="3150" y="10532"/>
                    <a:pt x="3136" y="10427"/>
                  </a:cubicBezTo>
                  <a:cubicBezTo>
                    <a:pt x="2979" y="9039"/>
                    <a:pt x="2812" y="7655"/>
                    <a:pt x="2641" y="6265"/>
                  </a:cubicBezTo>
                  <a:cubicBezTo>
                    <a:pt x="2672" y="6258"/>
                    <a:pt x="2706" y="6254"/>
                    <a:pt x="2737" y="6244"/>
                  </a:cubicBezTo>
                  <a:cubicBezTo>
                    <a:pt x="2936" y="6205"/>
                    <a:pt x="2869" y="5916"/>
                    <a:pt x="2684" y="5916"/>
                  </a:cubicBezTo>
                  <a:cubicBezTo>
                    <a:pt x="2672" y="5916"/>
                    <a:pt x="2660" y="5917"/>
                    <a:pt x="2648" y="5919"/>
                  </a:cubicBezTo>
                  <a:cubicBezTo>
                    <a:pt x="2631" y="5923"/>
                    <a:pt x="2617" y="5930"/>
                    <a:pt x="2600" y="5930"/>
                  </a:cubicBezTo>
                  <a:cubicBezTo>
                    <a:pt x="2467" y="4881"/>
                    <a:pt x="2330" y="3832"/>
                    <a:pt x="2190" y="2786"/>
                  </a:cubicBezTo>
                  <a:cubicBezTo>
                    <a:pt x="2091" y="2068"/>
                    <a:pt x="1992" y="1344"/>
                    <a:pt x="1889" y="626"/>
                  </a:cubicBezTo>
                  <a:cubicBezTo>
                    <a:pt x="1882" y="568"/>
                    <a:pt x="1851" y="534"/>
                    <a:pt x="1810" y="517"/>
                  </a:cubicBezTo>
                  <a:cubicBezTo>
                    <a:pt x="1831" y="414"/>
                    <a:pt x="1851" y="315"/>
                    <a:pt x="1872" y="213"/>
                  </a:cubicBezTo>
                  <a:cubicBezTo>
                    <a:pt x="1899" y="84"/>
                    <a:pt x="1793" y="0"/>
                    <a:pt x="16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7" name="Google Shape;3247;p43"/>
            <p:cNvSpPr/>
            <p:nvPr/>
          </p:nvSpPr>
          <p:spPr>
            <a:xfrm>
              <a:off x="5289716" y="430179"/>
              <a:ext cx="141329" cy="288621"/>
            </a:xfrm>
            <a:custGeom>
              <a:avLst/>
              <a:gdLst/>
              <a:ahLst/>
              <a:cxnLst/>
              <a:rect l="l" t="t" r="r" b="b"/>
              <a:pathLst>
                <a:path w="3050" h="6229" extrusionOk="0">
                  <a:moveTo>
                    <a:pt x="1644" y="0"/>
                  </a:moveTo>
                  <a:cubicBezTo>
                    <a:pt x="1543" y="0"/>
                    <a:pt x="1439" y="82"/>
                    <a:pt x="1474" y="208"/>
                  </a:cubicBezTo>
                  <a:cubicBezTo>
                    <a:pt x="1700" y="1096"/>
                    <a:pt x="1929" y="1988"/>
                    <a:pt x="2158" y="2877"/>
                  </a:cubicBezTo>
                  <a:lnTo>
                    <a:pt x="2489" y="4182"/>
                  </a:lnTo>
                  <a:cubicBezTo>
                    <a:pt x="2544" y="4401"/>
                    <a:pt x="2602" y="4619"/>
                    <a:pt x="2640" y="4841"/>
                  </a:cubicBezTo>
                  <a:cubicBezTo>
                    <a:pt x="2254" y="4216"/>
                    <a:pt x="1871" y="3587"/>
                    <a:pt x="1485" y="2965"/>
                  </a:cubicBezTo>
                  <a:cubicBezTo>
                    <a:pt x="1235" y="2555"/>
                    <a:pt x="982" y="2145"/>
                    <a:pt x="729" y="1732"/>
                  </a:cubicBezTo>
                  <a:cubicBezTo>
                    <a:pt x="637" y="1578"/>
                    <a:pt x="528" y="1305"/>
                    <a:pt x="337" y="1257"/>
                  </a:cubicBezTo>
                  <a:cubicBezTo>
                    <a:pt x="314" y="1251"/>
                    <a:pt x="293" y="1249"/>
                    <a:pt x="272" y="1249"/>
                  </a:cubicBezTo>
                  <a:cubicBezTo>
                    <a:pt x="115" y="1249"/>
                    <a:pt x="0" y="1397"/>
                    <a:pt x="39" y="1554"/>
                  </a:cubicBezTo>
                  <a:cubicBezTo>
                    <a:pt x="56" y="1633"/>
                    <a:pt x="108" y="1667"/>
                    <a:pt x="166" y="1674"/>
                  </a:cubicBezTo>
                  <a:cubicBezTo>
                    <a:pt x="507" y="3153"/>
                    <a:pt x="849" y="4630"/>
                    <a:pt x="1187" y="6109"/>
                  </a:cubicBezTo>
                  <a:cubicBezTo>
                    <a:pt x="1206" y="6192"/>
                    <a:pt x="1270" y="6229"/>
                    <a:pt x="1337" y="6229"/>
                  </a:cubicBezTo>
                  <a:cubicBezTo>
                    <a:pt x="1437" y="6229"/>
                    <a:pt x="1543" y="6146"/>
                    <a:pt x="1512" y="6017"/>
                  </a:cubicBezTo>
                  <a:cubicBezTo>
                    <a:pt x="1222" y="4753"/>
                    <a:pt x="928" y="3485"/>
                    <a:pt x="637" y="2221"/>
                  </a:cubicBezTo>
                  <a:lnTo>
                    <a:pt x="637" y="2221"/>
                  </a:lnTo>
                  <a:cubicBezTo>
                    <a:pt x="699" y="2326"/>
                    <a:pt x="767" y="2436"/>
                    <a:pt x="832" y="2542"/>
                  </a:cubicBezTo>
                  <a:cubicBezTo>
                    <a:pt x="1040" y="2883"/>
                    <a:pt x="1252" y="3222"/>
                    <a:pt x="1461" y="3563"/>
                  </a:cubicBezTo>
                  <a:cubicBezTo>
                    <a:pt x="1878" y="4240"/>
                    <a:pt x="2295" y="4920"/>
                    <a:pt x="2711" y="5600"/>
                  </a:cubicBezTo>
                  <a:cubicBezTo>
                    <a:pt x="2746" y="5655"/>
                    <a:pt x="2799" y="5680"/>
                    <a:pt x="2853" y="5680"/>
                  </a:cubicBezTo>
                  <a:cubicBezTo>
                    <a:pt x="2938" y="5680"/>
                    <a:pt x="3023" y="5617"/>
                    <a:pt x="3029" y="5515"/>
                  </a:cubicBezTo>
                  <a:cubicBezTo>
                    <a:pt x="3050" y="5067"/>
                    <a:pt x="2954" y="4626"/>
                    <a:pt x="2845" y="4196"/>
                  </a:cubicBezTo>
                  <a:cubicBezTo>
                    <a:pt x="2728" y="3748"/>
                    <a:pt x="2612" y="3293"/>
                    <a:pt x="2493" y="2842"/>
                  </a:cubicBezTo>
                  <a:cubicBezTo>
                    <a:pt x="2264" y="1937"/>
                    <a:pt x="2028" y="1025"/>
                    <a:pt x="1799" y="119"/>
                  </a:cubicBezTo>
                  <a:cubicBezTo>
                    <a:pt x="1776" y="36"/>
                    <a:pt x="1711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5413758" y="456219"/>
              <a:ext cx="105001" cy="243120"/>
            </a:xfrm>
            <a:custGeom>
              <a:avLst/>
              <a:gdLst/>
              <a:ahLst/>
              <a:cxnLst/>
              <a:rect l="l" t="t" r="r" b="b"/>
              <a:pathLst>
                <a:path w="2266" h="5247" extrusionOk="0">
                  <a:moveTo>
                    <a:pt x="509" y="338"/>
                  </a:moveTo>
                  <a:cubicBezTo>
                    <a:pt x="767" y="338"/>
                    <a:pt x="1019" y="443"/>
                    <a:pt x="1213" y="620"/>
                  </a:cubicBezTo>
                  <a:cubicBezTo>
                    <a:pt x="1490" y="873"/>
                    <a:pt x="1654" y="1225"/>
                    <a:pt x="1760" y="1577"/>
                  </a:cubicBezTo>
                  <a:cubicBezTo>
                    <a:pt x="1979" y="2315"/>
                    <a:pt x="1975" y="3104"/>
                    <a:pt x="1763" y="3835"/>
                  </a:cubicBezTo>
                  <a:cubicBezTo>
                    <a:pt x="1678" y="4136"/>
                    <a:pt x="1555" y="4423"/>
                    <a:pt x="1401" y="4693"/>
                  </a:cubicBezTo>
                  <a:cubicBezTo>
                    <a:pt x="1063" y="3244"/>
                    <a:pt x="721" y="1795"/>
                    <a:pt x="383" y="346"/>
                  </a:cubicBezTo>
                  <a:cubicBezTo>
                    <a:pt x="425" y="341"/>
                    <a:pt x="467" y="338"/>
                    <a:pt x="509" y="338"/>
                  </a:cubicBezTo>
                  <a:close/>
                  <a:moveTo>
                    <a:pt x="509" y="1"/>
                  </a:moveTo>
                  <a:cubicBezTo>
                    <a:pt x="384" y="1"/>
                    <a:pt x="259" y="20"/>
                    <a:pt x="137" y="63"/>
                  </a:cubicBezTo>
                  <a:cubicBezTo>
                    <a:pt x="21" y="104"/>
                    <a:pt x="0" y="230"/>
                    <a:pt x="45" y="316"/>
                  </a:cubicBezTo>
                  <a:cubicBezTo>
                    <a:pt x="38" y="336"/>
                    <a:pt x="38" y="353"/>
                    <a:pt x="48" y="377"/>
                  </a:cubicBezTo>
                  <a:cubicBezTo>
                    <a:pt x="407" y="1915"/>
                    <a:pt x="766" y="3449"/>
                    <a:pt x="1124" y="4987"/>
                  </a:cubicBezTo>
                  <a:cubicBezTo>
                    <a:pt x="1131" y="5031"/>
                    <a:pt x="1159" y="5062"/>
                    <a:pt x="1189" y="5082"/>
                  </a:cubicBezTo>
                  <a:cubicBezTo>
                    <a:pt x="1185" y="5173"/>
                    <a:pt x="1276" y="5246"/>
                    <a:pt x="1369" y="5246"/>
                  </a:cubicBezTo>
                  <a:cubicBezTo>
                    <a:pt x="1420" y="5246"/>
                    <a:pt x="1471" y="5224"/>
                    <a:pt x="1507" y="5171"/>
                  </a:cubicBezTo>
                  <a:cubicBezTo>
                    <a:pt x="1996" y="4461"/>
                    <a:pt x="2256" y="3603"/>
                    <a:pt x="2266" y="2745"/>
                  </a:cubicBezTo>
                  <a:cubicBezTo>
                    <a:pt x="2262" y="1932"/>
                    <a:pt x="2068" y="931"/>
                    <a:pt x="1435" y="370"/>
                  </a:cubicBezTo>
                  <a:cubicBezTo>
                    <a:pt x="1181" y="145"/>
                    <a:pt x="847" y="1"/>
                    <a:pt x="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5550867" y="464745"/>
              <a:ext cx="122609" cy="113613"/>
            </a:xfrm>
            <a:custGeom>
              <a:avLst/>
              <a:gdLst/>
              <a:ahLst/>
              <a:cxnLst/>
              <a:rect l="l" t="t" r="r" b="b"/>
              <a:pathLst>
                <a:path w="2646" h="2452" extrusionOk="0">
                  <a:moveTo>
                    <a:pt x="1911" y="329"/>
                  </a:moveTo>
                  <a:cubicBezTo>
                    <a:pt x="2088" y="329"/>
                    <a:pt x="2227" y="490"/>
                    <a:pt x="2273" y="671"/>
                  </a:cubicBezTo>
                  <a:cubicBezTo>
                    <a:pt x="2338" y="955"/>
                    <a:pt x="2164" y="1242"/>
                    <a:pt x="1996" y="1451"/>
                  </a:cubicBezTo>
                  <a:cubicBezTo>
                    <a:pt x="1798" y="1693"/>
                    <a:pt x="1566" y="1912"/>
                    <a:pt x="1306" y="2086"/>
                  </a:cubicBezTo>
                  <a:cubicBezTo>
                    <a:pt x="1296" y="2096"/>
                    <a:pt x="1282" y="2103"/>
                    <a:pt x="1278" y="2107"/>
                  </a:cubicBezTo>
                  <a:cubicBezTo>
                    <a:pt x="1091" y="2096"/>
                    <a:pt x="906" y="1915"/>
                    <a:pt x="780" y="1796"/>
                  </a:cubicBezTo>
                  <a:cubicBezTo>
                    <a:pt x="592" y="1618"/>
                    <a:pt x="387" y="1386"/>
                    <a:pt x="376" y="1112"/>
                  </a:cubicBezTo>
                  <a:cubicBezTo>
                    <a:pt x="373" y="932"/>
                    <a:pt x="467" y="700"/>
                    <a:pt x="673" y="700"/>
                  </a:cubicBezTo>
                  <a:cubicBezTo>
                    <a:pt x="685" y="700"/>
                    <a:pt x="698" y="701"/>
                    <a:pt x="711" y="702"/>
                  </a:cubicBezTo>
                  <a:cubicBezTo>
                    <a:pt x="889" y="723"/>
                    <a:pt x="1043" y="877"/>
                    <a:pt x="1026" y="1061"/>
                  </a:cubicBezTo>
                  <a:cubicBezTo>
                    <a:pt x="1016" y="1166"/>
                    <a:pt x="1108" y="1225"/>
                    <a:pt x="1199" y="1225"/>
                  </a:cubicBezTo>
                  <a:cubicBezTo>
                    <a:pt x="1271" y="1225"/>
                    <a:pt x="1342" y="1187"/>
                    <a:pt x="1360" y="1105"/>
                  </a:cubicBezTo>
                  <a:cubicBezTo>
                    <a:pt x="1412" y="832"/>
                    <a:pt x="1487" y="494"/>
                    <a:pt x="1767" y="364"/>
                  </a:cubicBezTo>
                  <a:cubicBezTo>
                    <a:pt x="1817" y="340"/>
                    <a:pt x="1865" y="329"/>
                    <a:pt x="1911" y="329"/>
                  </a:cubicBezTo>
                  <a:close/>
                  <a:moveTo>
                    <a:pt x="1908" y="1"/>
                  </a:moveTo>
                  <a:cubicBezTo>
                    <a:pt x="1779" y="1"/>
                    <a:pt x="1648" y="39"/>
                    <a:pt x="1531" y="115"/>
                  </a:cubicBezTo>
                  <a:cubicBezTo>
                    <a:pt x="1354" y="224"/>
                    <a:pt x="1241" y="388"/>
                    <a:pt x="1162" y="569"/>
                  </a:cubicBezTo>
                  <a:cubicBezTo>
                    <a:pt x="1031" y="447"/>
                    <a:pt x="849" y="373"/>
                    <a:pt x="669" y="373"/>
                  </a:cubicBezTo>
                  <a:cubicBezTo>
                    <a:pt x="536" y="373"/>
                    <a:pt x="404" y="414"/>
                    <a:pt x="294" y="507"/>
                  </a:cubicBezTo>
                  <a:cubicBezTo>
                    <a:pt x="69" y="695"/>
                    <a:pt x="0" y="1013"/>
                    <a:pt x="62" y="1293"/>
                  </a:cubicBezTo>
                  <a:cubicBezTo>
                    <a:pt x="123" y="1591"/>
                    <a:pt x="335" y="1844"/>
                    <a:pt x="551" y="2049"/>
                  </a:cubicBezTo>
                  <a:cubicBezTo>
                    <a:pt x="736" y="2225"/>
                    <a:pt x="1000" y="2452"/>
                    <a:pt x="1274" y="2452"/>
                  </a:cubicBezTo>
                  <a:cubicBezTo>
                    <a:pt x="1292" y="2452"/>
                    <a:pt x="1311" y="2451"/>
                    <a:pt x="1330" y="2448"/>
                  </a:cubicBezTo>
                  <a:cubicBezTo>
                    <a:pt x="1378" y="2445"/>
                    <a:pt x="1422" y="2424"/>
                    <a:pt x="1453" y="2390"/>
                  </a:cubicBezTo>
                  <a:cubicBezTo>
                    <a:pt x="1456" y="2387"/>
                    <a:pt x="1466" y="2387"/>
                    <a:pt x="1470" y="2380"/>
                  </a:cubicBezTo>
                  <a:cubicBezTo>
                    <a:pt x="1740" y="2199"/>
                    <a:pt x="1982" y="1984"/>
                    <a:pt x="2198" y="1738"/>
                  </a:cubicBezTo>
                  <a:cubicBezTo>
                    <a:pt x="2396" y="1498"/>
                    <a:pt x="2574" y="1228"/>
                    <a:pt x="2611" y="911"/>
                  </a:cubicBezTo>
                  <a:cubicBezTo>
                    <a:pt x="2645" y="634"/>
                    <a:pt x="2550" y="337"/>
                    <a:pt x="2334" y="156"/>
                  </a:cubicBezTo>
                  <a:cubicBezTo>
                    <a:pt x="2209" y="52"/>
                    <a:pt x="2059" y="1"/>
                    <a:pt x="19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50" name="Google Shape;3250;p43"/>
          <p:cNvGrpSpPr/>
          <p:nvPr/>
        </p:nvGrpSpPr>
        <p:grpSpPr>
          <a:xfrm>
            <a:off x="7460032" y="165102"/>
            <a:ext cx="832667" cy="547903"/>
            <a:chOff x="7460032" y="165102"/>
            <a:chExt cx="832667" cy="547903"/>
          </a:xfrm>
        </p:grpSpPr>
        <p:sp>
          <p:nvSpPr>
            <p:cNvPr id="3251" name="Google Shape;3251;p43"/>
            <p:cNvSpPr/>
            <p:nvPr/>
          </p:nvSpPr>
          <p:spPr>
            <a:xfrm rot="1500162">
              <a:off x="7630711" y="375178"/>
              <a:ext cx="201399" cy="138904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2" name="Google Shape;3252;p43"/>
            <p:cNvSpPr/>
            <p:nvPr/>
          </p:nvSpPr>
          <p:spPr>
            <a:xfrm rot="1500162">
              <a:off x="7824885" y="337824"/>
              <a:ext cx="295130" cy="178505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3" name="Google Shape;3253;p43"/>
            <p:cNvSpPr/>
            <p:nvPr/>
          </p:nvSpPr>
          <p:spPr>
            <a:xfrm rot="1500162">
              <a:off x="7489674" y="300318"/>
              <a:ext cx="137844" cy="133678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4" name="Google Shape;3254;p43"/>
            <p:cNvSpPr/>
            <p:nvPr/>
          </p:nvSpPr>
          <p:spPr>
            <a:xfrm rot="1500162">
              <a:off x="7647156" y="248241"/>
              <a:ext cx="256560" cy="211673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5" name="Google Shape;3255;p43"/>
            <p:cNvSpPr/>
            <p:nvPr/>
          </p:nvSpPr>
          <p:spPr>
            <a:xfrm rot="1500162">
              <a:off x="8050277" y="412076"/>
              <a:ext cx="172237" cy="121898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6" name="Google Shape;3256;p43"/>
            <p:cNvSpPr/>
            <p:nvPr/>
          </p:nvSpPr>
          <p:spPr>
            <a:xfrm rot="1500162">
              <a:off x="7582769" y="182979"/>
              <a:ext cx="122620" cy="128893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7" name="Google Shape;3257;p43"/>
            <p:cNvSpPr/>
            <p:nvPr/>
          </p:nvSpPr>
          <p:spPr>
            <a:xfrm rot="1500162">
              <a:off x="7476513" y="348526"/>
              <a:ext cx="62852" cy="57532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8" name="Google Shape;3258;p43"/>
            <p:cNvSpPr/>
            <p:nvPr/>
          </p:nvSpPr>
          <p:spPr>
            <a:xfrm rot="1500162">
              <a:off x="7503072" y="309053"/>
              <a:ext cx="220176" cy="149518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9" name="Google Shape;3259;p43"/>
            <p:cNvSpPr/>
            <p:nvPr/>
          </p:nvSpPr>
          <p:spPr>
            <a:xfrm rot="1500162">
              <a:off x="8181767" y="472994"/>
              <a:ext cx="77413" cy="75623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0" name="Google Shape;3260;p43"/>
            <p:cNvSpPr/>
            <p:nvPr/>
          </p:nvSpPr>
          <p:spPr>
            <a:xfrm rot="1500162">
              <a:off x="7813892" y="440593"/>
              <a:ext cx="269091" cy="173359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1" name="Google Shape;3261;p43"/>
            <p:cNvSpPr/>
            <p:nvPr/>
          </p:nvSpPr>
          <p:spPr>
            <a:xfrm rot="1500162">
              <a:off x="8037058" y="611825"/>
              <a:ext cx="108097" cy="73332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2" name="Google Shape;3262;p43"/>
            <p:cNvSpPr/>
            <p:nvPr/>
          </p:nvSpPr>
          <p:spPr>
            <a:xfrm rot="1500162">
              <a:off x="8005276" y="478535"/>
              <a:ext cx="210690" cy="181400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3" name="Google Shape;3263;p43"/>
            <p:cNvSpPr/>
            <p:nvPr/>
          </p:nvSpPr>
          <p:spPr>
            <a:xfrm rot="1500162">
              <a:off x="7831569" y="533815"/>
              <a:ext cx="91974" cy="52587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4" name="Google Shape;3264;p43"/>
            <p:cNvSpPr/>
            <p:nvPr/>
          </p:nvSpPr>
          <p:spPr>
            <a:xfrm rot="1500162">
              <a:off x="7510059" y="299928"/>
              <a:ext cx="742276" cy="278251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5" name="Google Shape;3265;p43"/>
            <p:cNvSpPr/>
            <p:nvPr/>
          </p:nvSpPr>
          <p:spPr>
            <a:xfrm rot="1500162">
              <a:off x="7636763" y="246673"/>
              <a:ext cx="271785" cy="219030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6" name="Google Shape;3266;p43"/>
            <p:cNvSpPr/>
            <p:nvPr/>
          </p:nvSpPr>
          <p:spPr>
            <a:xfrm rot="1500162">
              <a:off x="7806035" y="335391"/>
              <a:ext cx="317928" cy="184817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7" name="Google Shape;3267;p43"/>
            <p:cNvSpPr/>
            <p:nvPr/>
          </p:nvSpPr>
          <p:spPr>
            <a:xfrm rot="1500162">
              <a:off x="7671916" y="495970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8" name="Google Shape;3268;p43"/>
            <p:cNvSpPr/>
            <p:nvPr/>
          </p:nvSpPr>
          <p:spPr>
            <a:xfrm rot="1500162">
              <a:off x="7584426" y="454976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9" name="Google Shape;3269;p43"/>
            <p:cNvSpPr/>
            <p:nvPr/>
          </p:nvSpPr>
          <p:spPr>
            <a:xfrm rot="1500162">
              <a:off x="7500295" y="304456"/>
              <a:ext cx="237236" cy="156473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0" name="Google Shape;3270;p43"/>
            <p:cNvSpPr/>
            <p:nvPr/>
          </p:nvSpPr>
          <p:spPr>
            <a:xfrm rot="1500162">
              <a:off x="8023192" y="658764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1" name="Google Shape;3271;p43"/>
            <p:cNvSpPr/>
            <p:nvPr/>
          </p:nvSpPr>
          <p:spPr>
            <a:xfrm rot="1500162">
              <a:off x="7953113" y="626573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2" name="Google Shape;3272;p43"/>
            <p:cNvSpPr/>
            <p:nvPr/>
          </p:nvSpPr>
          <p:spPr>
            <a:xfrm rot="1500162">
              <a:off x="7807042" y="434101"/>
              <a:ext cx="286581" cy="180153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3" name="Google Shape;3273;p43"/>
            <p:cNvSpPr/>
            <p:nvPr/>
          </p:nvSpPr>
          <p:spPr>
            <a:xfrm rot="1500162">
              <a:off x="7996108" y="470059"/>
              <a:ext cx="219318" cy="197079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4" name="Google Shape;3274;p43"/>
            <p:cNvSpPr/>
            <p:nvPr/>
          </p:nvSpPr>
          <p:spPr>
            <a:xfrm rot="1500162">
              <a:off x="7784571" y="547416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5" name="Google Shape;3275;p43"/>
            <p:cNvSpPr/>
            <p:nvPr/>
          </p:nvSpPr>
          <p:spPr>
            <a:xfrm rot="1500162">
              <a:off x="7716637" y="516289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6" name="Google Shape;3276;p43"/>
            <p:cNvSpPr/>
            <p:nvPr/>
          </p:nvSpPr>
          <p:spPr>
            <a:xfrm rot="1500162">
              <a:off x="7625204" y="369953"/>
              <a:ext cx="216663" cy="145096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7" name="Google Shape;3277;p43"/>
            <p:cNvSpPr/>
            <p:nvPr/>
          </p:nvSpPr>
          <p:spPr>
            <a:xfrm rot="1500162">
              <a:off x="7587071" y="185324"/>
              <a:ext cx="123947" cy="136090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8" name="Google Shape;3278;p43"/>
            <p:cNvSpPr/>
            <p:nvPr/>
          </p:nvSpPr>
          <p:spPr>
            <a:xfrm rot="1500162">
              <a:off x="8037487" y="410558"/>
              <a:ext cx="190507" cy="128733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9" name="Google Shape;3279;p43"/>
            <p:cNvSpPr/>
            <p:nvPr/>
          </p:nvSpPr>
          <p:spPr>
            <a:xfrm rot="1500162">
              <a:off x="7476480" y="342099"/>
              <a:ext cx="71674" cy="72930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0" name="Google Shape;3280;p43"/>
            <p:cNvSpPr/>
            <p:nvPr/>
          </p:nvSpPr>
          <p:spPr>
            <a:xfrm rot="1500162">
              <a:off x="7904335" y="603424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1" name="Google Shape;3281;p43"/>
            <p:cNvSpPr/>
            <p:nvPr/>
          </p:nvSpPr>
          <p:spPr>
            <a:xfrm rot="1500162">
              <a:off x="7843794" y="575573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" name="Google Shape;3282;p43"/>
            <p:cNvSpPr/>
            <p:nvPr/>
          </p:nvSpPr>
          <p:spPr>
            <a:xfrm rot="1500162">
              <a:off x="7828036" y="528351"/>
              <a:ext cx="106106" cy="59381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3" name="Google Shape;3283;p43"/>
            <p:cNvSpPr/>
            <p:nvPr/>
          </p:nvSpPr>
          <p:spPr>
            <a:xfrm rot="1500162">
              <a:off x="8173180" y="465387"/>
              <a:ext cx="88773" cy="94238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4" name="Google Shape;3284;p43"/>
            <p:cNvSpPr/>
            <p:nvPr/>
          </p:nvSpPr>
          <p:spPr>
            <a:xfrm rot="1500162">
              <a:off x="8119789" y="703759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5" name="Google Shape;3285;p43"/>
            <p:cNvSpPr/>
            <p:nvPr/>
          </p:nvSpPr>
          <p:spPr>
            <a:xfrm rot="1500162">
              <a:off x="8069031" y="680733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6" name="Google Shape;3286;p43"/>
            <p:cNvSpPr/>
            <p:nvPr/>
          </p:nvSpPr>
          <p:spPr>
            <a:xfrm rot="1500162">
              <a:off x="8031582" y="605753"/>
              <a:ext cx="123556" cy="79885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87" name="Google Shape;3287;p43"/>
          <p:cNvGrpSpPr/>
          <p:nvPr/>
        </p:nvGrpSpPr>
        <p:grpSpPr>
          <a:xfrm>
            <a:off x="4961815" y="3177565"/>
            <a:ext cx="328020" cy="856015"/>
            <a:chOff x="4961815" y="3122190"/>
            <a:chExt cx="328020" cy="856015"/>
          </a:xfrm>
        </p:grpSpPr>
        <p:sp>
          <p:nvSpPr>
            <p:cNvPr id="3288" name="Google Shape;3288;p43"/>
            <p:cNvSpPr/>
            <p:nvPr/>
          </p:nvSpPr>
          <p:spPr>
            <a:xfrm rot="-5059525">
              <a:off x="4713158" y="3425774"/>
              <a:ext cx="825333" cy="24884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9" name="Google Shape;3289;p43"/>
            <p:cNvSpPr/>
            <p:nvPr/>
          </p:nvSpPr>
          <p:spPr>
            <a:xfrm rot="-5059525">
              <a:off x="5040076" y="3321488"/>
              <a:ext cx="69006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0" name="Google Shape;3290;p43"/>
            <p:cNvSpPr/>
            <p:nvPr/>
          </p:nvSpPr>
          <p:spPr>
            <a:xfrm rot="-5059525">
              <a:off x="5011151" y="3844929"/>
              <a:ext cx="66098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1" name="Google Shape;3291;p43"/>
            <p:cNvSpPr/>
            <p:nvPr/>
          </p:nvSpPr>
          <p:spPr>
            <a:xfrm rot="-5059525">
              <a:off x="5242418" y="3145974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2" name="Google Shape;3292;p43"/>
            <p:cNvSpPr/>
            <p:nvPr/>
          </p:nvSpPr>
          <p:spPr>
            <a:xfrm rot="-5059525">
              <a:off x="5194218" y="3623975"/>
              <a:ext cx="72341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3" name="Google Shape;3293;p43"/>
            <p:cNvSpPr/>
            <p:nvPr/>
          </p:nvSpPr>
          <p:spPr>
            <a:xfrm rot="-5059525">
              <a:off x="5070201" y="3423062"/>
              <a:ext cx="66654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4" name="Google Shape;3294;p43"/>
            <p:cNvSpPr/>
            <p:nvPr/>
          </p:nvSpPr>
          <p:spPr>
            <a:xfrm rot="-5059525">
              <a:off x="5145825" y="3521614"/>
              <a:ext cx="66098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5" name="Google Shape;3295;p43"/>
            <p:cNvSpPr/>
            <p:nvPr/>
          </p:nvSpPr>
          <p:spPr>
            <a:xfrm rot="-5059525">
              <a:off x="5141468" y="3160038"/>
              <a:ext cx="66355" cy="2828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6" name="Google Shape;3296;p43"/>
            <p:cNvSpPr/>
            <p:nvPr/>
          </p:nvSpPr>
          <p:spPr>
            <a:xfrm rot="-5059525">
              <a:off x="5102892" y="3727485"/>
              <a:ext cx="66954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7" name="Google Shape;3297;p43"/>
            <p:cNvSpPr/>
            <p:nvPr/>
          </p:nvSpPr>
          <p:spPr>
            <a:xfrm rot="-5059525">
              <a:off x="4971229" y="3901429"/>
              <a:ext cx="66227" cy="28395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8" name="Google Shape;3298;p43"/>
            <p:cNvSpPr/>
            <p:nvPr/>
          </p:nvSpPr>
          <p:spPr>
            <a:xfrm rot="-5059525">
              <a:off x="5035673" y="3546214"/>
              <a:ext cx="65799" cy="27096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9" name="Google Shape;3299;p43"/>
            <p:cNvSpPr/>
            <p:nvPr/>
          </p:nvSpPr>
          <p:spPr>
            <a:xfrm rot="-5059525">
              <a:off x="5029642" y="3402933"/>
              <a:ext cx="51305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0" name="Google Shape;3300;p43"/>
            <p:cNvSpPr/>
            <p:nvPr/>
          </p:nvSpPr>
          <p:spPr>
            <a:xfrm rot="-5059525">
              <a:off x="4965846" y="3643553"/>
              <a:ext cx="67509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1" name="Google Shape;3301;p43"/>
            <p:cNvSpPr/>
            <p:nvPr/>
          </p:nvSpPr>
          <p:spPr>
            <a:xfrm rot="-5059525">
              <a:off x="5008148" y="3241591"/>
              <a:ext cx="64901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2" name="Google Shape;3302;p43"/>
            <p:cNvSpPr/>
            <p:nvPr/>
          </p:nvSpPr>
          <p:spPr>
            <a:xfrm rot="-5059525">
              <a:off x="5145495" y="3897065"/>
              <a:ext cx="69134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3" name="Google Shape;3303;p43"/>
            <p:cNvSpPr/>
            <p:nvPr/>
          </p:nvSpPr>
          <p:spPr>
            <a:xfrm rot="-5059525">
              <a:off x="5151330" y="3761179"/>
              <a:ext cx="70160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4" name="Google Shape;3304;p43"/>
            <p:cNvSpPr/>
            <p:nvPr/>
          </p:nvSpPr>
          <p:spPr>
            <a:xfrm rot="-5059525">
              <a:off x="5087602" y="3150800"/>
              <a:ext cx="27491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5" name="Google Shape;3305;p43"/>
            <p:cNvSpPr/>
            <p:nvPr/>
          </p:nvSpPr>
          <p:spPr>
            <a:xfrm rot="-5059525">
              <a:off x="5191078" y="3408907"/>
              <a:ext cx="64175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6" name="Google Shape;3306;p43"/>
            <p:cNvSpPr/>
            <p:nvPr/>
          </p:nvSpPr>
          <p:spPr>
            <a:xfrm rot="-5059525">
              <a:off x="5211484" y="3497729"/>
              <a:ext cx="72212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7" name="Google Shape;3307;p43"/>
            <p:cNvSpPr/>
            <p:nvPr/>
          </p:nvSpPr>
          <p:spPr>
            <a:xfrm rot="-5059525">
              <a:off x="5088290" y="3225522"/>
              <a:ext cx="76018" cy="29333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8" name="Google Shape;3308;p43"/>
            <p:cNvSpPr/>
            <p:nvPr/>
          </p:nvSpPr>
          <p:spPr>
            <a:xfrm rot="-5059525">
              <a:off x="5065304" y="3834575"/>
              <a:ext cx="73965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9" name="Google Shape;3309;p43"/>
            <p:cNvSpPr/>
            <p:nvPr/>
          </p:nvSpPr>
          <p:spPr>
            <a:xfrm rot="-5059525">
              <a:off x="4984077" y="3502943"/>
              <a:ext cx="60925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0" name="Google Shape;3310;p43"/>
            <p:cNvSpPr/>
            <p:nvPr/>
          </p:nvSpPr>
          <p:spPr>
            <a:xfrm rot="-5059525">
              <a:off x="5002427" y="3706036"/>
              <a:ext cx="66654" cy="27529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1" name="Google Shape;3311;p43"/>
            <p:cNvSpPr/>
            <p:nvPr/>
          </p:nvSpPr>
          <p:spPr>
            <a:xfrm rot="-5059525">
              <a:off x="5079232" y="3638345"/>
              <a:ext cx="72811" cy="27962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2" name="Google Shape;3312;p43"/>
            <p:cNvSpPr/>
            <p:nvPr/>
          </p:nvSpPr>
          <p:spPr>
            <a:xfrm rot="-5059525">
              <a:off x="5224674" y="3234347"/>
              <a:ext cx="73110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3" name="Google Shape;3313;p43"/>
            <p:cNvSpPr/>
            <p:nvPr/>
          </p:nvSpPr>
          <p:spPr>
            <a:xfrm rot="-5059525">
              <a:off x="5120701" y="3344710"/>
              <a:ext cx="76274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4" name="Google Shape;3314;p43"/>
            <p:cNvSpPr/>
            <p:nvPr/>
          </p:nvSpPr>
          <p:spPr>
            <a:xfrm rot="-5059525">
              <a:off x="5175885" y="3273867"/>
              <a:ext cx="62550" cy="2561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>
            <a:off x="5805618" y="1906185"/>
            <a:ext cx="831582" cy="424083"/>
            <a:chOff x="7485793" y="180935"/>
            <a:chExt cx="831582" cy="424083"/>
          </a:xfrm>
        </p:grpSpPr>
        <p:sp>
          <p:nvSpPr>
            <p:cNvPr id="3316" name="Google Shape;3316;p43"/>
            <p:cNvSpPr/>
            <p:nvPr/>
          </p:nvSpPr>
          <p:spPr>
            <a:xfrm rot="762450">
              <a:off x="7660971" y="360870"/>
              <a:ext cx="201401" cy="138903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7" name="Google Shape;3317;p43"/>
            <p:cNvSpPr/>
            <p:nvPr/>
          </p:nvSpPr>
          <p:spPr>
            <a:xfrm rot="762450">
              <a:off x="7845877" y="272587"/>
              <a:ext cx="295133" cy="178504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8" name="Google Shape;3318;p43"/>
            <p:cNvSpPr/>
            <p:nvPr/>
          </p:nvSpPr>
          <p:spPr>
            <a:xfrm rot="762450">
              <a:off x="7507400" y="324590"/>
              <a:ext cx="137846" cy="133677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 rot="762450">
              <a:off x="7657121" y="226634"/>
              <a:ext cx="256562" cy="211671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0" name="Google Shape;3320;p43"/>
            <p:cNvSpPr/>
            <p:nvPr/>
          </p:nvSpPr>
          <p:spPr>
            <a:xfrm rot="762450">
              <a:off x="8077295" y="310871"/>
              <a:ext cx="172239" cy="121897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1" name="Google Shape;3321;p43"/>
            <p:cNvSpPr/>
            <p:nvPr/>
          </p:nvSpPr>
          <p:spPr>
            <a:xfrm rot="762450">
              <a:off x="7573036" y="191793"/>
              <a:ext cx="122621" cy="128892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2" name="Google Shape;3322;p43"/>
            <p:cNvSpPr/>
            <p:nvPr/>
          </p:nvSpPr>
          <p:spPr>
            <a:xfrm rot="762450">
              <a:off x="7497561" y="383353"/>
              <a:ext cx="62852" cy="57531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3" name="Google Shape;3323;p43"/>
            <p:cNvSpPr/>
            <p:nvPr/>
          </p:nvSpPr>
          <p:spPr>
            <a:xfrm rot="762450">
              <a:off x="7523093" y="321323"/>
              <a:ext cx="220178" cy="149517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4" name="Google Shape;3324;p43"/>
            <p:cNvSpPr/>
            <p:nvPr/>
          </p:nvSpPr>
          <p:spPr>
            <a:xfrm rot="762450">
              <a:off x="8214902" y="353017"/>
              <a:ext cx="77414" cy="75623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5" name="Google Shape;3325;p43"/>
            <p:cNvSpPr/>
            <p:nvPr/>
          </p:nvSpPr>
          <p:spPr>
            <a:xfrm rot="762450">
              <a:off x="7856773" y="378171"/>
              <a:ext cx="269094" cy="173357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6" name="Google Shape;3326;p43"/>
            <p:cNvSpPr/>
            <p:nvPr/>
          </p:nvSpPr>
          <p:spPr>
            <a:xfrm rot="762450">
              <a:off x="8102483" y="516240"/>
              <a:ext cx="108098" cy="73331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7" name="Google Shape;3327;p43"/>
            <p:cNvSpPr/>
            <p:nvPr/>
          </p:nvSpPr>
          <p:spPr>
            <a:xfrm rot="762450">
              <a:off x="8053373" y="380612"/>
              <a:ext cx="210692" cy="181398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8" name="Google Shape;3328;p43"/>
            <p:cNvSpPr/>
            <p:nvPr/>
          </p:nvSpPr>
          <p:spPr>
            <a:xfrm rot="762450">
              <a:off x="7883071" y="485735"/>
              <a:ext cx="91975" cy="52586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9" name="Google Shape;3329;p43"/>
            <p:cNvSpPr/>
            <p:nvPr/>
          </p:nvSpPr>
          <p:spPr>
            <a:xfrm rot="762450">
              <a:off x="7535693" y="253853"/>
              <a:ext cx="742282" cy="27824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0" name="Google Shape;3330;p43"/>
            <p:cNvSpPr/>
            <p:nvPr/>
          </p:nvSpPr>
          <p:spPr>
            <a:xfrm rot="762450">
              <a:off x="7647242" y="225610"/>
              <a:ext cx="271788" cy="219029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1" name="Google Shape;3331;p43"/>
            <p:cNvSpPr/>
            <p:nvPr/>
          </p:nvSpPr>
          <p:spPr>
            <a:xfrm rot="762450">
              <a:off x="7827352" y="271725"/>
              <a:ext cx="317931" cy="184815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2" name="Google Shape;3332;p43"/>
            <p:cNvSpPr/>
            <p:nvPr/>
          </p:nvSpPr>
          <p:spPr>
            <a:xfrm rot="762450">
              <a:off x="7714330" y="491757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3" name="Google Shape;3333;p43"/>
            <p:cNvSpPr/>
            <p:nvPr/>
          </p:nvSpPr>
          <p:spPr>
            <a:xfrm rot="762450">
              <a:off x="7620126" y="470423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4" name="Google Shape;3334;p43"/>
            <p:cNvSpPr/>
            <p:nvPr/>
          </p:nvSpPr>
          <p:spPr>
            <a:xfrm rot="762450">
              <a:off x="7519945" y="315527"/>
              <a:ext cx="237238" cy="156472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5" name="Google Shape;3335;p43"/>
            <p:cNvSpPr/>
            <p:nvPr/>
          </p:nvSpPr>
          <p:spPr>
            <a:xfrm rot="762450">
              <a:off x="8092268" y="576478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6" name="Google Shape;3336;p43"/>
            <p:cNvSpPr/>
            <p:nvPr/>
          </p:nvSpPr>
          <p:spPr>
            <a:xfrm rot="762450">
              <a:off x="8016917" y="559725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7" name="Google Shape;3337;p43"/>
            <p:cNvSpPr/>
            <p:nvPr/>
          </p:nvSpPr>
          <p:spPr>
            <a:xfrm rot="762450">
              <a:off x="7849220" y="371347"/>
              <a:ext cx="286583" cy="180152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8" name="Google Shape;3338;p43"/>
            <p:cNvSpPr/>
            <p:nvPr/>
          </p:nvSpPr>
          <p:spPr>
            <a:xfrm rot="762450">
              <a:off x="8044180" y="373184"/>
              <a:ext cx="219320" cy="197078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9" name="Google Shape;3339;p43"/>
            <p:cNvSpPr/>
            <p:nvPr/>
          </p:nvSpPr>
          <p:spPr>
            <a:xfrm rot="762450">
              <a:off x="7835411" y="518530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0" name="Google Shape;3340;p43"/>
            <p:cNvSpPr/>
            <p:nvPr/>
          </p:nvSpPr>
          <p:spPr>
            <a:xfrm rot="762450">
              <a:off x="7762379" y="502331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1" name="Google Shape;3341;p43"/>
            <p:cNvSpPr/>
            <p:nvPr/>
          </p:nvSpPr>
          <p:spPr>
            <a:xfrm rot="762450">
              <a:off x="7654962" y="355241"/>
              <a:ext cx="216665" cy="145094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2" name="Google Shape;3342;p43"/>
            <p:cNvSpPr/>
            <p:nvPr/>
          </p:nvSpPr>
          <p:spPr>
            <a:xfrm rot="762450">
              <a:off x="7578490" y="192944"/>
              <a:ext cx="123948" cy="136089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3" name="Google Shape;3343;p43"/>
            <p:cNvSpPr/>
            <p:nvPr/>
          </p:nvSpPr>
          <p:spPr>
            <a:xfrm rot="762450">
              <a:off x="8064993" y="310088"/>
              <a:ext cx="190509" cy="128732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4" name="Google Shape;3344;p43"/>
            <p:cNvSpPr/>
            <p:nvPr/>
          </p:nvSpPr>
          <p:spPr>
            <a:xfrm rot="762450">
              <a:off x="7497698" y="375965"/>
              <a:ext cx="71675" cy="72929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5" name="Google Shape;3345;p43"/>
            <p:cNvSpPr/>
            <p:nvPr/>
          </p:nvSpPr>
          <p:spPr>
            <a:xfrm rot="762450">
              <a:off x="7964347" y="547678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6" name="Google Shape;3346;p43"/>
            <p:cNvSpPr/>
            <p:nvPr/>
          </p:nvSpPr>
          <p:spPr>
            <a:xfrm rot="762450">
              <a:off x="7899246" y="533184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7" name="Google Shape;3347;p43"/>
            <p:cNvSpPr/>
            <p:nvPr/>
          </p:nvSpPr>
          <p:spPr>
            <a:xfrm rot="762450">
              <a:off x="7879017" y="479566"/>
              <a:ext cx="106107" cy="59381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8" name="Google Shape;3348;p43"/>
            <p:cNvSpPr/>
            <p:nvPr/>
          </p:nvSpPr>
          <p:spPr>
            <a:xfrm rot="762450">
              <a:off x="8206744" y="345990"/>
              <a:ext cx="88774" cy="94237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9" name="Google Shape;3349;p43"/>
            <p:cNvSpPr/>
            <p:nvPr/>
          </p:nvSpPr>
          <p:spPr>
            <a:xfrm rot="762450">
              <a:off x="8196234" y="599895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0" name="Google Shape;3350;p43"/>
            <p:cNvSpPr/>
            <p:nvPr/>
          </p:nvSpPr>
          <p:spPr>
            <a:xfrm rot="762450">
              <a:off x="8141705" y="587912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1" name="Google Shape;3351;p43"/>
            <p:cNvSpPr/>
            <p:nvPr/>
          </p:nvSpPr>
          <p:spPr>
            <a:xfrm rot="762450">
              <a:off x="8096360" y="509752"/>
              <a:ext cx="123558" cy="79884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52" name="Google Shape;3352;p43"/>
          <p:cNvSpPr/>
          <p:nvPr/>
        </p:nvSpPr>
        <p:spPr>
          <a:xfrm rot="-5400000">
            <a:off x="8209632" y="2748484"/>
            <a:ext cx="917710" cy="1878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53" name="Google Shape;3353;p43"/>
          <p:cNvGrpSpPr/>
          <p:nvPr/>
        </p:nvGrpSpPr>
        <p:grpSpPr>
          <a:xfrm>
            <a:off x="7963455" y="1567603"/>
            <a:ext cx="611092" cy="547891"/>
            <a:chOff x="7761580" y="1767253"/>
            <a:chExt cx="611092" cy="547891"/>
          </a:xfrm>
        </p:grpSpPr>
        <p:sp>
          <p:nvSpPr>
            <p:cNvPr id="3354" name="Google Shape;3354;p43"/>
            <p:cNvSpPr/>
            <p:nvPr/>
          </p:nvSpPr>
          <p:spPr>
            <a:xfrm>
              <a:off x="7761580" y="1767253"/>
              <a:ext cx="611092" cy="547891"/>
            </a:xfrm>
            <a:custGeom>
              <a:avLst/>
              <a:gdLst/>
              <a:ahLst/>
              <a:cxnLst/>
              <a:rect l="l" t="t" r="r" b="b"/>
              <a:pathLst>
                <a:path w="9801" h="8787" extrusionOk="0">
                  <a:moveTo>
                    <a:pt x="8068" y="0"/>
                  </a:moveTo>
                  <a:cubicBezTo>
                    <a:pt x="8068" y="0"/>
                    <a:pt x="0" y="957"/>
                    <a:pt x="62" y="1196"/>
                  </a:cubicBezTo>
                  <a:cubicBezTo>
                    <a:pt x="120" y="1435"/>
                    <a:pt x="893" y="8786"/>
                    <a:pt x="1074" y="8786"/>
                  </a:cubicBezTo>
                  <a:cubicBezTo>
                    <a:pt x="1075" y="8786"/>
                    <a:pt x="1076" y="8786"/>
                    <a:pt x="1077" y="8786"/>
                  </a:cubicBezTo>
                  <a:cubicBezTo>
                    <a:pt x="1258" y="8724"/>
                    <a:pt x="9800" y="7829"/>
                    <a:pt x="9800" y="7829"/>
                  </a:cubicBezTo>
                  <a:lnTo>
                    <a:pt x="8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7889583" y="1884040"/>
              <a:ext cx="291549" cy="332838"/>
            </a:xfrm>
            <a:custGeom>
              <a:avLst/>
              <a:gdLst/>
              <a:ahLst/>
              <a:cxnLst/>
              <a:rect l="l" t="t" r="r" b="b"/>
              <a:pathLst>
                <a:path w="4676" h="5338" extrusionOk="0">
                  <a:moveTo>
                    <a:pt x="835" y="0"/>
                  </a:moveTo>
                  <a:lnTo>
                    <a:pt x="168" y="1620"/>
                  </a:lnTo>
                  <a:lnTo>
                    <a:pt x="336" y="1674"/>
                  </a:lnTo>
                  <a:cubicBezTo>
                    <a:pt x="917" y="776"/>
                    <a:pt x="1429" y="284"/>
                    <a:pt x="2065" y="284"/>
                  </a:cubicBezTo>
                  <a:lnTo>
                    <a:pt x="3726" y="284"/>
                  </a:lnTo>
                  <a:lnTo>
                    <a:pt x="1" y="5157"/>
                  </a:lnTo>
                  <a:lnTo>
                    <a:pt x="1" y="5338"/>
                  </a:lnTo>
                  <a:lnTo>
                    <a:pt x="4016" y="5338"/>
                  </a:lnTo>
                  <a:lnTo>
                    <a:pt x="4675" y="3571"/>
                  </a:lnTo>
                  <a:lnTo>
                    <a:pt x="4518" y="3503"/>
                  </a:lnTo>
                  <a:cubicBezTo>
                    <a:pt x="3838" y="4750"/>
                    <a:pt x="3346" y="5054"/>
                    <a:pt x="2656" y="5054"/>
                  </a:cubicBezTo>
                  <a:lnTo>
                    <a:pt x="835" y="5054"/>
                  </a:lnTo>
                  <a:lnTo>
                    <a:pt x="4573" y="215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56" name="Google Shape;3356;p43"/>
          <p:cNvGrpSpPr/>
          <p:nvPr/>
        </p:nvGrpSpPr>
        <p:grpSpPr>
          <a:xfrm>
            <a:off x="84900" y="4195254"/>
            <a:ext cx="1070167" cy="917670"/>
            <a:chOff x="-53553" y="4146930"/>
            <a:chExt cx="1197859" cy="1027166"/>
          </a:xfrm>
        </p:grpSpPr>
        <p:sp>
          <p:nvSpPr>
            <p:cNvPr id="3357" name="Google Shape;3357;p43"/>
            <p:cNvSpPr/>
            <p:nvPr/>
          </p:nvSpPr>
          <p:spPr>
            <a:xfrm rot="-1377942">
              <a:off x="40620" y="4316618"/>
              <a:ext cx="1009513" cy="687789"/>
            </a:xfrm>
            <a:custGeom>
              <a:avLst/>
              <a:gdLst/>
              <a:ahLst/>
              <a:cxnLst/>
              <a:rect l="l" t="t" r="r" b="b"/>
              <a:pathLst>
                <a:path w="16756" h="11416" extrusionOk="0">
                  <a:moveTo>
                    <a:pt x="14739" y="0"/>
                  </a:moveTo>
                  <a:cubicBezTo>
                    <a:pt x="14179" y="0"/>
                    <a:pt x="13143" y="234"/>
                    <a:pt x="12546" y="1765"/>
                  </a:cubicBezTo>
                  <a:cubicBezTo>
                    <a:pt x="12368" y="2222"/>
                    <a:pt x="12238" y="2707"/>
                    <a:pt x="12135" y="3258"/>
                  </a:cubicBezTo>
                  <a:cubicBezTo>
                    <a:pt x="12042" y="3305"/>
                    <a:pt x="11948" y="3361"/>
                    <a:pt x="11864" y="3426"/>
                  </a:cubicBezTo>
                  <a:cubicBezTo>
                    <a:pt x="11444" y="3099"/>
                    <a:pt x="10931" y="2922"/>
                    <a:pt x="10371" y="2922"/>
                  </a:cubicBezTo>
                  <a:cubicBezTo>
                    <a:pt x="9867" y="2922"/>
                    <a:pt x="9381" y="3062"/>
                    <a:pt x="8952" y="3333"/>
                  </a:cubicBezTo>
                  <a:cubicBezTo>
                    <a:pt x="8551" y="3062"/>
                    <a:pt x="8084" y="2922"/>
                    <a:pt x="7589" y="2922"/>
                  </a:cubicBezTo>
                  <a:cubicBezTo>
                    <a:pt x="7356" y="2922"/>
                    <a:pt x="7123" y="2959"/>
                    <a:pt x="6898" y="3015"/>
                  </a:cubicBezTo>
                  <a:cubicBezTo>
                    <a:pt x="6852" y="2325"/>
                    <a:pt x="6581" y="1727"/>
                    <a:pt x="6105" y="1279"/>
                  </a:cubicBezTo>
                  <a:cubicBezTo>
                    <a:pt x="5592" y="794"/>
                    <a:pt x="4920" y="560"/>
                    <a:pt x="4061" y="560"/>
                  </a:cubicBezTo>
                  <a:cubicBezTo>
                    <a:pt x="3296" y="560"/>
                    <a:pt x="2586" y="766"/>
                    <a:pt x="1951" y="1167"/>
                  </a:cubicBezTo>
                  <a:cubicBezTo>
                    <a:pt x="1317" y="1568"/>
                    <a:pt x="831" y="2129"/>
                    <a:pt x="495" y="2829"/>
                  </a:cubicBezTo>
                  <a:cubicBezTo>
                    <a:pt x="169" y="3491"/>
                    <a:pt x="1" y="4238"/>
                    <a:pt x="1" y="5069"/>
                  </a:cubicBezTo>
                  <a:cubicBezTo>
                    <a:pt x="1" y="5759"/>
                    <a:pt x="169" y="6385"/>
                    <a:pt x="486" y="6926"/>
                  </a:cubicBezTo>
                  <a:cubicBezTo>
                    <a:pt x="813" y="7486"/>
                    <a:pt x="1279" y="7925"/>
                    <a:pt x="1867" y="8214"/>
                  </a:cubicBezTo>
                  <a:cubicBezTo>
                    <a:pt x="1718" y="8578"/>
                    <a:pt x="1653" y="8942"/>
                    <a:pt x="1653" y="9316"/>
                  </a:cubicBezTo>
                  <a:cubicBezTo>
                    <a:pt x="1653" y="9894"/>
                    <a:pt x="1867" y="10436"/>
                    <a:pt x="2269" y="10818"/>
                  </a:cubicBezTo>
                  <a:cubicBezTo>
                    <a:pt x="2661" y="11201"/>
                    <a:pt x="3174" y="11416"/>
                    <a:pt x="3762" y="11416"/>
                  </a:cubicBezTo>
                  <a:cubicBezTo>
                    <a:pt x="4294" y="11416"/>
                    <a:pt x="5302" y="11220"/>
                    <a:pt x="5974" y="9922"/>
                  </a:cubicBezTo>
                  <a:cubicBezTo>
                    <a:pt x="6189" y="9512"/>
                    <a:pt x="6366" y="9036"/>
                    <a:pt x="6516" y="8476"/>
                  </a:cubicBezTo>
                  <a:cubicBezTo>
                    <a:pt x="6786" y="8569"/>
                    <a:pt x="7085" y="8625"/>
                    <a:pt x="7403" y="8625"/>
                  </a:cubicBezTo>
                  <a:cubicBezTo>
                    <a:pt x="7907" y="8625"/>
                    <a:pt x="8373" y="8485"/>
                    <a:pt x="8775" y="8214"/>
                  </a:cubicBezTo>
                  <a:cubicBezTo>
                    <a:pt x="9185" y="8485"/>
                    <a:pt x="9652" y="8625"/>
                    <a:pt x="10193" y="8625"/>
                  </a:cubicBezTo>
                  <a:cubicBezTo>
                    <a:pt x="10660" y="8625"/>
                    <a:pt x="11089" y="8494"/>
                    <a:pt x="11481" y="8280"/>
                  </a:cubicBezTo>
                  <a:cubicBezTo>
                    <a:pt x="11836" y="8513"/>
                    <a:pt x="12256" y="8625"/>
                    <a:pt x="12686" y="8625"/>
                  </a:cubicBezTo>
                  <a:cubicBezTo>
                    <a:pt x="12919" y="8625"/>
                    <a:pt x="13143" y="8588"/>
                    <a:pt x="13348" y="8532"/>
                  </a:cubicBezTo>
                  <a:cubicBezTo>
                    <a:pt x="13563" y="8616"/>
                    <a:pt x="13796" y="8662"/>
                    <a:pt x="14039" y="8662"/>
                  </a:cubicBezTo>
                  <a:cubicBezTo>
                    <a:pt x="15028" y="8662"/>
                    <a:pt x="15775" y="7934"/>
                    <a:pt x="15775" y="6982"/>
                  </a:cubicBezTo>
                  <a:cubicBezTo>
                    <a:pt x="15775" y="6795"/>
                    <a:pt x="15756" y="6618"/>
                    <a:pt x="15710" y="6441"/>
                  </a:cubicBezTo>
                  <a:cubicBezTo>
                    <a:pt x="15672" y="6319"/>
                    <a:pt x="15644" y="6189"/>
                    <a:pt x="15626" y="6067"/>
                  </a:cubicBezTo>
                  <a:cubicBezTo>
                    <a:pt x="15915" y="5507"/>
                    <a:pt x="16167" y="4966"/>
                    <a:pt x="16363" y="4425"/>
                  </a:cubicBezTo>
                  <a:cubicBezTo>
                    <a:pt x="16634" y="3669"/>
                    <a:pt x="16755" y="2987"/>
                    <a:pt x="16755" y="2371"/>
                  </a:cubicBezTo>
                  <a:cubicBezTo>
                    <a:pt x="16755" y="1746"/>
                    <a:pt x="16606" y="1214"/>
                    <a:pt x="16316" y="822"/>
                  </a:cubicBezTo>
                  <a:cubicBezTo>
                    <a:pt x="15943" y="308"/>
                    <a:pt x="15355" y="0"/>
                    <a:pt x="1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8" name="Google Shape;3358;p43"/>
            <p:cNvSpPr/>
            <p:nvPr/>
          </p:nvSpPr>
          <p:spPr>
            <a:xfrm rot="-1377942">
              <a:off x="124297" y="4400300"/>
              <a:ext cx="839674" cy="520240"/>
            </a:xfrm>
            <a:custGeom>
              <a:avLst/>
              <a:gdLst/>
              <a:ahLst/>
              <a:cxnLst/>
              <a:rect l="l" t="t" r="r" b="b"/>
              <a:pathLst>
                <a:path w="13937" h="8635" extrusionOk="0">
                  <a:moveTo>
                    <a:pt x="13292" y="626"/>
                  </a:moveTo>
                  <a:cubicBezTo>
                    <a:pt x="13329" y="626"/>
                    <a:pt x="13357" y="673"/>
                    <a:pt x="13385" y="757"/>
                  </a:cubicBezTo>
                  <a:cubicBezTo>
                    <a:pt x="13404" y="841"/>
                    <a:pt x="13423" y="972"/>
                    <a:pt x="13423" y="1121"/>
                  </a:cubicBezTo>
                  <a:cubicBezTo>
                    <a:pt x="13423" y="1737"/>
                    <a:pt x="13189" y="2540"/>
                    <a:pt x="12732" y="3538"/>
                  </a:cubicBezTo>
                  <a:cubicBezTo>
                    <a:pt x="12769" y="2810"/>
                    <a:pt x="12844" y="2148"/>
                    <a:pt x="12956" y="1541"/>
                  </a:cubicBezTo>
                  <a:cubicBezTo>
                    <a:pt x="13059" y="934"/>
                    <a:pt x="13171" y="626"/>
                    <a:pt x="13292" y="626"/>
                  </a:cubicBezTo>
                  <a:close/>
                  <a:moveTo>
                    <a:pt x="6208" y="3604"/>
                  </a:moveTo>
                  <a:cubicBezTo>
                    <a:pt x="6198" y="3678"/>
                    <a:pt x="6189" y="3734"/>
                    <a:pt x="6189" y="3800"/>
                  </a:cubicBezTo>
                  <a:cubicBezTo>
                    <a:pt x="6189" y="3958"/>
                    <a:pt x="6217" y="4108"/>
                    <a:pt x="6292" y="4248"/>
                  </a:cubicBezTo>
                  <a:cubicBezTo>
                    <a:pt x="6357" y="4388"/>
                    <a:pt x="6450" y="4500"/>
                    <a:pt x="6581" y="4584"/>
                  </a:cubicBezTo>
                  <a:cubicBezTo>
                    <a:pt x="6544" y="4780"/>
                    <a:pt x="6488" y="4948"/>
                    <a:pt x="6385" y="5050"/>
                  </a:cubicBezTo>
                  <a:cubicBezTo>
                    <a:pt x="6292" y="5153"/>
                    <a:pt x="6170" y="5218"/>
                    <a:pt x="6049" y="5218"/>
                  </a:cubicBezTo>
                  <a:cubicBezTo>
                    <a:pt x="5928" y="5218"/>
                    <a:pt x="5825" y="5153"/>
                    <a:pt x="5732" y="5041"/>
                  </a:cubicBezTo>
                  <a:cubicBezTo>
                    <a:pt x="5638" y="4920"/>
                    <a:pt x="5601" y="4752"/>
                    <a:pt x="5601" y="4518"/>
                  </a:cubicBezTo>
                  <a:cubicBezTo>
                    <a:pt x="5601" y="4210"/>
                    <a:pt x="5657" y="3986"/>
                    <a:pt x="5769" y="3837"/>
                  </a:cubicBezTo>
                  <a:cubicBezTo>
                    <a:pt x="5872" y="3678"/>
                    <a:pt x="6012" y="3604"/>
                    <a:pt x="6170" y="3604"/>
                  </a:cubicBezTo>
                  <a:close/>
                  <a:moveTo>
                    <a:pt x="8998" y="3604"/>
                  </a:moveTo>
                  <a:cubicBezTo>
                    <a:pt x="8980" y="3678"/>
                    <a:pt x="8970" y="3734"/>
                    <a:pt x="8970" y="3800"/>
                  </a:cubicBezTo>
                  <a:cubicBezTo>
                    <a:pt x="8970" y="3958"/>
                    <a:pt x="9008" y="4108"/>
                    <a:pt x="9073" y="4248"/>
                  </a:cubicBezTo>
                  <a:cubicBezTo>
                    <a:pt x="9148" y="4388"/>
                    <a:pt x="9241" y="4500"/>
                    <a:pt x="9372" y="4584"/>
                  </a:cubicBezTo>
                  <a:cubicBezTo>
                    <a:pt x="9334" y="4780"/>
                    <a:pt x="9278" y="4948"/>
                    <a:pt x="9176" y="5050"/>
                  </a:cubicBezTo>
                  <a:cubicBezTo>
                    <a:pt x="9073" y="5153"/>
                    <a:pt x="8961" y="5218"/>
                    <a:pt x="8830" y="5218"/>
                  </a:cubicBezTo>
                  <a:cubicBezTo>
                    <a:pt x="8718" y="5218"/>
                    <a:pt x="8616" y="5153"/>
                    <a:pt x="8522" y="5041"/>
                  </a:cubicBezTo>
                  <a:cubicBezTo>
                    <a:pt x="8429" y="4920"/>
                    <a:pt x="8392" y="4752"/>
                    <a:pt x="8392" y="4518"/>
                  </a:cubicBezTo>
                  <a:cubicBezTo>
                    <a:pt x="8392" y="4210"/>
                    <a:pt x="8448" y="3986"/>
                    <a:pt x="8550" y="3837"/>
                  </a:cubicBezTo>
                  <a:cubicBezTo>
                    <a:pt x="8653" y="3678"/>
                    <a:pt x="8802" y="3604"/>
                    <a:pt x="8961" y="3604"/>
                  </a:cubicBezTo>
                  <a:close/>
                  <a:moveTo>
                    <a:pt x="11976" y="3548"/>
                  </a:moveTo>
                  <a:cubicBezTo>
                    <a:pt x="11976" y="3613"/>
                    <a:pt x="11957" y="3706"/>
                    <a:pt x="11957" y="3837"/>
                  </a:cubicBezTo>
                  <a:cubicBezTo>
                    <a:pt x="11957" y="4164"/>
                    <a:pt x="11985" y="4472"/>
                    <a:pt x="12013" y="4770"/>
                  </a:cubicBezTo>
                  <a:cubicBezTo>
                    <a:pt x="11901" y="4948"/>
                    <a:pt x="11799" y="5060"/>
                    <a:pt x="11724" y="5134"/>
                  </a:cubicBezTo>
                  <a:cubicBezTo>
                    <a:pt x="11640" y="5190"/>
                    <a:pt x="11575" y="5228"/>
                    <a:pt x="11491" y="5228"/>
                  </a:cubicBezTo>
                  <a:cubicBezTo>
                    <a:pt x="11285" y="5228"/>
                    <a:pt x="11173" y="5078"/>
                    <a:pt x="11173" y="4770"/>
                  </a:cubicBezTo>
                  <a:cubicBezTo>
                    <a:pt x="11192" y="4500"/>
                    <a:pt x="11276" y="4238"/>
                    <a:pt x="11407" y="4005"/>
                  </a:cubicBezTo>
                  <a:cubicBezTo>
                    <a:pt x="11565" y="3772"/>
                    <a:pt x="11752" y="3613"/>
                    <a:pt x="11976" y="3548"/>
                  </a:cubicBezTo>
                  <a:close/>
                  <a:moveTo>
                    <a:pt x="3155" y="6497"/>
                  </a:moveTo>
                  <a:cubicBezTo>
                    <a:pt x="3034" y="7048"/>
                    <a:pt x="2922" y="7431"/>
                    <a:pt x="2791" y="7673"/>
                  </a:cubicBezTo>
                  <a:cubicBezTo>
                    <a:pt x="2661" y="7925"/>
                    <a:pt x="2549" y="8037"/>
                    <a:pt x="2437" y="8037"/>
                  </a:cubicBezTo>
                  <a:cubicBezTo>
                    <a:pt x="2325" y="8037"/>
                    <a:pt x="2269" y="7953"/>
                    <a:pt x="2269" y="7795"/>
                  </a:cubicBezTo>
                  <a:cubicBezTo>
                    <a:pt x="2269" y="7627"/>
                    <a:pt x="2334" y="7440"/>
                    <a:pt x="2474" y="7225"/>
                  </a:cubicBezTo>
                  <a:cubicBezTo>
                    <a:pt x="2614" y="7001"/>
                    <a:pt x="2838" y="6768"/>
                    <a:pt x="3155" y="6497"/>
                  </a:cubicBezTo>
                  <a:close/>
                  <a:moveTo>
                    <a:pt x="13311" y="1"/>
                  </a:moveTo>
                  <a:cubicBezTo>
                    <a:pt x="12956" y="1"/>
                    <a:pt x="12648" y="290"/>
                    <a:pt x="12424" y="860"/>
                  </a:cubicBezTo>
                  <a:cubicBezTo>
                    <a:pt x="12209" y="1429"/>
                    <a:pt x="12051" y="2120"/>
                    <a:pt x="11985" y="2894"/>
                  </a:cubicBezTo>
                  <a:cubicBezTo>
                    <a:pt x="11677" y="2922"/>
                    <a:pt x="11416" y="3034"/>
                    <a:pt x="11164" y="3221"/>
                  </a:cubicBezTo>
                  <a:cubicBezTo>
                    <a:pt x="10921" y="3389"/>
                    <a:pt x="10735" y="3622"/>
                    <a:pt x="10595" y="3902"/>
                  </a:cubicBezTo>
                  <a:cubicBezTo>
                    <a:pt x="10585" y="3930"/>
                    <a:pt x="10585" y="3940"/>
                    <a:pt x="10576" y="3968"/>
                  </a:cubicBezTo>
                  <a:cubicBezTo>
                    <a:pt x="10370" y="4014"/>
                    <a:pt x="10202" y="4033"/>
                    <a:pt x="10044" y="4042"/>
                  </a:cubicBezTo>
                  <a:cubicBezTo>
                    <a:pt x="10016" y="3734"/>
                    <a:pt x="9904" y="3464"/>
                    <a:pt x="9708" y="3240"/>
                  </a:cubicBezTo>
                  <a:cubicBezTo>
                    <a:pt x="9521" y="3016"/>
                    <a:pt x="9269" y="2913"/>
                    <a:pt x="8952" y="2913"/>
                  </a:cubicBezTo>
                  <a:cubicBezTo>
                    <a:pt x="8690" y="2913"/>
                    <a:pt x="8457" y="2988"/>
                    <a:pt x="8252" y="3128"/>
                  </a:cubicBezTo>
                  <a:cubicBezTo>
                    <a:pt x="8037" y="3268"/>
                    <a:pt x="7878" y="3454"/>
                    <a:pt x="7757" y="3697"/>
                  </a:cubicBezTo>
                  <a:cubicBezTo>
                    <a:pt x="7710" y="3790"/>
                    <a:pt x="7682" y="3884"/>
                    <a:pt x="7654" y="3986"/>
                  </a:cubicBezTo>
                  <a:cubicBezTo>
                    <a:pt x="7514" y="4014"/>
                    <a:pt x="7374" y="4033"/>
                    <a:pt x="7262" y="4042"/>
                  </a:cubicBezTo>
                  <a:cubicBezTo>
                    <a:pt x="7225" y="3734"/>
                    <a:pt x="7122" y="3464"/>
                    <a:pt x="6917" y="3240"/>
                  </a:cubicBezTo>
                  <a:cubicBezTo>
                    <a:pt x="6730" y="3016"/>
                    <a:pt x="6478" y="2913"/>
                    <a:pt x="6161" y="2913"/>
                  </a:cubicBezTo>
                  <a:cubicBezTo>
                    <a:pt x="5909" y="2913"/>
                    <a:pt x="5676" y="2988"/>
                    <a:pt x="5461" y="3128"/>
                  </a:cubicBezTo>
                  <a:cubicBezTo>
                    <a:pt x="5255" y="3268"/>
                    <a:pt x="5087" y="3454"/>
                    <a:pt x="4975" y="3697"/>
                  </a:cubicBezTo>
                  <a:cubicBezTo>
                    <a:pt x="4854" y="3940"/>
                    <a:pt x="4798" y="4220"/>
                    <a:pt x="4798" y="4537"/>
                  </a:cubicBezTo>
                  <a:lnTo>
                    <a:pt x="4798" y="4593"/>
                  </a:lnTo>
                  <a:cubicBezTo>
                    <a:pt x="4565" y="4761"/>
                    <a:pt x="4322" y="4929"/>
                    <a:pt x="4051" y="5134"/>
                  </a:cubicBezTo>
                  <a:lnTo>
                    <a:pt x="4117" y="4668"/>
                  </a:lnTo>
                  <a:cubicBezTo>
                    <a:pt x="4191" y="4201"/>
                    <a:pt x="4238" y="3893"/>
                    <a:pt x="4247" y="3762"/>
                  </a:cubicBezTo>
                  <a:cubicBezTo>
                    <a:pt x="4257" y="3650"/>
                    <a:pt x="4238" y="3566"/>
                    <a:pt x="4182" y="3510"/>
                  </a:cubicBezTo>
                  <a:cubicBezTo>
                    <a:pt x="4117" y="3454"/>
                    <a:pt x="4042" y="3417"/>
                    <a:pt x="3958" y="3417"/>
                  </a:cubicBezTo>
                  <a:lnTo>
                    <a:pt x="2801" y="3417"/>
                  </a:lnTo>
                  <a:cubicBezTo>
                    <a:pt x="2698" y="3417"/>
                    <a:pt x="2614" y="3454"/>
                    <a:pt x="2558" y="3510"/>
                  </a:cubicBezTo>
                  <a:cubicBezTo>
                    <a:pt x="2502" y="3576"/>
                    <a:pt x="2465" y="3660"/>
                    <a:pt x="2465" y="3781"/>
                  </a:cubicBezTo>
                  <a:cubicBezTo>
                    <a:pt x="2465" y="3902"/>
                    <a:pt x="2502" y="3996"/>
                    <a:pt x="2558" y="4061"/>
                  </a:cubicBezTo>
                  <a:cubicBezTo>
                    <a:pt x="2614" y="4117"/>
                    <a:pt x="2707" y="4136"/>
                    <a:pt x="2829" y="4136"/>
                  </a:cubicBezTo>
                  <a:lnTo>
                    <a:pt x="3454" y="4136"/>
                  </a:lnTo>
                  <a:lnTo>
                    <a:pt x="3370" y="4901"/>
                  </a:lnTo>
                  <a:cubicBezTo>
                    <a:pt x="3071" y="5022"/>
                    <a:pt x="2763" y="5088"/>
                    <a:pt x="2483" y="5088"/>
                  </a:cubicBezTo>
                  <a:cubicBezTo>
                    <a:pt x="1970" y="5088"/>
                    <a:pt x="1587" y="4948"/>
                    <a:pt x="1317" y="4677"/>
                  </a:cubicBezTo>
                  <a:cubicBezTo>
                    <a:pt x="1055" y="4406"/>
                    <a:pt x="915" y="4024"/>
                    <a:pt x="915" y="3529"/>
                  </a:cubicBezTo>
                  <a:cubicBezTo>
                    <a:pt x="915" y="3053"/>
                    <a:pt x="990" y="2633"/>
                    <a:pt x="1149" y="2297"/>
                  </a:cubicBezTo>
                  <a:cubicBezTo>
                    <a:pt x="1298" y="1961"/>
                    <a:pt x="1503" y="1690"/>
                    <a:pt x="1765" y="1513"/>
                  </a:cubicBezTo>
                  <a:cubicBezTo>
                    <a:pt x="2017" y="1336"/>
                    <a:pt x="2297" y="1261"/>
                    <a:pt x="2605" y="1261"/>
                  </a:cubicBezTo>
                  <a:cubicBezTo>
                    <a:pt x="2847" y="1261"/>
                    <a:pt x="3025" y="1308"/>
                    <a:pt x="3127" y="1401"/>
                  </a:cubicBezTo>
                  <a:cubicBezTo>
                    <a:pt x="3230" y="1494"/>
                    <a:pt x="3295" y="1634"/>
                    <a:pt x="3295" y="1793"/>
                  </a:cubicBezTo>
                  <a:cubicBezTo>
                    <a:pt x="3295" y="1868"/>
                    <a:pt x="3277" y="1942"/>
                    <a:pt x="3258" y="2064"/>
                  </a:cubicBezTo>
                  <a:cubicBezTo>
                    <a:pt x="3249" y="2204"/>
                    <a:pt x="3230" y="2278"/>
                    <a:pt x="3230" y="2306"/>
                  </a:cubicBezTo>
                  <a:cubicBezTo>
                    <a:pt x="3230" y="2400"/>
                    <a:pt x="3267" y="2474"/>
                    <a:pt x="3342" y="2530"/>
                  </a:cubicBezTo>
                  <a:cubicBezTo>
                    <a:pt x="3407" y="2586"/>
                    <a:pt x="3501" y="2614"/>
                    <a:pt x="3603" y="2614"/>
                  </a:cubicBezTo>
                  <a:cubicBezTo>
                    <a:pt x="3771" y="2614"/>
                    <a:pt x="3902" y="2540"/>
                    <a:pt x="3995" y="2390"/>
                  </a:cubicBezTo>
                  <a:cubicBezTo>
                    <a:pt x="4089" y="2241"/>
                    <a:pt x="4117" y="2054"/>
                    <a:pt x="4117" y="1812"/>
                  </a:cubicBezTo>
                  <a:cubicBezTo>
                    <a:pt x="4117" y="1438"/>
                    <a:pt x="4005" y="1140"/>
                    <a:pt x="3762" y="906"/>
                  </a:cubicBezTo>
                  <a:cubicBezTo>
                    <a:pt x="3510" y="692"/>
                    <a:pt x="3155" y="570"/>
                    <a:pt x="2670" y="570"/>
                  </a:cubicBezTo>
                  <a:cubicBezTo>
                    <a:pt x="2175" y="570"/>
                    <a:pt x="1718" y="701"/>
                    <a:pt x="1307" y="953"/>
                  </a:cubicBezTo>
                  <a:cubicBezTo>
                    <a:pt x="897" y="1214"/>
                    <a:pt x="588" y="1578"/>
                    <a:pt x="355" y="2045"/>
                  </a:cubicBezTo>
                  <a:cubicBezTo>
                    <a:pt x="122" y="2512"/>
                    <a:pt x="0" y="3044"/>
                    <a:pt x="0" y="3660"/>
                  </a:cubicBezTo>
                  <a:cubicBezTo>
                    <a:pt x="0" y="4098"/>
                    <a:pt x="94" y="4481"/>
                    <a:pt x="290" y="4817"/>
                  </a:cubicBezTo>
                  <a:cubicBezTo>
                    <a:pt x="495" y="5144"/>
                    <a:pt x="757" y="5396"/>
                    <a:pt x="1111" y="5573"/>
                  </a:cubicBezTo>
                  <a:cubicBezTo>
                    <a:pt x="1457" y="5751"/>
                    <a:pt x="1867" y="5844"/>
                    <a:pt x="2325" y="5844"/>
                  </a:cubicBezTo>
                  <a:cubicBezTo>
                    <a:pt x="2642" y="5844"/>
                    <a:pt x="2950" y="5769"/>
                    <a:pt x="3277" y="5648"/>
                  </a:cubicBezTo>
                  <a:lnTo>
                    <a:pt x="3277" y="5648"/>
                  </a:lnTo>
                  <a:lnTo>
                    <a:pt x="3258" y="5760"/>
                  </a:lnTo>
                  <a:cubicBezTo>
                    <a:pt x="2829" y="6096"/>
                    <a:pt x="2483" y="6395"/>
                    <a:pt x="2250" y="6647"/>
                  </a:cubicBezTo>
                  <a:cubicBezTo>
                    <a:pt x="2017" y="6908"/>
                    <a:pt x="1858" y="7141"/>
                    <a:pt x="1765" y="7337"/>
                  </a:cubicBezTo>
                  <a:cubicBezTo>
                    <a:pt x="1681" y="7533"/>
                    <a:pt x="1634" y="7729"/>
                    <a:pt x="1634" y="7916"/>
                  </a:cubicBezTo>
                  <a:cubicBezTo>
                    <a:pt x="1634" y="8131"/>
                    <a:pt x="1709" y="8308"/>
                    <a:pt x="1830" y="8429"/>
                  </a:cubicBezTo>
                  <a:cubicBezTo>
                    <a:pt x="1961" y="8560"/>
                    <a:pt x="2138" y="8635"/>
                    <a:pt x="2343" y="8635"/>
                  </a:cubicBezTo>
                  <a:cubicBezTo>
                    <a:pt x="2745" y="8635"/>
                    <a:pt x="3062" y="8383"/>
                    <a:pt x="3314" y="7897"/>
                  </a:cubicBezTo>
                  <a:cubicBezTo>
                    <a:pt x="3575" y="7403"/>
                    <a:pt x="3781" y="6731"/>
                    <a:pt x="3949" y="5881"/>
                  </a:cubicBezTo>
                  <a:cubicBezTo>
                    <a:pt x="4378" y="5583"/>
                    <a:pt x="4714" y="5349"/>
                    <a:pt x="4947" y="5190"/>
                  </a:cubicBezTo>
                  <a:cubicBezTo>
                    <a:pt x="5041" y="5386"/>
                    <a:pt x="5171" y="5555"/>
                    <a:pt x="5349" y="5667"/>
                  </a:cubicBezTo>
                  <a:cubicBezTo>
                    <a:pt x="5517" y="5788"/>
                    <a:pt x="5732" y="5844"/>
                    <a:pt x="5974" y="5844"/>
                  </a:cubicBezTo>
                  <a:cubicBezTo>
                    <a:pt x="6264" y="5844"/>
                    <a:pt x="6534" y="5741"/>
                    <a:pt x="6758" y="5527"/>
                  </a:cubicBezTo>
                  <a:cubicBezTo>
                    <a:pt x="6992" y="5321"/>
                    <a:pt x="7141" y="5041"/>
                    <a:pt x="7225" y="4696"/>
                  </a:cubicBezTo>
                  <a:cubicBezTo>
                    <a:pt x="7356" y="4696"/>
                    <a:pt x="7477" y="4677"/>
                    <a:pt x="7598" y="4668"/>
                  </a:cubicBezTo>
                  <a:cubicBezTo>
                    <a:pt x="7608" y="4854"/>
                    <a:pt x="7654" y="5032"/>
                    <a:pt x="7729" y="5190"/>
                  </a:cubicBezTo>
                  <a:cubicBezTo>
                    <a:pt x="7822" y="5386"/>
                    <a:pt x="7944" y="5555"/>
                    <a:pt x="8121" y="5667"/>
                  </a:cubicBezTo>
                  <a:cubicBezTo>
                    <a:pt x="8298" y="5788"/>
                    <a:pt x="8504" y="5844"/>
                    <a:pt x="8756" y="5844"/>
                  </a:cubicBezTo>
                  <a:cubicBezTo>
                    <a:pt x="9045" y="5844"/>
                    <a:pt x="9316" y="5741"/>
                    <a:pt x="9530" y="5527"/>
                  </a:cubicBezTo>
                  <a:cubicBezTo>
                    <a:pt x="9764" y="5321"/>
                    <a:pt x="9922" y="5041"/>
                    <a:pt x="9997" y="4696"/>
                  </a:cubicBezTo>
                  <a:cubicBezTo>
                    <a:pt x="10137" y="4696"/>
                    <a:pt x="10268" y="4677"/>
                    <a:pt x="10398" y="4649"/>
                  </a:cubicBezTo>
                  <a:lnTo>
                    <a:pt x="10398" y="4649"/>
                  </a:lnTo>
                  <a:cubicBezTo>
                    <a:pt x="10398" y="4714"/>
                    <a:pt x="10389" y="4770"/>
                    <a:pt x="10389" y="4826"/>
                  </a:cubicBezTo>
                  <a:cubicBezTo>
                    <a:pt x="10389" y="5134"/>
                    <a:pt x="10464" y="5377"/>
                    <a:pt x="10632" y="5564"/>
                  </a:cubicBezTo>
                  <a:cubicBezTo>
                    <a:pt x="10791" y="5751"/>
                    <a:pt x="11005" y="5844"/>
                    <a:pt x="11248" y="5844"/>
                  </a:cubicBezTo>
                  <a:cubicBezTo>
                    <a:pt x="11416" y="5844"/>
                    <a:pt x="11565" y="5807"/>
                    <a:pt x="11677" y="5751"/>
                  </a:cubicBezTo>
                  <a:cubicBezTo>
                    <a:pt x="11808" y="5676"/>
                    <a:pt x="11948" y="5555"/>
                    <a:pt x="12097" y="5368"/>
                  </a:cubicBezTo>
                  <a:lnTo>
                    <a:pt x="12116" y="5386"/>
                  </a:lnTo>
                  <a:cubicBezTo>
                    <a:pt x="12172" y="5592"/>
                    <a:pt x="12228" y="5713"/>
                    <a:pt x="12303" y="5788"/>
                  </a:cubicBezTo>
                  <a:cubicBezTo>
                    <a:pt x="12368" y="5853"/>
                    <a:pt x="12461" y="5891"/>
                    <a:pt x="12592" y="5891"/>
                  </a:cubicBezTo>
                  <a:cubicBezTo>
                    <a:pt x="12816" y="5891"/>
                    <a:pt x="12928" y="5797"/>
                    <a:pt x="12928" y="5611"/>
                  </a:cubicBezTo>
                  <a:cubicBezTo>
                    <a:pt x="12928" y="5555"/>
                    <a:pt x="12919" y="5499"/>
                    <a:pt x="12909" y="5452"/>
                  </a:cubicBezTo>
                  <a:cubicBezTo>
                    <a:pt x="12825" y="5125"/>
                    <a:pt x="12751" y="4780"/>
                    <a:pt x="12704" y="4444"/>
                  </a:cubicBezTo>
                  <a:cubicBezTo>
                    <a:pt x="13068" y="3800"/>
                    <a:pt x="13376" y="3174"/>
                    <a:pt x="13591" y="2568"/>
                  </a:cubicBezTo>
                  <a:cubicBezTo>
                    <a:pt x="13815" y="1961"/>
                    <a:pt x="13936" y="1429"/>
                    <a:pt x="13936" y="981"/>
                  </a:cubicBezTo>
                  <a:cubicBezTo>
                    <a:pt x="13936" y="654"/>
                    <a:pt x="13871" y="412"/>
                    <a:pt x="13759" y="243"/>
                  </a:cubicBezTo>
                  <a:cubicBezTo>
                    <a:pt x="13637" y="85"/>
                    <a:pt x="13488" y="1"/>
                    <a:pt x="1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59" name="Google Shape;3359;p43"/>
          <p:cNvGrpSpPr/>
          <p:nvPr/>
        </p:nvGrpSpPr>
        <p:grpSpPr>
          <a:xfrm>
            <a:off x="7495878" y="702991"/>
            <a:ext cx="856021" cy="861063"/>
            <a:chOff x="7758953" y="674341"/>
            <a:chExt cx="856021" cy="861063"/>
          </a:xfrm>
        </p:grpSpPr>
        <p:sp>
          <p:nvSpPr>
            <p:cNvPr id="3360" name="Google Shape;3360;p43"/>
            <p:cNvSpPr/>
            <p:nvPr/>
          </p:nvSpPr>
          <p:spPr>
            <a:xfrm rot="3172017">
              <a:off x="7874137" y="804854"/>
              <a:ext cx="625652" cy="600037"/>
            </a:xfrm>
            <a:custGeom>
              <a:avLst/>
              <a:gdLst/>
              <a:ahLst/>
              <a:cxnLst/>
              <a:rect l="l" t="t" r="r" b="b"/>
              <a:pathLst>
                <a:path w="8869" h="8506" extrusionOk="0">
                  <a:moveTo>
                    <a:pt x="5828" y="1"/>
                  </a:moveTo>
                  <a:cubicBezTo>
                    <a:pt x="5114" y="1"/>
                    <a:pt x="4387" y="193"/>
                    <a:pt x="3722" y="475"/>
                  </a:cubicBezTo>
                  <a:cubicBezTo>
                    <a:pt x="2687" y="909"/>
                    <a:pt x="1757" y="1544"/>
                    <a:pt x="749" y="2036"/>
                  </a:cubicBezTo>
                  <a:cubicBezTo>
                    <a:pt x="534" y="2142"/>
                    <a:pt x="308" y="2245"/>
                    <a:pt x="172" y="2443"/>
                  </a:cubicBezTo>
                  <a:cubicBezTo>
                    <a:pt x="1" y="2686"/>
                    <a:pt x="18" y="3014"/>
                    <a:pt x="49" y="3314"/>
                  </a:cubicBezTo>
                  <a:cubicBezTo>
                    <a:pt x="226" y="5047"/>
                    <a:pt x="718" y="6752"/>
                    <a:pt x="1487" y="8321"/>
                  </a:cubicBezTo>
                  <a:lnTo>
                    <a:pt x="1518" y="8505"/>
                  </a:lnTo>
                  <a:cubicBezTo>
                    <a:pt x="2406" y="7200"/>
                    <a:pt x="3954" y="6564"/>
                    <a:pt x="5332" y="5799"/>
                  </a:cubicBezTo>
                  <a:cubicBezTo>
                    <a:pt x="5947" y="5457"/>
                    <a:pt x="6545" y="5078"/>
                    <a:pt x="7115" y="4664"/>
                  </a:cubicBezTo>
                  <a:cubicBezTo>
                    <a:pt x="7778" y="4182"/>
                    <a:pt x="8445" y="3595"/>
                    <a:pt x="8626" y="2798"/>
                  </a:cubicBezTo>
                  <a:cubicBezTo>
                    <a:pt x="8868" y="1705"/>
                    <a:pt x="8038" y="577"/>
                    <a:pt x="6989" y="195"/>
                  </a:cubicBezTo>
                  <a:cubicBezTo>
                    <a:pt x="6614" y="60"/>
                    <a:pt x="6223" y="1"/>
                    <a:pt x="5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1" name="Google Shape;3361;p43"/>
            <p:cNvSpPr/>
            <p:nvPr/>
          </p:nvSpPr>
          <p:spPr>
            <a:xfrm rot="3172017">
              <a:off x="8026001" y="840761"/>
              <a:ext cx="185318" cy="298608"/>
            </a:xfrm>
            <a:custGeom>
              <a:avLst/>
              <a:gdLst/>
              <a:ahLst/>
              <a:cxnLst/>
              <a:rect l="l" t="t" r="r" b="b"/>
              <a:pathLst>
                <a:path w="2627" h="4233" extrusionOk="0">
                  <a:moveTo>
                    <a:pt x="1066" y="0"/>
                  </a:moveTo>
                  <a:cubicBezTo>
                    <a:pt x="985" y="0"/>
                    <a:pt x="903" y="12"/>
                    <a:pt x="826" y="35"/>
                  </a:cubicBezTo>
                  <a:cubicBezTo>
                    <a:pt x="505" y="124"/>
                    <a:pt x="279" y="387"/>
                    <a:pt x="84" y="644"/>
                  </a:cubicBezTo>
                  <a:cubicBezTo>
                    <a:pt x="0" y="773"/>
                    <a:pt x="122" y="895"/>
                    <a:pt x="245" y="895"/>
                  </a:cubicBezTo>
                  <a:cubicBezTo>
                    <a:pt x="297" y="895"/>
                    <a:pt x="348" y="873"/>
                    <a:pt x="385" y="821"/>
                  </a:cubicBezTo>
                  <a:cubicBezTo>
                    <a:pt x="518" y="640"/>
                    <a:pt x="679" y="439"/>
                    <a:pt x="901" y="367"/>
                  </a:cubicBezTo>
                  <a:cubicBezTo>
                    <a:pt x="952" y="351"/>
                    <a:pt x="1007" y="342"/>
                    <a:pt x="1062" y="342"/>
                  </a:cubicBezTo>
                  <a:cubicBezTo>
                    <a:pt x="1206" y="342"/>
                    <a:pt x="1348" y="403"/>
                    <a:pt x="1400" y="551"/>
                  </a:cubicBezTo>
                  <a:cubicBezTo>
                    <a:pt x="1478" y="763"/>
                    <a:pt x="1349" y="1002"/>
                    <a:pt x="1229" y="1173"/>
                  </a:cubicBezTo>
                  <a:cubicBezTo>
                    <a:pt x="1096" y="1370"/>
                    <a:pt x="936" y="1540"/>
                    <a:pt x="826" y="1749"/>
                  </a:cubicBezTo>
                  <a:lnTo>
                    <a:pt x="826" y="1749"/>
                  </a:lnTo>
                  <a:cubicBezTo>
                    <a:pt x="817" y="1764"/>
                    <a:pt x="807" y="1780"/>
                    <a:pt x="798" y="1795"/>
                  </a:cubicBezTo>
                  <a:cubicBezTo>
                    <a:pt x="800" y="1796"/>
                    <a:pt x="801" y="1797"/>
                    <a:pt x="802" y="1797"/>
                  </a:cubicBezTo>
                  <a:lnTo>
                    <a:pt x="802" y="1797"/>
                  </a:lnTo>
                  <a:cubicBezTo>
                    <a:pt x="802" y="1798"/>
                    <a:pt x="802" y="1798"/>
                    <a:pt x="802" y="1799"/>
                  </a:cubicBezTo>
                  <a:cubicBezTo>
                    <a:pt x="740" y="1931"/>
                    <a:pt x="852" y="2053"/>
                    <a:pt x="962" y="2053"/>
                  </a:cubicBezTo>
                  <a:cubicBezTo>
                    <a:pt x="1011" y="2053"/>
                    <a:pt x="1060" y="2029"/>
                    <a:pt x="1092" y="1969"/>
                  </a:cubicBezTo>
                  <a:cubicBezTo>
                    <a:pt x="1205" y="1770"/>
                    <a:pt x="1418" y="1639"/>
                    <a:pt x="1640" y="1639"/>
                  </a:cubicBezTo>
                  <a:cubicBezTo>
                    <a:pt x="1707" y="1639"/>
                    <a:pt x="1774" y="1650"/>
                    <a:pt x="1841" y="1676"/>
                  </a:cubicBezTo>
                  <a:cubicBezTo>
                    <a:pt x="2145" y="1788"/>
                    <a:pt x="2299" y="2106"/>
                    <a:pt x="2230" y="2414"/>
                  </a:cubicBezTo>
                  <a:cubicBezTo>
                    <a:pt x="2158" y="2752"/>
                    <a:pt x="1919" y="3029"/>
                    <a:pt x="1673" y="3264"/>
                  </a:cubicBezTo>
                  <a:cubicBezTo>
                    <a:pt x="1396" y="3524"/>
                    <a:pt x="1089" y="3743"/>
                    <a:pt x="751" y="3921"/>
                  </a:cubicBezTo>
                  <a:cubicBezTo>
                    <a:pt x="587" y="4008"/>
                    <a:pt x="688" y="4233"/>
                    <a:pt x="840" y="4233"/>
                  </a:cubicBezTo>
                  <a:cubicBezTo>
                    <a:pt x="866" y="4233"/>
                    <a:pt x="893" y="4226"/>
                    <a:pt x="921" y="4211"/>
                  </a:cubicBezTo>
                  <a:cubicBezTo>
                    <a:pt x="1349" y="3985"/>
                    <a:pt x="1752" y="3692"/>
                    <a:pt x="2080" y="3333"/>
                  </a:cubicBezTo>
                  <a:cubicBezTo>
                    <a:pt x="2370" y="3015"/>
                    <a:pt x="2627" y="2602"/>
                    <a:pt x="2575" y="2154"/>
                  </a:cubicBezTo>
                  <a:cubicBezTo>
                    <a:pt x="2534" y="1754"/>
                    <a:pt x="2230" y="1406"/>
                    <a:pt x="1834" y="1320"/>
                  </a:cubicBezTo>
                  <a:cubicBezTo>
                    <a:pt x="1771" y="1307"/>
                    <a:pt x="1708" y="1301"/>
                    <a:pt x="1645" y="1301"/>
                  </a:cubicBezTo>
                  <a:cubicBezTo>
                    <a:pt x="1610" y="1301"/>
                    <a:pt x="1576" y="1303"/>
                    <a:pt x="1541" y="1306"/>
                  </a:cubicBezTo>
                  <a:lnTo>
                    <a:pt x="1541" y="1306"/>
                  </a:lnTo>
                  <a:cubicBezTo>
                    <a:pt x="1578" y="1251"/>
                    <a:pt x="1611" y="1193"/>
                    <a:pt x="1639" y="1132"/>
                  </a:cubicBezTo>
                  <a:cubicBezTo>
                    <a:pt x="1772" y="849"/>
                    <a:pt x="1817" y="497"/>
                    <a:pt x="1605" y="240"/>
                  </a:cubicBezTo>
                  <a:cubicBezTo>
                    <a:pt x="1475" y="76"/>
                    <a:pt x="1272" y="0"/>
                    <a:pt x="1066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2" name="Google Shape;3362;p43"/>
            <p:cNvSpPr/>
            <p:nvPr/>
          </p:nvSpPr>
          <p:spPr>
            <a:xfrm rot="3172017">
              <a:off x="8172478" y="957549"/>
              <a:ext cx="143204" cy="239916"/>
            </a:xfrm>
            <a:custGeom>
              <a:avLst/>
              <a:gdLst/>
              <a:ahLst/>
              <a:cxnLst/>
              <a:rect l="l" t="t" r="r" b="b"/>
              <a:pathLst>
                <a:path w="2030" h="3401" extrusionOk="0">
                  <a:moveTo>
                    <a:pt x="929" y="1"/>
                  </a:moveTo>
                  <a:cubicBezTo>
                    <a:pt x="893" y="1"/>
                    <a:pt x="855" y="12"/>
                    <a:pt x="813" y="39"/>
                  </a:cubicBezTo>
                  <a:cubicBezTo>
                    <a:pt x="745" y="83"/>
                    <a:pt x="724" y="155"/>
                    <a:pt x="738" y="230"/>
                  </a:cubicBezTo>
                  <a:cubicBezTo>
                    <a:pt x="772" y="428"/>
                    <a:pt x="796" y="623"/>
                    <a:pt x="810" y="825"/>
                  </a:cubicBezTo>
                  <a:cubicBezTo>
                    <a:pt x="824" y="999"/>
                    <a:pt x="844" y="1197"/>
                    <a:pt x="813" y="1372"/>
                  </a:cubicBezTo>
                  <a:cubicBezTo>
                    <a:pt x="803" y="1417"/>
                    <a:pt x="788" y="1475"/>
                    <a:pt x="755" y="1475"/>
                  </a:cubicBezTo>
                  <a:cubicBezTo>
                    <a:pt x="747" y="1475"/>
                    <a:pt x="736" y="1471"/>
                    <a:pt x="724" y="1460"/>
                  </a:cubicBezTo>
                  <a:cubicBezTo>
                    <a:pt x="666" y="1419"/>
                    <a:pt x="642" y="1286"/>
                    <a:pt x="619" y="1228"/>
                  </a:cubicBezTo>
                  <a:cubicBezTo>
                    <a:pt x="540" y="1033"/>
                    <a:pt x="461" y="845"/>
                    <a:pt x="383" y="654"/>
                  </a:cubicBezTo>
                  <a:cubicBezTo>
                    <a:pt x="348" y="577"/>
                    <a:pt x="276" y="544"/>
                    <a:pt x="207" y="544"/>
                  </a:cubicBezTo>
                  <a:cubicBezTo>
                    <a:pt x="101" y="544"/>
                    <a:pt x="0" y="623"/>
                    <a:pt x="48" y="743"/>
                  </a:cubicBezTo>
                  <a:cubicBezTo>
                    <a:pt x="161" y="1016"/>
                    <a:pt x="256" y="1300"/>
                    <a:pt x="386" y="1563"/>
                  </a:cubicBezTo>
                  <a:cubicBezTo>
                    <a:pt x="459" y="1715"/>
                    <a:pt x="594" y="1819"/>
                    <a:pt x="742" y="1819"/>
                  </a:cubicBezTo>
                  <a:cubicBezTo>
                    <a:pt x="810" y="1819"/>
                    <a:pt x="881" y="1797"/>
                    <a:pt x="950" y="1747"/>
                  </a:cubicBezTo>
                  <a:cubicBezTo>
                    <a:pt x="1176" y="1587"/>
                    <a:pt x="1155" y="1279"/>
                    <a:pt x="1145" y="1033"/>
                  </a:cubicBezTo>
                  <a:cubicBezTo>
                    <a:pt x="1145" y="1021"/>
                    <a:pt x="1144" y="1008"/>
                    <a:pt x="1144" y="995"/>
                  </a:cubicBezTo>
                  <a:lnTo>
                    <a:pt x="1144" y="995"/>
                  </a:lnTo>
                  <a:cubicBezTo>
                    <a:pt x="1155" y="1027"/>
                    <a:pt x="1166" y="1059"/>
                    <a:pt x="1176" y="1091"/>
                  </a:cubicBezTo>
                  <a:cubicBezTo>
                    <a:pt x="1268" y="1372"/>
                    <a:pt x="1329" y="1665"/>
                    <a:pt x="1398" y="1952"/>
                  </a:cubicBezTo>
                  <a:cubicBezTo>
                    <a:pt x="1432" y="2093"/>
                    <a:pt x="1466" y="2236"/>
                    <a:pt x="1497" y="2376"/>
                  </a:cubicBezTo>
                  <a:cubicBezTo>
                    <a:pt x="1531" y="2516"/>
                    <a:pt x="1579" y="2667"/>
                    <a:pt x="1565" y="2810"/>
                  </a:cubicBezTo>
                  <a:cubicBezTo>
                    <a:pt x="1550" y="2961"/>
                    <a:pt x="1425" y="3066"/>
                    <a:pt x="1289" y="3066"/>
                  </a:cubicBezTo>
                  <a:cubicBezTo>
                    <a:pt x="1243" y="3066"/>
                    <a:pt x="1196" y="3054"/>
                    <a:pt x="1152" y="3029"/>
                  </a:cubicBezTo>
                  <a:cubicBezTo>
                    <a:pt x="1123" y="3013"/>
                    <a:pt x="1096" y="3006"/>
                    <a:pt x="1069" y="3006"/>
                  </a:cubicBezTo>
                  <a:cubicBezTo>
                    <a:pt x="920" y="3006"/>
                    <a:pt x="821" y="3229"/>
                    <a:pt x="981" y="3319"/>
                  </a:cubicBezTo>
                  <a:cubicBezTo>
                    <a:pt x="1076" y="3374"/>
                    <a:pt x="1182" y="3400"/>
                    <a:pt x="1288" y="3400"/>
                  </a:cubicBezTo>
                  <a:cubicBezTo>
                    <a:pt x="1468" y="3400"/>
                    <a:pt x="1646" y="3324"/>
                    <a:pt x="1767" y="3183"/>
                  </a:cubicBezTo>
                  <a:cubicBezTo>
                    <a:pt x="2030" y="2868"/>
                    <a:pt x="1852" y="2400"/>
                    <a:pt x="1770" y="2052"/>
                  </a:cubicBezTo>
                  <a:cubicBezTo>
                    <a:pt x="1671" y="1641"/>
                    <a:pt x="1596" y="1221"/>
                    <a:pt x="1445" y="828"/>
                  </a:cubicBezTo>
                  <a:cubicBezTo>
                    <a:pt x="1374" y="637"/>
                    <a:pt x="1288" y="449"/>
                    <a:pt x="1203" y="264"/>
                  </a:cubicBezTo>
                  <a:cubicBezTo>
                    <a:pt x="1147" y="149"/>
                    <a:pt x="1057" y="1"/>
                    <a:pt x="9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3" name="Google Shape;3363;p43"/>
            <p:cNvSpPr/>
            <p:nvPr/>
          </p:nvSpPr>
          <p:spPr>
            <a:xfrm rot="3172017">
              <a:off x="8035957" y="794346"/>
              <a:ext cx="59468" cy="261008"/>
            </a:xfrm>
            <a:custGeom>
              <a:avLst/>
              <a:gdLst/>
              <a:ahLst/>
              <a:cxnLst/>
              <a:rect l="l" t="t" r="r" b="b"/>
              <a:pathLst>
                <a:path w="843" h="3700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255" y="1311"/>
                    <a:pt x="481" y="2411"/>
                    <a:pt x="505" y="3535"/>
                  </a:cubicBezTo>
                  <a:cubicBezTo>
                    <a:pt x="506" y="3645"/>
                    <a:pt x="592" y="3699"/>
                    <a:pt x="676" y="3699"/>
                  </a:cubicBezTo>
                  <a:cubicBezTo>
                    <a:pt x="760" y="3699"/>
                    <a:pt x="843" y="3645"/>
                    <a:pt x="839" y="3535"/>
                  </a:cubicBezTo>
                  <a:cubicBezTo>
                    <a:pt x="819" y="2380"/>
                    <a:pt x="590" y="1246"/>
                    <a:pt x="354" y="122"/>
                  </a:cubicBezTo>
                  <a:cubicBezTo>
                    <a:pt x="335" y="37"/>
                    <a:pt x="272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Du Lịch Việt Nam 2021: 6 Điểm Đến Trong Nước Hot Nhất!">
            <a:extLst>
              <a:ext uri="{FF2B5EF4-FFF2-40B4-BE49-F238E27FC236}">
                <a16:creationId xmlns:a16="http://schemas.microsoft.com/office/drawing/2014/main" xmlns="" id="{FE913F33-6D8E-3440-9D88-9ADC74E4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28">
            <a:off x="5372925" y="2385048"/>
            <a:ext cx="3392375" cy="23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39"/>
          <p:cNvGrpSpPr/>
          <p:nvPr/>
        </p:nvGrpSpPr>
        <p:grpSpPr>
          <a:xfrm>
            <a:off x="426813" y="4048574"/>
            <a:ext cx="250137" cy="252072"/>
            <a:chOff x="721088" y="4381549"/>
            <a:chExt cx="250137" cy="252072"/>
          </a:xfrm>
        </p:grpSpPr>
        <p:sp>
          <p:nvSpPr>
            <p:cNvPr id="2979" name="Google Shape;2979;p39"/>
            <p:cNvSpPr/>
            <p:nvPr/>
          </p:nvSpPr>
          <p:spPr>
            <a:xfrm>
              <a:off x="721088" y="438154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9"/>
            <p:cNvSpPr/>
            <p:nvPr/>
          </p:nvSpPr>
          <p:spPr>
            <a:xfrm>
              <a:off x="807018" y="447812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1" name="Google Shape;2981;p39"/>
          <p:cNvSpPr/>
          <p:nvPr/>
        </p:nvSpPr>
        <p:spPr>
          <a:xfrm rot="5400000">
            <a:off x="8288050" y="603875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5" name="Google Shape;2995;p39"/>
          <p:cNvGrpSpPr/>
          <p:nvPr/>
        </p:nvGrpSpPr>
        <p:grpSpPr>
          <a:xfrm>
            <a:off x="-27998" y="4236911"/>
            <a:ext cx="1124996" cy="941428"/>
            <a:chOff x="-28012" y="4236749"/>
            <a:chExt cx="881313" cy="737507"/>
          </a:xfrm>
        </p:grpSpPr>
        <p:sp>
          <p:nvSpPr>
            <p:cNvPr id="2996" name="Google Shape;2996;p39"/>
            <p:cNvSpPr/>
            <p:nvPr/>
          </p:nvSpPr>
          <p:spPr>
            <a:xfrm rot="1305743">
              <a:off x="36778" y="4358500"/>
              <a:ext cx="751733" cy="494004"/>
            </a:xfrm>
            <a:custGeom>
              <a:avLst/>
              <a:gdLst/>
              <a:ahLst/>
              <a:cxnLst/>
              <a:rect l="l" t="t" r="r" b="b"/>
              <a:pathLst>
                <a:path w="16223" h="10661" extrusionOk="0">
                  <a:moveTo>
                    <a:pt x="13955" y="1"/>
                  </a:moveTo>
                  <a:cubicBezTo>
                    <a:pt x="13441" y="1"/>
                    <a:pt x="12480" y="188"/>
                    <a:pt x="11808" y="1438"/>
                  </a:cubicBezTo>
                  <a:cubicBezTo>
                    <a:pt x="11574" y="1886"/>
                    <a:pt x="11369" y="2381"/>
                    <a:pt x="11220" y="2960"/>
                  </a:cubicBezTo>
                  <a:cubicBezTo>
                    <a:pt x="11117" y="2932"/>
                    <a:pt x="10996" y="2922"/>
                    <a:pt x="10884" y="2922"/>
                  </a:cubicBezTo>
                  <a:cubicBezTo>
                    <a:pt x="10389" y="2922"/>
                    <a:pt x="9913" y="3053"/>
                    <a:pt x="9484" y="3305"/>
                  </a:cubicBezTo>
                  <a:cubicBezTo>
                    <a:pt x="9120" y="3062"/>
                    <a:pt x="8690" y="2932"/>
                    <a:pt x="8224" y="2932"/>
                  </a:cubicBezTo>
                  <a:cubicBezTo>
                    <a:pt x="8102" y="2932"/>
                    <a:pt x="8000" y="2941"/>
                    <a:pt x="7888" y="2960"/>
                  </a:cubicBezTo>
                  <a:cubicBezTo>
                    <a:pt x="7897" y="2876"/>
                    <a:pt x="7906" y="2801"/>
                    <a:pt x="7916" y="2726"/>
                  </a:cubicBezTo>
                  <a:cubicBezTo>
                    <a:pt x="7981" y="2652"/>
                    <a:pt x="7981" y="2549"/>
                    <a:pt x="7981" y="2437"/>
                  </a:cubicBezTo>
                  <a:cubicBezTo>
                    <a:pt x="7981" y="1373"/>
                    <a:pt x="7206" y="598"/>
                    <a:pt x="6151" y="598"/>
                  </a:cubicBezTo>
                  <a:cubicBezTo>
                    <a:pt x="5638" y="598"/>
                    <a:pt x="5153" y="785"/>
                    <a:pt x="4817" y="1140"/>
                  </a:cubicBezTo>
                  <a:cubicBezTo>
                    <a:pt x="4770" y="1186"/>
                    <a:pt x="4723" y="1242"/>
                    <a:pt x="4677" y="1298"/>
                  </a:cubicBezTo>
                  <a:cubicBezTo>
                    <a:pt x="4667" y="1289"/>
                    <a:pt x="4667" y="1280"/>
                    <a:pt x="4658" y="1280"/>
                  </a:cubicBezTo>
                  <a:cubicBezTo>
                    <a:pt x="4359" y="972"/>
                    <a:pt x="3846" y="598"/>
                    <a:pt x="3043" y="598"/>
                  </a:cubicBezTo>
                  <a:cubicBezTo>
                    <a:pt x="2334" y="598"/>
                    <a:pt x="1307" y="850"/>
                    <a:pt x="430" y="2045"/>
                  </a:cubicBezTo>
                  <a:cubicBezTo>
                    <a:pt x="140" y="2456"/>
                    <a:pt x="0" y="2876"/>
                    <a:pt x="0" y="3296"/>
                  </a:cubicBezTo>
                  <a:cubicBezTo>
                    <a:pt x="0" y="3678"/>
                    <a:pt x="131" y="4042"/>
                    <a:pt x="364" y="4341"/>
                  </a:cubicBezTo>
                  <a:cubicBezTo>
                    <a:pt x="579" y="4640"/>
                    <a:pt x="887" y="4836"/>
                    <a:pt x="1223" y="4920"/>
                  </a:cubicBezTo>
                  <a:cubicBezTo>
                    <a:pt x="1204" y="5088"/>
                    <a:pt x="1186" y="5256"/>
                    <a:pt x="1186" y="5405"/>
                  </a:cubicBezTo>
                  <a:cubicBezTo>
                    <a:pt x="1186" y="6068"/>
                    <a:pt x="1400" y="6665"/>
                    <a:pt x="1783" y="7132"/>
                  </a:cubicBezTo>
                  <a:cubicBezTo>
                    <a:pt x="1559" y="7589"/>
                    <a:pt x="1494" y="8019"/>
                    <a:pt x="1494" y="8373"/>
                  </a:cubicBezTo>
                  <a:cubicBezTo>
                    <a:pt x="1494" y="9027"/>
                    <a:pt x="1764" y="9634"/>
                    <a:pt x="2241" y="10054"/>
                  </a:cubicBezTo>
                  <a:cubicBezTo>
                    <a:pt x="2558" y="10334"/>
                    <a:pt x="3099" y="10660"/>
                    <a:pt x="3967" y="10660"/>
                  </a:cubicBezTo>
                  <a:cubicBezTo>
                    <a:pt x="4891" y="10660"/>
                    <a:pt x="5694" y="10296"/>
                    <a:pt x="6301" y="9596"/>
                  </a:cubicBezTo>
                  <a:cubicBezTo>
                    <a:pt x="6590" y="9270"/>
                    <a:pt x="6814" y="8887"/>
                    <a:pt x="6992" y="8420"/>
                  </a:cubicBezTo>
                  <a:cubicBezTo>
                    <a:pt x="7318" y="8560"/>
                    <a:pt x="7720" y="8663"/>
                    <a:pt x="8224" y="8663"/>
                  </a:cubicBezTo>
                  <a:cubicBezTo>
                    <a:pt x="8588" y="8663"/>
                    <a:pt x="8924" y="8607"/>
                    <a:pt x="9250" y="8504"/>
                  </a:cubicBezTo>
                  <a:cubicBezTo>
                    <a:pt x="9521" y="8607"/>
                    <a:pt x="9801" y="8663"/>
                    <a:pt x="10100" y="8663"/>
                  </a:cubicBezTo>
                  <a:cubicBezTo>
                    <a:pt x="10361" y="8663"/>
                    <a:pt x="10613" y="8616"/>
                    <a:pt x="10846" y="8532"/>
                  </a:cubicBezTo>
                  <a:cubicBezTo>
                    <a:pt x="11070" y="8616"/>
                    <a:pt x="11304" y="8663"/>
                    <a:pt x="11537" y="8663"/>
                  </a:cubicBezTo>
                  <a:cubicBezTo>
                    <a:pt x="11743" y="8663"/>
                    <a:pt x="11948" y="8625"/>
                    <a:pt x="12144" y="8569"/>
                  </a:cubicBezTo>
                  <a:cubicBezTo>
                    <a:pt x="12321" y="8625"/>
                    <a:pt x="12517" y="8663"/>
                    <a:pt x="12713" y="8663"/>
                  </a:cubicBezTo>
                  <a:cubicBezTo>
                    <a:pt x="12984" y="8663"/>
                    <a:pt x="13236" y="8616"/>
                    <a:pt x="13460" y="8513"/>
                  </a:cubicBezTo>
                  <a:cubicBezTo>
                    <a:pt x="13693" y="8607"/>
                    <a:pt x="13955" y="8663"/>
                    <a:pt x="14216" y="8663"/>
                  </a:cubicBezTo>
                  <a:cubicBezTo>
                    <a:pt x="14897" y="8663"/>
                    <a:pt x="15317" y="8373"/>
                    <a:pt x="15551" y="8112"/>
                  </a:cubicBezTo>
                  <a:cubicBezTo>
                    <a:pt x="15775" y="7879"/>
                    <a:pt x="16027" y="7477"/>
                    <a:pt x="16027" y="6815"/>
                  </a:cubicBezTo>
                  <a:cubicBezTo>
                    <a:pt x="16027" y="6600"/>
                    <a:pt x="16036" y="6395"/>
                    <a:pt x="16055" y="6227"/>
                  </a:cubicBezTo>
                  <a:cubicBezTo>
                    <a:pt x="16073" y="6021"/>
                    <a:pt x="16101" y="5807"/>
                    <a:pt x="16148" y="5583"/>
                  </a:cubicBezTo>
                  <a:lnTo>
                    <a:pt x="16148" y="5573"/>
                  </a:lnTo>
                  <a:lnTo>
                    <a:pt x="16148" y="5555"/>
                  </a:lnTo>
                  <a:cubicBezTo>
                    <a:pt x="16204" y="5172"/>
                    <a:pt x="16223" y="4929"/>
                    <a:pt x="16223" y="4743"/>
                  </a:cubicBezTo>
                  <a:cubicBezTo>
                    <a:pt x="16223" y="4276"/>
                    <a:pt x="16073" y="3846"/>
                    <a:pt x="15784" y="3529"/>
                  </a:cubicBezTo>
                  <a:cubicBezTo>
                    <a:pt x="15924" y="3118"/>
                    <a:pt x="15989" y="2698"/>
                    <a:pt x="15989" y="2288"/>
                  </a:cubicBezTo>
                  <a:cubicBezTo>
                    <a:pt x="15989" y="1728"/>
                    <a:pt x="15840" y="1242"/>
                    <a:pt x="15551" y="832"/>
                  </a:cubicBezTo>
                  <a:cubicBezTo>
                    <a:pt x="15177" y="309"/>
                    <a:pt x="14589" y="1"/>
                    <a:pt x="13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9"/>
            <p:cNvSpPr/>
            <p:nvPr/>
          </p:nvSpPr>
          <p:spPr>
            <a:xfrm rot="1305743">
              <a:off x="101041" y="4425269"/>
              <a:ext cx="623703" cy="361618"/>
            </a:xfrm>
            <a:custGeom>
              <a:avLst/>
              <a:gdLst/>
              <a:ahLst/>
              <a:cxnLst/>
              <a:rect l="l" t="t" r="r" b="b"/>
              <a:pathLst>
                <a:path w="13460" h="7804" extrusionOk="0">
                  <a:moveTo>
                    <a:pt x="12480" y="607"/>
                  </a:moveTo>
                  <a:cubicBezTo>
                    <a:pt x="12536" y="607"/>
                    <a:pt x="12573" y="644"/>
                    <a:pt x="12610" y="719"/>
                  </a:cubicBezTo>
                  <a:cubicBezTo>
                    <a:pt x="12629" y="784"/>
                    <a:pt x="12657" y="887"/>
                    <a:pt x="12657" y="1018"/>
                  </a:cubicBezTo>
                  <a:cubicBezTo>
                    <a:pt x="12657" y="1307"/>
                    <a:pt x="12573" y="1624"/>
                    <a:pt x="12414" y="1988"/>
                  </a:cubicBezTo>
                  <a:cubicBezTo>
                    <a:pt x="12246" y="2334"/>
                    <a:pt x="12041" y="2660"/>
                    <a:pt x="11780" y="2969"/>
                  </a:cubicBezTo>
                  <a:cubicBezTo>
                    <a:pt x="11808" y="2539"/>
                    <a:pt x="11873" y="2147"/>
                    <a:pt x="11966" y="1792"/>
                  </a:cubicBezTo>
                  <a:cubicBezTo>
                    <a:pt x="12050" y="1428"/>
                    <a:pt x="12144" y="1148"/>
                    <a:pt x="12237" y="924"/>
                  </a:cubicBezTo>
                  <a:cubicBezTo>
                    <a:pt x="12330" y="719"/>
                    <a:pt x="12414" y="607"/>
                    <a:pt x="12480" y="607"/>
                  </a:cubicBezTo>
                  <a:close/>
                  <a:moveTo>
                    <a:pt x="6777" y="3529"/>
                  </a:moveTo>
                  <a:cubicBezTo>
                    <a:pt x="6842" y="3529"/>
                    <a:pt x="6907" y="3547"/>
                    <a:pt x="6954" y="3594"/>
                  </a:cubicBezTo>
                  <a:cubicBezTo>
                    <a:pt x="7001" y="3641"/>
                    <a:pt x="7019" y="3706"/>
                    <a:pt x="7019" y="3781"/>
                  </a:cubicBezTo>
                  <a:cubicBezTo>
                    <a:pt x="7019" y="3939"/>
                    <a:pt x="6954" y="4079"/>
                    <a:pt x="6814" y="4182"/>
                  </a:cubicBezTo>
                  <a:cubicBezTo>
                    <a:pt x="6674" y="4294"/>
                    <a:pt x="6487" y="4378"/>
                    <a:pt x="6235" y="4434"/>
                  </a:cubicBezTo>
                  <a:lnTo>
                    <a:pt x="6226" y="4434"/>
                  </a:lnTo>
                  <a:cubicBezTo>
                    <a:pt x="6226" y="4182"/>
                    <a:pt x="6282" y="3967"/>
                    <a:pt x="6394" y="3799"/>
                  </a:cubicBezTo>
                  <a:cubicBezTo>
                    <a:pt x="6497" y="3622"/>
                    <a:pt x="6627" y="3529"/>
                    <a:pt x="6777" y="3529"/>
                  </a:cubicBezTo>
                  <a:close/>
                  <a:moveTo>
                    <a:pt x="9623" y="3491"/>
                  </a:moveTo>
                  <a:lnTo>
                    <a:pt x="9390" y="4621"/>
                  </a:lnTo>
                  <a:cubicBezTo>
                    <a:pt x="9353" y="4798"/>
                    <a:pt x="9297" y="4938"/>
                    <a:pt x="9213" y="5059"/>
                  </a:cubicBezTo>
                  <a:cubicBezTo>
                    <a:pt x="9129" y="5162"/>
                    <a:pt x="9054" y="5218"/>
                    <a:pt x="8961" y="5218"/>
                  </a:cubicBezTo>
                  <a:cubicBezTo>
                    <a:pt x="8867" y="5218"/>
                    <a:pt x="8793" y="5181"/>
                    <a:pt x="8746" y="5125"/>
                  </a:cubicBezTo>
                  <a:cubicBezTo>
                    <a:pt x="8699" y="5069"/>
                    <a:pt x="8662" y="4975"/>
                    <a:pt x="8662" y="4845"/>
                  </a:cubicBezTo>
                  <a:cubicBezTo>
                    <a:pt x="8662" y="4611"/>
                    <a:pt x="8709" y="4387"/>
                    <a:pt x="8793" y="4191"/>
                  </a:cubicBezTo>
                  <a:cubicBezTo>
                    <a:pt x="8877" y="3977"/>
                    <a:pt x="8989" y="3818"/>
                    <a:pt x="9147" y="3687"/>
                  </a:cubicBezTo>
                  <a:cubicBezTo>
                    <a:pt x="9297" y="3557"/>
                    <a:pt x="9446" y="3501"/>
                    <a:pt x="9623" y="3491"/>
                  </a:cubicBezTo>
                  <a:close/>
                  <a:moveTo>
                    <a:pt x="3752" y="5535"/>
                  </a:moveTo>
                  <a:lnTo>
                    <a:pt x="3743" y="5582"/>
                  </a:lnTo>
                  <a:cubicBezTo>
                    <a:pt x="3603" y="6665"/>
                    <a:pt x="3239" y="7206"/>
                    <a:pt x="2670" y="7206"/>
                  </a:cubicBezTo>
                  <a:cubicBezTo>
                    <a:pt x="2539" y="7206"/>
                    <a:pt x="2436" y="7169"/>
                    <a:pt x="2362" y="7085"/>
                  </a:cubicBezTo>
                  <a:cubicBezTo>
                    <a:pt x="2296" y="7001"/>
                    <a:pt x="2259" y="6907"/>
                    <a:pt x="2259" y="6795"/>
                  </a:cubicBezTo>
                  <a:cubicBezTo>
                    <a:pt x="2259" y="6301"/>
                    <a:pt x="2763" y="5881"/>
                    <a:pt x="3752" y="5535"/>
                  </a:cubicBezTo>
                  <a:close/>
                  <a:moveTo>
                    <a:pt x="12610" y="0"/>
                  </a:moveTo>
                  <a:cubicBezTo>
                    <a:pt x="12256" y="0"/>
                    <a:pt x="11957" y="234"/>
                    <a:pt x="11696" y="700"/>
                  </a:cubicBezTo>
                  <a:cubicBezTo>
                    <a:pt x="11444" y="1167"/>
                    <a:pt x="11257" y="1755"/>
                    <a:pt x="11126" y="2436"/>
                  </a:cubicBezTo>
                  <a:cubicBezTo>
                    <a:pt x="10996" y="3127"/>
                    <a:pt x="10930" y="3799"/>
                    <a:pt x="10930" y="4425"/>
                  </a:cubicBezTo>
                  <a:lnTo>
                    <a:pt x="10930" y="4658"/>
                  </a:lnTo>
                  <a:cubicBezTo>
                    <a:pt x="10790" y="4807"/>
                    <a:pt x="10688" y="4938"/>
                    <a:pt x="10594" y="5003"/>
                  </a:cubicBezTo>
                  <a:cubicBezTo>
                    <a:pt x="10473" y="5115"/>
                    <a:pt x="10380" y="5162"/>
                    <a:pt x="10314" y="5162"/>
                  </a:cubicBezTo>
                  <a:cubicBezTo>
                    <a:pt x="10268" y="5162"/>
                    <a:pt x="10221" y="5134"/>
                    <a:pt x="10193" y="5106"/>
                  </a:cubicBezTo>
                  <a:cubicBezTo>
                    <a:pt x="10155" y="5069"/>
                    <a:pt x="10146" y="5022"/>
                    <a:pt x="10146" y="4947"/>
                  </a:cubicBezTo>
                  <a:cubicBezTo>
                    <a:pt x="10146" y="4761"/>
                    <a:pt x="10193" y="4434"/>
                    <a:pt x="10286" y="3958"/>
                  </a:cubicBezTo>
                  <a:cubicBezTo>
                    <a:pt x="10342" y="3631"/>
                    <a:pt x="10380" y="3417"/>
                    <a:pt x="10380" y="3342"/>
                  </a:cubicBezTo>
                  <a:cubicBezTo>
                    <a:pt x="10380" y="3202"/>
                    <a:pt x="10277" y="3118"/>
                    <a:pt x="10081" y="3118"/>
                  </a:cubicBezTo>
                  <a:cubicBezTo>
                    <a:pt x="9987" y="3118"/>
                    <a:pt x="9894" y="3127"/>
                    <a:pt x="9810" y="3137"/>
                  </a:cubicBezTo>
                  <a:cubicBezTo>
                    <a:pt x="9782" y="3043"/>
                    <a:pt x="9763" y="2987"/>
                    <a:pt x="9726" y="2950"/>
                  </a:cubicBezTo>
                  <a:cubicBezTo>
                    <a:pt x="9689" y="2922"/>
                    <a:pt x="9633" y="2894"/>
                    <a:pt x="9539" y="2894"/>
                  </a:cubicBezTo>
                  <a:cubicBezTo>
                    <a:pt x="9259" y="2894"/>
                    <a:pt x="8989" y="2987"/>
                    <a:pt x="8737" y="3165"/>
                  </a:cubicBezTo>
                  <a:cubicBezTo>
                    <a:pt x="8475" y="3342"/>
                    <a:pt x="8279" y="3585"/>
                    <a:pt x="8130" y="3874"/>
                  </a:cubicBezTo>
                  <a:cubicBezTo>
                    <a:pt x="7981" y="4154"/>
                    <a:pt x="7906" y="4462"/>
                    <a:pt x="7897" y="4770"/>
                  </a:cubicBezTo>
                  <a:cubicBezTo>
                    <a:pt x="7794" y="4873"/>
                    <a:pt x="7673" y="4938"/>
                    <a:pt x="7542" y="5003"/>
                  </a:cubicBezTo>
                  <a:cubicBezTo>
                    <a:pt x="7309" y="5134"/>
                    <a:pt x="7103" y="5209"/>
                    <a:pt x="6917" y="5209"/>
                  </a:cubicBezTo>
                  <a:cubicBezTo>
                    <a:pt x="6627" y="5209"/>
                    <a:pt x="6422" y="5115"/>
                    <a:pt x="6329" y="4929"/>
                  </a:cubicBezTo>
                  <a:cubicBezTo>
                    <a:pt x="6823" y="4807"/>
                    <a:pt x="7159" y="4649"/>
                    <a:pt x="7374" y="4434"/>
                  </a:cubicBezTo>
                  <a:cubicBezTo>
                    <a:pt x="7579" y="4229"/>
                    <a:pt x="7673" y="3995"/>
                    <a:pt x="7673" y="3706"/>
                  </a:cubicBezTo>
                  <a:cubicBezTo>
                    <a:pt x="7673" y="3454"/>
                    <a:pt x="7607" y="3267"/>
                    <a:pt x="7449" y="3118"/>
                  </a:cubicBezTo>
                  <a:cubicBezTo>
                    <a:pt x="7309" y="2978"/>
                    <a:pt x="7113" y="2903"/>
                    <a:pt x="6879" y="2903"/>
                  </a:cubicBezTo>
                  <a:cubicBezTo>
                    <a:pt x="6609" y="2903"/>
                    <a:pt x="6366" y="2978"/>
                    <a:pt x="6161" y="3127"/>
                  </a:cubicBezTo>
                  <a:cubicBezTo>
                    <a:pt x="5946" y="3267"/>
                    <a:pt x="5787" y="3463"/>
                    <a:pt x="5657" y="3715"/>
                  </a:cubicBezTo>
                  <a:cubicBezTo>
                    <a:pt x="5554" y="3930"/>
                    <a:pt x="5489" y="4182"/>
                    <a:pt x="5479" y="4434"/>
                  </a:cubicBezTo>
                  <a:cubicBezTo>
                    <a:pt x="5199" y="4490"/>
                    <a:pt x="4928" y="4555"/>
                    <a:pt x="4676" y="4621"/>
                  </a:cubicBezTo>
                  <a:cubicBezTo>
                    <a:pt x="4723" y="4294"/>
                    <a:pt x="4770" y="3977"/>
                    <a:pt x="4816" y="3669"/>
                  </a:cubicBezTo>
                  <a:cubicBezTo>
                    <a:pt x="4863" y="3351"/>
                    <a:pt x="4910" y="3043"/>
                    <a:pt x="4947" y="2754"/>
                  </a:cubicBezTo>
                  <a:cubicBezTo>
                    <a:pt x="5012" y="2268"/>
                    <a:pt x="5096" y="1708"/>
                    <a:pt x="5190" y="1083"/>
                  </a:cubicBezTo>
                  <a:cubicBezTo>
                    <a:pt x="5190" y="1064"/>
                    <a:pt x="5199" y="1018"/>
                    <a:pt x="5199" y="971"/>
                  </a:cubicBezTo>
                  <a:cubicBezTo>
                    <a:pt x="5199" y="682"/>
                    <a:pt x="5059" y="542"/>
                    <a:pt x="4770" y="542"/>
                  </a:cubicBezTo>
                  <a:cubicBezTo>
                    <a:pt x="4630" y="542"/>
                    <a:pt x="4527" y="570"/>
                    <a:pt x="4443" y="654"/>
                  </a:cubicBezTo>
                  <a:cubicBezTo>
                    <a:pt x="4368" y="738"/>
                    <a:pt x="4322" y="868"/>
                    <a:pt x="4303" y="1036"/>
                  </a:cubicBezTo>
                  <a:cubicBezTo>
                    <a:pt x="4219" y="1764"/>
                    <a:pt x="4079" y="2371"/>
                    <a:pt x="3892" y="2875"/>
                  </a:cubicBezTo>
                  <a:cubicBezTo>
                    <a:pt x="3706" y="3370"/>
                    <a:pt x="3500" y="3743"/>
                    <a:pt x="3267" y="3995"/>
                  </a:cubicBezTo>
                  <a:cubicBezTo>
                    <a:pt x="3034" y="4238"/>
                    <a:pt x="2810" y="4369"/>
                    <a:pt x="2576" y="4369"/>
                  </a:cubicBezTo>
                  <a:cubicBezTo>
                    <a:pt x="2390" y="4369"/>
                    <a:pt x="2259" y="4322"/>
                    <a:pt x="2194" y="4229"/>
                  </a:cubicBezTo>
                  <a:cubicBezTo>
                    <a:pt x="2119" y="4135"/>
                    <a:pt x="2072" y="3977"/>
                    <a:pt x="2072" y="3771"/>
                  </a:cubicBezTo>
                  <a:cubicBezTo>
                    <a:pt x="2072" y="3687"/>
                    <a:pt x="2082" y="3585"/>
                    <a:pt x="2110" y="3454"/>
                  </a:cubicBezTo>
                  <a:cubicBezTo>
                    <a:pt x="2128" y="3333"/>
                    <a:pt x="2166" y="3165"/>
                    <a:pt x="2222" y="2959"/>
                  </a:cubicBezTo>
                  <a:cubicBezTo>
                    <a:pt x="2306" y="2604"/>
                    <a:pt x="2362" y="2324"/>
                    <a:pt x="2399" y="2100"/>
                  </a:cubicBezTo>
                  <a:cubicBezTo>
                    <a:pt x="2436" y="1886"/>
                    <a:pt x="2455" y="1662"/>
                    <a:pt x="2455" y="1447"/>
                  </a:cubicBezTo>
                  <a:cubicBezTo>
                    <a:pt x="2455" y="1158"/>
                    <a:pt x="2390" y="924"/>
                    <a:pt x="2250" y="775"/>
                  </a:cubicBezTo>
                  <a:cubicBezTo>
                    <a:pt x="2110" y="616"/>
                    <a:pt x="1914" y="542"/>
                    <a:pt x="1652" y="542"/>
                  </a:cubicBezTo>
                  <a:cubicBezTo>
                    <a:pt x="1092" y="542"/>
                    <a:pt x="588" y="831"/>
                    <a:pt x="168" y="1400"/>
                  </a:cubicBezTo>
                  <a:cubicBezTo>
                    <a:pt x="56" y="1568"/>
                    <a:pt x="0" y="1708"/>
                    <a:pt x="0" y="1830"/>
                  </a:cubicBezTo>
                  <a:cubicBezTo>
                    <a:pt x="0" y="1904"/>
                    <a:pt x="19" y="1960"/>
                    <a:pt x="65" y="2016"/>
                  </a:cubicBezTo>
                  <a:cubicBezTo>
                    <a:pt x="112" y="2082"/>
                    <a:pt x="159" y="2100"/>
                    <a:pt x="215" y="2100"/>
                  </a:cubicBezTo>
                  <a:cubicBezTo>
                    <a:pt x="289" y="2100"/>
                    <a:pt x="345" y="2063"/>
                    <a:pt x="402" y="1988"/>
                  </a:cubicBezTo>
                  <a:cubicBezTo>
                    <a:pt x="588" y="1736"/>
                    <a:pt x="756" y="1568"/>
                    <a:pt x="915" y="1447"/>
                  </a:cubicBezTo>
                  <a:cubicBezTo>
                    <a:pt x="1083" y="1335"/>
                    <a:pt x="1223" y="1270"/>
                    <a:pt x="1335" y="1270"/>
                  </a:cubicBezTo>
                  <a:cubicBezTo>
                    <a:pt x="1494" y="1270"/>
                    <a:pt x="1568" y="1363"/>
                    <a:pt x="1568" y="1568"/>
                  </a:cubicBezTo>
                  <a:cubicBezTo>
                    <a:pt x="1568" y="1690"/>
                    <a:pt x="1559" y="1848"/>
                    <a:pt x="1522" y="2016"/>
                  </a:cubicBezTo>
                  <a:cubicBezTo>
                    <a:pt x="1494" y="2184"/>
                    <a:pt x="1447" y="2418"/>
                    <a:pt x="1382" y="2698"/>
                  </a:cubicBezTo>
                  <a:cubicBezTo>
                    <a:pt x="1316" y="3015"/>
                    <a:pt x="1270" y="3258"/>
                    <a:pt x="1232" y="3445"/>
                  </a:cubicBezTo>
                  <a:cubicBezTo>
                    <a:pt x="1195" y="3631"/>
                    <a:pt x="1186" y="3790"/>
                    <a:pt x="1186" y="3949"/>
                  </a:cubicBezTo>
                  <a:cubicBezTo>
                    <a:pt x="1186" y="4285"/>
                    <a:pt x="1279" y="4565"/>
                    <a:pt x="1466" y="4789"/>
                  </a:cubicBezTo>
                  <a:cubicBezTo>
                    <a:pt x="1652" y="5003"/>
                    <a:pt x="1923" y="5115"/>
                    <a:pt x="2268" y="5115"/>
                  </a:cubicBezTo>
                  <a:cubicBezTo>
                    <a:pt x="2642" y="5115"/>
                    <a:pt x="2987" y="4985"/>
                    <a:pt x="3276" y="4742"/>
                  </a:cubicBezTo>
                  <a:cubicBezTo>
                    <a:pt x="3575" y="4481"/>
                    <a:pt x="3827" y="4107"/>
                    <a:pt x="4023" y="3594"/>
                  </a:cubicBezTo>
                  <a:lnTo>
                    <a:pt x="4023" y="3594"/>
                  </a:lnTo>
                  <a:cubicBezTo>
                    <a:pt x="3995" y="3762"/>
                    <a:pt x="3976" y="3883"/>
                    <a:pt x="3967" y="3995"/>
                  </a:cubicBezTo>
                  <a:lnTo>
                    <a:pt x="3836" y="4863"/>
                  </a:lnTo>
                  <a:cubicBezTo>
                    <a:pt x="3052" y="5125"/>
                    <a:pt x="2455" y="5423"/>
                    <a:pt x="2072" y="5769"/>
                  </a:cubicBezTo>
                  <a:cubicBezTo>
                    <a:pt x="1690" y="6105"/>
                    <a:pt x="1494" y="6487"/>
                    <a:pt x="1494" y="6917"/>
                  </a:cubicBezTo>
                  <a:cubicBezTo>
                    <a:pt x="1494" y="7178"/>
                    <a:pt x="1587" y="7402"/>
                    <a:pt x="1774" y="7561"/>
                  </a:cubicBezTo>
                  <a:cubicBezTo>
                    <a:pt x="1960" y="7729"/>
                    <a:pt x="2222" y="7803"/>
                    <a:pt x="2567" y="7803"/>
                  </a:cubicBezTo>
                  <a:cubicBezTo>
                    <a:pt x="3080" y="7803"/>
                    <a:pt x="3510" y="7607"/>
                    <a:pt x="3855" y="7225"/>
                  </a:cubicBezTo>
                  <a:cubicBezTo>
                    <a:pt x="4210" y="6842"/>
                    <a:pt x="4434" y="6235"/>
                    <a:pt x="4546" y="5423"/>
                  </a:cubicBezTo>
                  <a:lnTo>
                    <a:pt x="4574" y="5274"/>
                  </a:lnTo>
                  <a:cubicBezTo>
                    <a:pt x="4900" y="5190"/>
                    <a:pt x="5236" y="5125"/>
                    <a:pt x="5573" y="5069"/>
                  </a:cubicBezTo>
                  <a:cubicBezTo>
                    <a:pt x="5629" y="5218"/>
                    <a:pt x="5722" y="5358"/>
                    <a:pt x="5843" y="5470"/>
                  </a:cubicBezTo>
                  <a:cubicBezTo>
                    <a:pt x="6077" y="5703"/>
                    <a:pt x="6413" y="5825"/>
                    <a:pt x="6842" y="5825"/>
                  </a:cubicBezTo>
                  <a:cubicBezTo>
                    <a:pt x="7159" y="5825"/>
                    <a:pt x="7467" y="5741"/>
                    <a:pt x="7747" y="5591"/>
                  </a:cubicBezTo>
                  <a:cubicBezTo>
                    <a:pt x="7850" y="5535"/>
                    <a:pt x="7943" y="5470"/>
                    <a:pt x="8027" y="5405"/>
                  </a:cubicBezTo>
                  <a:cubicBezTo>
                    <a:pt x="8046" y="5451"/>
                    <a:pt x="8083" y="5498"/>
                    <a:pt x="8121" y="5545"/>
                  </a:cubicBezTo>
                  <a:cubicBezTo>
                    <a:pt x="8270" y="5731"/>
                    <a:pt x="8475" y="5825"/>
                    <a:pt x="8727" y="5825"/>
                  </a:cubicBezTo>
                  <a:cubicBezTo>
                    <a:pt x="9054" y="5825"/>
                    <a:pt x="9315" y="5647"/>
                    <a:pt x="9530" y="5302"/>
                  </a:cubicBezTo>
                  <a:cubicBezTo>
                    <a:pt x="9586" y="5461"/>
                    <a:pt x="9670" y="5591"/>
                    <a:pt x="9782" y="5685"/>
                  </a:cubicBezTo>
                  <a:cubicBezTo>
                    <a:pt x="9903" y="5778"/>
                    <a:pt x="10015" y="5825"/>
                    <a:pt x="10155" y="5825"/>
                  </a:cubicBezTo>
                  <a:cubicBezTo>
                    <a:pt x="10333" y="5825"/>
                    <a:pt x="10520" y="5750"/>
                    <a:pt x="10706" y="5601"/>
                  </a:cubicBezTo>
                  <a:lnTo>
                    <a:pt x="10949" y="5395"/>
                  </a:lnTo>
                  <a:cubicBezTo>
                    <a:pt x="10977" y="5517"/>
                    <a:pt x="11014" y="5610"/>
                    <a:pt x="11061" y="5685"/>
                  </a:cubicBezTo>
                  <a:cubicBezTo>
                    <a:pt x="11117" y="5778"/>
                    <a:pt x="11210" y="5825"/>
                    <a:pt x="11341" y="5825"/>
                  </a:cubicBezTo>
                  <a:cubicBezTo>
                    <a:pt x="11462" y="5825"/>
                    <a:pt x="11556" y="5787"/>
                    <a:pt x="11621" y="5722"/>
                  </a:cubicBezTo>
                  <a:cubicBezTo>
                    <a:pt x="11677" y="5647"/>
                    <a:pt x="11733" y="5517"/>
                    <a:pt x="11780" y="5321"/>
                  </a:cubicBezTo>
                  <a:cubicBezTo>
                    <a:pt x="11836" y="5069"/>
                    <a:pt x="11920" y="4835"/>
                    <a:pt x="12022" y="4611"/>
                  </a:cubicBezTo>
                  <a:cubicBezTo>
                    <a:pt x="12116" y="4387"/>
                    <a:pt x="12218" y="4201"/>
                    <a:pt x="12321" y="4061"/>
                  </a:cubicBezTo>
                  <a:cubicBezTo>
                    <a:pt x="12414" y="3921"/>
                    <a:pt x="12489" y="3855"/>
                    <a:pt x="12554" y="3855"/>
                  </a:cubicBezTo>
                  <a:cubicBezTo>
                    <a:pt x="12592" y="3855"/>
                    <a:pt x="12620" y="3883"/>
                    <a:pt x="12620" y="3949"/>
                  </a:cubicBezTo>
                  <a:cubicBezTo>
                    <a:pt x="12620" y="4042"/>
                    <a:pt x="12601" y="4247"/>
                    <a:pt x="12554" y="4574"/>
                  </a:cubicBezTo>
                  <a:cubicBezTo>
                    <a:pt x="12489" y="4957"/>
                    <a:pt x="12470" y="5227"/>
                    <a:pt x="12470" y="5395"/>
                  </a:cubicBezTo>
                  <a:cubicBezTo>
                    <a:pt x="12470" y="5535"/>
                    <a:pt x="12508" y="5638"/>
                    <a:pt x="12564" y="5703"/>
                  </a:cubicBezTo>
                  <a:cubicBezTo>
                    <a:pt x="12620" y="5778"/>
                    <a:pt x="12722" y="5815"/>
                    <a:pt x="12853" y="5815"/>
                  </a:cubicBezTo>
                  <a:cubicBezTo>
                    <a:pt x="12993" y="5815"/>
                    <a:pt x="13096" y="5778"/>
                    <a:pt x="13170" y="5703"/>
                  </a:cubicBezTo>
                  <a:cubicBezTo>
                    <a:pt x="13226" y="5638"/>
                    <a:pt x="13264" y="5535"/>
                    <a:pt x="13264" y="5367"/>
                  </a:cubicBezTo>
                  <a:cubicBezTo>
                    <a:pt x="13264" y="5087"/>
                    <a:pt x="13273" y="4845"/>
                    <a:pt x="13301" y="4621"/>
                  </a:cubicBezTo>
                  <a:cubicBezTo>
                    <a:pt x="13320" y="4397"/>
                    <a:pt x="13357" y="4154"/>
                    <a:pt x="13394" y="3911"/>
                  </a:cubicBezTo>
                  <a:cubicBezTo>
                    <a:pt x="13441" y="3622"/>
                    <a:pt x="13460" y="3407"/>
                    <a:pt x="13460" y="3305"/>
                  </a:cubicBezTo>
                  <a:cubicBezTo>
                    <a:pt x="13460" y="3174"/>
                    <a:pt x="13422" y="3071"/>
                    <a:pt x="13357" y="2997"/>
                  </a:cubicBezTo>
                  <a:cubicBezTo>
                    <a:pt x="13282" y="2931"/>
                    <a:pt x="13189" y="2894"/>
                    <a:pt x="13049" y="2894"/>
                  </a:cubicBezTo>
                  <a:cubicBezTo>
                    <a:pt x="12909" y="2894"/>
                    <a:pt x="12769" y="2941"/>
                    <a:pt x="12610" y="3034"/>
                  </a:cubicBezTo>
                  <a:cubicBezTo>
                    <a:pt x="12442" y="3127"/>
                    <a:pt x="12284" y="3295"/>
                    <a:pt x="12116" y="3510"/>
                  </a:cubicBezTo>
                  <a:cubicBezTo>
                    <a:pt x="11957" y="3734"/>
                    <a:pt x="11808" y="4014"/>
                    <a:pt x="11668" y="4369"/>
                  </a:cubicBezTo>
                  <a:cubicBezTo>
                    <a:pt x="11668" y="4145"/>
                    <a:pt x="11677" y="3921"/>
                    <a:pt x="11686" y="3697"/>
                  </a:cubicBezTo>
                  <a:cubicBezTo>
                    <a:pt x="12237" y="3146"/>
                    <a:pt x="12629" y="2614"/>
                    <a:pt x="12881" y="2175"/>
                  </a:cubicBezTo>
                  <a:cubicBezTo>
                    <a:pt x="13124" y="1727"/>
                    <a:pt x="13236" y="1298"/>
                    <a:pt x="13236" y="878"/>
                  </a:cubicBezTo>
                  <a:cubicBezTo>
                    <a:pt x="13236" y="626"/>
                    <a:pt x="13180" y="411"/>
                    <a:pt x="13068" y="252"/>
                  </a:cubicBezTo>
                  <a:cubicBezTo>
                    <a:pt x="12946" y="84"/>
                    <a:pt x="12797" y="0"/>
                    <a:pt x="12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39"/>
          <p:cNvGrpSpPr/>
          <p:nvPr/>
        </p:nvGrpSpPr>
        <p:grpSpPr>
          <a:xfrm>
            <a:off x="8422911" y="4124722"/>
            <a:ext cx="546680" cy="696064"/>
            <a:chOff x="8422911" y="4124722"/>
            <a:chExt cx="546680" cy="696064"/>
          </a:xfrm>
        </p:grpSpPr>
        <p:sp>
          <p:nvSpPr>
            <p:cNvPr id="3011" name="Google Shape;3011;p39"/>
            <p:cNvSpPr/>
            <p:nvPr/>
          </p:nvSpPr>
          <p:spPr>
            <a:xfrm rot="896404">
              <a:off x="8495144" y="4166207"/>
              <a:ext cx="402216" cy="613094"/>
            </a:xfrm>
            <a:custGeom>
              <a:avLst/>
              <a:gdLst/>
              <a:ahLst/>
              <a:cxnLst/>
              <a:rect l="l" t="t" r="r" b="b"/>
              <a:pathLst>
                <a:path w="8974" h="13679" extrusionOk="0">
                  <a:moveTo>
                    <a:pt x="8973" y="0"/>
                  </a:moveTo>
                  <a:cubicBezTo>
                    <a:pt x="8714" y="0"/>
                    <a:pt x="0" y="86"/>
                    <a:pt x="0" y="86"/>
                  </a:cubicBezTo>
                  <a:lnTo>
                    <a:pt x="1917" y="13679"/>
                  </a:lnTo>
                  <a:lnTo>
                    <a:pt x="8539" y="12982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9"/>
            <p:cNvSpPr/>
            <p:nvPr/>
          </p:nvSpPr>
          <p:spPr>
            <a:xfrm rot="896404">
              <a:off x="8559522" y="4254271"/>
              <a:ext cx="326425" cy="440985"/>
            </a:xfrm>
            <a:custGeom>
              <a:avLst/>
              <a:gdLst/>
              <a:ahLst/>
              <a:cxnLst/>
              <a:rect l="l" t="t" r="r" b="b"/>
              <a:pathLst>
                <a:path w="7283" h="9839" extrusionOk="0">
                  <a:moveTo>
                    <a:pt x="0" y="0"/>
                  </a:moveTo>
                  <a:lnTo>
                    <a:pt x="0" y="1080"/>
                  </a:lnTo>
                  <a:lnTo>
                    <a:pt x="2990" y="1080"/>
                  </a:lnTo>
                  <a:lnTo>
                    <a:pt x="2990" y="9838"/>
                  </a:lnTo>
                  <a:lnTo>
                    <a:pt x="4275" y="9838"/>
                  </a:lnTo>
                  <a:lnTo>
                    <a:pt x="4275" y="1080"/>
                  </a:lnTo>
                  <a:lnTo>
                    <a:pt x="7282" y="1080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BDF2BD6-7D9D-554C-B492-2D87CBF4AEA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204950" y="413619"/>
            <a:ext cx="6734100" cy="500100"/>
          </a:xfrm>
        </p:spPr>
        <p:txBody>
          <a:bodyPr/>
          <a:lstStyle/>
          <a:p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Tìm ý và lập dàn ý 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1BD81ECE-D49E-5046-BF76-5245B692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57288"/>
              </p:ext>
            </p:extLst>
          </p:nvPr>
        </p:nvGraphicFramePr>
        <p:xfrm>
          <a:off x="676950" y="1147603"/>
          <a:ext cx="7954307" cy="3582278"/>
        </p:xfrm>
        <a:graphic>
          <a:graphicData uri="http://schemas.openxmlformats.org/drawingml/2006/table">
            <a:tbl>
              <a:tblPr firstRow="1" firstCol="1" bandRow="1">
                <a:tableStyleId>{A477431F-D640-42B9-96F8-6F705211C3B5}</a:tableStyleId>
              </a:tblPr>
              <a:tblGrid>
                <a:gridCol w="2183796">
                  <a:extLst>
                    <a:ext uri="{9D8B030D-6E8A-4147-A177-3AD203B41FA5}">
                      <a16:colId xmlns:a16="http://schemas.microsoft.com/office/drawing/2014/main" xmlns="" val="4170796291"/>
                    </a:ext>
                  </a:extLst>
                </a:gridCol>
                <a:gridCol w="3488748">
                  <a:extLst>
                    <a:ext uri="{9D8B030D-6E8A-4147-A177-3AD203B41FA5}">
                      <a16:colId xmlns:a16="http://schemas.microsoft.com/office/drawing/2014/main" xmlns="" val="2085926546"/>
                    </a:ext>
                  </a:extLst>
                </a:gridCol>
                <a:gridCol w="2281763">
                  <a:extLst>
                    <a:ext uri="{9D8B030D-6E8A-4147-A177-3AD203B41FA5}">
                      <a16:colId xmlns:a16="http://schemas.microsoft.com/office/drawing/2014/main" xmlns="" val="925996382"/>
                    </a:ext>
                  </a:extLst>
                </a:gridCol>
              </a:tblGrid>
              <a:tr h="356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KỂ</a:t>
                      </a:r>
                      <a:endParaRPr lang="x-none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VIẾT</a:t>
                      </a:r>
                      <a:endParaRPr lang="x-none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BỘ, CỬ CHỈ</a:t>
                      </a:r>
                      <a:endParaRPr lang="x-none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000760"/>
                  </a:ext>
                </a:extLst>
              </a:tr>
              <a:tr h="356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)……………………….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136528"/>
                  </a:ext>
                </a:extLst>
              </a:tr>
              <a:tr h="1412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hước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(Thân bài)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1:………………………...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dụ: Nheo mắt tinh nghịch;…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470870"/>
                  </a:ext>
                </a:extLst>
              </a:tr>
              <a:tr h="356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2:………………………...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………………....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72351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………………....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220410"/>
                  </a:ext>
                </a:extLst>
              </a:tr>
              <a:tr h="356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(Kết bài)………………………..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………………....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13706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ape Scrapbook for Marketing by Slidesgo">
  <a:themeElements>
    <a:clrScheme name="Simple Light">
      <a:dk1>
        <a:srgbClr val="1D190B"/>
      </a:dk1>
      <a:lt1>
        <a:srgbClr val="FFF7F5"/>
      </a:lt1>
      <a:dk2>
        <a:srgbClr val="BE8483"/>
      </a:dk2>
      <a:lt2>
        <a:srgbClr val="E4D7D7"/>
      </a:lt2>
      <a:accent1>
        <a:srgbClr val="9F7E69"/>
      </a:accent1>
      <a:accent2>
        <a:srgbClr val="DCBE86"/>
      </a:accent2>
      <a:accent3>
        <a:srgbClr val="FFE6B7"/>
      </a:accent3>
      <a:accent4>
        <a:srgbClr val="53614E"/>
      </a:accent4>
      <a:accent5>
        <a:srgbClr val="0E422C"/>
      </a:accent5>
      <a:accent6>
        <a:srgbClr val="FFFFFF"/>
      </a:accent6>
      <a:hlink>
        <a:srgbClr val="1D19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627</Words>
  <Application>Microsoft Office PowerPoint</Application>
  <PresentationFormat>On-screen Show (16:9)</PresentationFormat>
  <Paragraphs>72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DM Serif Display</vt:lpstr>
      <vt:lpstr>Times New Roman</vt:lpstr>
      <vt:lpstr>Assistant</vt:lpstr>
      <vt:lpstr>Arial</vt:lpstr>
      <vt:lpstr>Wingdings</vt:lpstr>
      <vt:lpstr>Yeseva One</vt:lpstr>
      <vt:lpstr>Assistant ExtraLight</vt:lpstr>
      <vt:lpstr>Tape Scrapbook for Marketing by Slidesgo</vt:lpstr>
      <vt:lpstr>PowerPoint Presentation</vt:lpstr>
      <vt:lpstr>Nói và nghe: Kể lại một trải nghiệm đáng nhớ</vt:lpstr>
      <vt:lpstr>ĐỊNH HƯỚNG</vt:lpstr>
      <vt:lpstr>PowerPoint Presentation</vt:lpstr>
      <vt:lpstr>Kể lại một trải nghiệm là gì?</vt:lpstr>
      <vt:lpstr>Để kể lại một trải nghiệm, các em cần:</vt:lpstr>
      <vt:lpstr>THỰC HÀNH</vt:lpstr>
      <vt:lpstr>a/ Chuẩn bị</vt:lpstr>
      <vt:lpstr>b/ Tìm ý và lập dàn ý </vt:lpstr>
      <vt:lpstr>c/ Nói và nghe </vt:lpstr>
      <vt:lpstr>PowerPoint Presentation</vt:lpstr>
      <vt:lpstr>Cảm ơn các em đã chú ý lắng nghe!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nghe: Kể lại một trải nghiệm đáng nhớ</dc:title>
  <cp:lastModifiedBy>ACER</cp:lastModifiedBy>
  <cp:revision>16</cp:revision>
  <dcterms:modified xsi:type="dcterms:W3CDTF">2023-02-09T00:12:24Z</dcterms:modified>
</cp:coreProperties>
</file>