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68" d="100"/>
          <a:sy n="68" d="100"/>
        </p:scale>
        <p:origin x="792"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2023/10/6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10/6/2023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6851</TotalTime>
  <Words>4181</Words>
  <Application>Microsoft Office PowerPoint</Application>
  <PresentationFormat>Custom</PresentationFormat>
  <Paragraphs>440</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Windows 10</cp:lastModifiedBy>
  <cp:revision>3445</cp:revision>
  <dcterms:created xsi:type="dcterms:W3CDTF">2015-12-01T09:06:39Z</dcterms:created>
  <dcterms:modified xsi:type="dcterms:W3CDTF">2023-10-05T22:53:35Z</dcterms:modified>
</cp:coreProperties>
</file>