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1" d="100"/>
          <a:sy n="61" d="100"/>
        </p:scale>
        <p:origin x="12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01/10/2024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01/10/2024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01/10/2024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oleObject9.bin"/><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20.png"/><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Arial" pitchFamily="34" charset="0"/>
                <a:ea typeface="Tahoma" panose="020B0604030504040204" pitchFamily="34" charset="0"/>
                <a:cs typeface="Arial" pitchFamily="34" charset="0"/>
              </a:rPr>
              <a:t>Giáo viên:……………………………</a:t>
            </a:r>
            <a:endParaRPr lang="en-US" sz="2800" dirty="0">
              <a:solidFill>
                <a:schemeClr val="bg1"/>
              </a:solidFill>
              <a:latin typeface="Arial" pitchFamily="34" charset="0"/>
              <a:ea typeface="Tahoma" panose="020B0604030504040204" pitchFamily="34" charset="0"/>
              <a:cs typeface="Arial" pitchFamily="34"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Arial" pitchFamily="34" charset="0"/>
                <a:ea typeface="Tahoma" panose="020B0604030504040204" pitchFamily="34" charset="0"/>
                <a:cs typeface="Arial" pitchFamily="34" charset="0"/>
              </a:rPr>
              <a:t>    PHÒNG GD&amp;ĐT………..</a:t>
            </a:r>
          </a:p>
          <a:p>
            <a:pPr algn="l"/>
            <a:r>
              <a:rPr lang="en-US" sz="2800">
                <a:solidFill>
                  <a:schemeClr val="bg1"/>
                </a:solidFill>
                <a:latin typeface="Arial" pitchFamily="34" charset="0"/>
                <a:ea typeface="Tahoma" panose="020B0604030504040204" pitchFamily="34" charset="0"/>
                <a:cs typeface="Arial" pitchFamily="34" charset="0"/>
              </a:rPr>
              <a:t>TRƯỜNG THCS ………….……</a:t>
            </a:r>
            <a:endParaRPr lang="en-US" sz="2800" dirty="0">
              <a:solidFill>
                <a:schemeClr val="bg1"/>
              </a:solidFill>
              <a:latin typeface="Arial" pitchFamily="34" charset="0"/>
              <a:ea typeface="Tahoma" panose="020B0604030504040204" pitchFamily="34" charset="0"/>
              <a:cs typeface="Arial" pitchFamily="34"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a:t>
            </a:r>
            <a:r>
              <a:rPr lang="nl-NL" sz="4800" b="1" smtClean="0">
                <a:solidFill>
                  <a:srgbClr val="FFFF00"/>
                </a:solidFill>
                <a:latin typeface="Arial" pitchFamily="34" charset="0"/>
                <a:cs typeface="Arial" pitchFamily="34" charset="0"/>
              </a:rPr>
              <a:t>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smtClean="0">
                <a:latin typeface="Arial" pitchFamily="34" charset="0"/>
                <a:cs typeface="Arial" pitchFamily="34" charset="0"/>
              </a:rPr>
              <a:t>Lưu ý:</a:t>
            </a:r>
          </a:p>
          <a:p>
            <a:pPr algn="just">
              <a:lnSpc>
                <a:spcPct val="150000"/>
              </a:lnSpc>
            </a:pPr>
            <a:r>
              <a:rPr lang="en-US" sz="2800" i="1" smtClean="0">
                <a:latin typeface="Arial" pitchFamily="34" charset="0"/>
                <a:cs typeface="Arial" pitchFamily="34" charset="0"/>
              </a:rPr>
              <a:t>a – b = c thì a = b + c</a:t>
            </a:r>
          </a:p>
          <a:p>
            <a:pPr algn="just">
              <a:lnSpc>
                <a:spcPct val="150000"/>
              </a:lnSpc>
            </a:pPr>
            <a:r>
              <a:rPr lang="en-US" sz="2800" i="1" smtClean="0">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10"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7211"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1"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5"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6"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7"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8"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9"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smtClean="0">
                <a:latin typeface="Arial" pitchFamily="34" charset="0"/>
                <a:cs typeface="Arial" pitchFamily="34" charset="0"/>
              </a:rPr>
              <a:t>2; </a:t>
            </a:r>
            <a:r>
              <a:rPr lang="en-US" sz="2800">
                <a:latin typeface="Arial" pitchFamily="34" charset="0"/>
                <a:cs typeface="Arial" pitchFamily="34" charset="0"/>
              </a:rPr>
              <a:t>3 </a:t>
            </a:r>
            <a:r>
              <a:rPr lang="fr-FR" sz="2800" smtClean="0">
                <a:latin typeface="Arial" pitchFamily="34" charset="0"/>
                <a:cs typeface="Arial" pitchFamily="34" charset="0"/>
              </a:rPr>
              <a:t>SGK </a:t>
            </a:r>
            <a:r>
              <a:rPr lang="fr-FR" sz="2800">
                <a:latin typeface="Arial" pitchFamily="34" charset="0"/>
                <a:cs typeface="Arial" pitchFamily="34" charset="0"/>
              </a:rPr>
              <a:t>trang 15,16</a:t>
            </a:r>
            <a:r>
              <a:rPr lang="fr-FR" sz="2800" smtClean="0">
                <a:latin typeface="Arial" pitchFamily="34" charset="0"/>
                <a:cs typeface="Arial" pitchFamily="34" charset="0"/>
              </a:rPr>
              <a:t>.</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85"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86"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67"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a:t>
            </a:r>
            <a:r>
              <a:rPr lang="en-US" sz="2800" smtClean="0">
                <a:latin typeface="Arial" pitchFamily="34" charset="0"/>
                <a:ea typeface="Times New Roman" panose="02020603050405020304" pitchFamily="18" charset="0"/>
                <a:cs typeface="Arial" pitchFamily="34" charset="0"/>
              </a:rPr>
              <a:t> Số </a:t>
            </a:r>
            <a:r>
              <a:rPr lang="en-US" sz="2800">
                <a:latin typeface="Arial" pitchFamily="34" charset="0"/>
                <a:ea typeface="Times New Roman" panose="02020603050405020304" pitchFamily="18" charset="0"/>
                <a:cs typeface="Arial" pitchFamily="34" charset="0"/>
              </a:rPr>
              <a:t>hạng  </a:t>
            </a:r>
            <a:r>
              <a:rPr lang="en-US" sz="2800" smtClean="0">
                <a:latin typeface="Arial" pitchFamily="34" charset="0"/>
                <a:ea typeface="Times New Roman" panose="02020603050405020304" pitchFamily="18" charset="0"/>
                <a:cs typeface="Arial" pitchFamily="34" charset="0"/>
              </a:rPr>
              <a:t>  </a:t>
            </a:r>
            <a:r>
              <a:rPr lang="en-US" sz="2800" smtClean="0">
                <a:latin typeface="Arial" pitchFamily="34" charset="0"/>
                <a:cs typeface="Arial" pitchFamily="34" charset="0"/>
              </a:rPr>
              <a:t>Tổng</a:t>
            </a:r>
            <a:endParaRPr lang="en-US" sz="2800">
              <a:latin typeface="Arial" pitchFamily="34" charset="0"/>
              <a:cs typeface="Arial" pitchFamily="34" charset="0"/>
            </a:endParaRP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rgbClr val="FF0000"/>
                </a:solidFill>
                <a:latin typeface="Arial" pitchFamily="34" charset="0"/>
                <a:cs typeface="Arial" pitchFamily="34" charset="0"/>
              </a:rPr>
              <a:t>? Hãy </a:t>
            </a:r>
            <a:r>
              <a:rPr lang="en-US">
                <a:solidFill>
                  <a:srgbClr val="FF0000"/>
                </a:solidFill>
                <a:latin typeface="Arial" pitchFamily="34" charset="0"/>
                <a:cs typeface="Arial" pitchFamily="34" charset="0"/>
              </a:rPr>
              <a:t>nêu </a:t>
            </a:r>
            <a:r>
              <a:rPr lang="en-US" smtClean="0">
                <a:solidFill>
                  <a:srgbClr val="FF0000"/>
                </a:solidFill>
                <a:latin typeface="Arial" pitchFamily="34" charset="0"/>
                <a:cs typeface="Arial" pitchFamily="34" charset="0"/>
              </a:rPr>
              <a:t>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a:t>
            </a:r>
            <a:r>
              <a:rPr lang="en-US" sz="2800" smtClean="0">
                <a:latin typeface="Arial" pitchFamily="34" charset="0"/>
                <a:cs typeface="Arial" pitchFamily="34" charset="0"/>
              </a:rPr>
              <a:t>đổi</a:t>
            </a:r>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68"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69"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70"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 ds:uri="16c05727-aa75-4e4a-9b5f-8a80a1165891"/>
    <ds:schemaRef ds:uri="http://schemas.microsoft.com/office/infopath/2007/PartnerControls"/>
    <ds:schemaRef ds:uri="71af3243-3dd4-4a8d-8c0d-dd76da1f02a5"/>
    <ds:schemaRef ds:uri="http://purl.org/dc/elements/1.1/"/>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702</TotalTime>
  <Words>1139</Words>
  <Application>Microsoft Office PowerPoint</Application>
  <PresentationFormat>Widescreen</PresentationFormat>
  <Paragraphs>151</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Arial</vt:lpstr>
      <vt:lpstr>Calibri</vt:lpstr>
      <vt:lpstr>Calibri Light</vt:lpstr>
      <vt:lpstr>Cambria Math</vt:lpstr>
      <vt:lpstr>FrankRuehl</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49</cp:revision>
  <dcterms:created xsi:type="dcterms:W3CDTF">2021-06-07T13:44:30Z</dcterms:created>
  <dcterms:modified xsi:type="dcterms:W3CDTF">2024-10-01T02:58:00Z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