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autoCompressPictures="0">
  <p:sldMasterIdLst>
    <p:sldMasterId id="2147483648" r:id="rId1"/>
  </p:sldMasterIdLst>
  <p:notesMasterIdLst>
    <p:notesMasterId r:id="rId18"/>
  </p:notesMasterIdLst>
  <p:sldIdLst>
    <p:sldId id="273" r:id="rId2"/>
    <p:sldId id="274" r:id="rId3"/>
    <p:sldId id="275" r:id="rId4"/>
    <p:sldId id="276" r:id="rId5"/>
    <p:sldId id="277" r:id="rId6"/>
    <p:sldId id="258" r:id="rId7"/>
    <p:sldId id="259"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96"/>
      </p:cViewPr>
      <p:guideLst>
        <p:guide orient="horz" pos="215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41243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79613"/>
            <a:ext cx="7772400" cy="4116387"/>
          </a:xfr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26BD14C-4E09-49D2-8BBC-C42ACE1D9F90}"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9/2/2021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3.xml"/><Relationship Id="rId18" Type="http://schemas.openxmlformats.org/officeDocument/2006/relationships/image" Target="../media/image16.png"/><Relationship Id="rId26" Type="http://schemas.openxmlformats.org/officeDocument/2006/relationships/image" Target="../media/image6.png"/><Relationship Id="rId3" Type="http://schemas.openxmlformats.org/officeDocument/2006/relationships/slide" Target="slide8.xml"/><Relationship Id="rId21" Type="http://schemas.openxmlformats.org/officeDocument/2006/relationships/image" Target="../media/image19.png"/><Relationship Id="rId7" Type="http://schemas.openxmlformats.org/officeDocument/2006/relationships/slide" Target="slide12.xml"/><Relationship Id="rId12" Type="http://schemas.openxmlformats.org/officeDocument/2006/relationships/image" Target="../media/image13.png"/><Relationship Id="rId17" Type="http://schemas.openxmlformats.org/officeDocument/2006/relationships/slide" Target="slide9.xml"/><Relationship Id="rId25" Type="http://schemas.openxmlformats.org/officeDocument/2006/relationships/slide" Target="slide16.xml"/><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slide" Target="slide10.xml"/><Relationship Id="rId24" Type="http://schemas.openxmlformats.org/officeDocument/2006/relationships/image" Target="../media/image22.png"/><Relationship Id="rId5" Type="http://schemas.openxmlformats.org/officeDocument/2006/relationships/slide" Target="slide11.xml"/><Relationship Id="rId15" Type="http://schemas.openxmlformats.org/officeDocument/2006/relationships/slide" Target="slide15.xml"/><Relationship Id="rId23"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slide" Target="slide14.xml"/><Relationship Id="rId14" Type="http://schemas.openxmlformats.org/officeDocument/2006/relationships/image" Target="../media/image14.png"/><Relationship Id="rId22"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p:nvPr/>
        </p:nvSpPr>
        <p:spPr>
          <a:xfrm>
            <a:off x="1485900" y="857250"/>
            <a:ext cx="4857750" cy="521970"/>
          </a:xfrm>
          <a:prstGeom prst="rect">
            <a:avLst/>
          </a:prstGeom>
          <a:noFill/>
          <a:ln w="9525">
            <a:noFill/>
          </a:ln>
        </p:spPr>
        <p:txBody>
          <a:bodyPr>
            <a:spAutoFit/>
          </a:bodyPr>
          <a:lstStyle/>
          <a:p>
            <a:pPr>
              <a:spcBef>
                <a:spcPct val="50000"/>
              </a:spcBef>
            </a:pPr>
            <a:r>
              <a:rPr sz="2800" dirty="0">
                <a:solidFill>
                  <a:srgbClr val="3333FF"/>
                </a:solidFill>
                <a:latin typeface="Times New Roman" panose="02020603050405020304" charset="0"/>
                <a:ea typeface="Arial" panose="020B0604020202020204" pitchFamily="34" charset="0"/>
                <a:cs typeface="Times New Roman" panose="02020603050405020304" charset="0"/>
              </a:rPr>
              <a:t>Cho vòng tròn  chứa số sau:</a:t>
            </a:r>
            <a:r>
              <a:rPr sz="2700" dirty="0">
                <a:solidFill>
                  <a:srgbClr val="3333FF"/>
                </a:solidFill>
                <a:latin typeface="Times New Roman" panose="02020603050405020304" charset="0"/>
                <a:ea typeface="Arial" panose="020B0604020202020204" pitchFamily="34" charset="0"/>
                <a:cs typeface="Times New Roman" panose="02020603050405020304" charset="0"/>
              </a:rPr>
              <a:t> </a:t>
            </a:r>
            <a:endParaRPr sz="2700" dirty="0">
              <a:solidFill>
                <a:srgbClr val="3333FF"/>
              </a:solidFill>
              <a:latin typeface="Times New Roman" panose="02020603050405020304" charset="0"/>
              <a:ea typeface="Times New Roman" panose="02020603050405020304" charset="0"/>
            </a:endParaRPr>
          </a:p>
        </p:txBody>
      </p:sp>
      <p:sp>
        <p:nvSpPr>
          <p:cNvPr id="22531" name="AutoShape 3"/>
          <p:cNvSpPr/>
          <p:nvPr/>
        </p:nvSpPr>
        <p:spPr>
          <a:xfrm>
            <a:off x="1085850" y="1314450"/>
            <a:ext cx="4686300" cy="4686300"/>
          </a:xfrm>
          <a:prstGeom prst="star32">
            <a:avLst>
              <a:gd name="adj" fmla="val 44282"/>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marL="457200" indent="-457200" algn="ctr">
              <a:buNone/>
            </a:pPr>
            <a:r>
              <a:rPr sz="2700" b="1" dirty="0">
                <a:latin typeface="Calibri" panose="020F0502020204030204" charset="0"/>
                <a:ea typeface="Arial" panose="020B0604020202020204" pitchFamily="34" charset="0"/>
              </a:rPr>
              <a:t> 54         3           </a:t>
            </a:r>
          </a:p>
          <a:p>
            <a:pPr marL="457200" indent="-457200" algn="ctr">
              <a:buNone/>
            </a:pPr>
            <a:r>
              <a:rPr sz="2700" b="1" dirty="0">
                <a:latin typeface="Calibri" panose="020F0502020204030204" charset="0"/>
                <a:ea typeface="Arial" panose="020B0604020202020204" pitchFamily="34" charset="0"/>
              </a:rPr>
              <a:t>136          342    </a:t>
            </a:r>
          </a:p>
          <a:p>
            <a:pPr marL="457200" indent="-457200" algn="ctr">
              <a:buNone/>
            </a:pPr>
            <a:r>
              <a:rPr sz="2700" b="1" dirty="0">
                <a:latin typeface="Calibri" panose="020F0502020204030204" charset="0"/>
                <a:ea typeface="Arial" panose="020B0604020202020204" pitchFamily="34" charset="0"/>
              </a:rPr>
              <a:t>15       78</a:t>
            </a:r>
          </a:p>
          <a:p>
            <a:pPr marL="457200" indent="-457200" algn="ctr">
              <a:buNone/>
            </a:pPr>
            <a:r>
              <a:rPr sz="2700" b="1" dirty="0">
                <a:latin typeface="Calibri" panose="020F0502020204030204" charset="0"/>
                <a:ea typeface="Arial" panose="020B0604020202020204" pitchFamily="34" charset="0"/>
              </a:rPr>
              <a:t>144           18           92       </a:t>
            </a:r>
          </a:p>
          <a:p>
            <a:pPr marL="457200" indent="-457200" algn="ctr">
              <a:buNone/>
            </a:pPr>
            <a:r>
              <a:rPr sz="2700" b="1" dirty="0">
                <a:latin typeface="Calibri" panose="020F0502020204030204" charset="0"/>
                <a:ea typeface="Arial" panose="020B0604020202020204" pitchFamily="34" charset="0"/>
              </a:rPr>
              <a:t>30            12                 67</a:t>
            </a:r>
          </a:p>
          <a:p>
            <a:pPr marL="457200" indent="-457200" algn="ctr">
              <a:buNone/>
            </a:pPr>
            <a:r>
              <a:rPr sz="2700" b="1" dirty="0">
                <a:latin typeface="Calibri" panose="020F0502020204030204" charset="0"/>
                <a:ea typeface="Arial" panose="020B0604020202020204" pitchFamily="34" charset="0"/>
              </a:rPr>
              <a:t>443               39</a:t>
            </a:r>
          </a:p>
          <a:p>
            <a:pPr marL="457200" indent="-457200" algn="ctr">
              <a:buNone/>
            </a:pPr>
            <a:r>
              <a:rPr sz="2700" b="1" dirty="0">
                <a:latin typeface="Calibri" panose="020F0502020204030204" charset="0"/>
                <a:ea typeface="Arial" panose="020B0604020202020204" pitchFamily="34" charset="0"/>
              </a:rPr>
              <a:t>  248          2             99        </a:t>
            </a:r>
          </a:p>
          <a:p>
            <a:pPr marL="457200" indent="-457200" algn="ctr">
              <a:buAutoNum type="arabicPlain" startAt="1002"/>
            </a:pPr>
            <a:r>
              <a:rPr sz="2700" b="1" dirty="0">
                <a:latin typeface="Calibri" panose="020F0502020204030204" charset="0"/>
                <a:ea typeface="Arial" panose="020B0604020202020204" pitchFamily="34" charset="0"/>
              </a:rPr>
              <a:t>             1008</a:t>
            </a:r>
          </a:p>
          <a:p>
            <a:pPr marL="457200" indent="-457200" algn="ctr">
              <a:buNone/>
            </a:pPr>
            <a:r>
              <a:rPr sz="2700" b="1" dirty="0">
                <a:latin typeface="Calibri" panose="020F0502020204030204" charset="0"/>
                <a:ea typeface="Arial" panose="020B0604020202020204" pitchFamily="34" charset="0"/>
              </a:rPr>
              <a:t>6 </a:t>
            </a:r>
          </a:p>
        </p:txBody>
      </p:sp>
      <p:sp>
        <p:nvSpPr>
          <p:cNvPr id="22532" name="AutoShape 4"/>
          <p:cNvSpPr/>
          <p:nvPr/>
        </p:nvSpPr>
        <p:spPr>
          <a:xfrm>
            <a:off x="5200650" y="1378585"/>
            <a:ext cx="3757930" cy="1209040"/>
          </a:xfrm>
          <a:prstGeom prst="wedgeEllipseCallout">
            <a:avLst>
              <a:gd name="adj1" fmla="val -57398"/>
              <a:gd name="adj2" fmla="val 54977"/>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Hãy tìm</a:t>
            </a:r>
          </a:p>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p>
        </p:txBody>
      </p:sp>
      <p:sp>
        <p:nvSpPr>
          <p:cNvPr id="22533" name="AutoShape 5"/>
          <p:cNvSpPr/>
          <p:nvPr/>
        </p:nvSpPr>
        <p:spPr>
          <a:xfrm>
            <a:off x="5029200" y="4617085"/>
            <a:ext cx="4038600" cy="1212850"/>
          </a:xfrm>
          <a:prstGeom prst="wedgeEllipseCallout">
            <a:avLst>
              <a:gd name="adj1" fmla="val -47037"/>
              <a:gd name="adj2" fmla="val -74884"/>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Hãy tìm</a:t>
            </a:r>
          </a:p>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7030A0"/>
                </a:solidFill>
                <a:latin typeface="Times New Roman" panose="02020603050405020304" charset="0"/>
                <a:ea typeface="Arial" panose="020B0604020202020204" pitchFamily="34" charset="0"/>
                <a:cs typeface="Times New Roman" panose="02020603050405020304" charset="0"/>
              </a:rPr>
              <a:t>là ước của 90</a:t>
            </a:r>
            <a:endParaRPr lang="vi-VN" sz="2500" b="1" dirty="0">
              <a:solidFill>
                <a:srgbClr val="7030A0"/>
              </a:soli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blinds(horizontal)">
                                      <p:cBhvr>
                                        <p:cTn id="13" dur="500"/>
                                        <p:tgtEl>
                                          <p:spTgt spid="225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1+#ppt_w/2"/>
                                          </p:val>
                                        </p:tav>
                                        <p:tav tm="100000">
                                          <p:val>
                                            <p:strVal val="#ppt_x"/>
                                          </p:val>
                                        </p:tav>
                                      </p:tavLst>
                                    </p:anim>
                                    <p:anim calcmode="lin" valueType="num">
                                      <p:cBhvr additive="base">
                                        <p:cTn id="19"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additive="base">
                                        <p:cTn id="24" dur="500" fill="hold"/>
                                        <p:tgtEl>
                                          <p:spTgt spid="22533"/>
                                        </p:tgtEl>
                                        <p:attrNameLst>
                                          <p:attrName>ppt_x</p:attrName>
                                        </p:attrNameLst>
                                      </p:cBhvr>
                                      <p:tavLst>
                                        <p:tav tm="0">
                                          <p:val>
                                            <p:strVal val="1+#ppt_w/2"/>
                                          </p:val>
                                        </p:tav>
                                        <p:tav tm="100000">
                                          <p:val>
                                            <p:strVal val="#ppt_x"/>
                                          </p:val>
                                        </p:tav>
                                      </p:tavLst>
                                    </p:anim>
                                    <p:anim calcmode="lin" valueType="num">
                                      <p:cBhvr additive="base">
                                        <p:cTn id="25"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ldLvl="0" animBg="1"/>
      <p:bldP spid="22532" grpId="0" bldLvl="0" animBg="1"/>
      <p:bldP spid="2253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1"/>
        <p:cNvGrpSpPr/>
        <p:nvPr/>
      </p:nvGrpSpPr>
      <p:grpSpPr>
        <a:xfrm>
          <a:off x="0" y="0"/>
          <a:ext cx="0" cy="0"/>
          <a:chOff x="0" y="0"/>
          <a:chExt cx="0" cy="0"/>
        </a:xfrm>
      </p:grpSpPr>
      <p:pic>
        <p:nvPicPr>
          <p:cNvPr id="162" name="Google Shape;162;p7"/>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63" name="Google Shape;163;p7">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64" name="Google Shape;164;p7"/>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cs typeface="Times New Roman" panose="02020603050405020304" charset="0"/>
                <a:sym typeface="Arial" panose="020B0604020202020204"/>
              </a:rPr>
              <a:t>Số nào chia hết cho 7 trong các số sau: 0; 15; 28; 37; 42?</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65" name="Google Shape;165;p7"/>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66" name="Google Shape;166;p7"/>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67" name="Google Shape;167;p7"/>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15 và 37</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68" name="Google Shape;168;p7"/>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69" name="Google Shape;169;p7"/>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70" name="Google Shape;170;p7"/>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ppt_w</p:attrName>
                                        </p:attrNameLst>
                                      </p:cBhvr>
                                      <p:tavLst>
                                        <p:tav tm="0">
                                          <p:val>
                                            <p:fltVal val="0"/>
                                          </p:val>
                                        </p:tav>
                                        <p:tav tm="100000">
                                          <p:val>
                                            <p:strVal val="#ppt_w"/>
                                          </p:val>
                                        </p:tav>
                                      </p:tavLst>
                                    </p:anim>
                                    <p:anim calcmode="lin" valueType="num">
                                      <p:cBhvr additive="base">
                                        <p:cTn id="12" dur="500"/>
                                        <p:tgtEl>
                                          <p:spTgt spid="16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 calcmode="lin" valueType="num">
                                      <p:cBhvr additive="base">
                                        <p:cTn id="17" dur="500"/>
                                        <p:tgtEl>
                                          <p:spTgt spid="167"/>
                                        </p:tgtEl>
                                        <p:attrNameLst>
                                          <p:attrName>ppt_w</p:attrName>
                                        </p:attrNameLst>
                                      </p:cBhvr>
                                      <p:tavLst>
                                        <p:tav tm="0">
                                          <p:val>
                                            <p:fltVal val="0"/>
                                          </p:val>
                                        </p:tav>
                                        <p:tav tm="100000">
                                          <p:val>
                                            <p:strVal val="#ppt_w"/>
                                          </p:val>
                                        </p:tav>
                                      </p:tavLst>
                                    </p:anim>
                                    <p:anim calcmode="lin" valueType="num">
                                      <p:cBhvr additive="base">
                                        <p:cTn id="18" dur="500"/>
                                        <p:tgtEl>
                                          <p:spTgt spid="1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74"/>
        <p:cNvGrpSpPr/>
        <p:nvPr/>
      </p:nvGrpSpPr>
      <p:grpSpPr>
        <a:xfrm>
          <a:off x="0" y="0"/>
          <a:ext cx="0" cy="0"/>
          <a:chOff x="0" y="0"/>
          <a:chExt cx="0" cy="0"/>
        </a:xfrm>
      </p:grpSpPr>
      <p:pic>
        <p:nvPicPr>
          <p:cNvPr id="175" name="Google Shape;175;p8"/>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76" name="Google Shape;176;p8">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77" name="Google Shape;177;p8"/>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Các ước của 23 là</a:t>
            </a:r>
          </a:p>
        </p:txBody>
      </p:sp>
      <p:pic>
        <p:nvPicPr>
          <p:cNvPr id="178" name="Google Shape;178;p8"/>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79" name="Google Shape;179;p8"/>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80" name="Google Shape;180;p8"/>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ước của 23 là </a:t>
            </a: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 23</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1" name="Google Shape;181;p8"/>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82" name="Google Shape;182;p8"/>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83" name="Google Shape;183;p8"/>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p:tgtEl>
                                          <p:spTgt spid="177"/>
                                        </p:tgtEl>
                                        <p:attrNameLst>
                                          <p:attrName>ppt_w</p:attrName>
                                        </p:attrNameLst>
                                      </p:cBhvr>
                                      <p:tavLst>
                                        <p:tav tm="0">
                                          <p:val>
                                            <p:fltVal val="0"/>
                                          </p:val>
                                        </p:tav>
                                        <p:tav tm="100000">
                                          <p:val>
                                            <p:strVal val="#ppt_w"/>
                                          </p:val>
                                        </p:tav>
                                      </p:tavLst>
                                    </p:anim>
                                    <p:anim calcmode="lin" valueType="num">
                                      <p:cBhvr additive="base">
                                        <p:cTn id="12" dur="500"/>
                                        <p:tgtEl>
                                          <p:spTgt spid="17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 calcmode="lin" valueType="num">
                                      <p:cBhvr additive="base">
                                        <p:cTn id="17" dur="500"/>
                                        <p:tgtEl>
                                          <p:spTgt spid="180"/>
                                        </p:tgtEl>
                                        <p:attrNameLst>
                                          <p:attrName>ppt_w</p:attrName>
                                        </p:attrNameLst>
                                      </p:cBhvr>
                                      <p:tavLst>
                                        <p:tav tm="0">
                                          <p:val>
                                            <p:fltVal val="0"/>
                                          </p:val>
                                        </p:tav>
                                        <p:tav tm="100000">
                                          <p:val>
                                            <p:strVal val="#ppt_w"/>
                                          </p:val>
                                        </p:tav>
                                      </p:tavLst>
                                    </p:anim>
                                    <p:anim calcmode="lin" valueType="num">
                                      <p:cBhvr additive="base">
                                        <p:cTn id="18" dur="500"/>
                                        <p:tgtEl>
                                          <p:spTgt spid="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7"/>
        <p:cNvGrpSpPr/>
        <p:nvPr/>
      </p:nvGrpSpPr>
      <p:grpSpPr>
        <a:xfrm>
          <a:off x="0" y="0"/>
          <a:ext cx="0" cy="0"/>
          <a:chOff x="0" y="0"/>
          <a:chExt cx="0" cy="0"/>
        </a:xfrm>
      </p:grpSpPr>
      <p:pic>
        <p:nvPicPr>
          <p:cNvPr id="188" name="Google Shape;188;p9"/>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89" name="Google Shape;189;p9">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90" name="Google Shape;190;p9"/>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ba bội của 13?</a:t>
            </a:r>
          </a:p>
        </p:txBody>
      </p:sp>
      <p:pic>
        <p:nvPicPr>
          <p:cNvPr id="191" name="Google Shape;191;p9"/>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92" name="Google Shape;192;p9"/>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93" name="Google Shape;193;p9"/>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Ba bội của 13 là: </a:t>
            </a: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13; 26; 39</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94" name="Google Shape;194;p9"/>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95" name="Google Shape;195;p9"/>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96" name="Google Shape;196;p9"/>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 calcmode="lin" valueType="num">
                                      <p:cBhvr additive="base">
                                        <p:cTn id="11" dur="500"/>
                                        <p:tgtEl>
                                          <p:spTgt spid="190"/>
                                        </p:tgtEl>
                                        <p:attrNameLst>
                                          <p:attrName>ppt_w</p:attrName>
                                        </p:attrNameLst>
                                      </p:cBhvr>
                                      <p:tavLst>
                                        <p:tav tm="0">
                                          <p:val>
                                            <p:fltVal val="0"/>
                                          </p:val>
                                        </p:tav>
                                        <p:tav tm="100000">
                                          <p:val>
                                            <p:strVal val="#ppt_w"/>
                                          </p:val>
                                        </p:tav>
                                      </p:tavLst>
                                    </p:anim>
                                    <p:anim calcmode="lin" valueType="num">
                                      <p:cBhvr additive="base">
                                        <p:cTn id="12" dur="500"/>
                                        <p:tgtEl>
                                          <p:spTgt spid="19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500"/>
                                        <p:tgtEl>
                                          <p:spTgt spid="193"/>
                                        </p:tgtEl>
                                        <p:attrNameLst>
                                          <p:attrName>ppt_w</p:attrName>
                                        </p:attrNameLst>
                                      </p:cBhvr>
                                      <p:tavLst>
                                        <p:tav tm="0">
                                          <p:val>
                                            <p:fltVal val="0"/>
                                          </p:val>
                                        </p:tav>
                                        <p:tav tm="100000">
                                          <p:val>
                                            <p:strVal val="#ppt_w"/>
                                          </p:val>
                                        </p:tav>
                                      </p:tavLst>
                                    </p:anim>
                                    <p:anim calcmode="lin" valueType="num">
                                      <p:cBhvr additive="base">
                                        <p:cTn id="18" dur="500"/>
                                        <p:tgtEl>
                                          <p:spTgt spid="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0"/>
        <p:cNvGrpSpPr/>
        <p:nvPr/>
      </p:nvGrpSpPr>
      <p:grpSpPr>
        <a:xfrm>
          <a:off x="0" y="0"/>
          <a:ext cx="0" cy="0"/>
          <a:chOff x="0" y="0"/>
          <a:chExt cx="0" cy="0"/>
        </a:xfrm>
      </p:grpSpPr>
      <p:pic>
        <p:nvPicPr>
          <p:cNvPr id="201" name="Google Shape;201;p10"/>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02" name="Google Shape;202;p10">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203" name="Google Shape;203;p10"/>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số tự nhiên x, sao cho:</a:t>
            </a:r>
          </a:p>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35 chia hết cho x và x &lt; 10</a:t>
            </a:r>
          </a:p>
        </p:txBody>
      </p:sp>
      <p:pic>
        <p:nvPicPr>
          <p:cNvPr id="204" name="Google Shape;204;p10"/>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05" name="Google Shape;205;p10"/>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06" name="Google Shape;206;p10"/>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3200">
                <a:solidFill>
                  <a:schemeClr val="dk1"/>
                </a:solidFill>
                <a:latin typeface="Times New Roman" panose="02020603050405020304" charset="0"/>
                <a:ea typeface="Calibri" panose="020F0502020204030204"/>
                <a:cs typeface="Times New Roman" panose="02020603050405020304" charset="0"/>
                <a:sym typeface="Calibri" panose="020F0502020204030204"/>
              </a:rPr>
              <a:t>x </a:t>
            </a: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 { 1; 5; 7 }</a:t>
            </a:r>
            <a:r>
              <a:rPr lang="en-US" sz="28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7" name="Google Shape;207;p10"/>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08" name="Google Shape;208;p10"/>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09" name="Google Shape;209;p10"/>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additive="base">
                                        <p:cTn id="11" dur="500"/>
                                        <p:tgtEl>
                                          <p:spTgt spid="203"/>
                                        </p:tgtEl>
                                        <p:attrNameLst>
                                          <p:attrName>ppt_w</p:attrName>
                                        </p:attrNameLst>
                                      </p:cBhvr>
                                      <p:tavLst>
                                        <p:tav tm="0">
                                          <p:val>
                                            <p:fltVal val="0"/>
                                          </p:val>
                                        </p:tav>
                                        <p:tav tm="100000">
                                          <p:val>
                                            <p:strVal val="#ppt_w"/>
                                          </p:val>
                                        </p:tav>
                                      </p:tavLst>
                                    </p:anim>
                                    <p:anim calcmode="lin" valueType="num">
                                      <p:cBhvr additive="base">
                                        <p:cTn id="12" dur="500"/>
                                        <p:tgtEl>
                                          <p:spTgt spid="20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p:tgtEl>
                                          <p:spTgt spid="206"/>
                                        </p:tgtEl>
                                        <p:attrNameLst>
                                          <p:attrName>ppt_w</p:attrName>
                                        </p:attrNameLst>
                                      </p:cBhvr>
                                      <p:tavLst>
                                        <p:tav tm="0">
                                          <p:val>
                                            <p:fltVal val="0"/>
                                          </p:val>
                                        </p:tav>
                                        <p:tav tm="100000">
                                          <p:val>
                                            <p:strVal val="#ppt_w"/>
                                          </p:val>
                                        </p:tav>
                                      </p:tavLst>
                                    </p:anim>
                                    <p:anim calcmode="lin" valueType="num">
                                      <p:cBhvr additive="base">
                                        <p:cTn id="18" dur="500"/>
                                        <p:tgtEl>
                                          <p:spTgt spid="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13"/>
        <p:cNvGrpSpPr/>
        <p:nvPr/>
      </p:nvGrpSpPr>
      <p:grpSpPr>
        <a:xfrm>
          <a:off x="0" y="0"/>
          <a:ext cx="0" cy="0"/>
          <a:chOff x="0" y="0"/>
          <a:chExt cx="0" cy="0"/>
        </a:xfrm>
      </p:grpSpPr>
      <p:pic>
        <p:nvPicPr>
          <p:cNvPr id="214" name="Google Shape;214;p11"/>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15" name="Google Shape;215;p11">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216" name="Google Shape;216;p11"/>
          <p:cNvSpPr txBox="1"/>
          <p:nvPr/>
        </p:nvSpPr>
        <p:spPr>
          <a:xfrm>
            <a:off x="1955452" y="712368"/>
            <a:ext cx="4637604" cy="13823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các số tự nhiên có hai chữ số vừa là bội của 15 vừa là ước của 120</a:t>
            </a:r>
          </a:p>
        </p:txBody>
      </p:sp>
      <p:pic>
        <p:nvPicPr>
          <p:cNvPr id="217" name="Google Shape;217;p11"/>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18" name="Google Shape;218;p11"/>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19" name="Google Shape;219;p11"/>
          <p:cNvSpPr/>
          <p:nvPr/>
        </p:nvSpPr>
        <p:spPr>
          <a:xfrm>
            <a:off x="2915920" y="2614295"/>
            <a:ext cx="4838700" cy="2599055"/>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số có hai chữ số vừa là </a:t>
            </a:r>
            <a:r>
              <a:rPr lang="vi-VN" altLang="en-US" sz="2800">
                <a:solidFill>
                  <a:schemeClr val="dk1"/>
                </a:solidFill>
                <a:latin typeface="Times New Roman" panose="02020603050405020304" charset="0"/>
                <a:cs typeface="Times New Roman" panose="02020603050405020304" charset="0"/>
                <a:sym typeface="Arial" panose="020B0604020202020204"/>
              </a:rPr>
              <a:t>bội của 15 vừa là ước của 120 là: 15; 30; 60 </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0" name="Google Shape;220;p11"/>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21" name="Google Shape;221;p11"/>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22" name="Google Shape;222;p11"/>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500"/>
                                        <p:tgtEl>
                                          <p:spTgt spid="216"/>
                                        </p:tgtEl>
                                        <p:attrNameLst>
                                          <p:attrName>ppt_w</p:attrName>
                                        </p:attrNameLst>
                                      </p:cBhvr>
                                      <p:tavLst>
                                        <p:tav tm="0">
                                          <p:val>
                                            <p:fltVal val="0"/>
                                          </p:val>
                                        </p:tav>
                                        <p:tav tm="100000">
                                          <p:val>
                                            <p:strVal val="#ppt_w"/>
                                          </p:val>
                                        </p:tav>
                                      </p:tavLst>
                                    </p:anim>
                                    <p:anim calcmode="lin" valueType="num">
                                      <p:cBhvr additive="base">
                                        <p:cTn id="12" dur="500"/>
                                        <p:tgtEl>
                                          <p:spTgt spid="2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 calcmode="lin" valueType="num">
                                      <p:cBhvr additive="base">
                                        <p:cTn id="17" dur="500"/>
                                        <p:tgtEl>
                                          <p:spTgt spid="219"/>
                                        </p:tgtEl>
                                        <p:attrNameLst>
                                          <p:attrName>ppt_w</p:attrName>
                                        </p:attrNameLst>
                                      </p:cBhvr>
                                      <p:tavLst>
                                        <p:tav tm="0">
                                          <p:val>
                                            <p:fltVal val="0"/>
                                          </p:val>
                                        </p:tav>
                                        <p:tav tm="100000">
                                          <p:val>
                                            <p:strVal val="#ppt_w"/>
                                          </p:val>
                                        </p:tav>
                                      </p:tavLst>
                                    </p:anim>
                                    <p:anim calcmode="lin" valueType="num">
                                      <p:cBhvr additive="base">
                                        <p:cTn id="18" dur="500"/>
                                        <p:tgtEl>
                                          <p:spTgt spid="2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6"/>
        <p:cNvGrpSpPr/>
        <p:nvPr/>
      </p:nvGrpSpPr>
      <p:grpSpPr>
        <a:xfrm>
          <a:off x="0" y="0"/>
          <a:ext cx="0" cy="0"/>
          <a:chOff x="0" y="0"/>
          <a:chExt cx="0" cy="0"/>
        </a:xfrm>
      </p:grpSpPr>
      <p:pic>
        <p:nvPicPr>
          <p:cNvPr id="227" name="Google Shape;227;p12"/>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28" name="Google Shape;228;p12">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pic>
        <p:nvPicPr>
          <p:cNvPr id="230" name="Google Shape;230;p12"/>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31" name="Google Shape;231;p12"/>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32" name="Google Shape;232;p12"/>
          <p:cNvSpPr/>
          <p:nvPr/>
        </p:nvSpPr>
        <p:spPr>
          <a:xfrm>
            <a:off x="2446655" y="2853055"/>
            <a:ext cx="6302375" cy="3110230"/>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Cô có thể chia đội thành:</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+ 3 nhóm mỗi nhóm có 8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+ 4 nhóm mỗi nhóm có 6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+ 6 nhóm mỗi nhóm có 4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+ 8 nhóm mỗi nhóm có 3 bạn</a:t>
            </a: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33" name="Google Shape;233;p12"/>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34" name="Google Shape;234;p12"/>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35" name="Google Shape;235;p12"/>
          <p:cNvPicPr preferRelativeResize="0"/>
          <p:nvPr/>
        </p:nvPicPr>
        <p:blipFill rotWithShape="1">
          <a:blip r:embed="rId11"/>
          <a:srcRect/>
          <a:stretch>
            <a:fillRect/>
          </a:stretch>
        </p:blipFill>
        <p:spPr>
          <a:xfrm>
            <a:off x="9468544" y="6553200"/>
            <a:ext cx="609600" cy="609600"/>
          </a:xfrm>
          <a:prstGeom prst="rect">
            <a:avLst/>
          </a:prstGeom>
          <a:noFill/>
          <a:ln>
            <a:noFill/>
          </a:ln>
        </p:spPr>
      </p:pic>
      <p:sp>
        <p:nvSpPr>
          <p:cNvPr id="2" name="Google Shape;229;p12"/>
          <p:cNvSpPr txBox="1"/>
          <p:nvPr/>
        </p:nvSpPr>
        <p:spPr>
          <a:xfrm>
            <a:off x="1383665" y="483870"/>
            <a:ext cx="6892290" cy="1628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500">
                <a:solidFill>
                  <a:schemeClr val="dk1"/>
                </a:solidFill>
                <a:latin typeface="Times New Roman" panose="02020603050405020304" charset="0"/>
                <a:ea typeface="Arial" panose="020B0604020202020204"/>
                <a:cs typeface="Times New Roman" panose="02020603050405020304" charset="0"/>
                <a:sym typeface="Arial" panose="020B0604020202020204"/>
              </a:rPr>
              <a:t>Đội Sao đỏ của trường có 24 bạn. Cô phụ trách muốn chia cả đội thành các nhóm đều bằng nhau để kiểm tra vệ sinh lớp học, mỗi nhóm có ít nhất hai bạn. Cậu hãy chia giúp cô giáo bằng câc cách có thể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par>
                                <p:cTn id="8" presetID="2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ppt_w</p:attrName>
                                        </p:attrNameLst>
                                      </p:cBhvr>
                                      <p:tavLst>
                                        <p:tav tm="0">
                                          <p:val>
                                            <p:fltVal val="0"/>
                                          </p:val>
                                        </p:tav>
                                        <p:tav tm="100000">
                                          <p:val>
                                            <p:strVal val="#ppt_w"/>
                                          </p:val>
                                        </p:tav>
                                      </p:tavLst>
                                    </p:anim>
                                    <p:anim calcmode="lin" valueType="num">
                                      <p:cBhvr additive="base">
                                        <p:cTn id="11" dur="500"/>
                                        <p:tgtEl>
                                          <p:spTgt spid="2"/>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32"/>
                                        </p:tgtEl>
                                        <p:attrNameLst>
                                          <p:attrName>style.visibility</p:attrName>
                                        </p:attrNameLst>
                                      </p:cBhvr>
                                      <p:to>
                                        <p:strVal val="visible"/>
                                      </p:to>
                                    </p:set>
                                    <p:anim calcmode="lin" valueType="num">
                                      <p:cBhvr additive="base">
                                        <p:cTn id="16" dur="500"/>
                                        <p:tgtEl>
                                          <p:spTgt spid="232"/>
                                        </p:tgtEl>
                                        <p:attrNameLst>
                                          <p:attrName>ppt_w</p:attrName>
                                        </p:attrNameLst>
                                      </p:cBhvr>
                                      <p:tavLst>
                                        <p:tav tm="0">
                                          <p:val>
                                            <p:fltVal val="0"/>
                                          </p:val>
                                        </p:tav>
                                        <p:tav tm="100000">
                                          <p:val>
                                            <p:strVal val="#ppt_w"/>
                                          </p:val>
                                        </p:tav>
                                      </p:tavLst>
                                    </p:anim>
                                    <p:anim calcmode="lin" valueType="num">
                                      <p:cBhvr additive="base">
                                        <p:cTn id="17" dur="500"/>
                                        <p:tgtEl>
                                          <p:spTgt spid="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pic>
        <p:nvPicPr>
          <p:cNvPr id="241" name="Google Shape;241;p13"/>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42" name="Google Shape;242;p13"/>
          <p:cNvPicPr preferRelativeResize="0"/>
          <p:nvPr/>
        </p:nvPicPr>
        <p:blipFill rotWithShape="1">
          <a:blip r:embed="rId6"/>
          <a:srcRect/>
          <a:stretch>
            <a:fillRect/>
          </a:stretch>
        </p:blipFill>
        <p:spPr>
          <a:xfrm>
            <a:off x="6372200" y="4276526"/>
            <a:ext cx="2786077" cy="2392834"/>
          </a:xfrm>
          <a:prstGeom prst="rect">
            <a:avLst/>
          </a:prstGeom>
          <a:noFill/>
          <a:ln>
            <a:noFill/>
          </a:ln>
        </p:spPr>
      </p:pic>
      <p:pic>
        <p:nvPicPr>
          <p:cNvPr id="243" name="Google Shape;243;p13"/>
          <p:cNvPicPr preferRelativeResize="0"/>
          <p:nvPr/>
        </p:nvPicPr>
        <p:blipFill rotWithShape="1">
          <a:blip r:embed="rId7"/>
          <a:srcRect/>
          <a:stretch>
            <a:fillRect/>
          </a:stretch>
        </p:blipFill>
        <p:spPr>
          <a:xfrm>
            <a:off x="7121732" y="5613397"/>
            <a:ext cx="2055670" cy="1304066"/>
          </a:xfrm>
          <a:prstGeom prst="rect">
            <a:avLst/>
          </a:prstGeom>
          <a:noFill/>
          <a:ln>
            <a:noFill/>
          </a:ln>
        </p:spPr>
      </p:pic>
      <p:pic>
        <p:nvPicPr>
          <p:cNvPr id="244" name="Google Shape;244;p13"/>
          <p:cNvPicPr preferRelativeResize="0"/>
          <p:nvPr/>
        </p:nvPicPr>
        <p:blipFill rotWithShape="1">
          <a:blip r:embed="rId8"/>
          <a:srcRect/>
          <a:stretch>
            <a:fillRect/>
          </a:stretch>
        </p:blipFill>
        <p:spPr>
          <a:xfrm flipH="1">
            <a:off x="7296139" y="172913"/>
            <a:ext cx="1944216" cy="2194365"/>
          </a:xfrm>
          <a:prstGeom prst="rect">
            <a:avLst/>
          </a:prstGeom>
          <a:noFill/>
          <a:ln>
            <a:noFill/>
          </a:ln>
        </p:spPr>
      </p:pic>
      <p:sp>
        <p:nvSpPr>
          <p:cNvPr id="245" name="Google Shape;245;p13"/>
          <p:cNvSpPr/>
          <p:nvPr/>
        </p:nvSpPr>
        <p:spPr>
          <a:xfrm>
            <a:off x="1331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mừng cậu đã thu thập được khá nhiều rương châu báu. Chúc cậu thượng lộ bình an.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13"/>
          <p:cNvPicPr preferRelativeResize="0"/>
          <p:nvPr/>
        </p:nvPicPr>
        <p:blipFill rotWithShape="1">
          <a:blip r:embed="rId9"/>
          <a:srcRect/>
          <a:stretch>
            <a:fillRect/>
          </a:stretch>
        </p:blipFill>
        <p:spPr>
          <a:xfrm>
            <a:off x="1585664" y="4645025"/>
            <a:ext cx="5108575" cy="2212975"/>
          </a:xfrm>
          <a:prstGeom prst="rect">
            <a:avLst/>
          </a:prstGeom>
          <a:noFill/>
          <a:ln>
            <a:noFill/>
          </a:ln>
        </p:spPr>
      </p:pic>
      <p:pic>
        <p:nvPicPr>
          <p:cNvPr id="247" name="Google Shape;247;p13"/>
          <p:cNvPicPr preferRelativeResize="0"/>
          <p:nvPr/>
        </p:nvPicPr>
        <p:blipFill rotWithShape="1">
          <a:blip r:embed="rId10"/>
          <a:srcRect/>
          <a:stretch>
            <a:fillRect/>
          </a:stretch>
        </p:blipFill>
        <p:spPr>
          <a:xfrm>
            <a:off x="6948264" y="605976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fltVal val="0"/>
                                          </p:val>
                                        </p:tav>
                                        <p:tav tm="100000">
                                          <p:val>
                                            <p:strVal val="#ppt_w"/>
                                          </p:val>
                                        </p:tav>
                                      </p:tavLst>
                                    </p:anim>
                                    <p:anim calcmode="lin" valueType="num">
                                      <p:cBhvr additive="base">
                                        <p:cTn id="8" dur="500"/>
                                        <p:tgtEl>
                                          <p:spTgt spid="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85900" y="857250"/>
            <a:ext cx="1714500" cy="521970"/>
          </a:xfrm>
          <a:prstGeom prst="rect">
            <a:avLst/>
          </a:prstGeom>
          <a:solidFill>
            <a:schemeClr val="accent6">
              <a:lumMod val="60000"/>
              <a:lumOff val="40000"/>
            </a:schemeClr>
          </a:solidFill>
          <a:ln w="9525">
            <a:noFill/>
            <a:miter lim="800000"/>
          </a:ln>
          <a:effectLst/>
        </p:spPr>
        <p:txBody>
          <a:bodyPr>
            <a:spAutoFit/>
          </a:bodyPr>
          <a:lstStyle/>
          <a:p>
            <a:pPr marR="0" defTabSz="914400" fontAlgn="auto">
              <a:spcBef>
                <a:spcPct val="50000"/>
              </a:spcBef>
              <a:spcAft>
                <a:spcPts val="0"/>
              </a:spcAft>
              <a:buClrTx/>
              <a:buSzTx/>
              <a:buFontTx/>
              <a:buNone/>
              <a:defRPr/>
            </a:pPr>
            <a:r>
              <a:rPr kumimoji="0" lang="en-US" sz="2800" b="1" kern="1200" cap="none" spc="0" normalizeH="0" baseline="0" noProof="0" dirty="0" smtClean="0">
                <a:solidFill>
                  <a:srgbClr val="FF0000"/>
                </a:solidFill>
                <a:latin typeface="Times New Roman" panose="02020603050405020304" charset="0"/>
                <a:ea typeface="+mn-ea"/>
                <a:cs typeface="Times New Roman" panose="02020603050405020304" charset="0"/>
              </a:rPr>
              <a:t>ĐÁP ÁN:</a:t>
            </a:r>
            <a:r>
              <a:rPr kumimoji="0" lang="en-US" sz="2700" b="1" kern="1200" cap="none" spc="0" normalizeH="0" baseline="0" noProof="0" dirty="0" smtClean="0">
                <a:solidFill>
                  <a:srgbClr val="FF0000"/>
                </a:solidFill>
                <a:latin typeface="Times New Roman" panose="02020603050405020304" charset="0"/>
                <a:ea typeface="+mn-ea"/>
                <a:cs typeface="Times New Roman" panose="02020603050405020304" charset="0"/>
              </a:rPr>
              <a:t> </a:t>
            </a:r>
          </a:p>
        </p:txBody>
      </p:sp>
      <p:sp>
        <p:nvSpPr>
          <p:cNvPr id="23555" name="AutoShape 3"/>
          <p:cNvSpPr/>
          <p:nvPr/>
        </p:nvSpPr>
        <p:spPr>
          <a:xfrm>
            <a:off x="1085850" y="1314450"/>
            <a:ext cx="4686300" cy="4686300"/>
          </a:xfrm>
          <a:prstGeom prst="star32">
            <a:avLst>
              <a:gd name="adj" fmla="val 45019"/>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marL="457200" indent="-457200" algn="ctr">
              <a:buNone/>
            </a:pPr>
            <a:r>
              <a:rPr sz="2700" b="1" dirty="0">
                <a:latin typeface="Calibri" panose="020F0502020204030204" charset="0"/>
                <a:ea typeface="Arial" panose="020B0604020202020204" pitchFamily="34" charset="0"/>
              </a:rPr>
              <a:t> 54         3           </a:t>
            </a:r>
          </a:p>
          <a:p>
            <a:pPr marL="457200" indent="-457200" algn="ctr">
              <a:buNone/>
            </a:pPr>
            <a:r>
              <a:rPr sz="2700" b="1" dirty="0">
                <a:latin typeface="Calibri" panose="020F0502020204030204" charset="0"/>
                <a:ea typeface="Arial" panose="020B0604020202020204" pitchFamily="34" charset="0"/>
              </a:rPr>
              <a:t>136          </a:t>
            </a:r>
            <a:r>
              <a:rPr lang="vi-VN" sz="2700" b="1" dirty="0">
                <a:latin typeface="Calibri" panose="020F0502020204030204" charset="0"/>
                <a:ea typeface="Arial" panose="020B0604020202020204" pitchFamily="34" charset="0"/>
              </a:rPr>
              <a:t>         </a:t>
            </a:r>
            <a:r>
              <a:rPr sz="2700" b="1" dirty="0">
                <a:latin typeface="Calibri" panose="020F0502020204030204" charset="0"/>
                <a:ea typeface="Arial" panose="020B0604020202020204" pitchFamily="34" charset="0"/>
              </a:rPr>
              <a:t>342    </a:t>
            </a:r>
          </a:p>
          <a:p>
            <a:pPr marL="457200" indent="-457200" algn="ctr">
              <a:buNone/>
            </a:pPr>
            <a:r>
              <a:rPr sz="2700" b="1" dirty="0">
                <a:latin typeface="Calibri" panose="020F0502020204030204" charset="0"/>
                <a:ea typeface="Arial" panose="020B0604020202020204" pitchFamily="34" charset="0"/>
              </a:rPr>
              <a:t>15       78</a:t>
            </a:r>
          </a:p>
          <a:p>
            <a:pPr marL="457200" indent="-457200" algn="ctr">
              <a:buNone/>
            </a:pPr>
            <a:r>
              <a:rPr sz="2700" b="1" dirty="0">
                <a:latin typeface="Calibri" panose="020F0502020204030204" charset="0"/>
                <a:ea typeface="Arial" panose="020B0604020202020204" pitchFamily="34" charset="0"/>
              </a:rPr>
              <a:t>144           18           92       </a:t>
            </a:r>
          </a:p>
          <a:p>
            <a:pPr marL="457200" indent="-457200" algn="ctr">
              <a:buNone/>
            </a:pPr>
            <a:r>
              <a:rPr sz="2700" b="1" dirty="0">
                <a:latin typeface="Calibri" panose="020F0502020204030204" charset="0"/>
                <a:ea typeface="Arial" panose="020B0604020202020204" pitchFamily="34" charset="0"/>
              </a:rPr>
              <a:t>30            12                 67</a:t>
            </a:r>
          </a:p>
          <a:p>
            <a:pPr marL="457200" indent="-457200" algn="ctr">
              <a:buNone/>
            </a:pPr>
            <a:r>
              <a:rPr sz="2700" b="1" dirty="0">
                <a:latin typeface="Calibri" panose="020F0502020204030204" charset="0"/>
                <a:ea typeface="Arial" panose="020B0604020202020204" pitchFamily="34" charset="0"/>
              </a:rPr>
              <a:t>443               39</a:t>
            </a:r>
          </a:p>
          <a:p>
            <a:pPr marL="457200" indent="-457200" algn="ctr">
              <a:buNone/>
            </a:pPr>
            <a:r>
              <a:rPr sz="2700" b="1" dirty="0">
                <a:latin typeface="Calibri" panose="020F0502020204030204" charset="0"/>
                <a:ea typeface="Arial" panose="020B0604020202020204" pitchFamily="34" charset="0"/>
              </a:rPr>
              <a:t>  248          2             99        </a:t>
            </a:r>
          </a:p>
          <a:p>
            <a:pPr marL="457200" indent="-457200" algn="ctr">
              <a:buAutoNum type="arabicPlain" startAt="1002"/>
            </a:pPr>
            <a:r>
              <a:rPr sz="2700" b="1" dirty="0">
                <a:latin typeface="Calibri" panose="020F0502020204030204" charset="0"/>
                <a:ea typeface="Arial" panose="020B0604020202020204" pitchFamily="34" charset="0"/>
              </a:rPr>
              <a:t>             1008</a:t>
            </a:r>
          </a:p>
          <a:p>
            <a:pPr marL="457200" indent="-457200" algn="ctr">
              <a:buNone/>
            </a:pPr>
            <a:r>
              <a:rPr sz="2700" b="1" dirty="0">
                <a:latin typeface="Calibri" panose="020F0502020204030204" charset="0"/>
                <a:ea typeface="Arial" panose="020B0604020202020204" pitchFamily="34" charset="0"/>
              </a:rPr>
              <a:t>6 </a:t>
            </a:r>
          </a:p>
        </p:txBody>
      </p:sp>
      <p:sp>
        <p:nvSpPr>
          <p:cNvPr id="23556" name="AutoShape 4"/>
          <p:cNvSpPr/>
          <p:nvPr/>
        </p:nvSpPr>
        <p:spPr>
          <a:xfrm>
            <a:off x="5200650" y="1428750"/>
            <a:ext cx="3348355" cy="926465"/>
          </a:xfrm>
          <a:prstGeom prst="wedgeEllipseCallout">
            <a:avLst>
              <a:gd name="adj1" fmla="val -57398"/>
              <a:gd name="adj2" fmla="val 12178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p>
        </p:txBody>
      </p:sp>
      <p:sp>
        <p:nvSpPr>
          <p:cNvPr id="23557" name="AutoShape 5"/>
          <p:cNvSpPr/>
          <p:nvPr/>
        </p:nvSpPr>
        <p:spPr>
          <a:xfrm>
            <a:off x="5029200" y="5029200"/>
            <a:ext cx="2971800" cy="1091565"/>
          </a:xfrm>
          <a:prstGeom prst="wedgeEllipseCallout">
            <a:avLst>
              <a:gd name="adj1" fmla="val -47037"/>
              <a:gd name="adj2" fmla="val -9566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Các số </a:t>
            </a:r>
            <a:r>
              <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là ước của 90</a:t>
            </a:r>
            <a:endPar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
        <p:nvSpPr>
          <p:cNvPr id="23558" name="Text Box 6"/>
          <p:cNvSpPr txBox="1"/>
          <p:nvPr/>
        </p:nvSpPr>
        <p:spPr>
          <a:xfrm>
            <a:off x="2286000" y="1771650"/>
            <a:ext cx="514350" cy="92202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54</a:t>
            </a:r>
          </a:p>
        </p:txBody>
      </p:sp>
      <p:sp>
        <p:nvSpPr>
          <p:cNvPr id="23560" name="Text Box 8"/>
          <p:cNvSpPr txBox="1"/>
          <p:nvPr/>
        </p:nvSpPr>
        <p:spPr>
          <a:xfrm>
            <a:off x="3973354" y="2196941"/>
            <a:ext cx="685800" cy="92202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342</a:t>
            </a:r>
          </a:p>
        </p:txBody>
      </p:sp>
      <p:sp>
        <p:nvSpPr>
          <p:cNvPr id="23561" name="Text Box 9"/>
          <p:cNvSpPr txBox="1"/>
          <p:nvPr/>
        </p:nvSpPr>
        <p:spPr>
          <a:xfrm>
            <a:off x="1543050" y="2947988"/>
            <a:ext cx="685800" cy="92202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144</a:t>
            </a:r>
          </a:p>
        </p:txBody>
      </p:sp>
      <p:sp>
        <p:nvSpPr>
          <p:cNvPr id="23562" name="Text Box 10"/>
          <p:cNvSpPr txBox="1"/>
          <p:nvPr/>
        </p:nvSpPr>
        <p:spPr>
          <a:xfrm>
            <a:off x="2971800" y="3028950"/>
            <a:ext cx="5715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18</a:t>
            </a:r>
          </a:p>
        </p:txBody>
      </p:sp>
      <p:sp>
        <p:nvSpPr>
          <p:cNvPr id="23563" name="Text Box 11"/>
          <p:cNvSpPr txBox="1"/>
          <p:nvPr/>
        </p:nvSpPr>
        <p:spPr>
          <a:xfrm>
            <a:off x="4196954" y="4286250"/>
            <a:ext cx="5715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99</a:t>
            </a:r>
          </a:p>
        </p:txBody>
      </p:sp>
      <p:sp>
        <p:nvSpPr>
          <p:cNvPr id="23564" name="Text Box 12"/>
          <p:cNvSpPr txBox="1"/>
          <p:nvPr/>
        </p:nvSpPr>
        <p:spPr>
          <a:xfrm>
            <a:off x="3886200" y="4709160"/>
            <a:ext cx="9144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1008</a:t>
            </a:r>
          </a:p>
        </p:txBody>
      </p:sp>
      <p:sp>
        <p:nvSpPr>
          <p:cNvPr id="23565" name="Text Box 13"/>
          <p:cNvSpPr txBox="1"/>
          <p:nvPr/>
        </p:nvSpPr>
        <p:spPr>
          <a:xfrm>
            <a:off x="3429000" y="1771650"/>
            <a:ext cx="5143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3</a:t>
            </a:r>
          </a:p>
        </p:txBody>
      </p:sp>
      <p:sp>
        <p:nvSpPr>
          <p:cNvPr id="23567" name="Text Box 15"/>
          <p:cNvSpPr txBox="1"/>
          <p:nvPr/>
        </p:nvSpPr>
        <p:spPr>
          <a:xfrm>
            <a:off x="2686050" y="2605088"/>
            <a:ext cx="514350" cy="92202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15</a:t>
            </a:r>
          </a:p>
        </p:txBody>
      </p:sp>
      <p:sp>
        <p:nvSpPr>
          <p:cNvPr id="23569" name="Text Box 17"/>
          <p:cNvSpPr txBox="1"/>
          <p:nvPr/>
        </p:nvSpPr>
        <p:spPr>
          <a:xfrm>
            <a:off x="2971800" y="4319588"/>
            <a:ext cx="4000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2</a:t>
            </a:r>
          </a:p>
        </p:txBody>
      </p:sp>
      <p:sp>
        <p:nvSpPr>
          <p:cNvPr id="23570" name="Text Box 18"/>
          <p:cNvSpPr txBox="1"/>
          <p:nvPr/>
        </p:nvSpPr>
        <p:spPr>
          <a:xfrm>
            <a:off x="1632585" y="3470434"/>
            <a:ext cx="514350" cy="922020"/>
          </a:xfrm>
          <a:prstGeom prst="rect">
            <a:avLst/>
          </a:prstGeom>
          <a:solidFill>
            <a:srgbClr val="FF9966"/>
          </a:solidFill>
          <a:ln w="9525">
            <a:noFill/>
          </a:ln>
        </p:spPr>
        <p:txBody>
          <a:bodyPr>
            <a:spAutoFit/>
          </a:bodyPr>
          <a:lstStyle/>
          <a:p>
            <a:pPr>
              <a:spcBef>
                <a:spcPct val="50000"/>
              </a:spcBef>
            </a:pPr>
            <a:r>
              <a:rPr sz="2700" b="1" dirty="0">
                <a:gradFill>
                  <a:gsLst>
                    <a:gs pos="0">
                      <a:srgbClr val="7B32B2"/>
                    </a:gs>
                    <a:gs pos="100000">
                      <a:srgbClr val="401A5D"/>
                    </a:gs>
                  </a:gsLst>
                  <a:lin scaled="0"/>
                </a:gradFill>
                <a:latin typeface="Calibri" panose="020F0502020204030204" charset="0"/>
                <a:ea typeface="Arial" panose="020B0604020202020204" pitchFamily="34" charset="0"/>
              </a:rPr>
              <a:t>30</a:t>
            </a:r>
          </a:p>
        </p:txBody>
      </p:sp>
      <p:sp>
        <p:nvSpPr>
          <p:cNvPr id="23571" name="Text Box 19"/>
          <p:cNvSpPr txBox="1"/>
          <p:nvPr/>
        </p:nvSpPr>
        <p:spPr>
          <a:xfrm>
            <a:off x="3257550" y="5119688"/>
            <a:ext cx="4000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6</a:t>
            </a:r>
          </a:p>
        </p:txBody>
      </p:sp>
      <p:sp>
        <p:nvSpPr>
          <p:cNvPr id="23572" name="Text Box 20"/>
          <p:cNvSpPr txBox="1"/>
          <p:nvPr/>
        </p:nvSpPr>
        <p:spPr>
          <a:xfrm>
            <a:off x="2971800" y="3024188"/>
            <a:ext cx="571500" cy="506730"/>
          </a:xfrm>
          <a:prstGeom prst="rect">
            <a:avLst/>
          </a:prstGeom>
          <a:solidFill>
            <a:srgbClr val="FF9966"/>
          </a:solidFill>
          <a:ln w="9525">
            <a:noFill/>
          </a:ln>
        </p:spPr>
        <p:txBody>
          <a:bodyPr wrap="square">
            <a:spAutoFit/>
          </a:bodyPr>
          <a:lstStyle/>
          <a:p>
            <a:pPr>
              <a:spcBef>
                <a:spcPct val="50000"/>
              </a:spcBef>
            </a:pPr>
            <a:r>
              <a:rPr sz="2700" b="1" dirty="0">
                <a:solidFill>
                  <a:srgbClr val="7030A0"/>
                </a:solidFill>
                <a:latin typeface="Calibri" panose="020F0502020204030204" charset="0"/>
                <a:ea typeface="Arial" panose="020B0604020202020204" pitchFamily="34" charset="0"/>
              </a:rPr>
              <a:t>18</a:t>
            </a:r>
          </a:p>
        </p:txBody>
      </p:sp>
      <p:sp>
        <p:nvSpPr>
          <p:cNvPr id="23573" name="Text Box 21"/>
          <p:cNvSpPr txBox="1"/>
          <p:nvPr/>
        </p:nvSpPr>
        <p:spPr>
          <a:xfrm>
            <a:off x="2971800" y="3029426"/>
            <a:ext cx="571500" cy="506730"/>
          </a:xfrm>
          <a:prstGeom prst="rect">
            <a:avLst/>
          </a:prstGeom>
          <a:solidFill>
            <a:srgbClr val="FF9966"/>
          </a:solidFill>
          <a:ln w="9525">
            <a:noFill/>
          </a:ln>
        </p:spPr>
        <p:txBody>
          <a:bodyPr wrap="square">
            <a:spAutoFit/>
          </a:bodyPr>
          <a:lstStyle/>
          <a:p>
            <a:pPr>
              <a:spcBef>
                <a:spcPct val="50000"/>
              </a:spcBef>
            </a:pPr>
            <a:r>
              <a:rPr sz="2700" b="1" dirty="0">
                <a:solidFill>
                  <a:srgbClr val="008000"/>
                </a:solidFill>
                <a:latin typeface="Calibri" panose="020F0502020204030204" charset="0"/>
                <a:ea typeface="Arial" panose="020B0604020202020204" pitchFamily="34" charset="0"/>
              </a:rPr>
              <a:t>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blinds(horizontal)">
                                      <p:cBhvr>
                                        <p:cTn id="13" dur="500"/>
                                        <p:tgtEl>
                                          <p:spTgt spid="235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 calcmode="lin" valueType="num">
                                      <p:cBhvr additive="base">
                                        <p:cTn id="18" dur="500" fill="hold"/>
                                        <p:tgtEl>
                                          <p:spTgt spid="23556"/>
                                        </p:tgtEl>
                                        <p:attrNameLst>
                                          <p:attrName>ppt_x</p:attrName>
                                        </p:attrNameLst>
                                      </p:cBhvr>
                                      <p:tavLst>
                                        <p:tav tm="0">
                                          <p:val>
                                            <p:strVal val="1+#ppt_w/2"/>
                                          </p:val>
                                        </p:tav>
                                        <p:tav tm="100000">
                                          <p:val>
                                            <p:strVal val="#ppt_x"/>
                                          </p:val>
                                        </p:tav>
                                      </p:tavLst>
                                    </p:anim>
                                    <p:anim calcmode="lin" valueType="num">
                                      <p:cBhvr additive="base">
                                        <p:cTn id="19"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3558"/>
                                        </p:tgtEl>
                                        <p:attrNameLst>
                                          <p:attrName>style.visibility</p:attrName>
                                        </p:attrNameLst>
                                      </p:cBhvr>
                                      <p:to>
                                        <p:strVal val="visible"/>
                                      </p:to>
                                    </p:set>
                                    <p:anim calcmode="lin" valueType="num">
                                      <p:cBhvr>
                                        <p:cTn id="24" dur="500" fill="hold"/>
                                        <p:tgtEl>
                                          <p:spTgt spid="23558"/>
                                        </p:tgtEl>
                                        <p:attrNameLst>
                                          <p:attrName>ppt_w</p:attrName>
                                        </p:attrNameLst>
                                      </p:cBhvr>
                                      <p:tavLst>
                                        <p:tav tm="0">
                                          <p:val>
                                            <p:fltVal val="0"/>
                                          </p:val>
                                        </p:tav>
                                        <p:tav tm="100000">
                                          <p:val>
                                            <p:strVal val="#ppt_w"/>
                                          </p:val>
                                        </p:tav>
                                      </p:tavLst>
                                    </p:anim>
                                    <p:anim calcmode="lin" valueType="num">
                                      <p:cBhvr>
                                        <p:cTn id="25"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3560"/>
                                        </p:tgtEl>
                                        <p:attrNameLst>
                                          <p:attrName>style.visibility</p:attrName>
                                        </p:attrNameLst>
                                      </p:cBhvr>
                                      <p:to>
                                        <p:strVal val="visible"/>
                                      </p:to>
                                    </p:set>
                                    <p:anim calcmode="lin" valueType="num">
                                      <p:cBhvr>
                                        <p:cTn id="30" dur="500" fill="hold"/>
                                        <p:tgtEl>
                                          <p:spTgt spid="23560"/>
                                        </p:tgtEl>
                                        <p:attrNameLst>
                                          <p:attrName>ppt_w</p:attrName>
                                        </p:attrNameLst>
                                      </p:cBhvr>
                                      <p:tavLst>
                                        <p:tav tm="0">
                                          <p:val>
                                            <p:fltVal val="0"/>
                                          </p:val>
                                        </p:tav>
                                        <p:tav tm="100000">
                                          <p:val>
                                            <p:strVal val="#ppt_w"/>
                                          </p:val>
                                        </p:tav>
                                      </p:tavLst>
                                    </p:anim>
                                    <p:anim calcmode="lin" valueType="num">
                                      <p:cBhvr>
                                        <p:cTn id="31" dur="500" fill="hold"/>
                                        <p:tgtEl>
                                          <p:spTgt spid="2356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3561"/>
                                        </p:tgtEl>
                                        <p:attrNameLst>
                                          <p:attrName>style.visibility</p:attrName>
                                        </p:attrNameLst>
                                      </p:cBhvr>
                                      <p:to>
                                        <p:strVal val="visible"/>
                                      </p:to>
                                    </p:set>
                                    <p:anim calcmode="lin" valueType="num">
                                      <p:cBhvr>
                                        <p:cTn id="36" dur="500" fill="hold"/>
                                        <p:tgtEl>
                                          <p:spTgt spid="23561"/>
                                        </p:tgtEl>
                                        <p:attrNameLst>
                                          <p:attrName>ppt_w</p:attrName>
                                        </p:attrNameLst>
                                      </p:cBhvr>
                                      <p:tavLst>
                                        <p:tav tm="0">
                                          <p:val>
                                            <p:fltVal val="0"/>
                                          </p:val>
                                        </p:tav>
                                        <p:tav tm="100000">
                                          <p:val>
                                            <p:strVal val="#ppt_w"/>
                                          </p:val>
                                        </p:tav>
                                      </p:tavLst>
                                    </p:anim>
                                    <p:anim calcmode="lin" valueType="num">
                                      <p:cBhvr>
                                        <p:cTn id="37" dur="500" fill="hold"/>
                                        <p:tgtEl>
                                          <p:spTgt spid="2356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3562"/>
                                        </p:tgtEl>
                                        <p:attrNameLst>
                                          <p:attrName>style.visibility</p:attrName>
                                        </p:attrNameLst>
                                      </p:cBhvr>
                                      <p:to>
                                        <p:strVal val="visible"/>
                                      </p:to>
                                    </p:set>
                                    <p:anim calcmode="lin" valueType="num">
                                      <p:cBhvr>
                                        <p:cTn id="42" dur="500" fill="hold"/>
                                        <p:tgtEl>
                                          <p:spTgt spid="23562"/>
                                        </p:tgtEl>
                                        <p:attrNameLst>
                                          <p:attrName>ppt_w</p:attrName>
                                        </p:attrNameLst>
                                      </p:cBhvr>
                                      <p:tavLst>
                                        <p:tav tm="0">
                                          <p:val>
                                            <p:fltVal val="0"/>
                                          </p:val>
                                        </p:tav>
                                        <p:tav tm="100000">
                                          <p:val>
                                            <p:strVal val="#ppt_w"/>
                                          </p:val>
                                        </p:tav>
                                      </p:tavLst>
                                    </p:anim>
                                    <p:anim calcmode="lin" valueType="num">
                                      <p:cBhvr>
                                        <p:cTn id="43" dur="500" fill="hold"/>
                                        <p:tgtEl>
                                          <p:spTgt spid="23562"/>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3563"/>
                                        </p:tgtEl>
                                        <p:attrNameLst>
                                          <p:attrName>style.visibility</p:attrName>
                                        </p:attrNameLst>
                                      </p:cBhvr>
                                      <p:to>
                                        <p:strVal val="visible"/>
                                      </p:to>
                                    </p:set>
                                    <p:anim calcmode="lin" valueType="num">
                                      <p:cBhvr>
                                        <p:cTn id="48" dur="500" fill="hold"/>
                                        <p:tgtEl>
                                          <p:spTgt spid="23563"/>
                                        </p:tgtEl>
                                        <p:attrNameLst>
                                          <p:attrName>ppt_w</p:attrName>
                                        </p:attrNameLst>
                                      </p:cBhvr>
                                      <p:tavLst>
                                        <p:tav tm="0">
                                          <p:val>
                                            <p:fltVal val="0"/>
                                          </p:val>
                                        </p:tav>
                                        <p:tav tm="100000">
                                          <p:val>
                                            <p:strVal val="#ppt_w"/>
                                          </p:val>
                                        </p:tav>
                                      </p:tavLst>
                                    </p:anim>
                                    <p:anim calcmode="lin" valueType="num">
                                      <p:cBhvr>
                                        <p:cTn id="49" dur="500" fill="hold"/>
                                        <p:tgtEl>
                                          <p:spTgt spid="23563"/>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3564"/>
                                        </p:tgtEl>
                                        <p:attrNameLst>
                                          <p:attrName>style.visibility</p:attrName>
                                        </p:attrNameLst>
                                      </p:cBhvr>
                                      <p:to>
                                        <p:strVal val="visible"/>
                                      </p:to>
                                    </p:set>
                                    <p:anim calcmode="lin" valueType="num">
                                      <p:cBhvr>
                                        <p:cTn id="54" dur="500" fill="hold"/>
                                        <p:tgtEl>
                                          <p:spTgt spid="23564"/>
                                        </p:tgtEl>
                                        <p:attrNameLst>
                                          <p:attrName>ppt_w</p:attrName>
                                        </p:attrNameLst>
                                      </p:cBhvr>
                                      <p:tavLst>
                                        <p:tav tm="0">
                                          <p:val>
                                            <p:fltVal val="0"/>
                                          </p:val>
                                        </p:tav>
                                        <p:tav tm="100000">
                                          <p:val>
                                            <p:strVal val="#ppt_w"/>
                                          </p:val>
                                        </p:tav>
                                      </p:tavLst>
                                    </p:anim>
                                    <p:anim calcmode="lin" valueType="num">
                                      <p:cBhvr>
                                        <p:cTn id="55" dur="500" fill="hold"/>
                                        <p:tgtEl>
                                          <p:spTgt spid="2356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557"/>
                                        </p:tgtEl>
                                        <p:attrNameLst>
                                          <p:attrName>style.visibility</p:attrName>
                                        </p:attrNameLst>
                                      </p:cBhvr>
                                      <p:to>
                                        <p:strVal val="visible"/>
                                      </p:to>
                                    </p:set>
                                    <p:anim calcmode="lin" valueType="num">
                                      <p:cBhvr additive="base">
                                        <p:cTn id="60" dur="500" fill="hold"/>
                                        <p:tgtEl>
                                          <p:spTgt spid="23557"/>
                                        </p:tgtEl>
                                        <p:attrNameLst>
                                          <p:attrName>ppt_x</p:attrName>
                                        </p:attrNameLst>
                                      </p:cBhvr>
                                      <p:tavLst>
                                        <p:tav tm="0">
                                          <p:val>
                                            <p:strVal val="1+#ppt_w/2"/>
                                          </p:val>
                                        </p:tav>
                                        <p:tav tm="100000">
                                          <p:val>
                                            <p:strVal val="#ppt_x"/>
                                          </p:val>
                                        </p:tav>
                                      </p:tavLst>
                                    </p:anim>
                                    <p:anim calcmode="lin" valueType="num">
                                      <p:cBhvr additive="base">
                                        <p:cTn id="61"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3565"/>
                                        </p:tgtEl>
                                        <p:attrNameLst>
                                          <p:attrName>style.visibility</p:attrName>
                                        </p:attrNameLst>
                                      </p:cBhvr>
                                      <p:to>
                                        <p:strVal val="visible"/>
                                      </p:to>
                                    </p:set>
                                    <p:anim calcmode="lin" valueType="num">
                                      <p:cBhvr>
                                        <p:cTn id="66" dur="500" fill="hold"/>
                                        <p:tgtEl>
                                          <p:spTgt spid="23565"/>
                                        </p:tgtEl>
                                        <p:attrNameLst>
                                          <p:attrName>ppt_w</p:attrName>
                                        </p:attrNameLst>
                                      </p:cBhvr>
                                      <p:tavLst>
                                        <p:tav tm="0">
                                          <p:val>
                                            <p:fltVal val="0"/>
                                          </p:val>
                                        </p:tav>
                                        <p:tav tm="100000">
                                          <p:val>
                                            <p:strVal val="#ppt_w"/>
                                          </p:val>
                                        </p:tav>
                                      </p:tavLst>
                                    </p:anim>
                                    <p:anim calcmode="lin" valueType="num">
                                      <p:cBhvr>
                                        <p:cTn id="67" dur="500" fill="hold"/>
                                        <p:tgtEl>
                                          <p:spTgt spid="23565"/>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23567"/>
                                        </p:tgtEl>
                                        <p:attrNameLst>
                                          <p:attrName>style.visibility</p:attrName>
                                        </p:attrNameLst>
                                      </p:cBhvr>
                                      <p:to>
                                        <p:strVal val="visible"/>
                                      </p:to>
                                    </p:set>
                                    <p:anim calcmode="lin" valueType="num">
                                      <p:cBhvr>
                                        <p:cTn id="72" dur="500" fill="hold"/>
                                        <p:tgtEl>
                                          <p:spTgt spid="23567"/>
                                        </p:tgtEl>
                                        <p:attrNameLst>
                                          <p:attrName>ppt_w</p:attrName>
                                        </p:attrNameLst>
                                      </p:cBhvr>
                                      <p:tavLst>
                                        <p:tav tm="0">
                                          <p:val>
                                            <p:fltVal val="0"/>
                                          </p:val>
                                        </p:tav>
                                        <p:tav tm="100000">
                                          <p:val>
                                            <p:strVal val="#ppt_w"/>
                                          </p:val>
                                        </p:tav>
                                      </p:tavLst>
                                    </p:anim>
                                    <p:anim calcmode="lin" valueType="num">
                                      <p:cBhvr>
                                        <p:cTn id="73" dur="500" fill="hold"/>
                                        <p:tgtEl>
                                          <p:spTgt spid="23567"/>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23572"/>
                                        </p:tgtEl>
                                        <p:attrNameLst>
                                          <p:attrName>style.visibility</p:attrName>
                                        </p:attrNameLst>
                                      </p:cBhvr>
                                      <p:to>
                                        <p:strVal val="visible"/>
                                      </p:to>
                                    </p:set>
                                    <p:anim calcmode="lin" valueType="num">
                                      <p:cBhvr>
                                        <p:cTn id="78" dur="500" fill="hold"/>
                                        <p:tgtEl>
                                          <p:spTgt spid="23572"/>
                                        </p:tgtEl>
                                        <p:attrNameLst>
                                          <p:attrName>ppt_w</p:attrName>
                                        </p:attrNameLst>
                                      </p:cBhvr>
                                      <p:tavLst>
                                        <p:tav tm="0">
                                          <p:val>
                                            <p:fltVal val="0"/>
                                          </p:val>
                                        </p:tav>
                                        <p:tav tm="100000">
                                          <p:val>
                                            <p:strVal val="#ppt_w"/>
                                          </p:val>
                                        </p:tav>
                                      </p:tavLst>
                                    </p:anim>
                                    <p:anim calcmode="lin" valueType="num">
                                      <p:cBhvr>
                                        <p:cTn id="79" dur="500" fill="hold"/>
                                        <p:tgtEl>
                                          <p:spTgt spid="23572"/>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23570"/>
                                        </p:tgtEl>
                                        <p:attrNameLst>
                                          <p:attrName>style.visibility</p:attrName>
                                        </p:attrNameLst>
                                      </p:cBhvr>
                                      <p:to>
                                        <p:strVal val="visible"/>
                                      </p:to>
                                    </p:set>
                                    <p:anim calcmode="lin" valueType="num">
                                      <p:cBhvr>
                                        <p:cTn id="84" dur="500" fill="hold"/>
                                        <p:tgtEl>
                                          <p:spTgt spid="23570"/>
                                        </p:tgtEl>
                                        <p:attrNameLst>
                                          <p:attrName>ppt_w</p:attrName>
                                        </p:attrNameLst>
                                      </p:cBhvr>
                                      <p:tavLst>
                                        <p:tav tm="0">
                                          <p:val>
                                            <p:fltVal val="0"/>
                                          </p:val>
                                        </p:tav>
                                        <p:tav tm="100000">
                                          <p:val>
                                            <p:strVal val="#ppt_w"/>
                                          </p:val>
                                        </p:tav>
                                      </p:tavLst>
                                    </p:anim>
                                    <p:anim calcmode="lin" valueType="num">
                                      <p:cBhvr>
                                        <p:cTn id="85" dur="500" fill="hold"/>
                                        <p:tgtEl>
                                          <p:spTgt spid="23570"/>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569"/>
                                        </p:tgtEl>
                                        <p:attrNameLst>
                                          <p:attrName>style.visibility</p:attrName>
                                        </p:attrNameLst>
                                      </p:cBhvr>
                                      <p:to>
                                        <p:strVal val="visible"/>
                                      </p:to>
                                    </p:set>
                                    <p:anim calcmode="lin" valueType="num">
                                      <p:cBhvr>
                                        <p:cTn id="90" dur="500" fill="hold"/>
                                        <p:tgtEl>
                                          <p:spTgt spid="23569"/>
                                        </p:tgtEl>
                                        <p:attrNameLst>
                                          <p:attrName>ppt_w</p:attrName>
                                        </p:attrNameLst>
                                      </p:cBhvr>
                                      <p:tavLst>
                                        <p:tav tm="0">
                                          <p:val>
                                            <p:fltVal val="0"/>
                                          </p:val>
                                        </p:tav>
                                        <p:tav tm="100000">
                                          <p:val>
                                            <p:strVal val="#ppt_w"/>
                                          </p:val>
                                        </p:tav>
                                      </p:tavLst>
                                    </p:anim>
                                    <p:anim calcmode="lin" valueType="num">
                                      <p:cBhvr>
                                        <p:cTn id="91" dur="500" fill="hold"/>
                                        <p:tgtEl>
                                          <p:spTgt spid="23569"/>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23571"/>
                                        </p:tgtEl>
                                        <p:attrNameLst>
                                          <p:attrName>style.visibility</p:attrName>
                                        </p:attrNameLst>
                                      </p:cBhvr>
                                      <p:to>
                                        <p:strVal val="visible"/>
                                      </p:to>
                                    </p:set>
                                    <p:anim calcmode="lin" valueType="num">
                                      <p:cBhvr>
                                        <p:cTn id="96" dur="500" fill="hold"/>
                                        <p:tgtEl>
                                          <p:spTgt spid="23571"/>
                                        </p:tgtEl>
                                        <p:attrNameLst>
                                          <p:attrName>ppt_w</p:attrName>
                                        </p:attrNameLst>
                                      </p:cBhvr>
                                      <p:tavLst>
                                        <p:tav tm="0">
                                          <p:val>
                                            <p:fltVal val="0"/>
                                          </p:val>
                                        </p:tav>
                                        <p:tav tm="100000">
                                          <p:val>
                                            <p:strVal val="#ppt_w"/>
                                          </p:val>
                                        </p:tav>
                                      </p:tavLst>
                                    </p:anim>
                                    <p:anim calcmode="lin" valueType="num">
                                      <p:cBhvr>
                                        <p:cTn id="97" dur="500" fill="hold"/>
                                        <p:tgtEl>
                                          <p:spTgt spid="23571"/>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9" presetClass="entr" presetSubtype="10" fill="hold" grpId="0" nodeType="clickEffect">
                                  <p:stCondLst>
                                    <p:cond delay="0"/>
                                  </p:stCondLst>
                                  <p:childTnLst>
                                    <p:set>
                                      <p:cBhvr>
                                        <p:cTn id="101" dur="1" fill="hold">
                                          <p:stCondLst>
                                            <p:cond delay="0"/>
                                          </p:stCondLst>
                                        </p:cTn>
                                        <p:tgtEl>
                                          <p:spTgt spid="23573"/>
                                        </p:tgtEl>
                                        <p:attrNameLst>
                                          <p:attrName>style.visibility</p:attrName>
                                        </p:attrNameLst>
                                      </p:cBhvr>
                                      <p:to>
                                        <p:strVal val="visible"/>
                                      </p:to>
                                    </p:set>
                                    <p:anim calcmode="lin" valueType="num">
                                      <p:cBhvr>
                                        <p:cTn id="102" dur="5000" fill="hold"/>
                                        <p:tgtEl>
                                          <p:spTgt spid="23573"/>
                                        </p:tgtEl>
                                        <p:attrNameLst>
                                          <p:attrName>ppt_w</p:attrName>
                                        </p:attrNameLst>
                                      </p:cBhvr>
                                      <p:tavLst>
                                        <p:tav tm="0" fmla="#ppt_w*sin(2.5*pi*$)">
                                          <p:val>
                                            <p:fltVal val="0"/>
                                          </p:val>
                                        </p:tav>
                                        <p:tav tm="100000">
                                          <p:val>
                                            <p:fltVal val="0"/>
                                          </p:val>
                                        </p:tav>
                                      </p:tavLst>
                                    </p:anim>
                                    <p:anim calcmode="lin" valueType="num">
                                      <p:cBhvr>
                                        <p:cTn id="103" dur="5000" fill="hold"/>
                                        <p:tgtEl>
                                          <p:spTgt spid="235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p:bldP spid="23555" grpId="0" bldLvl="0" animBg="1"/>
      <p:bldP spid="23556" grpId="0" bldLvl="0" animBg="1"/>
      <p:bldP spid="23557" grpId="0" bldLvl="0" animBg="1"/>
      <p:bldP spid="23558" grpId="0" bldLvl="0" animBg="1"/>
      <p:bldP spid="23560" grpId="0" bldLvl="0" animBg="1"/>
      <p:bldP spid="23561" grpId="0" bldLvl="0" animBg="1"/>
      <p:bldP spid="23562" grpId="0" bldLvl="0" animBg="1"/>
      <p:bldP spid="23563" grpId="0" bldLvl="0" animBg="1"/>
      <p:bldP spid="23564" grpId="0" bldLvl="0" animBg="1"/>
      <p:bldP spid="23565" grpId="0" bldLvl="0" animBg="1"/>
      <p:bldP spid="23567" grpId="0" bldLvl="0" animBg="1"/>
      <p:bldP spid="23569" grpId="0" bldLvl="0" animBg="1"/>
      <p:bldP spid="23570" grpId="0" bldLvl="0" animBg="1"/>
      <p:bldP spid="23571" grpId="0" bldLvl="0" animBg="1"/>
      <p:bldP spid="23572" grpId="0" bldLvl="0" animBg="1"/>
      <p:bldP spid="2357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 y="259080"/>
            <a:ext cx="9058910" cy="720725"/>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body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
        <p:nvSpPr>
          <p:cNvPr id="3" name="Content Placeholder 2"/>
          <p:cNvSpPr>
            <a:spLocks noGrp="1"/>
          </p:cNvSpPr>
          <p:nvPr>
            <p:ph idx="1"/>
          </p:nvPr>
        </p:nvSpPr>
        <p:spPr>
          <a:xfrm>
            <a:off x="141605" y="1337945"/>
            <a:ext cx="8861425" cy="1240155"/>
          </a:xfrm>
        </p:spPr>
        <p:txBody>
          <a:bodyPr/>
          <a:lstStyle/>
          <a:p>
            <a:pPr marL="0" indent="0">
              <a:buNone/>
            </a:pPr>
            <a:r>
              <a:rPr lang="vi-VN" altLang="en-US" sz="2800" b="1">
                <a:gradFill>
                  <a:gsLst>
                    <a:gs pos="0">
                      <a:srgbClr val="FE4444"/>
                    </a:gs>
                    <a:gs pos="100000">
                      <a:srgbClr val="832B2B"/>
                    </a:gs>
                  </a:gsLst>
                  <a:lin scaled="0"/>
                </a:gradFill>
                <a:latin typeface="Times New Roman" panose="02020603050405020304" charset="0"/>
                <a:cs typeface="Times New Roman" panose="02020603050405020304" charset="0"/>
              </a:rPr>
              <a:t>Bài 1</a:t>
            </a:r>
            <a:r>
              <a:rPr lang="vi-VN" altLang="en-US" sz="2800" b="1">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Tìm ra bốn bội của số m, biết:</a:t>
            </a:r>
          </a:p>
          <a:p>
            <a:pPr marL="0" indent="0">
              <a:buNone/>
            </a:pPr>
            <a:r>
              <a:rPr lang="vi-VN" altLang="en-US" sz="2800">
                <a:latin typeface="Times New Roman" panose="02020603050405020304" charset="0"/>
                <a:cs typeface="Times New Roman" panose="02020603050405020304" charset="0"/>
              </a:rPr>
              <a:t>a) m = 15                     b) m = 30                        c) m = 100</a:t>
            </a:r>
          </a:p>
        </p:txBody>
      </p:sp>
      <p:sp>
        <p:nvSpPr>
          <p:cNvPr id="4" name="Title 1"/>
          <p:cNvSpPr>
            <a:spLocks noGrp="1"/>
          </p:cNvSpPr>
          <p:nvPr/>
        </p:nvSpPr>
        <p:spPr>
          <a:xfrm>
            <a:off x="85249" y="2593181"/>
            <a:ext cx="8869680" cy="262604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p>
          <a:p>
            <a:pPr algn="l"/>
            <a:r>
              <a:rPr lang="vi-VN" altLang="en-US" sz="2800">
                <a:latin typeface="Times New Roman" panose="02020603050405020304" charset="0"/>
                <a:cs typeface="Times New Roman" panose="02020603050405020304" charset="0"/>
              </a:rPr>
              <a:t>a) Bốn bội của 15 là: 0; 15; 30; 45</a:t>
            </a:r>
          </a:p>
          <a:p>
            <a:pPr algn="l"/>
            <a:r>
              <a:rPr lang="vi-VN" altLang="en-US" sz="2800">
                <a:latin typeface="Times New Roman" panose="02020603050405020304" charset="0"/>
                <a:cs typeface="Times New Roman" panose="02020603050405020304" charset="0"/>
              </a:rPr>
              <a:t>b) Bốn bội của 30 là: 30; 60; 90; 120</a:t>
            </a:r>
          </a:p>
          <a:p>
            <a:pPr algn="l"/>
            <a:r>
              <a:rPr lang="vi-VN" altLang="en-US" sz="2800">
                <a:latin typeface="Times New Roman" panose="02020603050405020304" charset="0"/>
                <a:cs typeface="Times New Roman" panose="02020603050405020304" charset="0"/>
              </a:rPr>
              <a:t>c) Bốn bội của 100 là: 0; 100; 200; 300</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05" y="1338580"/>
            <a:ext cx="8861425" cy="1239520"/>
          </a:xfrm>
        </p:spPr>
        <p:txBody>
          <a:bodyPr>
            <a:noAutofit/>
          </a:bodyPr>
          <a:lstStyle/>
          <a:p>
            <a:pPr marL="0" indent="0">
              <a:buNone/>
            </a:pPr>
            <a:r>
              <a:rPr lang="vi-VN" altLang="en-US" sz="2800" b="1">
                <a:solidFill>
                  <a:srgbClr val="FF0000"/>
                </a:solidFill>
                <a:latin typeface="Times New Roman" panose="02020603050405020304" charset="0"/>
                <a:cs typeface="Times New Roman" panose="02020603050405020304" charset="0"/>
              </a:rPr>
              <a:t>Bài 2: </a:t>
            </a:r>
            <a:r>
              <a:rPr lang="vi-VN" altLang="en-US" sz="2800">
                <a:latin typeface="Times New Roman" panose="02020603050405020304" charset="0"/>
                <a:cs typeface="Times New Roman" panose="02020603050405020304" charset="0"/>
              </a:rPr>
              <a:t>Tìm tất cả các ước của số n, biết:</a:t>
            </a:r>
          </a:p>
          <a:p>
            <a:pPr marL="0" indent="0">
              <a:buNone/>
            </a:pPr>
            <a:r>
              <a:rPr lang="vi-VN" altLang="en-US" sz="2800">
                <a:latin typeface="Times New Roman" panose="02020603050405020304" charset="0"/>
                <a:cs typeface="Times New Roman" panose="02020603050405020304" charset="0"/>
              </a:rPr>
              <a:t>a) n = 13                     b) n = 20                              c) n = 26</a:t>
            </a:r>
          </a:p>
        </p:txBody>
      </p:sp>
      <p:sp>
        <p:nvSpPr>
          <p:cNvPr id="4" name="Title 1"/>
          <p:cNvSpPr>
            <a:spLocks noGrp="1"/>
          </p:cNvSpPr>
          <p:nvPr/>
        </p:nvSpPr>
        <p:spPr>
          <a:xfrm>
            <a:off x="85090" y="2431415"/>
            <a:ext cx="8869680" cy="34550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p>
          <a:p>
            <a:pPr algn="l"/>
            <a:r>
              <a:rPr lang="vi-VN" altLang="en-US" sz="2800">
                <a:latin typeface="Times New Roman" panose="02020603050405020304" charset="0"/>
                <a:cs typeface="Times New Roman" panose="02020603050405020304" charset="0"/>
              </a:rPr>
              <a:t>a) Các ước của 13 là: 1</a:t>
            </a:r>
          </a:p>
          <a:p>
            <a:pPr algn="l"/>
            <a:r>
              <a:rPr lang="vi-VN" altLang="en-US" sz="2800">
                <a:latin typeface="Times New Roman" panose="02020603050405020304" charset="0"/>
                <a:cs typeface="Times New Roman" panose="02020603050405020304" charset="0"/>
              </a:rPr>
              <a:t>b)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20 là: 1; 2; 4; 5; 10; 20</a:t>
            </a:r>
          </a:p>
          <a:p>
            <a:pPr algn="l"/>
            <a:r>
              <a:rPr lang="vi-VN" altLang="en-US" sz="2800">
                <a:latin typeface="Times New Roman" panose="02020603050405020304" charset="0"/>
                <a:cs typeface="Times New Roman" panose="02020603050405020304" charset="0"/>
              </a:rPr>
              <a:t>c)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26 là: 1; 2; 13; 26</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
        <p:nvSpPr>
          <p:cNvPr id="6" name="Title 1"/>
          <p:cNvSpPr>
            <a:spLocks noGrp="1"/>
          </p:cNvSpPr>
          <p:nvPr/>
        </p:nvSpPr>
        <p:spPr>
          <a:xfrm>
            <a:off x="85090" y="239395"/>
            <a:ext cx="9058910" cy="72072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446" y="1637824"/>
            <a:ext cx="8861108" cy="940118"/>
          </a:xfrm>
        </p:spPr>
        <p:txBody>
          <a:bodyPr/>
          <a:lstStyle/>
          <a:p>
            <a:pPr marL="0" indent="0">
              <a:buNone/>
            </a:pPr>
            <a:r>
              <a:rPr lang="vi-VN" altLang="en-US" sz="2800" b="1">
                <a:solidFill>
                  <a:srgbClr val="FF0000"/>
                </a:solidFill>
                <a:latin typeface="Times New Roman" panose="02020603050405020304" charset="0"/>
                <a:cs typeface="Times New Roman" panose="02020603050405020304" charset="0"/>
              </a:rPr>
              <a:t>Bài 3: </a:t>
            </a:r>
            <a:r>
              <a:rPr lang="vi-VN" altLang="en-US" sz="2800">
                <a:latin typeface="Times New Roman" panose="02020603050405020304" charset="0"/>
                <a:cs typeface="Times New Roman" panose="02020603050405020304" charset="0"/>
              </a:rPr>
              <a:t>Tìm số tư nhiên x, biết x là bội của 9 và 20 &lt; x &lt; 40.</a:t>
            </a:r>
          </a:p>
          <a:p>
            <a:pPr marL="0" indent="0">
              <a:buNone/>
            </a:pP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090" y="2431415"/>
            <a:ext cx="8869680" cy="306578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vi-VN" altLang="en-US" sz="2800" b="1">
                <a:latin typeface="Times New Roman" panose="02020603050405020304" charset="0"/>
                <a:cs typeface="Times New Roman" panose="02020603050405020304" charset="0"/>
              </a:rPr>
              <a:t>Bài giải</a:t>
            </a:r>
          </a:p>
          <a:p>
            <a:pPr algn="ctr">
              <a:lnSpc>
                <a:spcPct val="130000"/>
              </a:lnSpc>
            </a:pPr>
            <a:r>
              <a:rPr lang="vi-VN" altLang="en-US" sz="2800">
                <a:latin typeface="Times New Roman" panose="02020603050405020304" charset="0"/>
                <a:cs typeface="Times New Roman" panose="02020603050405020304" charset="0"/>
              </a:rPr>
              <a:t> Các bội của 9 là: 0; 9; 18; 27; 36; 45; 54; ...</a:t>
            </a:r>
          </a:p>
          <a:p>
            <a:pPr algn="ctr">
              <a:lnSpc>
                <a:spcPct val="130000"/>
              </a:lnSpc>
            </a:pPr>
            <a:r>
              <a:rPr lang="vi-VN" altLang="en-US" sz="2800">
                <a:latin typeface="Times New Roman" panose="02020603050405020304" charset="0"/>
                <a:cs typeface="Times New Roman" panose="02020603050405020304" charset="0"/>
              </a:rPr>
              <a:t>Mà 20 &lt; x &lt; 40</a:t>
            </a:r>
          </a:p>
          <a:p>
            <a:pPr algn="ctr">
              <a:lnSpc>
                <a:spcPct val="130000"/>
              </a:lnSpc>
            </a:pPr>
            <a:r>
              <a:rPr lang="vi-VN" altLang="en-US" sz="2800">
                <a:latin typeface="Times New Roman" panose="02020603050405020304" charset="0"/>
                <a:cs typeface="Times New Roman" panose="02020603050405020304" charset="0"/>
              </a:rPr>
              <a:t>Vậy x = 27 hoặc x = 36</a:t>
            </a:r>
          </a:p>
        </p:txBody>
      </p:sp>
      <p:sp>
        <p:nvSpPr>
          <p:cNvPr id="6" name="Title 1"/>
          <p:cNvSpPr>
            <a:spLocks noGrp="1"/>
          </p:cNvSpPr>
          <p:nvPr/>
        </p:nvSpPr>
        <p:spPr>
          <a:xfrm>
            <a:off x="85090" y="259080"/>
            <a:ext cx="9058910" cy="70104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pic>
        <p:nvPicPr>
          <p:cNvPr id="97" name="Google Shape;97;p2"/>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98" name="Google Shape;98;p2"/>
          <p:cNvPicPr preferRelativeResize="0"/>
          <p:nvPr/>
        </p:nvPicPr>
        <p:blipFill rotWithShape="1">
          <a:blip r:embed="rId6"/>
          <a:srcRect/>
          <a:stretch>
            <a:fillRect/>
          </a:stretch>
        </p:blipFill>
        <p:spPr>
          <a:xfrm>
            <a:off x="6372200" y="4276526"/>
            <a:ext cx="2786077" cy="2392834"/>
          </a:xfrm>
          <a:prstGeom prst="rect">
            <a:avLst/>
          </a:prstGeom>
          <a:noFill/>
          <a:ln>
            <a:noFill/>
          </a:ln>
        </p:spPr>
      </p:pic>
      <p:pic>
        <p:nvPicPr>
          <p:cNvPr id="99" name="Google Shape;99;p2"/>
          <p:cNvPicPr preferRelativeResize="0"/>
          <p:nvPr/>
        </p:nvPicPr>
        <p:blipFill rotWithShape="1">
          <a:blip r:embed="rId7"/>
          <a:srcRect/>
          <a:stretch>
            <a:fillRect/>
          </a:stretch>
        </p:blipFill>
        <p:spPr>
          <a:xfrm>
            <a:off x="7121732" y="5613397"/>
            <a:ext cx="2055670" cy="1304066"/>
          </a:xfrm>
          <a:prstGeom prst="rect">
            <a:avLst/>
          </a:prstGeom>
          <a:noFill/>
          <a:ln>
            <a:noFill/>
          </a:ln>
        </p:spPr>
      </p:pic>
      <p:pic>
        <p:nvPicPr>
          <p:cNvPr id="100" name="Google Shape;100;p2"/>
          <p:cNvPicPr preferRelativeResize="0"/>
          <p:nvPr/>
        </p:nvPicPr>
        <p:blipFill rotWithShape="1">
          <a:blip r:embed="rId8"/>
          <a:srcRect/>
          <a:stretch>
            <a:fillRect/>
          </a:stretch>
        </p:blipFill>
        <p:spPr>
          <a:xfrm flipH="1">
            <a:off x="7296139" y="172913"/>
            <a:ext cx="1944216" cy="2194365"/>
          </a:xfrm>
          <a:prstGeom prst="rect">
            <a:avLst/>
          </a:prstGeom>
          <a:noFill/>
          <a:ln>
            <a:noFill/>
          </a:ln>
        </p:spPr>
      </p:pic>
      <p:sp>
        <p:nvSpPr>
          <p:cNvPr id="101" name="Google Shape;101;p2"/>
          <p:cNvSpPr/>
          <p:nvPr/>
        </p:nvSpPr>
        <p:spPr>
          <a:xfrm>
            <a:off x="1403648" y="1270095"/>
            <a:ext cx="6577614" cy="2554545"/>
          </a:xfrm>
          <a:prstGeom prst="rect">
            <a:avLst/>
          </a:prstGeom>
        </p:spPr>
        <p:txBody>
          <a:bodyPr>
            <a:prstTxWarp prst="textPlain">
              <a:avLst/>
            </a:prstTxWarp>
          </a:bodyPr>
          <a:lstStyle/>
          <a:p>
            <a:pPr lvl="0" algn="ctr"/>
            <a:r>
              <a:rPr b="1" i="0">
                <a:ln w="9525" cap="flat" cmpd="sng">
                  <a:solidFill>
                    <a:srgbClr val="FFFF00"/>
                  </a:solidFill>
                  <a:prstDash val="solid"/>
                  <a:round/>
                  <a:headEnd type="none" w="sm" len="sm"/>
                  <a:tailEnd type="none" w="sm" len="sm"/>
                </a:ln>
                <a:solidFill>
                  <a:srgbClr val="494429"/>
                </a:solidFill>
                <a:latin typeface="Calibri" panose="020F0502020204030204"/>
              </a:rPr>
              <a:t>BÍ MẬT </a:t>
            </a:r>
            <a:br>
              <a:rPr b="1" i="0">
                <a:ln w="9525" cap="flat" cmpd="sng">
                  <a:solidFill>
                    <a:srgbClr val="FFFF00"/>
                  </a:solidFill>
                  <a:prstDash val="solid"/>
                  <a:round/>
                  <a:headEnd type="none" w="sm" len="sm"/>
                  <a:tailEnd type="none" w="sm" len="sm"/>
                </a:ln>
                <a:solidFill>
                  <a:srgbClr val="494429"/>
                </a:solidFill>
                <a:latin typeface="Calibri" panose="020F0502020204030204"/>
              </a:rPr>
            </a:br>
            <a:r>
              <a:rPr b="1" i="0">
                <a:ln w="9525" cap="flat" cmpd="sng">
                  <a:solidFill>
                    <a:srgbClr val="FFFF00"/>
                  </a:solidFill>
                  <a:prstDash val="solid"/>
                  <a:round/>
                  <a:headEnd type="none" w="sm" len="sm"/>
                  <a:tailEnd type="none" w="sm" len="sm"/>
                </a:ln>
                <a:solidFill>
                  <a:srgbClr val="494429"/>
                </a:solidFill>
                <a:latin typeface="Calibri" panose="020F0502020204030204"/>
              </a:rPr>
              <a:t>KHO BÁU CỔ</a:t>
            </a:r>
          </a:p>
        </p:txBody>
      </p:sp>
      <p:pic>
        <p:nvPicPr>
          <p:cNvPr id="102" name="Google Shape;102;p2"/>
          <p:cNvPicPr preferRelativeResize="0"/>
          <p:nvPr/>
        </p:nvPicPr>
        <p:blipFill rotWithShape="1">
          <a:blip r:embed="rId9"/>
          <a:srcRect/>
          <a:stretch>
            <a:fillRect/>
          </a:stretch>
        </p:blipFill>
        <p:spPr>
          <a:xfrm>
            <a:off x="9828584" y="6307863"/>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4"/>
          <a:srcRect/>
          <a:stretch>
            <a:fillRect/>
          </a:stretch>
        </p:blipFill>
        <p:spPr>
          <a:xfrm>
            <a:off x="1257839" y="332655"/>
            <a:ext cx="6338497" cy="4320481"/>
          </a:xfrm>
          <a:prstGeom prst="rect">
            <a:avLst/>
          </a:prstGeom>
          <a:noFill/>
          <a:ln>
            <a:noFill/>
          </a:ln>
        </p:spPr>
      </p:pic>
      <p:pic>
        <p:nvPicPr>
          <p:cNvPr id="108" name="Google Shape;108;p3"/>
          <p:cNvPicPr preferRelativeResize="0"/>
          <p:nvPr/>
        </p:nvPicPr>
        <p:blipFill rotWithShape="1">
          <a:blip r:embed="rId5"/>
          <a:srcRect l="40297" t="44231" r="46039" b="5871"/>
          <a:stretch>
            <a:fillRect/>
          </a:stretch>
        </p:blipFill>
        <p:spPr>
          <a:xfrm>
            <a:off x="179512" y="3356992"/>
            <a:ext cx="1571467" cy="3712305"/>
          </a:xfrm>
          <a:prstGeom prst="rect">
            <a:avLst/>
          </a:prstGeom>
          <a:noFill/>
          <a:ln>
            <a:noFill/>
          </a:ln>
        </p:spPr>
      </p:pic>
      <p:sp>
        <p:nvSpPr>
          <p:cNvPr id="109" name="Google Shape;109;p3"/>
          <p:cNvSpPr txBox="1"/>
          <p:nvPr/>
        </p:nvSpPr>
        <p:spPr>
          <a:xfrm>
            <a:off x="1878612" y="1014785"/>
            <a:ext cx="479490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Chào mừng cậu bé đến với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hang động bí mật của ta!!!</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Ta sẽ tặng cậu những rương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châu báu với điều kiện cậu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phải tự vượt qua thử thách</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của những chiếc rương kia!</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cậu may mắn...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10" name="Google Shape;110;p3"/>
          <p:cNvPicPr preferRelativeResize="0"/>
          <p:nvPr/>
        </p:nvPicPr>
        <p:blipFill rotWithShape="1">
          <a:blip r:embed="rId6"/>
          <a:srcRect/>
          <a:stretch>
            <a:fillRect/>
          </a:stretch>
        </p:blipFill>
        <p:spPr>
          <a:xfrm>
            <a:off x="179512" y="172913"/>
            <a:ext cx="1736767" cy="1324285"/>
          </a:xfrm>
          <a:prstGeom prst="rect">
            <a:avLst/>
          </a:prstGeom>
          <a:noFill/>
          <a:ln>
            <a:noFill/>
          </a:ln>
        </p:spPr>
      </p:pic>
      <p:pic>
        <p:nvPicPr>
          <p:cNvPr id="111" name="Google Shape;111;p3"/>
          <p:cNvPicPr preferRelativeResize="0"/>
          <p:nvPr/>
        </p:nvPicPr>
        <p:blipFill rotWithShape="1">
          <a:blip r:embed="rId7"/>
          <a:srcRect/>
          <a:stretch>
            <a:fillRect/>
          </a:stretch>
        </p:blipFill>
        <p:spPr>
          <a:xfrm>
            <a:off x="6372200" y="4276526"/>
            <a:ext cx="2786077" cy="2392834"/>
          </a:xfrm>
          <a:prstGeom prst="rect">
            <a:avLst/>
          </a:prstGeom>
          <a:noFill/>
          <a:ln>
            <a:noFill/>
          </a:ln>
        </p:spPr>
      </p:pic>
      <p:pic>
        <p:nvPicPr>
          <p:cNvPr id="112" name="Google Shape;112;p3"/>
          <p:cNvPicPr preferRelativeResize="0"/>
          <p:nvPr/>
        </p:nvPicPr>
        <p:blipFill rotWithShape="1">
          <a:blip r:embed="rId8"/>
          <a:srcRect/>
          <a:stretch>
            <a:fillRect/>
          </a:stretch>
        </p:blipFill>
        <p:spPr>
          <a:xfrm>
            <a:off x="7121732" y="5613397"/>
            <a:ext cx="2055670" cy="1304066"/>
          </a:xfrm>
          <a:prstGeom prst="rect">
            <a:avLst/>
          </a:prstGeom>
          <a:noFill/>
          <a:ln>
            <a:noFill/>
          </a:ln>
        </p:spPr>
      </p:pic>
      <p:pic>
        <p:nvPicPr>
          <p:cNvPr id="113" name="Google Shape;113;p3"/>
          <p:cNvPicPr preferRelativeResize="0"/>
          <p:nvPr/>
        </p:nvPicPr>
        <p:blipFill rotWithShape="1">
          <a:blip r:embed="rId9"/>
          <a:srcRect/>
          <a:stretch>
            <a:fillRect/>
          </a:stretch>
        </p:blipFill>
        <p:spPr>
          <a:xfrm flipH="1">
            <a:off x="7296139" y="172913"/>
            <a:ext cx="1944216" cy="2194365"/>
          </a:xfrm>
          <a:prstGeom prst="rect">
            <a:avLst/>
          </a:prstGeom>
          <a:noFill/>
          <a:ln>
            <a:noFill/>
          </a:ln>
        </p:spPr>
      </p:pic>
      <p:pic>
        <p:nvPicPr>
          <p:cNvPr id="114" name="Google Shape;114;p3"/>
          <p:cNvPicPr preferRelativeResize="0"/>
          <p:nvPr/>
        </p:nvPicPr>
        <p:blipFill rotWithShape="1">
          <a:blip r:embed="rId10"/>
          <a:srcRect/>
          <a:stretch>
            <a:fillRect/>
          </a:stretch>
        </p:blipFill>
        <p:spPr>
          <a:xfrm>
            <a:off x="10188624" y="625576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a:hlinkClick r:id="rId3" action="ppaction://hlinksldjump"/>
          </p:cNvPr>
          <p:cNvPicPr preferRelativeResize="0"/>
          <p:nvPr/>
        </p:nvPicPr>
        <p:blipFill rotWithShape="1">
          <a:blip r:embed="rId4"/>
          <a:srcRect/>
          <a:stretch>
            <a:fillRect/>
          </a:stretch>
        </p:blipFill>
        <p:spPr>
          <a:xfrm>
            <a:off x="0" y="0"/>
            <a:ext cx="9144000" cy="6858000"/>
          </a:xfrm>
          <a:prstGeom prst="rect">
            <a:avLst/>
          </a:prstGeom>
          <a:noFill/>
          <a:ln>
            <a:noFill/>
          </a:ln>
        </p:spPr>
      </p:pic>
      <p:pic>
        <p:nvPicPr>
          <p:cNvPr id="130" name="Google Shape;130;p5">
            <a:hlinkClick r:id="rId5" action="ppaction://hlinksldjump"/>
          </p:cNvPr>
          <p:cNvPicPr preferRelativeResize="0"/>
          <p:nvPr/>
        </p:nvPicPr>
        <p:blipFill rotWithShape="1">
          <a:blip r:embed="rId6"/>
          <a:srcRect l="51817"/>
          <a:stretch>
            <a:fillRect/>
          </a:stretch>
        </p:blipFill>
        <p:spPr>
          <a:xfrm>
            <a:off x="944200" y="1556792"/>
            <a:ext cx="1179529" cy="1440160"/>
          </a:xfrm>
          <a:prstGeom prst="rect">
            <a:avLst/>
          </a:prstGeom>
          <a:noFill/>
          <a:ln>
            <a:noFill/>
          </a:ln>
        </p:spPr>
      </p:pic>
      <p:pic>
        <p:nvPicPr>
          <p:cNvPr id="131" name="Google Shape;131;p5">
            <a:hlinkClick r:id="rId7" action="ppaction://hlinksldjump"/>
          </p:cNvPr>
          <p:cNvPicPr preferRelativeResize="0"/>
          <p:nvPr/>
        </p:nvPicPr>
        <p:blipFill rotWithShape="1">
          <a:blip r:embed="rId8"/>
          <a:srcRect l="51817"/>
          <a:stretch>
            <a:fillRect/>
          </a:stretch>
        </p:blipFill>
        <p:spPr>
          <a:xfrm>
            <a:off x="4139952" y="836712"/>
            <a:ext cx="1179529" cy="1440160"/>
          </a:xfrm>
          <a:prstGeom prst="rect">
            <a:avLst/>
          </a:prstGeom>
          <a:noFill/>
          <a:ln>
            <a:noFill/>
          </a:ln>
        </p:spPr>
      </p:pic>
      <p:pic>
        <p:nvPicPr>
          <p:cNvPr id="132" name="Google Shape;132;p5">
            <a:hlinkClick r:id="rId9" action="ppaction://hlinksldjump"/>
          </p:cNvPr>
          <p:cNvPicPr preferRelativeResize="0"/>
          <p:nvPr/>
        </p:nvPicPr>
        <p:blipFill rotWithShape="1">
          <a:blip r:embed="rId10"/>
          <a:srcRect l="51817"/>
          <a:stretch>
            <a:fillRect/>
          </a:stretch>
        </p:blipFill>
        <p:spPr>
          <a:xfrm flipH="1">
            <a:off x="6497960" y="2253476"/>
            <a:ext cx="1224136" cy="1175524"/>
          </a:xfrm>
          <a:prstGeom prst="rect">
            <a:avLst/>
          </a:prstGeom>
          <a:noFill/>
          <a:ln>
            <a:noFill/>
          </a:ln>
        </p:spPr>
      </p:pic>
      <p:pic>
        <p:nvPicPr>
          <p:cNvPr id="133" name="Google Shape;133;p5">
            <a:hlinkClick r:id="rId11" action="ppaction://hlinksldjump"/>
          </p:cNvPr>
          <p:cNvPicPr preferRelativeResize="0"/>
          <p:nvPr/>
        </p:nvPicPr>
        <p:blipFill rotWithShape="1">
          <a:blip r:embed="rId12"/>
          <a:srcRect l="51817"/>
          <a:stretch>
            <a:fillRect/>
          </a:stretch>
        </p:blipFill>
        <p:spPr>
          <a:xfrm flipH="1">
            <a:off x="1949128" y="2841238"/>
            <a:ext cx="1224136" cy="1175524"/>
          </a:xfrm>
          <a:prstGeom prst="rect">
            <a:avLst/>
          </a:prstGeom>
          <a:noFill/>
          <a:ln>
            <a:noFill/>
          </a:ln>
        </p:spPr>
      </p:pic>
      <p:pic>
        <p:nvPicPr>
          <p:cNvPr id="134" name="Google Shape;134;p5">
            <a:hlinkClick r:id="rId13" action="ppaction://hlinksldjump"/>
          </p:cNvPr>
          <p:cNvPicPr preferRelativeResize="0"/>
          <p:nvPr/>
        </p:nvPicPr>
        <p:blipFill rotWithShape="1">
          <a:blip r:embed="rId14"/>
          <a:srcRect l="51817"/>
          <a:stretch>
            <a:fillRect/>
          </a:stretch>
        </p:blipFill>
        <p:spPr>
          <a:xfrm flipH="1">
            <a:off x="5253608" y="0"/>
            <a:ext cx="1224136" cy="1340768"/>
          </a:xfrm>
          <a:prstGeom prst="rect">
            <a:avLst/>
          </a:prstGeom>
          <a:noFill/>
          <a:ln>
            <a:noFill/>
          </a:ln>
        </p:spPr>
      </p:pic>
      <p:pic>
        <p:nvPicPr>
          <p:cNvPr id="135" name="Google Shape;135;p5">
            <a:hlinkClick r:id="rId15" action="ppaction://hlinksldjump"/>
          </p:cNvPr>
          <p:cNvPicPr preferRelativeResize="0"/>
          <p:nvPr/>
        </p:nvPicPr>
        <p:blipFill rotWithShape="1">
          <a:blip r:embed="rId16"/>
          <a:srcRect l="51817"/>
          <a:stretch>
            <a:fillRect/>
          </a:stretch>
        </p:blipFill>
        <p:spPr>
          <a:xfrm flipH="1">
            <a:off x="6245551" y="4199245"/>
            <a:ext cx="1872208" cy="1797860"/>
          </a:xfrm>
          <a:prstGeom prst="rect">
            <a:avLst/>
          </a:prstGeom>
          <a:noFill/>
          <a:ln>
            <a:noFill/>
          </a:ln>
        </p:spPr>
      </p:pic>
      <p:pic>
        <p:nvPicPr>
          <p:cNvPr id="136" name="Google Shape;136;p5">
            <a:hlinkClick r:id="rId17" action="ppaction://hlinksldjump"/>
          </p:cNvPr>
          <p:cNvPicPr preferRelativeResize="0"/>
          <p:nvPr/>
        </p:nvPicPr>
        <p:blipFill rotWithShape="1">
          <a:blip r:embed="rId18"/>
          <a:srcRect l="51817"/>
          <a:stretch>
            <a:fillRect/>
          </a:stretch>
        </p:blipFill>
        <p:spPr>
          <a:xfrm>
            <a:off x="1979712" y="4114369"/>
            <a:ext cx="1623222" cy="1656184"/>
          </a:xfrm>
          <a:prstGeom prst="rect">
            <a:avLst/>
          </a:prstGeom>
          <a:noFill/>
          <a:ln>
            <a:noFill/>
          </a:ln>
        </p:spPr>
      </p:pic>
      <p:pic>
        <p:nvPicPr>
          <p:cNvPr id="137" name="Google Shape;137;p5"/>
          <p:cNvPicPr preferRelativeResize="0"/>
          <p:nvPr/>
        </p:nvPicPr>
        <p:blipFill rotWithShape="1">
          <a:blip r:embed="rId19"/>
          <a:srcRect/>
          <a:stretch>
            <a:fillRect/>
          </a:stretch>
        </p:blipFill>
        <p:spPr>
          <a:xfrm>
            <a:off x="5957519" y="4016762"/>
            <a:ext cx="2592288" cy="1346636"/>
          </a:xfrm>
          <a:prstGeom prst="rect">
            <a:avLst/>
          </a:prstGeom>
          <a:noFill/>
          <a:ln>
            <a:noFill/>
          </a:ln>
        </p:spPr>
      </p:pic>
      <p:pic>
        <p:nvPicPr>
          <p:cNvPr id="138" name="Google Shape;138;p5"/>
          <p:cNvPicPr preferRelativeResize="0"/>
          <p:nvPr/>
        </p:nvPicPr>
        <p:blipFill rotWithShape="1">
          <a:blip r:embed="rId20"/>
          <a:srcRect/>
          <a:stretch>
            <a:fillRect/>
          </a:stretch>
        </p:blipFill>
        <p:spPr>
          <a:xfrm>
            <a:off x="6310509" y="2104554"/>
            <a:ext cx="1717875" cy="892398"/>
          </a:xfrm>
          <a:prstGeom prst="rect">
            <a:avLst/>
          </a:prstGeom>
          <a:noFill/>
          <a:ln>
            <a:noFill/>
          </a:ln>
        </p:spPr>
      </p:pic>
      <p:pic>
        <p:nvPicPr>
          <p:cNvPr id="139" name="Google Shape;139;p5"/>
          <p:cNvPicPr preferRelativeResize="0"/>
          <p:nvPr/>
        </p:nvPicPr>
        <p:blipFill rotWithShape="1">
          <a:blip r:embed="rId21"/>
          <a:srcRect/>
          <a:stretch>
            <a:fillRect/>
          </a:stretch>
        </p:blipFill>
        <p:spPr>
          <a:xfrm>
            <a:off x="5004049" y="19220"/>
            <a:ext cx="1728192" cy="842580"/>
          </a:xfrm>
          <a:prstGeom prst="rect">
            <a:avLst/>
          </a:prstGeom>
          <a:noFill/>
          <a:ln>
            <a:noFill/>
          </a:ln>
        </p:spPr>
      </p:pic>
      <p:pic>
        <p:nvPicPr>
          <p:cNvPr id="140" name="Google Shape;140;p5"/>
          <p:cNvPicPr preferRelativeResize="0"/>
          <p:nvPr/>
        </p:nvPicPr>
        <p:blipFill rotWithShape="1">
          <a:blip r:embed="rId22"/>
          <a:srcRect/>
          <a:stretch>
            <a:fillRect/>
          </a:stretch>
        </p:blipFill>
        <p:spPr>
          <a:xfrm>
            <a:off x="1810315" y="2841238"/>
            <a:ext cx="1501761" cy="780131"/>
          </a:xfrm>
          <a:prstGeom prst="rect">
            <a:avLst/>
          </a:prstGeom>
          <a:noFill/>
          <a:ln>
            <a:noFill/>
          </a:ln>
        </p:spPr>
      </p:pic>
      <p:pic>
        <p:nvPicPr>
          <p:cNvPr id="141" name="Google Shape;141;p5"/>
          <p:cNvPicPr preferRelativeResize="0"/>
          <p:nvPr/>
        </p:nvPicPr>
        <p:blipFill rotWithShape="1">
          <a:blip r:embed="rId23"/>
          <a:srcRect/>
          <a:stretch>
            <a:fillRect/>
          </a:stretch>
        </p:blipFill>
        <p:spPr>
          <a:xfrm flipH="1">
            <a:off x="3951645" y="861800"/>
            <a:ext cx="1484450" cy="811781"/>
          </a:xfrm>
          <a:prstGeom prst="rect">
            <a:avLst/>
          </a:prstGeom>
          <a:noFill/>
          <a:ln>
            <a:noFill/>
          </a:ln>
        </p:spPr>
      </p:pic>
      <p:pic>
        <p:nvPicPr>
          <p:cNvPr id="142" name="Google Shape;142;p5"/>
          <p:cNvPicPr preferRelativeResize="0"/>
          <p:nvPr/>
        </p:nvPicPr>
        <p:blipFill rotWithShape="1">
          <a:blip r:embed="rId24"/>
          <a:srcRect/>
          <a:stretch>
            <a:fillRect/>
          </a:stretch>
        </p:blipFill>
        <p:spPr>
          <a:xfrm flipH="1">
            <a:off x="711286" y="1498935"/>
            <a:ext cx="1628466" cy="993961"/>
          </a:xfrm>
          <a:prstGeom prst="rect">
            <a:avLst/>
          </a:prstGeom>
          <a:noFill/>
          <a:ln>
            <a:noFill/>
          </a:ln>
        </p:spPr>
      </p:pic>
      <p:pic>
        <p:nvPicPr>
          <p:cNvPr id="143" name="Google Shape;143;p5"/>
          <p:cNvPicPr preferRelativeResize="0"/>
          <p:nvPr/>
        </p:nvPicPr>
        <p:blipFill rotWithShape="1">
          <a:blip r:embed="rId19"/>
          <a:srcRect/>
          <a:stretch>
            <a:fillRect/>
          </a:stretch>
        </p:blipFill>
        <p:spPr>
          <a:xfrm flipH="1">
            <a:off x="1653689" y="4016763"/>
            <a:ext cx="2027870" cy="1108954"/>
          </a:xfrm>
          <a:prstGeom prst="rect">
            <a:avLst/>
          </a:prstGeom>
          <a:noFill/>
          <a:ln>
            <a:noFill/>
          </a:ln>
        </p:spPr>
      </p:pic>
      <p:pic>
        <p:nvPicPr>
          <p:cNvPr id="144" name="Google Shape;144;p5">
            <a:hlinkClick r:id="rId25" action="ppaction://hlinksldjump"/>
          </p:cNvPr>
          <p:cNvPicPr preferRelativeResize="0"/>
          <p:nvPr/>
        </p:nvPicPr>
        <p:blipFill rotWithShape="1">
          <a:blip r:embed="rId26"/>
          <a:srcRect/>
          <a:stretch>
            <a:fillRect/>
          </a:stretch>
        </p:blipFill>
        <p:spPr>
          <a:xfrm flipH="1">
            <a:off x="6876256" y="-74944"/>
            <a:ext cx="1944216" cy="2194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8"/>
        <p:cNvGrpSpPr/>
        <p:nvPr/>
      </p:nvGrpSpPr>
      <p:grpSpPr>
        <a:xfrm>
          <a:off x="0" y="0"/>
          <a:ext cx="0" cy="0"/>
          <a:chOff x="0" y="0"/>
          <a:chExt cx="0" cy="0"/>
        </a:xfrm>
      </p:grpSpPr>
      <p:pic>
        <p:nvPicPr>
          <p:cNvPr id="149" name="Google Shape;149;p6"/>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50" name="Google Shape;150;p6">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51" name="Google Shape;151;p6"/>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Số nào chia hết cho 7 trong các số sau: 0; 15; 28; 37; 42?</a:t>
            </a:r>
          </a:p>
        </p:txBody>
      </p:sp>
      <p:pic>
        <p:nvPicPr>
          <p:cNvPr id="152" name="Google Shape;152;p6"/>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53" name="Google Shape;153;p6"/>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54" name="Google Shape;154;p6"/>
          <p:cNvSpPr/>
          <p:nvPr/>
        </p:nvSpPr>
        <p:spPr>
          <a:xfrm>
            <a:off x="293486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0; 28 và 42</a:t>
            </a:r>
            <a:r>
              <a:rPr lang="vi-VN" altLang="en-US" sz="3200">
                <a:solidFill>
                  <a:schemeClr val="dk1"/>
                </a:solidFill>
                <a:latin typeface="Calibri" panose="020F0502020204030204"/>
                <a:ea typeface="Calibri" panose="020F0502020204030204"/>
                <a:cs typeface="Calibri" panose="020F0502020204030204"/>
                <a:sym typeface="Calibri" panose="020F0502020204030204"/>
              </a:rPr>
              <a:t> </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55" name="Google Shape;155;p6"/>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56" name="Google Shape;156;p6"/>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57" name="Google Shape;157;p6"/>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p:tgtEl>
                                          <p:spTgt spid="151"/>
                                        </p:tgtEl>
                                        <p:attrNameLst>
                                          <p:attrName>ppt_w</p:attrName>
                                        </p:attrNameLst>
                                      </p:cBhvr>
                                      <p:tavLst>
                                        <p:tav tm="0">
                                          <p:val>
                                            <p:fltVal val="0"/>
                                          </p:val>
                                        </p:tav>
                                        <p:tav tm="100000">
                                          <p:val>
                                            <p:strVal val="#ppt_w"/>
                                          </p:val>
                                        </p:tav>
                                      </p:tavLst>
                                    </p:anim>
                                    <p:anim calcmode="lin" valueType="num">
                                      <p:cBhvr additive="base">
                                        <p:cTn id="12" dur="500"/>
                                        <p:tgtEl>
                                          <p:spTgt spid="15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ppt_w</p:attrName>
                                        </p:attrNameLst>
                                      </p:cBhvr>
                                      <p:tavLst>
                                        <p:tav tm="0">
                                          <p:val>
                                            <p:fltVal val="0"/>
                                          </p:val>
                                        </p:tav>
                                        <p:tav tm="100000">
                                          <p:val>
                                            <p:strVal val="#ppt_w"/>
                                          </p:val>
                                        </p:tav>
                                      </p:tavLst>
                                    </p:anim>
                                    <p:anim calcmode="lin" valueType="num">
                                      <p:cBhvr additive="base">
                                        <p:cTn id="18" dur="500"/>
                                        <p:tgtEl>
                                          <p:spTgt spid="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On-screen Show (4:3)</PresentationFormat>
  <Paragraphs>95</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Tiết 16: QUAN HỆ CHIA HẾT. TÍNH CHẤT CHIA HẾT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2021-09-02T13:45:25Z</dcterms:created>
  <dcterms:modified xsi:type="dcterms:W3CDTF">2021-09-02T14:30:12Z</dcterms:modified>
</cp:coreProperties>
</file>