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sldIdLst>
    <p:sldId id="257" r:id="rId5"/>
    <p:sldId id="292" r:id="rId6"/>
    <p:sldId id="321" r:id="rId7"/>
    <p:sldId id="322" r:id="rId8"/>
    <p:sldId id="323" r:id="rId9"/>
    <p:sldId id="326" r:id="rId10"/>
    <p:sldId id="327" r:id="rId11"/>
    <p:sldId id="352" r:id="rId12"/>
    <p:sldId id="354" r:id="rId13"/>
    <p:sldId id="355" r:id="rId14"/>
    <p:sldId id="328" r:id="rId15"/>
    <p:sldId id="329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10" r:id="rId28"/>
    <p:sldId id="316" r:id="rId29"/>
    <p:sldId id="317" r:id="rId30"/>
    <p:sldId id="319" r:id="rId31"/>
    <p:sldId id="392" r:id="rId32"/>
    <p:sldId id="273" r:id="rId33"/>
    <p:sldId id="276" r:id="rId3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A50021"/>
    <a:srgbClr val="0000FF"/>
    <a:srgbClr val="003366"/>
    <a:srgbClr val="000066"/>
    <a:srgbClr val="006666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66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080" name="Group 3"/>
            <p:cNvGrpSpPr/>
            <p:nvPr userDrawn="1"/>
          </p:nvGrpSpPr>
          <p:grpSpPr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114" name="Freeform 4"/>
              <p:cNvSpPr/>
              <p:nvPr userDrawn="1"/>
            </p:nvSpPr>
            <p:spPr>
              <a:xfrm rot="-941477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81" y="4103"/>
                  </a:cxn>
                  <a:cxn ang="0">
                    <a:pos x="65" y="3779"/>
                  </a:cxn>
                  <a:cxn ang="0">
                    <a:pos x="0" y="3202"/>
                  </a:cxn>
                  <a:cxn ang="0">
                    <a:pos x="45" y="2462"/>
                  </a:cxn>
                  <a:cxn ang="0">
                    <a:pos x="280" y="1675"/>
                  </a:cxn>
                  <a:cxn ang="0">
                    <a:pos x="769" y="930"/>
                  </a:cxn>
                  <a:cxn ang="0">
                    <a:pos x="1590" y="343"/>
                  </a:cxn>
                  <a:cxn ang="0">
                    <a:pos x="2762" y="20"/>
                  </a:cxn>
                  <a:cxn ang="0">
                    <a:pos x="4252" y="100"/>
                  </a:cxn>
                  <a:cxn ang="0">
                    <a:pos x="5417" y="756"/>
                  </a:cxn>
                  <a:cxn ang="0">
                    <a:pos x="6198" y="1831"/>
                  </a:cxn>
                  <a:cxn ang="0">
                    <a:pos x="6614" y="3146"/>
                  </a:cxn>
                  <a:cxn ang="0">
                    <a:pos x="6658" y="4535"/>
                  </a:cxn>
                  <a:cxn ang="0">
                    <a:pos x="6334" y="5822"/>
                  </a:cxn>
                  <a:cxn ang="0">
                    <a:pos x="5672" y="6816"/>
                  </a:cxn>
                  <a:cxn ang="0">
                    <a:pos x="4668" y="7349"/>
                  </a:cxn>
                  <a:cxn ang="0">
                    <a:pos x="4352" y="7302"/>
                  </a:cxn>
                  <a:cxn ang="0">
                    <a:pos x="4932" y="6841"/>
                  </a:cxn>
                  <a:cxn ang="0">
                    <a:pos x="5392" y="6031"/>
                  </a:cxn>
                  <a:cxn ang="0">
                    <a:pos x="5692" y="5030"/>
                  </a:cxn>
                  <a:cxn ang="0">
                    <a:pos x="5817" y="3938"/>
                  </a:cxn>
                  <a:cxn ang="0">
                    <a:pos x="5752" y="2859"/>
                  </a:cxn>
                  <a:cxn ang="0">
                    <a:pos x="5428" y="1929"/>
                  </a:cxn>
                  <a:cxn ang="0">
                    <a:pos x="4842" y="1242"/>
                  </a:cxn>
                  <a:cxn ang="0">
                    <a:pos x="3818" y="829"/>
                  </a:cxn>
                  <a:cxn ang="0">
                    <a:pos x="2751" y="676"/>
                  </a:cxn>
                  <a:cxn ang="0">
                    <a:pos x="1946" y="785"/>
                  </a:cxn>
                  <a:cxn ang="0">
                    <a:pos x="1355" y="1119"/>
                  </a:cxn>
                  <a:cxn ang="0">
                    <a:pos x="939" y="1650"/>
                  </a:cxn>
                  <a:cxn ang="0">
                    <a:pos x="635" y="2281"/>
                  </a:cxn>
                  <a:cxn ang="0">
                    <a:pos x="445" y="3012"/>
                  </a:cxn>
                  <a:cxn ang="0">
                    <a:pos x="315" y="3759"/>
                  </a:cxn>
                </a:cxnLst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5" name="Freeform 5"/>
              <p:cNvSpPr/>
              <p:nvPr userDrawn="1"/>
            </p:nvSpPr>
            <p:spPr>
              <a:xfrm rot="-941477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0"/>
                  </a:cxn>
                  <a:cxn ang="0">
                    <a:pos x="36" y="562"/>
                  </a:cxn>
                  <a:cxn ang="0">
                    <a:pos x="64" y="842"/>
                  </a:cxn>
                  <a:cxn ang="0">
                    <a:pos x="118" y="1105"/>
                  </a:cxn>
                  <a:cxn ang="0">
                    <a:pos x="198" y="1340"/>
                  </a:cxn>
                  <a:cxn ang="0">
                    <a:pos x="295" y="1586"/>
                  </a:cxn>
                  <a:cxn ang="0">
                    <a:pos x="415" y="1813"/>
                  </a:cxn>
                  <a:cxn ang="0">
                    <a:pos x="558" y="2003"/>
                  </a:cxn>
                  <a:cxn ang="0">
                    <a:pos x="735" y="2184"/>
                  </a:cxn>
                  <a:cxn ang="0">
                    <a:pos x="942" y="2339"/>
                  </a:cxn>
                  <a:cxn ang="0">
                    <a:pos x="1164" y="2465"/>
                  </a:cxn>
                  <a:cxn ang="0">
                    <a:pos x="1437" y="2565"/>
                  </a:cxn>
                  <a:cxn ang="0">
                    <a:pos x="1733" y="2630"/>
                  </a:cxn>
                  <a:cxn ang="0">
                    <a:pos x="2064" y="2666"/>
                  </a:cxn>
                  <a:cxn ang="0">
                    <a:pos x="2413" y="2655"/>
                  </a:cxn>
                  <a:cxn ang="0">
                    <a:pos x="2819" y="2610"/>
                  </a:cxn>
                  <a:cxn ang="0">
                    <a:pos x="2457" y="2554"/>
                  </a:cxn>
                  <a:cxn ang="0">
                    <a:pos x="2137" y="2476"/>
                  </a:cxn>
                  <a:cxn ang="0">
                    <a:pos x="1866" y="2384"/>
                  </a:cxn>
                  <a:cxn ang="0">
                    <a:pos x="1624" y="2294"/>
                  </a:cxn>
                  <a:cxn ang="0">
                    <a:pos x="1402" y="2169"/>
                  </a:cxn>
                  <a:cxn ang="0">
                    <a:pos x="1229" y="2048"/>
                  </a:cxn>
                  <a:cxn ang="0">
                    <a:pos x="1066" y="1902"/>
                  </a:cxn>
                  <a:cxn ang="0">
                    <a:pos x="922" y="1741"/>
                  </a:cxn>
                  <a:cxn ang="0">
                    <a:pos x="789" y="1586"/>
                  </a:cxn>
                  <a:cxn ang="0">
                    <a:pos x="671" y="1405"/>
                  </a:cxn>
                  <a:cxn ang="0">
                    <a:pos x="573" y="1205"/>
                  </a:cxn>
                  <a:cxn ang="0">
                    <a:pos x="473" y="988"/>
                  </a:cxn>
                  <a:cxn ang="0">
                    <a:pos x="360" y="777"/>
                  </a:cxn>
                  <a:cxn ang="0">
                    <a:pos x="251" y="527"/>
                  </a:cxn>
                  <a:cxn ang="0">
                    <a:pos x="133" y="271"/>
                  </a:cxn>
                  <a:cxn ang="0">
                    <a:pos x="0" y="0"/>
                  </a:cxn>
                </a:cxnLst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6" name="Freeform 6"/>
              <p:cNvSpPr/>
              <p:nvPr userDrawn="1"/>
            </p:nvSpPr>
            <p:spPr>
              <a:xfrm rot="-941477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858" y="0"/>
                  </a:cxn>
                  <a:cxn ang="0">
                    <a:pos x="1383" y="1250"/>
                  </a:cxn>
                  <a:cxn ang="0">
                    <a:pos x="1338" y="1240"/>
                  </a:cxn>
                  <a:cxn ang="0">
                    <a:pos x="1193" y="1220"/>
                  </a:cxn>
                  <a:cxn ang="0">
                    <a:pos x="994" y="1173"/>
                  </a:cxn>
                  <a:cxn ang="0">
                    <a:pos x="760" y="1148"/>
                  </a:cxn>
                  <a:cxn ang="0">
                    <a:pos x="505" y="1127"/>
                  </a:cxn>
                  <a:cxn ang="0">
                    <a:pos x="279" y="1139"/>
                  </a:cxn>
                  <a:cxn ang="0">
                    <a:pos x="101" y="1184"/>
                  </a:cxn>
                  <a:cxn ang="0">
                    <a:pos x="0" y="1277"/>
                  </a:cxn>
                  <a:cxn ang="0">
                    <a:pos x="45" y="1139"/>
                  </a:cxn>
                  <a:cxn ang="0">
                    <a:pos x="89" y="1030"/>
                  </a:cxn>
                  <a:cxn ang="0">
                    <a:pos x="179" y="953"/>
                  </a:cxn>
                  <a:cxn ang="0">
                    <a:pos x="279" y="881"/>
                  </a:cxn>
                  <a:cxn ang="0">
                    <a:pos x="400" y="835"/>
                  </a:cxn>
                  <a:cxn ang="0">
                    <a:pos x="525" y="824"/>
                  </a:cxn>
                  <a:cxn ang="0">
                    <a:pos x="659" y="824"/>
                  </a:cxn>
                  <a:cxn ang="0">
                    <a:pos x="804" y="860"/>
                  </a:cxn>
                  <a:cxn ang="0">
                    <a:pos x="813" y="824"/>
                  </a:cxn>
                  <a:cxn ang="0">
                    <a:pos x="777" y="650"/>
                  </a:cxn>
                  <a:cxn ang="0">
                    <a:pos x="748" y="441"/>
                  </a:cxn>
                  <a:cxn ang="0">
                    <a:pos x="724" y="349"/>
                  </a:cxn>
                  <a:cxn ang="0">
                    <a:pos x="704" y="349"/>
                  </a:cxn>
                  <a:cxn ang="0">
                    <a:pos x="679" y="337"/>
                  </a:cxn>
                  <a:cxn ang="0">
                    <a:pos x="659" y="303"/>
                  </a:cxn>
                  <a:cxn ang="0">
                    <a:pos x="634" y="267"/>
                  </a:cxn>
                  <a:cxn ang="0">
                    <a:pos x="634" y="220"/>
                  </a:cxn>
                  <a:cxn ang="0">
                    <a:pos x="659" y="163"/>
                  </a:cxn>
                  <a:cxn ang="0">
                    <a:pos x="733" y="93"/>
                  </a:cxn>
                  <a:cxn ang="0">
                    <a:pos x="858" y="0"/>
                  </a:cxn>
                </a:cxnLst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7" name="Freeform 7"/>
              <p:cNvSpPr/>
              <p:nvPr userDrawn="1"/>
            </p:nvSpPr>
            <p:spPr>
              <a:xfrm rot="-941477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9"/>
                  </a:cxn>
                  <a:cxn ang="0">
                    <a:pos x="202" y="53"/>
                  </a:cxn>
                  <a:cxn ang="0">
                    <a:pos x="420" y="133"/>
                  </a:cxn>
                  <a:cxn ang="0">
                    <a:pos x="656" y="262"/>
                  </a:cxn>
                  <a:cxn ang="0">
                    <a:pos x="883" y="485"/>
                  </a:cxn>
                  <a:cxn ang="0">
                    <a:pos x="1092" y="781"/>
                  </a:cxn>
                  <a:cxn ang="0">
                    <a:pos x="1218" y="1188"/>
                  </a:cxn>
                  <a:cxn ang="0">
                    <a:pos x="1238" y="1717"/>
                  </a:cxn>
                  <a:cxn ang="0">
                    <a:pos x="1191" y="1717"/>
                  </a:cxn>
                  <a:cxn ang="0">
                    <a:pos x="1126" y="1717"/>
                  </a:cxn>
                  <a:cxn ang="0">
                    <a:pos x="1056" y="1717"/>
                  </a:cxn>
                  <a:cxn ang="0">
                    <a:pos x="991" y="1697"/>
                  </a:cxn>
                  <a:cxn ang="0">
                    <a:pos x="919" y="1682"/>
                  </a:cxn>
                  <a:cxn ang="0">
                    <a:pos x="838" y="1653"/>
                  </a:cxn>
                  <a:cxn ang="0">
                    <a:pos x="748" y="1597"/>
                  </a:cxn>
                  <a:cxn ang="0">
                    <a:pos x="656" y="1528"/>
                  </a:cxn>
                  <a:cxn ang="0">
                    <a:pos x="600" y="1386"/>
                  </a:cxn>
                  <a:cxn ang="0">
                    <a:pos x="600" y="1221"/>
                  </a:cxn>
                  <a:cxn ang="0">
                    <a:pos x="636" y="1059"/>
                  </a:cxn>
                  <a:cxn ang="0">
                    <a:pos x="672" y="881"/>
                  </a:cxn>
                  <a:cxn ang="0">
                    <a:pos x="636" y="683"/>
                  </a:cxn>
                  <a:cxn ang="0">
                    <a:pos x="546" y="476"/>
                  </a:cxn>
                  <a:cxn ang="0">
                    <a:pos x="353" y="251"/>
                  </a:cxn>
                  <a:cxn ang="0">
                    <a:pos x="0" y="0"/>
                  </a:cxn>
                </a:cxnLst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8" name="Freeform 8"/>
              <p:cNvSpPr/>
              <p:nvPr userDrawn="1"/>
            </p:nvSpPr>
            <p:spPr>
              <a:xfrm rot="-941477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226" y="416"/>
                  </a:cxn>
                  <a:cxn ang="0">
                    <a:pos x="170" y="683"/>
                  </a:cxn>
                  <a:cxn ang="0">
                    <a:pos x="125" y="869"/>
                  </a:cxn>
                  <a:cxn ang="0">
                    <a:pos x="0" y="1034"/>
                  </a:cxn>
                  <a:cxn ang="0">
                    <a:pos x="134" y="969"/>
                  </a:cxn>
                  <a:cxn ang="0">
                    <a:pos x="260" y="880"/>
                  </a:cxn>
                  <a:cxn ang="0">
                    <a:pos x="361" y="756"/>
                  </a:cxn>
                  <a:cxn ang="0">
                    <a:pos x="452" y="627"/>
                  </a:cxn>
                  <a:cxn ang="0">
                    <a:pos x="506" y="485"/>
                  </a:cxn>
                  <a:cxn ang="0">
                    <a:pos x="517" y="331"/>
                  </a:cxn>
                  <a:cxn ang="0">
                    <a:pos x="470" y="162"/>
                  </a:cxn>
                  <a:cxn ang="0">
                    <a:pos x="347" y="0"/>
                  </a:cxn>
                </a:cxnLst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9" name="Freeform 9"/>
              <p:cNvSpPr/>
              <p:nvPr userDrawn="1"/>
            </p:nvSpPr>
            <p:spPr>
              <a:xfrm rot="-941477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1"/>
                  </a:cxn>
                  <a:cxn ang="0">
                    <a:pos x="64" y="36"/>
                  </a:cxn>
                  <a:cxn ang="0">
                    <a:pos x="142" y="92"/>
                  </a:cxn>
                  <a:cxn ang="0">
                    <a:pos x="231" y="137"/>
                  </a:cxn>
                  <a:cxn ang="0">
                    <a:pos x="316" y="173"/>
                  </a:cxn>
                  <a:cxn ang="0">
                    <a:pos x="416" y="194"/>
                  </a:cxn>
                  <a:cxn ang="0">
                    <a:pos x="504" y="207"/>
                  </a:cxn>
                  <a:cxn ang="0">
                    <a:pos x="593" y="182"/>
                  </a:cxn>
                  <a:cxn ang="0">
                    <a:pos x="582" y="284"/>
                  </a:cxn>
                  <a:cxn ang="0">
                    <a:pos x="549" y="376"/>
                  </a:cxn>
                  <a:cxn ang="0">
                    <a:pos x="484" y="437"/>
                  </a:cxn>
                  <a:cxn ang="0">
                    <a:pos x="404" y="457"/>
                  </a:cxn>
                  <a:cxn ang="0">
                    <a:pos x="307" y="446"/>
                  </a:cxn>
                  <a:cxn ang="0">
                    <a:pos x="207" y="365"/>
                  </a:cxn>
                  <a:cxn ang="0">
                    <a:pos x="109" y="227"/>
                  </a:cxn>
                  <a:cxn ang="0">
                    <a:pos x="0" y="0"/>
                  </a:cxn>
                </a:cxnLst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20" name="Freeform 10"/>
              <p:cNvSpPr/>
              <p:nvPr userDrawn="1"/>
            </p:nvSpPr>
            <p:spPr>
              <a:xfrm rot="-941477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155"/>
                  </a:cxn>
                  <a:cxn ang="0">
                    <a:pos x="173" y="351"/>
                  </a:cxn>
                  <a:cxn ang="0">
                    <a:pos x="303" y="600"/>
                  </a:cxn>
                  <a:cxn ang="0">
                    <a:pos x="447" y="924"/>
                  </a:cxn>
                  <a:cxn ang="0">
                    <a:pos x="627" y="1325"/>
                  </a:cxn>
                  <a:cxn ang="0">
                    <a:pos x="795" y="1755"/>
                  </a:cxn>
                  <a:cxn ang="0">
                    <a:pos x="957" y="2249"/>
                  </a:cxn>
                  <a:cxn ang="0">
                    <a:pos x="1083" y="2822"/>
                  </a:cxn>
                  <a:cxn ang="0">
                    <a:pos x="1216" y="3431"/>
                  </a:cxn>
                  <a:cxn ang="0">
                    <a:pos x="1304" y="4133"/>
                  </a:cxn>
                  <a:cxn ang="0">
                    <a:pos x="1349" y="4902"/>
                  </a:cxn>
                  <a:cxn ang="0">
                    <a:pos x="1369" y="5706"/>
                  </a:cxn>
                  <a:cxn ang="0">
                    <a:pos x="1304" y="6604"/>
                  </a:cxn>
                  <a:cxn ang="0">
                    <a:pos x="1183" y="7555"/>
                  </a:cxn>
                  <a:cxn ang="0">
                    <a:pos x="1001" y="8555"/>
                  </a:cxn>
                  <a:cxn ang="0">
                    <a:pos x="726" y="9657"/>
                  </a:cxn>
                  <a:cxn ang="0">
                    <a:pos x="421" y="10906"/>
                  </a:cxn>
                  <a:cxn ang="0">
                    <a:pos x="230" y="12062"/>
                  </a:cxn>
                  <a:cxn ang="0">
                    <a:pos x="109" y="13129"/>
                  </a:cxn>
                  <a:cxn ang="0">
                    <a:pos x="64" y="14156"/>
                  </a:cxn>
                  <a:cxn ang="0">
                    <a:pos x="64" y="15132"/>
                  </a:cxn>
                  <a:cxn ang="0">
                    <a:pos x="89" y="16039"/>
                  </a:cxn>
                  <a:cxn ang="0">
                    <a:pos x="133" y="16835"/>
                  </a:cxn>
                  <a:cxn ang="0">
                    <a:pos x="153" y="17613"/>
                  </a:cxn>
                  <a:cxn ang="0">
                    <a:pos x="447" y="17212"/>
                  </a:cxn>
                  <a:cxn ang="0">
                    <a:pos x="421" y="17013"/>
                  </a:cxn>
                  <a:cxn ang="0">
                    <a:pos x="392" y="16440"/>
                  </a:cxn>
                  <a:cxn ang="0">
                    <a:pos x="359" y="15559"/>
                  </a:cxn>
                  <a:cxn ang="0">
                    <a:pos x="383" y="14387"/>
                  </a:cxn>
                  <a:cxn ang="0">
                    <a:pos x="447" y="12986"/>
                  </a:cxn>
                  <a:cxn ang="0">
                    <a:pos x="627" y="11386"/>
                  </a:cxn>
                  <a:cxn ang="0">
                    <a:pos x="932" y="9657"/>
                  </a:cxn>
                  <a:cxn ang="0">
                    <a:pos x="1402" y="7827"/>
                  </a:cxn>
                  <a:cxn ang="0">
                    <a:pos x="1555" y="6981"/>
                  </a:cxn>
                  <a:cxn ang="0">
                    <a:pos x="1619" y="5876"/>
                  </a:cxn>
                  <a:cxn ang="0">
                    <a:pos x="1566" y="4601"/>
                  </a:cxn>
                  <a:cxn ang="0">
                    <a:pos x="1422" y="3352"/>
                  </a:cxn>
                  <a:cxn ang="0">
                    <a:pos x="1183" y="2129"/>
                  </a:cxn>
                  <a:cxn ang="0">
                    <a:pos x="877" y="1103"/>
                  </a:cxn>
                  <a:cxn ang="0">
                    <a:pos x="476" y="351"/>
                  </a:cxn>
                  <a:cxn ang="0">
                    <a:pos x="0" y="0"/>
                  </a:cxn>
                </a:cxnLst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3081" name="Freeform 11"/>
            <p:cNvSpPr/>
            <p:nvPr userDrawn="1"/>
          </p:nvSpPr>
          <p:spPr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1509" y="0"/>
                </a:cxn>
                <a:cxn ang="0">
                  <a:pos x="1688" y="242"/>
                </a:cxn>
                <a:cxn ang="0">
                  <a:pos x="1847" y="724"/>
                </a:cxn>
                <a:cxn ang="0">
                  <a:pos x="1973" y="1343"/>
                </a:cxn>
                <a:cxn ang="0">
                  <a:pos x="2057" y="2085"/>
                </a:cxn>
                <a:cxn ang="0">
                  <a:pos x="2039" y="2970"/>
                </a:cxn>
                <a:cxn ang="0">
                  <a:pos x="1865" y="3882"/>
                </a:cxn>
                <a:cxn ang="0">
                  <a:pos x="1509" y="4839"/>
                </a:cxn>
                <a:cxn ang="0">
                  <a:pos x="961" y="5805"/>
                </a:cxn>
                <a:cxn ang="0">
                  <a:pos x="790" y="5697"/>
                </a:cxn>
                <a:cxn ang="0">
                  <a:pos x="611" y="5617"/>
                </a:cxn>
                <a:cxn ang="0">
                  <a:pos x="421" y="5482"/>
                </a:cxn>
                <a:cxn ang="0">
                  <a:pos x="255" y="5374"/>
                </a:cxn>
                <a:cxn ang="0">
                  <a:pos x="126" y="5243"/>
                </a:cxn>
                <a:cxn ang="0">
                  <a:pos x="33" y="5081"/>
                </a:cxn>
                <a:cxn ang="0">
                  <a:pos x="0" y="4893"/>
                </a:cxn>
                <a:cxn ang="0">
                  <a:pos x="20" y="4758"/>
                </a:cxn>
                <a:cxn ang="0">
                  <a:pos x="209" y="4570"/>
                </a:cxn>
                <a:cxn ang="0">
                  <a:pos x="464" y="4313"/>
                </a:cxn>
                <a:cxn ang="0">
                  <a:pos x="739" y="4017"/>
                </a:cxn>
                <a:cxn ang="0">
                  <a:pos x="1012" y="3586"/>
                </a:cxn>
                <a:cxn ang="0">
                  <a:pos x="1267" y="2997"/>
                </a:cxn>
                <a:cxn ang="0">
                  <a:pos x="1464" y="2219"/>
                </a:cxn>
                <a:cxn ang="0">
                  <a:pos x="1559" y="1235"/>
                </a:cxn>
                <a:cxn ang="0">
                  <a:pos x="1509" y="0"/>
                </a:cxn>
              </a:cxnLst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2" name="Freeform 12"/>
            <p:cNvSpPr/>
            <p:nvPr userDrawn="1"/>
          </p:nvSpPr>
          <p:spPr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3" name="Freeform 13"/>
            <p:cNvSpPr/>
            <p:nvPr userDrawn="1"/>
          </p:nvSpPr>
          <p:spPr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4" name="Freeform 14"/>
            <p:cNvSpPr/>
            <p:nvPr userDrawn="1"/>
          </p:nvSpPr>
          <p:spPr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2079" y="0"/>
                </a:cxn>
                <a:cxn ang="0">
                  <a:pos x="0" y="1086"/>
                </a:cxn>
                <a:cxn ang="0">
                  <a:pos x="82" y="1125"/>
                </a:cxn>
                <a:cxn ang="0">
                  <a:pos x="384" y="1262"/>
                </a:cxn>
                <a:cxn ang="0">
                  <a:pos x="805" y="1568"/>
                </a:cxn>
                <a:cxn ang="0">
                  <a:pos x="1274" y="2039"/>
                </a:cxn>
                <a:cxn ang="0">
                  <a:pos x="1831" y="2693"/>
                </a:cxn>
                <a:cxn ang="0">
                  <a:pos x="2327" y="3473"/>
                </a:cxn>
                <a:cxn ang="0">
                  <a:pos x="2829" y="4471"/>
                </a:cxn>
                <a:cxn ang="0">
                  <a:pos x="3213" y="5733"/>
                </a:cxn>
                <a:cxn ang="0">
                  <a:pos x="3240" y="5213"/>
                </a:cxn>
                <a:cxn ang="0">
                  <a:pos x="3186" y="4647"/>
                </a:cxn>
                <a:cxn ang="0">
                  <a:pos x="2992" y="3905"/>
                </a:cxn>
                <a:cxn ang="0">
                  <a:pos x="2747" y="3213"/>
                </a:cxn>
                <a:cxn ang="0">
                  <a:pos x="2463" y="2520"/>
                </a:cxn>
                <a:cxn ang="0">
                  <a:pos x="2160" y="1951"/>
                </a:cxn>
                <a:cxn ang="0">
                  <a:pos x="1858" y="1568"/>
                </a:cxn>
                <a:cxn ang="0">
                  <a:pos x="1601" y="1385"/>
                </a:cxn>
                <a:cxn ang="0">
                  <a:pos x="1912" y="1262"/>
                </a:cxn>
                <a:cxn ang="0">
                  <a:pos x="2188" y="1209"/>
                </a:cxn>
                <a:cxn ang="0">
                  <a:pos x="2463" y="1125"/>
                </a:cxn>
                <a:cxn ang="0">
                  <a:pos x="2720" y="1086"/>
                </a:cxn>
                <a:cxn ang="0">
                  <a:pos x="2911" y="1037"/>
                </a:cxn>
                <a:cxn ang="0">
                  <a:pos x="3020" y="953"/>
                </a:cxn>
                <a:cxn ang="0">
                  <a:pos x="3132" y="914"/>
                </a:cxn>
                <a:cxn ang="0">
                  <a:pos x="3159" y="914"/>
                </a:cxn>
                <a:cxn ang="0">
                  <a:pos x="2079" y="0"/>
                </a:cxn>
              </a:cxnLst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5" name="Freeform 15"/>
            <p:cNvSpPr/>
            <p:nvPr userDrawn="1"/>
          </p:nvSpPr>
          <p:spPr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783" y="0"/>
                </a:cxn>
                <a:cxn ang="0">
                  <a:pos x="621" y="0"/>
                </a:cxn>
                <a:cxn ang="0">
                  <a:pos x="432" y="178"/>
                </a:cxn>
                <a:cxn ang="0">
                  <a:pos x="243" y="406"/>
                </a:cxn>
                <a:cxn ang="0">
                  <a:pos x="108" y="861"/>
                </a:cxn>
                <a:cxn ang="0">
                  <a:pos x="27" y="1356"/>
                </a:cxn>
                <a:cxn ang="0">
                  <a:pos x="0" y="1989"/>
                </a:cxn>
                <a:cxn ang="0">
                  <a:pos x="81" y="2712"/>
                </a:cxn>
                <a:cxn ang="0">
                  <a:pos x="297" y="3469"/>
                </a:cxn>
                <a:cxn ang="0">
                  <a:pos x="405" y="2395"/>
                </a:cxn>
                <a:cxn ang="0">
                  <a:pos x="513" y="1672"/>
                </a:cxn>
                <a:cxn ang="0">
                  <a:pos x="621" y="989"/>
                </a:cxn>
                <a:cxn ang="0">
                  <a:pos x="783" y="0"/>
                </a:cxn>
              </a:cxnLst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6" name="Freeform 16"/>
            <p:cNvSpPr/>
            <p:nvPr userDrawn="1"/>
          </p:nvSpPr>
          <p:spPr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3087" name="Group 17"/>
            <p:cNvGrpSpPr/>
            <p:nvPr userDrawn="1"/>
          </p:nvGrpSpPr>
          <p:grpSpPr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111" name="Freeform 1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2" name="Freeform 1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3" name="Freeform 2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3088" name="Group 21"/>
            <p:cNvGrpSpPr/>
            <p:nvPr userDrawn="1"/>
          </p:nvGrpSpPr>
          <p:grpSpPr>
            <a:xfrm rot="-6691250">
              <a:off x="3636" y="132"/>
              <a:ext cx="356" cy="607"/>
              <a:chOff x="1727" y="866"/>
              <a:chExt cx="129" cy="157"/>
            </a:xfrm>
          </p:grpSpPr>
          <p:sp>
            <p:nvSpPr>
              <p:cNvPr id="3108" name="Freeform 22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9" name="Freeform 23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0" name="Freeform 24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3089" name="Group 25"/>
            <p:cNvGrpSpPr/>
            <p:nvPr userDrawn="1"/>
          </p:nvGrpSpPr>
          <p:grpSpPr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105" name="Freeform 26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6" name="Freeform 27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7" name="Freeform 28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3090" name="Group 29"/>
            <p:cNvGrpSpPr/>
            <p:nvPr userDrawn="1"/>
          </p:nvGrpSpPr>
          <p:grpSpPr>
            <a:xfrm rot="4106450" flipH="1">
              <a:off x="393" y="261"/>
              <a:ext cx="709" cy="892"/>
              <a:chOff x="1727" y="866"/>
              <a:chExt cx="129" cy="157"/>
            </a:xfrm>
          </p:grpSpPr>
          <p:sp>
            <p:nvSpPr>
              <p:cNvPr id="3102" name="Freeform 3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3" name="Freeform 3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4" name="Freeform 3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3091" name="Group 33"/>
            <p:cNvGrpSpPr/>
            <p:nvPr userDrawn="1"/>
          </p:nvGrpSpPr>
          <p:grpSpPr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099" name="Freeform 3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0" name="Freeform 3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1" name="Freeform 3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3092" name="Freeform 37"/>
            <p:cNvSpPr/>
            <p:nvPr userDrawn="1"/>
          </p:nvSpPr>
          <p:spPr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3" name="Freeform 38"/>
            <p:cNvSpPr/>
            <p:nvPr userDrawn="1"/>
          </p:nvSpPr>
          <p:spPr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5"/>
                </a:cxn>
                <a:cxn ang="0">
                  <a:pos x="56" y="783"/>
                </a:cxn>
                <a:cxn ang="0">
                  <a:pos x="111" y="1176"/>
                </a:cxn>
                <a:cxn ang="0">
                  <a:pos x="204" y="1534"/>
                </a:cxn>
                <a:cxn ang="0">
                  <a:pos x="337" y="1867"/>
                </a:cxn>
                <a:cxn ang="0">
                  <a:pos x="506" y="2209"/>
                </a:cxn>
                <a:cxn ang="0">
                  <a:pos x="710" y="2522"/>
                </a:cxn>
                <a:cxn ang="0">
                  <a:pos x="949" y="2785"/>
                </a:cxn>
                <a:cxn ang="0">
                  <a:pos x="1251" y="3038"/>
                </a:cxn>
                <a:cxn ang="0">
                  <a:pos x="1600" y="3255"/>
                </a:cxn>
                <a:cxn ang="0">
                  <a:pos x="1974" y="3430"/>
                </a:cxn>
                <a:cxn ang="0">
                  <a:pos x="2435" y="3568"/>
                </a:cxn>
                <a:cxn ang="0">
                  <a:pos x="2941" y="3663"/>
                </a:cxn>
                <a:cxn ang="0">
                  <a:pos x="3498" y="3713"/>
                </a:cxn>
                <a:cxn ang="0">
                  <a:pos x="4094" y="3693"/>
                </a:cxn>
                <a:cxn ang="0">
                  <a:pos x="4783" y="3631"/>
                </a:cxn>
                <a:cxn ang="0">
                  <a:pos x="4171" y="3555"/>
                </a:cxn>
                <a:cxn ang="0">
                  <a:pos x="3630" y="3443"/>
                </a:cxn>
                <a:cxn ang="0">
                  <a:pos x="3159" y="3318"/>
                </a:cxn>
                <a:cxn ang="0">
                  <a:pos x="2753" y="3193"/>
                </a:cxn>
                <a:cxn ang="0">
                  <a:pos x="2380" y="3025"/>
                </a:cxn>
                <a:cxn ang="0">
                  <a:pos x="2085" y="2847"/>
                </a:cxn>
                <a:cxn ang="0">
                  <a:pos x="1805" y="2647"/>
                </a:cxn>
                <a:cxn ang="0">
                  <a:pos x="1566" y="2430"/>
                </a:cxn>
                <a:cxn ang="0">
                  <a:pos x="1341" y="2209"/>
                </a:cxn>
                <a:cxn ang="0">
                  <a:pos x="1137" y="1959"/>
                </a:cxn>
                <a:cxn ang="0">
                  <a:pos x="970" y="1679"/>
                </a:cxn>
                <a:cxn ang="0">
                  <a:pos x="800" y="1376"/>
                </a:cxn>
                <a:cxn ang="0">
                  <a:pos x="612" y="1083"/>
                </a:cxn>
                <a:cxn ang="0">
                  <a:pos x="429" y="738"/>
                </a:cxn>
                <a:cxn ang="0">
                  <a:pos x="225" y="375"/>
                </a:cxn>
                <a:cxn ang="0">
                  <a:pos x="0" y="0"/>
                </a:cxn>
              </a:cxnLst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4" name="Freeform 39"/>
            <p:cNvSpPr/>
            <p:nvPr userDrawn="1"/>
          </p:nvSpPr>
          <p:spPr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1453" y="0"/>
                </a:cxn>
                <a:cxn ang="0">
                  <a:pos x="2337" y="1744"/>
                </a:cxn>
                <a:cxn ang="0">
                  <a:pos x="2259" y="1724"/>
                </a:cxn>
                <a:cxn ang="0">
                  <a:pos x="2017" y="1693"/>
                </a:cxn>
                <a:cxn ang="0">
                  <a:pos x="1679" y="1628"/>
                </a:cxn>
                <a:cxn ang="0">
                  <a:pos x="1283" y="1597"/>
                </a:cxn>
                <a:cxn ang="0">
                  <a:pos x="849" y="1564"/>
                </a:cxn>
                <a:cxn ang="0">
                  <a:pos x="474" y="1585"/>
                </a:cxn>
                <a:cxn ang="0">
                  <a:pos x="170" y="1648"/>
                </a:cxn>
                <a:cxn ang="0">
                  <a:pos x="0" y="1777"/>
                </a:cxn>
                <a:cxn ang="0">
                  <a:pos x="77" y="1585"/>
                </a:cxn>
                <a:cxn ang="0">
                  <a:pos x="149" y="1438"/>
                </a:cxn>
                <a:cxn ang="0">
                  <a:pos x="303" y="1322"/>
                </a:cxn>
                <a:cxn ang="0">
                  <a:pos x="474" y="1226"/>
                </a:cxn>
                <a:cxn ang="0">
                  <a:pos x="679" y="1163"/>
                </a:cxn>
                <a:cxn ang="0">
                  <a:pos x="886" y="1142"/>
                </a:cxn>
                <a:cxn ang="0">
                  <a:pos x="1112" y="1142"/>
                </a:cxn>
                <a:cxn ang="0">
                  <a:pos x="1360" y="1195"/>
                </a:cxn>
                <a:cxn ang="0">
                  <a:pos x="1373" y="1142"/>
                </a:cxn>
                <a:cxn ang="0">
                  <a:pos x="1317" y="907"/>
                </a:cxn>
                <a:cxn ang="0">
                  <a:pos x="1261" y="614"/>
                </a:cxn>
                <a:cxn ang="0">
                  <a:pos x="1224" y="485"/>
                </a:cxn>
                <a:cxn ang="0">
                  <a:pos x="1190" y="485"/>
                </a:cxn>
                <a:cxn ang="0">
                  <a:pos x="1147" y="465"/>
                </a:cxn>
                <a:cxn ang="0">
                  <a:pos x="1112" y="422"/>
                </a:cxn>
                <a:cxn ang="0">
                  <a:pos x="1078" y="372"/>
                </a:cxn>
                <a:cxn ang="0">
                  <a:pos x="1078" y="306"/>
                </a:cxn>
                <a:cxn ang="0">
                  <a:pos x="1112" y="222"/>
                </a:cxn>
                <a:cxn ang="0">
                  <a:pos x="1245" y="129"/>
                </a:cxn>
                <a:cxn ang="0">
                  <a:pos x="1453" y="0"/>
                </a:cxn>
              </a:cxnLst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5" name="Freeform 40"/>
            <p:cNvSpPr/>
            <p:nvPr userDrawn="1"/>
          </p:nvSpPr>
          <p:spPr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380" y="578"/>
                </a:cxn>
                <a:cxn ang="0">
                  <a:pos x="286" y="947"/>
                </a:cxn>
                <a:cxn ang="0">
                  <a:pos x="209" y="1205"/>
                </a:cxn>
                <a:cxn ang="0">
                  <a:pos x="0" y="1433"/>
                </a:cxn>
                <a:cxn ang="0">
                  <a:pos x="230" y="1339"/>
                </a:cxn>
                <a:cxn ang="0">
                  <a:pos x="444" y="1217"/>
                </a:cxn>
                <a:cxn ang="0">
                  <a:pos x="615" y="1051"/>
                </a:cxn>
                <a:cxn ang="0">
                  <a:pos x="765" y="868"/>
                </a:cxn>
                <a:cxn ang="0">
                  <a:pos x="858" y="669"/>
                </a:cxn>
                <a:cxn ang="0">
                  <a:pos x="880" y="454"/>
                </a:cxn>
                <a:cxn ang="0">
                  <a:pos x="800" y="228"/>
                </a:cxn>
                <a:cxn ang="0">
                  <a:pos x="594" y="0"/>
                </a:cxn>
              </a:cxnLst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6" name="Freeform 41"/>
            <p:cNvSpPr/>
            <p:nvPr userDrawn="1"/>
          </p:nvSpPr>
          <p:spPr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7" name="Freeform 42"/>
            <p:cNvSpPr/>
            <p:nvPr userDrawn="1"/>
          </p:nvSpPr>
          <p:spPr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212"/>
                </a:cxn>
                <a:cxn ang="0">
                  <a:pos x="293" y="490"/>
                </a:cxn>
                <a:cxn ang="0">
                  <a:pos x="514" y="833"/>
                </a:cxn>
                <a:cxn ang="0">
                  <a:pos x="752" y="1290"/>
                </a:cxn>
                <a:cxn ang="0">
                  <a:pos x="1066" y="1846"/>
                </a:cxn>
                <a:cxn ang="0">
                  <a:pos x="1343" y="2444"/>
                </a:cxn>
                <a:cxn ang="0">
                  <a:pos x="1614" y="3140"/>
                </a:cxn>
                <a:cxn ang="0">
                  <a:pos x="1836" y="3940"/>
                </a:cxn>
                <a:cxn ang="0">
                  <a:pos x="2052" y="4783"/>
                </a:cxn>
                <a:cxn ang="0">
                  <a:pos x="2205" y="5753"/>
                </a:cxn>
                <a:cxn ang="0">
                  <a:pos x="2274" y="6831"/>
                </a:cxn>
                <a:cxn ang="0">
                  <a:pos x="2311" y="7952"/>
                </a:cxn>
                <a:cxn ang="0">
                  <a:pos x="2205" y="9210"/>
                </a:cxn>
                <a:cxn ang="0">
                  <a:pos x="1997" y="10536"/>
                </a:cxn>
                <a:cxn ang="0">
                  <a:pos x="1691" y="11921"/>
                </a:cxn>
                <a:cxn ang="0">
                  <a:pos x="1232" y="13460"/>
                </a:cxn>
                <a:cxn ang="0">
                  <a:pos x="717" y="15198"/>
                </a:cxn>
                <a:cxn ang="0">
                  <a:pos x="382" y="16812"/>
                </a:cxn>
                <a:cxn ang="0">
                  <a:pos x="182" y="18305"/>
                </a:cxn>
                <a:cxn ang="0">
                  <a:pos x="111" y="19736"/>
                </a:cxn>
                <a:cxn ang="0">
                  <a:pos x="111" y="21102"/>
                </a:cxn>
                <a:cxn ang="0">
                  <a:pos x="145" y="22350"/>
                </a:cxn>
                <a:cxn ang="0">
                  <a:pos x="222" y="23470"/>
                </a:cxn>
                <a:cxn ang="0">
                  <a:pos x="258" y="24549"/>
                </a:cxn>
                <a:cxn ang="0">
                  <a:pos x="752" y="23993"/>
                </a:cxn>
                <a:cxn ang="0">
                  <a:pos x="717" y="23715"/>
                </a:cxn>
                <a:cxn ang="0">
                  <a:pos x="662" y="22905"/>
                </a:cxn>
                <a:cxn ang="0">
                  <a:pos x="604" y="21690"/>
                </a:cxn>
                <a:cxn ang="0">
                  <a:pos x="641" y="20056"/>
                </a:cxn>
                <a:cxn ang="0">
                  <a:pos x="752" y="18103"/>
                </a:cxn>
                <a:cxn ang="0">
                  <a:pos x="1066" y="15871"/>
                </a:cxn>
                <a:cxn ang="0">
                  <a:pos x="1580" y="13460"/>
                </a:cxn>
                <a:cxn ang="0">
                  <a:pos x="2366" y="10918"/>
                </a:cxn>
                <a:cxn ang="0">
                  <a:pos x="2622" y="9736"/>
                </a:cxn>
                <a:cxn ang="0">
                  <a:pos x="2735" y="8197"/>
                </a:cxn>
                <a:cxn ang="0">
                  <a:pos x="2643" y="6413"/>
                </a:cxn>
                <a:cxn ang="0">
                  <a:pos x="2408" y="4675"/>
                </a:cxn>
                <a:cxn ang="0">
                  <a:pos x="1997" y="2966"/>
                </a:cxn>
                <a:cxn ang="0">
                  <a:pos x="1488" y="1536"/>
                </a:cxn>
                <a:cxn ang="0">
                  <a:pos x="807" y="490"/>
                </a:cxn>
                <a:cxn ang="0">
                  <a:pos x="0" y="0"/>
                </a:cxn>
              </a:cxnLst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8" name="Freeform 43"/>
            <p:cNvSpPr/>
            <p:nvPr userDrawn="1"/>
          </p:nvSpPr>
          <p:spPr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635A65-0F46-4C34-8B73-BC532D34D0F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4104" name="Group 3"/>
            <p:cNvGrpSpPr/>
            <p:nvPr/>
          </p:nvGrpSpPr>
          <p:grpSpPr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73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4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105" name="Group 6"/>
            <p:cNvGrpSpPr/>
            <p:nvPr/>
          </p:nvGrpSpPr>
          <p:grpSpPr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4121" name="Group 7"/>
              <p:cNvGrpSpPr/>
              <p:nvPr/>
            </p:nvGrpSpPr>
            <p:grpSpPr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4132" name="Group 8"/>
                <p:cNvGrpSpPr/>
                <p:nvPr/>
              </p:nvGrpSpPr>
              <p:grpSpPr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7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20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altLang="en-US" sz="4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altLang="en-US" sz="4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133" name="Group 11"/>
                <p:cNvGrpSpPr/>
                <p:nvPr/>
              </p:nvGrpSpPr>
              <p:grpSpPr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4134" name="Group 12"/>
                  <p:cNvGrpSpPr/>
                  <p:nvPr/>
                </p:nvGrpSpPr>
                <p:grpSpPr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4230" name="Freeform 13"/>
                    <p:cNvSpPr/>
                    <p:nvPr/>
                  </p:nvSpPr>
                  <p:spPr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31" name="Freeform 14"/>
                    <p:cNvSpPr/>
                    <p:nvPr/>
                  </p:nvSpPr>
                  <p:spPr>
                    <a:xfrm rot="2711884">
                      <a:off x="4021" y="3149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35" name="Group 15"/>
                  <p:cNvGrpSpPr/>
                  <p:nvPr/>
                </p:nvGrpSpPr>
                <p:grpSpPr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4228" name="Freeform 16"/>
                    <p:cNvSpPr/>
                    <p:nvPr/>
                  </p:nvSpPr>
                  <p:spPr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5"/>
                        </a:cxn>
                        <a:cxn ang="0">
                          <a:pos x="252" y="55"/>
                        </a:cxn>
                        <a:cxn ang="0">
                          <a:pos x="518" y="8"/>
                        </a:cxn>
                        <a:cxn ang="0">
                          <a:pos x="798" y="8"/>
                        </a:cxn>
                        <a:cxn ang="0">
                          <a:pos x="792" y="34"/>
                        </a:cxn>
                        <a:cxn ang="0">
                          <a:pos x="514" y="34"/>
                        </a:cxn>
                        <a:cxn ang="0">
                          <a:pos x="191" y="95"/>
                        </a:cxn>
                        <a:cxn ang="0">
                          <a:pos x="0" y="165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29" name="Freeform 17"/>
                    <p:cNvSpPr/>
                    <p:nvPr/>
                  </p:nvSpPr>
                  <p:spPr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81" y="19"/>
                        </a:cxn>
                        <a:cxn ang="0">
                          <a:pos x="193" y="65"/>
                        </a:cxn>
                        <a:cxn ang="0">
                          <a:pos x="269" y="141"/>
                        </a:cxn>
                        <a:cxn ang="0">
                          <a:pos x="293" y="199"/>
                        </a:cxn>
                        <a:cxn ang="0">
                          <a:pos x="282" y="257"/>
                        </a:cxn>
                        <a:cxn ang="0">
                          <a:pos x="265" y="207"/>
                        </a:cxn>
                        <a:cxn ang="0">
                          <a:pos x="232" y="149"/>
                        </a:cxn>
                        <a:cxn ang="0">
                          <a:pos x="185" y="97"/>
                        </a:cxn>
                        <a:cxn ang="0">
                          <a:pos x="97" y="50"/>
                        </a:cxn>
                        <a:cxn ang="0">
                          <a:pos x="0" y="25"/>
                        </a:cxn>
                        <a:cxn ang="0">
                          <a:pos x="1" y="3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36" name="Group 18"/>
                  <p:cNvGrpSpPr/>
                  <p:nvPr/>
                </p:nvGrpSpPr>
                <p:grpSpPr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4226" name="Freeform 19"/>
                    <p:cNvSpPr/>
                    <p:nvPr/>
                  </p:nvSpPr>
                  <p:spPr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0"/>
                        </a:cxn>
                        <a:cxn ang="0">
                          <a:pos x="221" y="37"/>
                        </a:cxn>
                        <a:cxn ang="0">
                          <a:pos x="454" y="5"/>
                        </a:cxn>
                        <a:cxn ang="0">
                          <a:pos x="699" y="5"/>
                        </a:cxn>
                        <a:cxn ang="0">
                          <a:pos x="695" y="22"/>
                        </a:cxn>
                        <a:cxn ang="0">
                          <a:pos x="450" y="22"/>
                        </a:cxn>
                        <a:cxn ang="0">
                          <a:pos x="167" y="64"/>
                        </a:cxn>
                        <a:cxn ang="0">
                          <a:pos x="0" y="110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27" name="Freeform 20"/>
                    <p:cNvSpPr/>
                    <p:nvPr/>
                  </p:nvSpPr>
                  <p:spPr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1" y="12"/>
                        </a:cxn>
                        <a:cxn ang="0">
                          <a:pos x="169" y="43"/>
                        </a:cxn>
                        <a:cxn ang="0">
                          <a:pos x="236" y="94"/>
                        </a:cxn>
                        <a:cxn ang="0">
                          <a:pos x="257" y="132"/>
                        </a:cxn>
                        <a:cxn ang="0">
                          <a:pos x="247" y="172"/>
                        </a:cxn>
                        <a:cxn ang="0">
                          <a:pos x="232" y="138"/>
                        </a:cxn>
                        <a:cxn ang="0">
                          <a:pos x="203" y="99"/>
                        </a:cxn>
                        <a:cxn ang="0">
                          <a:pos x="162" y="64"/>
                        </a:cxn>
                        <a:cxn ang="0">
                          <a:pos x="85" y="33"/>
                        </a:cxn>
                        <a:cxn ang="0">
                          <a:pos x="0" y="17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37" name="Group 21"/>
                  <p:cNvGrpSpPr/>
                  <p:nvPr/>
                </p:nvGrpSpPr>
                <p:grpSpPr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4224" name="Freeform 22"/>
                    <p:cNvSpPr/>
                    <p:nvPr/>
                  </p:nvSpPr>
                  <p:spPr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8"/>
                        </a:cxn>
                        <a:cxn ang="0">
                          <a:pos x="199" y="49"/>
                        </a:cxn>
                        <a:cxn ang="0">
                          <a:pos x="409" y="7"/>
                        </a:cxn>
                        <a:cxn ang="0">
                          <a:pos x="630" y="7"/>
                        </a:cxn>
                        <a:cxn ang="0">
                          <a:pos x="626" y="30"/>
                        </a:cxn>
                        <a:cxn ang="0">
                          <a:pos x="406" y="30"/>
                        </a:cxn>
                        <a:cxn ang="0">
                          <a:pos x="151" y="86"/>
                        </a:cxn>
                        <a:cxn ang="0">
                          <a:pos x="0" y="148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25" name="Freeform 23"/>
                    <p:cNvSpPr/>
                    <p:nvPr/>
                  </p:nvSpPr>
                  <p:spPr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4" y="17"/>
                        </a:cxn>
                        <a:cxn ang="0">
                          <a:pos x="153" y="59"/>
                        </a:cxn>
                        <a:cxn ang="0">
                          <a:pos x="213" y="127"/>
                        </a:cxn>
                        <a:cxn ang="0">
                          <a:pos x="232" y="179"/>
                        </a:cxn>
                        <a:cxn ang="0">
                          <a:pos x="223" y="231"/>
                        </a:cxn>
                        <a:cxn ang="0">
                          <a:pos x="210" y="186"/>
                        </a:cxn>
                        <a:cxn ang="0">
                          <a:pos x="183" y="134"/>
                        </a:cxn>
                        <a:cxn ang="0">
                          <a:pos x="147" y="87"/>
                        </a:cxn>
                        <a:cxn ang="0">
                          <a:pos x="77" y="45"/>
                        </a:cxn>
                        <a:cxn ang="0">
                          <a:pos x="0" y="23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38" name="Group 24"/>
                  <p:cNvGrpSpPr/>
                  <p:nvPr/>
                </p:nvGrpSpPr>
                <p:grpSpPr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4222" name="Freeform 25"/>
                    <p:cNvSpPr/>
                    <p:nvPr/>
                  </p:nvSpPr>
                  <p:spPr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56" y="40"/>
                        </a:cxn>
                        <a:cxn ang="0">
                          <a:pos x="320" y="6"/>
                        </a:cxn>
                        <a:cxn ang="0">
                          <a:pos x="492" y="6"/>
                        </a:cxn>
                        <a:cxn ang="0">
                          <a:pos x="490" y="25"/>
                        </a:cxn>
                        <a:cxn ang="0">
                          <a:pos x="317" y="25"/>
                        </a:cxn>
                        <a:cxn ang="0">
                          <a:pos x="117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23" name="Freeform 26"/>
                    <p:cNvSpPr/>
                    <p:nvPr/>
                  </p:nvSpPr>
                  <p:spPr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0" y="14"/>
                        </a:cxn>
                        <a:cxn ang="0">
                          <a:pos x="120" y="48"/>
                        </a:cxn>
                        <a:cxn ang="0">
                          <a:pos x="167" y="102"/>
                        </a:cxn>
                        <a:cxn ang="0">
                          <a:pos x="182" y="143"/>
                        </a:cxn>
                        <a:cxn ang="0">
                          <a:pos x="175" y="186"/>
                        </a:cxn>
                        <a:cxn ang="0">
                          <a:pos x="164" y="150"/>
                        </a:cxn>
                        <a:cxn ang="0">
                          <a:pos x="144" y="108"/>
                        </a:cxn>
                        <a:cxn ang="0">
                          <a:pos x="114" y="70"/>
                        </a:cxn>
                        <a:cxn ang="0">
                          <a:pos x="60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39" name="Group 27"/>
                  <p:cNvGrpSpPr/>
                  <p:nvPr/>
                </p:nvGrpSpPr>
                <p:grpSpPr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4220" name="Freeform 28"/>
                    <p:cNvSpPr/>
                    <p:nvPr/>
                  </p:nvSpPr>
                  <p:spPr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1"/>
                        </a:cxn>
                        <a:cxn ang="0">
                          <a:pos x="116" y="14"/>
                        </a:cxn>
                        <a:cxn ang="0">
                          <a:pos x="240" y="2"/>
                        </a:cxn>
                        <a:cxn ang="0">
                          <a:pos x="369" y="2"/>
                        </a:cxn>
                        <a:cxn ang="0">
                          <a:pos x="367" y="9"/>
                        </a:cxn>
                        <a:cxn ang="0">
                          <a:pos x="238" y="9"/>
                        </a:cxn>
                        <a:cxn ang="0">
                          <a:pos x="88" y="24"/>
                        </a:cxn>
                        <a:cxn ang="0">
                          <a:pos x="0" y="41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21" name="Freeform 29"/>
                    <p:cNvSpPr/>
                    <p:nvPr/>
                  </p:nvSpPr>
                  <p:spPr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8" y="4"/>
                        </a:cxn>
                        <a:cxn ang="0">
                          <a:pos x="90" y="16"/>
                        </a:cxn>
                        <a:cxn ang="0">
                          <a:pos x="125" y="35"/>
                        </a:cxn>
                        <a:cxn ang="0">
                          <a:pos x="136" y="49"/>
                        </a:cxn>
                        <a:cxn ang="0">
                          <a:pos x="131" y="64"/>
                        </a:cxn>
                        <a:cxn ang="0">
                          <a:pos x="123" y="52"/>
                        </a:cxn>
                        <a:cxn ang="0">
                          <a:pos x="107" y="37"/>
                        </a:cxn>
                        <a:cxn ang="0">
                          <a:pos x="86" y="24"/>
                        </a:cxn>
                        <a:cxn ang="0">
                          <a:pos x="45" y="13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0" name="Group 30"/>
                  <p:cNvGrpSpPr/>
                  <p:nvPr/>
                </p:nvGrpSpPr>
                <p:grpSpPr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4218" name="Freeform 31"/>
                    <p:cNvSpPr/>
                    <p:nvPr/>
                  </p:nvSpPr>
                  <p:spPr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19" name="Freeform 32"/>
                    <p:cNvSpPr/>
                    <p:nvPr/>
                  </p:nvSpPr>
                  <p:spPr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1" name="Group 33"/>
                  <p:cNvGrpSpPr/>
                  <p:nvPr/>
                </p:nvGrpSpPr>
                <p:grpSpPr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4216" name="Freeform 34"/>
                    <p:cNvSpPr/>
                    <p:nvPr/>
                  </p:nvSpPr>
                  <p:spPr>
                    <a:xfrm rot="-2711884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17" name="Freeform 35"/>
                    <p:cNvSpPr/>
                    <p:nvPr/>
                  </p:nvSpPr>
                  <p:spPr>
                    <a:xfrm rot="-2711884" flipH="1">
                      <a:off x="419" y="3271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2" name="Group 36"/>
                  <p:cNvGrpSpPr/>
                  <p:nvPr/>
                </p:nvGrpSpPr>
                <p:grpSpPr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4214" name="Freeform 37"/>
                    <p:cNvSpPr/>
                    <p:nvPr/>
                  </p:nvSpPr>
                  <p:spPr>
                    <a:xfrm rot="-2104081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5"/>
                        </a:cxn>
                        <a:cxn ang="0">
                          <a:pos x="252" y="55"/>
                        </a:cxn>
                        <a:cxn ang="0">
                          <a:pos x="518" y="8"/>
                        </a:cxn>
                        <a:cxn ang="0">
                          <a:pos x="798" y="8"/>
                        </a:cxn>
                        <a:cxn ang="0">
                          <a:pos x="792" y="34"/>
                        </a:cxn>
                        <a:cxn ang="0">
                          <a:pos x="514" y="34"/>
                        </a:cxn>
                        <a:cxn ang="0">
                          <a:pos x="191" y="95"/>
                        </a:cxn>
                        <a:cxn ang="0">
                          <a:pos x="0" y="165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15" name="Freeform 38"/>
                    <p:cNvSpPr/>
                    <p:nvPr/>
                  </p:nvSpPr>
                  <p:spPr>
                    <a:xfrm rot="-2104081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81" y="19"/>
                        </a:cxn>
                        <a:cxn ang="0">
                          <a:pos x="193" y="65"/>
                        </a:cxn>
                        <a:cxn ang="0">
                          <a:pos x="269" y="141"/>
                        </a:cxn>
                        <a:cxn ang="0">
                          <a:pos x="293" y="199"/>
                        </a:cxn>
                        <a:cxn ang="0">
                          <a:pos x="282" y="257"/>
                        </a:cxn>
                        <a:cxn ang="0">
                          <a:pos x="265" y="207"/>
                        </a:cxn>
                        <a:cxn ang="0">
                          <a:pos x="232" y="149"/>
                        </a:cxn>
                        <a:cxn ang="0">
                          <a:pos x="185" y="97"/>
                        </a:cxn>
                        <a:cxn ang="0">
                          <a:pos x="97" y="50"/>
                        </a:cxn>
                        <a:cxn ang="0">
                          <a:pos x="0" y="25"/>
                        </a:cxn>
                        <a:cxn ang="0">
                          <a:pos x="1" y="3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3" name="Group 39"/>
                  <p:cNvGrpSpPr/>
                  <p:nvPr/>
                </p:nvGrpSpPr>
                <p:grpSpPr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4212" name="Freeform 40"/>
                    <p:cNvSpPr/>
                    <p:nvPr/>
                  </p:nvSpPr>
                  <p:spPr>
                    <a:xfrm rot="-158291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0"/>
                        </a:cxn>
                        <a:cxn ang="0">
                          <a:pos x="221" y="37"/>
                        </a:cxn>
                        <a:cxn ang="0">
                          <a:pos x="454" y="5"/>
                        </a:cxn>
                        <a:cxn ang="0">
                          <a:pos x="699" y="5"/>
                        </a:cxn>
                        <a:cxn ang="0">
                          <a:pos x="695" y="22"/>
                        </a:cxn>
                        <a:cxn ang="0">
                          <a:pos x="450" y="22"/>
                        </a:cxn>
                        <a:cxn ang="0">
                          <a:pos x="167" y="64"/>
                        </a:cxn>
                        <a:cxn ang="0">
                          <a:pos x="0" y="110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13" name="Freeform 41"/>
                    <p:cNvSpPr/>
                    <p:nvPr/>
                  </p:nvSpPr>
                  <p:spPr>
                    <a:xfrm rot="-158291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1" y="12"/>
                        </a:cxn>
                        <a:cxn ang="0">
                          <a:pos x="169" y="43"/>
                        </a:cxn>
                        <a:cxn ang="0">
                          <a:pos x="236" y="94"/>
                        </a:cxn>
                        <a:cxn ang="0">
                          <a:pos x="257" y="132"/>
                        </a:cxn>
                        <a:cxn ang="0">
                          <a:pos x="247" y="172"/>
                        </a:cxn>
                        <a:cxn ang="0">
                          <a:pos x="232" y="138"/>
                        </a:cxn>
                        <a:cxn ang="0">
                          <a:pos x="203" y="99"/>
                        </a:cxn>
                        <a:cxn ang="0">
                          <a:pos x="162" y="64"/>
                        </a:cxn>
                        <a:cxn ang="0">
                          <a:pos x="85" y="33"/>
                        </a:cxn>
                        <a:cxn ang="0">
                          <a:pos x="0" y="17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4" name="Group 42"/>
                  <p:cNvGrpSpPr/>
                  <p:nvPr/>
                </p:nvGrpSpPr>
                <p:grpSpPr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4210" name="Freeform 43"/>
                    <p:cNvSpPr/>
                    <p:nvPr/>
                  </p:nvSpPr>
                  <p:spPr>
                    <a:xfrm rot="-1080363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8"/>
                        </a:cxn>
                        <a:cxn ang="0">
                          <a:pos x="199" y="49"/>
                        </a:cxn>
                        <a:cxn ang="0">
                          <a:pos x="409" y="7"/>
                        </a:cxn>
                        <a:cxn ang="0">
                          <a:pos x="630" y="7"/>
                        </a:cxn>
                        <a:cxn ang="0">
                          <a:pos x="626" y="30"/>
                        </a:cxn>
                        <a:cxn ang="0">
                          <a:pos x="406" y="30"/>
                        </a:cxn>
                        <a:cxn ang="0">
                          <a:pos x="151" y="86"/>
                        </a:cxn>
                        <a:cxn ang="0">
                          <a:pos x="0" y="148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11" name="Freeform 44"/>
                    <p:cNvSpPr/>
                    <p:nvPr/>
                  </p:nvSpPr>
                  <p:spPr>
                    <a:xfrm rot="-1080363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4" y="17"/>
                        </a:cxn>
                        <a:cxn ang="0">
                          <a:pos x="153" y="59"/>
                        </a:cxn>
                        <a:cxn ang="0">
                          <a:pos x="213" y="127"/>
                        </a:cxn>
                        <a:cxn ang="0">
                          <a:pos x="232" y="179"/>
                        </a:cxn>
                        <a:cxn ang="0">
                          <a:pos x="223" y="231"/>
                        </a:cxn>
                        <a:cxn ang="0">
                          <a:pos x="210" y="186"/>
                        </a:cxn>
                        <a:cxn ang="0">
                          <a:pos x="183" y="134"/>
                        </a:cxn>
                        <a:cxn ang="0">
                          <a:pos x="147" y="87"/>
                        </a:cxn>
                        <a:cxn ang="0">
                          <a:pos x="77" y="45"/>
                        </a:cxn>
                        <a:cxn ang="0">
                          <a:pos x="0" y="23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5" name="Group 183"/>
                  <p:cNvGrpSpPr/>
                  <p:nvPr/>
                </p:nvGrpSpPr>
                <p:grpSpPr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4208" name="Freeform 46"/>
                    <p:cNvSpPr/>
                    <p:nvPr/>
                  </p:nvSpPr>
                  <p:spPr>
                    <a:xfrm rot="-463793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56" y="40"/>
                        </a:cxn>
                        <a:cxn ang="0">
                          <a:pos x="320" y="6"/>
                        </a:cxn>
                        <a:cxn ang="0">
                          <a:pos x="492" y="6"/>
                        </a:cxn>
                        <a:cxn ang="0">
                          <a:pos x="490" y="25"/>
                        </a:cxn>
                        <a:cxn ang="0">
                          <a:pos x="317" y="25"/>
                        </a:cxn>
                        <a:cxn ang="0">
                          <a:pos x="117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09" name="Freeform 47"/>
                    <p:cNvSpPr/>
                    <p:nvPr/>
                  </p:nvSpPr>
                  <p:spPr>
                    <a:xfrm rot="-463793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0" y="14"/>
                        </a:cxn>
                        <a:cxn ang="0">
                          <a:pos x="120" y="48"/>
                        </a:cxn>
                        <a:cxn ang="0">
                          <a:pos x="167" y="102"/>
                        </a:cxn>
                        <a:cxn ang="0">
                          <a:pos x="182" y="143"/>
                        </a:cxn>
                        <a:cxn ang="0">
                          <a:pos x="175" y="186"/>
                        </a:cxn>
                        <a:cxn ang="0">
                          <a:pos x="164" y="150"/>
                        </a:cxn>
                        <a:cxn ang="0">
                          <a:pos x="144" y="108"/>
                        </a:cxn>
                        <a:cxn ang="0">
                          <a:pos x="114" y="70"/>
                        </a:cxn>
                        <a:cxn ang="0">
                          <a:pos x="60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6" name="Group 48"/>
                  <p:cNvGrpSpPr/>
                  <p:nvPr/>
                </p:nvGrpSpPr>
                <p:grpSpPr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4206" name="Freeform 49"/>
                    <p:cNvSpPr/>
                    <p:nvPr/>
                  </p:nvSpPr>
                  <p:spPr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1"/>
                        </a:cxn>
                        <a:cxn ang="0">
                          <a:pos x="116" y="14"/>
                        </a:cxn>
                        <a:cxn ang="0">
                          <a:pos x="240" y="2"/>
                        </a:cxn>
                        <a:cxn ang="0">
                          <a:pos x="369" y="2"/>
                        </a:cxn>
                        <a:cxn ang="0">
                          <a:pos x="367" y="9"/>
                        </a:cxn>
                        <a:cxn ang="0">
                          <a:pos x="238" y="9"/>
                        </a:cxn>
                        <a:cxn ang="0">
                          <a:pos x="88" y="24"/>
                        </a:cxn>
                        <a:cxn ang="0">
                          <a:pos x="0" y="41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07" name="Freeform 50"/>
                    <p:cNvSpPr/>
                    <p:nvPr/>
                  </p:nvSpPr>
                  <p:spPr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8" y="4"/>
                        </a:cxn>
                        <a:cxn ang="0">
                          <a:pos x="90" y="16"/>
                        </a:cxn>
                        <a:cxn ang="0">
                          <a:pos x="125" y="35"/>
                        </a:cxn>
                        <a:cxn ang="0">
                          <a:pos x="136" y="49"/>
                        </a:cxn>
                        <a:cxn ang="0">
                          <a:pos x="131" y="64"/>
                        </a:cxn>
                        <a:cxn ang="0">
                          <a:pos x="123" y="52"/>
                        </a:cxn>
                        <a:cxn ang="0">
                          <a:pos x="107" y="37"/>
                        </a:cxn>
                        <a:cxn ang="0">
                          <a:pos x="86" y="24"/>
                        </a:cxn>
                        <a:cxn ang="0">
                          <a:pos x="45" y="13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7" name="Group 51"/>
                  <p:cNvGrpSpPr/>
                  <p:nvPr/>
                </p:nvGrpSpPr>
                <p:grpSpPr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4204" name="Freeform 52"/>
                    <p:cNvSpPr/>
                    <p:nvPr/>
                  </p:nvSpPr>
                  <p:spPr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05" name="Freeform 53"/>
                    <p:cNvSpPr/>
                    <p:nvPr/>
                  </p:nvSpPr>
                  <p:spPr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8" name="Group 54"/>
                  <p:cNvGrpSpPr/>
                  <p:nvPr/>
                </p:nvGrpSpPr>
                <p:grpSpPr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4202" name="Freeform 55"/>
                    <p:cNvSpPr/>
                    <p:nvPr/>
                  </p:nvSpPr>
                  <p:spPr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03" name="Freeform 56"/>
                    <p:cNvSpPr/>
                    <p:nvPr/>
                  </p:nvSpPr>
                  <p:spPr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9" name="Group 57"/>
                  <p:cNvGrpSpPr/>
                  <p:nvPr/>
                </p:nvGrpSpPr>
                <p:grpSpPr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4200" name="Freeform 58"/>
                    <p:cNvSpPr/>
                    <p:nvPr/>
                  </p:nvSpPr>
                  <p:spPr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01" name="Freeform 59"/>
                    <p:cNvSpPr/>
                    <p:nvPr/>
                  </p:nvSpPr>
                  <p:spPr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0" name="Group 60"/>
                  <p:cNvGrpSpPr/>
                  <p:nvPr/>
                </p:nvGrpSpPr>
                <p:grpSpPr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4198" name="Freeform 61"/>
                    <p:cNvSpPr/>
                    <p:nvPr/>
                  </p:nvSpPr>
                  <p:spPr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83" y="13"/>
                        </a:cxn>
                        <a:cxn ang="0">
                          <a:pos x="170" y="2"/>
                        </a:cxn>
                        <a:cxn ang="0">
                          <a:pos x="262" y="2"/>
                        </a:cxn>
                        <a:cxn ang="0">
                          <a:pos x="260" y="8"/>
                        </a:cxn>
                        <a:cxn ang="0">
                          <a:pos x="169" y="8"/>
                        </a:cxn>
                        <a:cxn ang="0">
                          <a:pos x="63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99" name="Freeform 62"/>
                    <p:cNvSpPr/>
                    <p:nvPr/>
                  </p:nvSpPr>
                  <p:spPr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7" y="4"/>
                        </a:cxn>
                        <a:cxn ang="0">
                          <a:pos x="63" y="15"/>
                        </a:cxn>
                        <a:cxn ang="0">
                          <a:pos x="88" y="34"/>
                        </a:cxn>
                        <a:cxn ang="0">
                          <a:pos x="96" y="47"/>
                        </a:cxn>
                        <a:cxn ang="0">
                          <a:pos x="93" y="62"/>
                        </a:cxn>
                        <a:cxn ang="0">
                          <a:pos x="87" y="49"/>
                        </a:cxn>
                        <a:cxn ang="0">
                          <a:pos x="76" y="35"/>
                        </a:cxn>
                        <a:cxn ang="0">
                          <a:pos x="61" y="23"/>
                        </a:cxn>
                        <a:cxn ang="0">
                          <a:pos x="32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1" name="Group 63"/>
                  <p:cNvGrpSpPr/>
                  <p:nvPr/>
                </p:nvGrpSpPr>
                <p:grpSpPr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4196" name="Freeform 64"/>
                    <p:cNvSpPr/>
                    <p:nvPr/>
                  </p:nvSpPr>
                  <p:spPr>
                    <a:xfrm rot="3473776" flipH="1">
                      <a:off x="1753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56" y="13"/>
                        </a:cxn>
                        <a:cxn ang="0">
                          <a:pos x="115" y="2"/>
                        </a:cxn>
                        <a:cxn ang="0">
                          <a:pos x="178" y="2"/>
                        </a:cxn>
                        <a:cxn ang="0">
                          <a:pos x="177" y="8"/>
                        </a:cxn>
                        <a:cxn ang="0">
                          <a:pos x="115" y="8"/>
                        </a:cxn>
                        <a:cxn ang="0">
                          <a:pos x="43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97" name="Freeform 65"/>
                    <p:cNvSpPr/>
                    <p:nvPr/>
                  </p:nvSpPr>
                  <p:spPr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8" y="4"/>
                        </a:cxn>
                        <a:cxn ang="0">
                          <a:pos x="43" y="15"/>
                        </a:cxn>
                        <a:cxn ang="0">
                          <a:pos x="60" y="34"/>
                        </a:cxn>
                        <a:cxn ang="0">
                          <a:pos x="65" y="47"/>
                        </a:cxn>
                        <a:cxn ang="0">
                          <a:pos x="63" y="62"/>
                        </a:cxn>
                        <a:cxn ang="0">
                          <a:pos x="59" y="49"/>
                        </a:cxn>
                        <a:cxn ang="0">
                          <a:pos x="52" y="35"/>
                        </a:cxn>
                        <a:cxn ang="0">
                          <a:pos x="41" y="23"/>
                        </a:cxn>
                        <a:cxn ang="0">
                          <a:pos x="22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2" name="Group 66"/>
                  <p:cNvGrpSpPr/>
                  <p:nvPr/>
                </p:nvGrpSpPr>
                <p:grpSpPr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4194" name="Freeform 67"/>
                    <p:cNvSpPr/>
                    <p:nvPr/>
                  </p:nvSpPr>
                  <p:spPr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50" y="13"/>
                        </a:cxn>
                        <a:cxn ang="0">
                          <a:pos x="104" y="2"/>
                        </a:cxn>
                        <a:cxn ang="0">
                          <a:pos x="159" y="2"/>
                        </a:cxn>
                        <a:cxn ang="0">
                          <a:pos x="159" y="8"/>
                        </a:cxn>
                        <a:cxn ang="0">
                          <a:pos x="103" y="8"/>
                        </a:cxn>
                        <a:cxn ang="0">
                          <a:pos x="38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95" name="Freeform 68"/>
                    <p:cNvSpPr/>
                    <p:nvPr/>
                  </p:nvSpPr>
                  <p:spPr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4"/>
                        </a:cxn>
                        <a:cxn ang="0">
                          <a:pos x="39" y="15"/>
                        </a:cxn>
                        <a:cxn ang="0">
                          <a:pos x="54" y="34"/>
                        </a:cxn>
                        <a:cxn ang="0">
                          <a:pos x="59" y="47"/>
                        </a:cxn>
                        <a:cxn ang="0">
                          <a:pos x="56" y="62"/>
                        </a:cxn>
                        <a:cxn ang="0">
                          <a:pos x="53" y="49"/>
                        </a:cxn>
                        <a:cxn ang="0">
                          <a:pos x="46" y="35"/>
                        </a:cxn>
                        <a:cxn ang="0">
                          <a:pos x="37" y="23"/>
                        </a:cxn>
                        <a:cxn ang="0">
                          <a:pos x="19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3" name="Group 69"/>
                  <p:cNvGrpSpPr/>
                  <p:nvPr/>
                </p:nvGrpSpPr>
                <p:grpSpPr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4192" name="Freeform 70"/>
                    <p:cNvSpPr/>
                    <p:nvPr/>
                  </p:nvSpPr>
                  <p:spPr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93" name="Freeform 71"/>
                    <p:cNvSpPr/>
                    <p:nvPr/>
                  </p:nvSpPr>
                  <p:spPr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4" name="Group 72"/>
                  <p:cNvGrpSpPr/>
                  <p:nvPr/>
                </p:nvGrpSpPr>
                <p:grpSpPr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4190" name="Freeform 73"/>
                    <p:cNvSpPr/>
                    <p:nvPr/>
                  </p:nvSpPr>
                  <p:spPr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91" name="Freeform 74"/>
                    <p:cNvSpPr/>
                    <p:nvPr/>
                  </p:nvSpPr>
                  <p:spPr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sp>
                <p:nvSpPr>
                  <p:cNvPr id="4155" name="Freeform 75"/>
                  <p:cNvSpPr/>
                  <p:nvPr/>
                </p:nvSpPr>
                <p:spPr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46" y="4"/>
                      </a:cxn>
                      <a:cxn ang="0">
                        <a:pos x="94" y="1"/>
                      </a:cxn>
                      <a:cxn ang="0">
                        <a:pos x="145" y="1"/>
                      </a:cxn>
                      <a:cxn ang="0">
                        <a:pos x="144" y="3"/>
                      </a:cxn>
                      <a:cxn ang="0">
                        <a:pos x="93" y="3"/>
                      </a:cxn>
                      <a:cxn ang="0">
                        <a:pos x="35" y="7"/>
                      </a:cxn>
                      <a:cxn ang="0">
                        <a:pos x="0" y="12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56" name="Freeform 76"/>
                  <p:cNvSpPr/>
                  <p:nvPr/>
                </p:nvSpPr>
                <p:spPr>
                  <a:xfrm rot="4578755" flipH="1">
                    <a:off x="2198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1"/>
                      </a:cxn>
                      <a:cxn ang="0">
                        <a:pos x="35" y="5"/>
                      </a:cxn>
                      <a:cxn ang="0">
                        <a:pos x="49" y="10"/>
                      </a:cxn>
                      <a:cxn ang="0">
                        <a:pos x="53" y="15"/>
                      </a:cxn>
                      <a:cxn ang="0">
                        <a:pos x="51" y="19"/>
                      </a:cxn>
                      <a:cxn ang="0">
                        <a:pos x="48" y="15"/>
                      </a:cxn>
                      <a:cxn ang="0">
                        <a:pos x="42" y="11"/>
                      </a:cxn>
                      <a:cxn ang="0">
                        <a:pos x="34" y="7"/>
                      </a:cxn>
                      <a:cxn ang="0">
                        <a:pos x="17" y="4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grpSp>
                <p:nvGrpSpPr>
                  <p:cNvPr id="4157" name="Group 77"/>
                  <p:cNvGrpSpPr/>
                  <p:nvPr/>
                </p:nvGrpSpPr>
                <p:grpSpPr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4188" name="Freeform 78"/>
                    <p:cNvSpPr/>
                    <p:nvPr/>
                  </p:nvSpPr>
                  <p:spPr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4"/>
                        </a:cxn>
                        <a:cxn ang="0">
                          <a:pos x="50" y="8"/>
                        </a:cxn>
                        <a:cxn ang="0">
                          <a:pos x="104" y="1"/>
                        </a:cxn>
                        <a:cxn ang="0">
                          <a:pos x="160" y="1"/>
                        </a:cxn>
                        <a:cxn ang="0">
                          <a:pos x="159" y="5"/>
                        </a:cxn>
                        <a:cxn ang="0">
                          <a:pos x="103" y="5"/>
                        </a:cxn>
                        <a:cxn ang="0">
                          <a:pos x="38" y="14"/>
                        </a:cxn>
                        <a:cxn ang="0">
                          <a:pos x="0" y="24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89" name="Freeform 79"/>
                    <p:cNvSpPr/>
                    <p:nvPr/>
                  </p:nvSpPr>
                  <p:spPr>
                    <a:xfrm rot="-3857755">
                      <a:off x="3010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3"/>
                        </a:cxn>
                        <a:cxn ang="0">
                          <a:pos x="39" y="10"/>
                        </a:cxn>
                        <a:cxn ang="0">
                          <a:pos x="54" y="21"/>
                        </a:cxn>
                        <a:cxn ang="0">
                          <a:pos x="59" y="30"/>
                        </a:cxn>
                        <a:cxn ang="0">
                          <a:pos x="56" y="38"/>
                        </a:cxn>
                        <a:cxn ang="0">
                          <a:pos x="53" y="31"/>
                        </a:cxn>
                        <a:cxn ang="0">
                          <a:pos x="46" y="22"/>
                        </a:cxn>
                        <a:cxn ang="0">
                          <a:pos x="37" y="14"/>
                        </a:cxn>
                        <a:cxn ang="0">
                          <a:pos x="19" y="7"/>
                        </a:cxn>
                        <a:cxn ang="0">
                          <a:pos x="0" y="4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8" name="Group 80"/>
                  <p:cNvGrpSpPr/>
                  <p:nvPr/>
                </p:nvGrpSpPr>
                <p:grpSpPr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4186" name="Freeform 81"/>
                    <p:cNvSpPr/>
                    <p:nvPr/>
                  </p:nvSpPr>
                  <p:spPr>
                    <a:xfrm rot="-2777260">
                      <a:off x="2491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8"/>
                        </a:cxn>
                        <a:cxn ang="0">
                          <a:pos x="65" y="26"/>
                        </a:cxn>
                        <a:cxn ang="0">
                          <a:pos x="134" y="4"/>
                        </a:cxn>
                        <a:cxn ang="0">
                          <a:pos x="206" y="4"/>
                        </a:cxn>
                        <a:cxn ang="0">
                          <a:pos x="205" y="16"/>
                        </a:cxn>
                        <a:cxn ang="0">
                          <a:pos x="133" y="16"/>
                        </a:cxn>
                        <a:cxn ang="0">
                          <a:pos x="49" y="45"/>
                        </a:cxn>
                        <a:cxn ang="0">
                          <a:pos x="0" y="78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87" name="Freeform 82"/>
                    <p:cNvSpPr/>
                    <p:nvPr/>
                  </p:nvSpPr>
                  <p:spPr>
                    <a:xfrm rot="-2777260">
                      <a:off x="3429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1" y="9"/>
                        </a:cxn>
                        <a:cxn ang="0">
                          <a:pos x="50" y="30"/>
                        </a:cxn>
                        <a:cxn ang="0">
                          <a:pos x="69" y="66"/>
                        </a:cxn>
                        <a:cxn ang="0">
                          <a:pos x="76" y="93"/>
                        </a:cxn>
                        <a:cxn ang="0">
                          <a:pos x="73" y="120"/>
                        </a:cxn>
                        <a:cxn ang="0">
                          <a:pos x="68" y="97"/>
                        </a:cxn>
                        <a:cxn ang="0">
                          <a:pos x="60" y="70"/>
                        </a:cxn>
                        <a:cxn ang="0">
                          <a:pos x="48" y="45"/>
                        </a:cxn>
                        <a:cxn ang="0">
                          <a:pos x="25" y="23"/>
                        </a:cxn>
                        <a:cxn ang="0">
                          <a:pos x="0" y="12"/>
                        </a:cxn>
                        <a:cxn ang="0">
                          <a:pos x="0" y="1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9" name="Group 83"/>
                  <p:cNvGrpSpPr/>
                  <p:nvPr/>
                </p:nvGrpSpPr>
                <p:grpSpPr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4184" name="Freeform 222"/>
                    <p:cNvSpPr/>
                    <p:nvPr/>
                  </p:nvSpPr>
                  <p:spPr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37" y="1"/>
                        </a:cxn>
                        <a:cxn ang="0">
                          <a:pos x="75" y="0"/>
                        </a:cxn>
                        <a:cxn ang="0">
                          <a:pos x="116" y="0"/>
                        </a:cxn>
                        <a:cxn ang="0">
                          <a:pos x="115" y="1"/>
                        </a:cxn>
                        <a:cxn ang="0">
                          <a:pos x="75" y="1"/>
                        </a:cxn>
                        <a:cxn ang="0">
                          <a:pos x="28" y="2"/>
                        </a:cxn>
                        <a:cxn ang="0">
                          <a:pos x="0" y="3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85" name="Freeform 223"/>
                    <p:cNvSpPr/>
                    <p:nvPr/>
                  </p:nvSpPr>
                  <p:spPr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2" y="0"/>
                        </a:cxn>
                        <a:cxn ang="0">
                          <a:pos x="28" y="1"/>
                        </a:cxn>
                        <a:cxn ang="0">
                          <a:pos x="39" y="2"/>
                        </a:cxn>
                        <a:cxn ang="0">
                          <a:pos x="43" y="3"/>
                        </a:cxn>
                        <a:cxn ang="0">
                          <a:pos x="41" y="4"/>
                        </a:cxn>
                        <a:cxn ang="0">
                          <a:pos x="38" y="3"/>
                        </a:cxn>
                        <a:cxn ang="0">
                          <a:pos x="34" y="2"/>
                        </a:cxn>
                        <a:cxn ang="0">
                          <a:pos x="27" y="2"/>
                        </a:cxn>
                        <a:cxn ang="0">
                          <a:pos x="14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0" name="Group 86"/>
                  <p:cNvGrpSpPr/>
                  <p:nvPr/>
                </p:nvGrpSpPr>
                <p:grpSpPr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4182" name="Freeform 87"/>
                    <p:cNvSpPr/>
                    <p:nvPr/>
                  </p:nvSpPr>
                  <p:spPr>
                    <a:xfrm rot="-3264308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83" name="Freeform 88"/>
                    <p:cNvSpPr/>
                    <p:nvPr/>
                  </p:nvSpPr>
                  <p:spPr>
                    <a:xfrm rot="-3264308" flipH="1">
                      <a:off x="725" y="3511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1" name="Group 89"/>
                  <p:cNvGrpSpPr/>
                  <p:nvPr/>
                </p:nvGrpSpPr>
                <p:grpSpPr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4180" name="Freeform 90"/>
                    <p:cNvSpPr/>
                    <p:nvPr/>
                  </p:nvSpPr>
                  <p:spPr>
                    <a:xfrm rot="-4057115" flipH="1">
                      <a:off x="1267" y="2577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71" y="40"/>
                        </a:cxn>
                        <a:cxn ang="0">
                          <a:pos x="352" y="6"/>
                        </a:cxn>
                        <a:cxn ang="0">
                          <a:pos x="542" y="6"/>
                        </a:cxn>
                        <a:cxn ang="0">
                          <a:pos x="539" y="25"/>
                        </a:cxn>
                        <a:cxn ang="0">
                          <a:pos x="349" y="25"/>
                        </a:cxn>
                        <a:cxn ang="0">
                          <a:pos x="129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81" name="Freeform 91"/>
                    <p:cNvSpPr/>
                    <p:nvPr/>
                  </p:nvSpPr>
                  <p:spPr>
                    <a:xfrm rot="-405711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5" y="14"/>
                        </a:cxn>
                        <a:cxn ang="0">
                          <a:pos x="131" y="48"/>
                        </a:cxn>
                        <a:cxn ang="0">
                          <a:pos x="182" y="103"/>
                        </a:cxn>
                        <a:cxn ang="0">
                          <a:pos x="199" y="145"/>
                        </a:cxn>
                        <a:cxn ang="0">
                          <a:pos x="191" y="187"/>
                        </a:cxn>
                        <a:cxn ang="0">
                          <a:pos x="180" y="151"/>
                        </a:cxn>
                        <a:cxn ang="0">
                          <a:pos x="157" y="108"/>
                        </a:cxn>
                        <a:cxn ang="0">
                          <a:pos x="126" y="70"/>
                        </a:cxn>
                        <a:cxn ang="0">
                          <a:pos x="66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2" name="Group 92"/>
                  <p:cNvGrpSpPr/>
                  <p:nvPr/>
                </p:nvGrpSpPr>
                <p:grpSpPr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4178" name="Freeform 93"/>
                    <p:cNvSpPr/>
                    <p:nvPr/>
                  </p:nvSpPr>
                  <p:spPr>
                    <a:xfrm rot="-4817938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8"/>
                        </a:cxn>
                        <a:cxn ang="0">
                          <a:pos x="211" y="36"/>
                        </a:cxn>
                        <a:cxn ang="0">
                          <a:pos x="435" y="5"/>
                        </a:cxn>
                        <a:cxn ang="0">
                          <a:pos x="669" y="5"/>
                        </a:cxn>
                        <a:cxn ang="0">
                          <a:pos x="665" y="22"/>
                        </a:cxn>
                        <a:cxn ang="0">
                          <a:pos x="432" y="22"/>
                        </a:cxn>
                        <a:cxn ang="0">
                          <a:pos x="160" y="62"/>
                        </a:cxn>
                        <a:cxn ang="0">
                          <a:pos x="0" y="108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79" name="Freeform 94"/>
                    <p:cNvSpPr/>
                    <p:nvPr/>
                  </p:nvSpPr>
                  <p:spPr>
                    <a:xfrm rot="-4817938" flipH="1">
                      <a:off x="1733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8" y="12"/>
                        </a:cxn>
                        <a:cxn ang="0">
                          <a:pos x="161" y="43"/>
                        </a:cxn>
                        <a:cxn ang="0">
                          <a:pos x="225" y="92"/>
                        </a:cxn>
                        <a:cxn ang="0">
                          <a:pos x="245" y="130"/>
                        </a:cxn>
                        <a:cxn ang="0">
                          <a:pos x="236" y="169"/>
                        </a:cxn>
                        <a:cxn ang="0">
                          <a:pos x="222" y="135"/>
                        </a:cxn>
                        <a:cxn ang="0">
                          <a:pos x="194" y="97"/>
                        </a:cxn>
                        <a:cxn ang="0">
                          <a:pos x="155" y="63"/>
                        </a:cxn>
                        <a:cxn ang="0">
                          <a:pos x="81" y="32"/>
                        </a:cxn>
                        <a:cxn ang="0">
                          <a:pos x="0" y="16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3" name="Group 95"/>
                  <p:cNvGrpSpPr/>
                  <p:nvPr/>
                </p:nvGrpSpPr>
                <p:grpSpPr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4176" name="Freeform 96"/>
                    <p:cNvSpPr/>
                    <p:nvPr/>
                  </p:nvSpPr>
                  <p:spPr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77" name="Freeform 97"/>
                    <p:cNvSpPr/>
                    <p:nvPr/>
                  </p:nvSpPr>
                  <p:spPr>
                    <a:xfrm rot="3144576">
                      <a:off x="3751" y="3435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4" name="Group 98"/>
                  <p:cNvGrpSpPr/>
                  <p:nvPr/>
                </p:nvGrpSpPr>
                <p:grpSpPr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4174" name="Freeform 99"/>
                    <p:cNvSpPr/>
                    <p:nvPr/>
                  </p:nvSpPr>
                  <p:spPr>
                    <a:xfrm rot="3745735">
                      <a:off x="2505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5"/>
                        </a:cxn>
                        <a:cxn ang="0">
                          <a:pos x="189" y="35"/>
                        </a:cxn>
                        <a:cxn ang="0">
                          <a:pos x="390" y="5"/>
                        </a:cxn>
                        <a:cxn ang="0">
                          <a:pos x="600" y="5"/>
                        </a:cxn>
                        <a:cxn ang="0">
                          <a:pos x="596" y="21"/>
                        </a:cxn>
                        <a:cxn ang="0">
                          <a:pos x="387" y="21"/>
                        </a:cxn>
                        <a:cxn ang="0">
                          <a:pos x="144" y="61"/>
                        </a:cxn>
                        <a:cxn ang="0">
                          <a:pos x="0" y="105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75" name="Freeform 100"/>
                    <p:cNvSpPr/>
                    <p:nvPr/>
                  </p:nvSpPr>
                  <p:spPr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1" y="12"/>
                        </a:cxn>
                        <a:cxn ang="0">
                          <a:pos x="145" y="42"/>
                        </a:cxn>
                        <a:cxn ang="0">
                          <a:pos x="202" y="90"/>
                        </a:cxn>
                        <a:cxn ang="0">
                          <a:pos x="220" y="127"/>
                        </a:cxn>
                        <a:cxn ang="0">
                          <a:pos x="212" y="164"/>
                        </a:cxn>
                        <a:cxn ang="0">
                          <a:pos x="199" y="132"/>
                        </a:cxn>
                        <a:cxn ang="0">
                          <a:pos x="174" y="94"/>
                        </a:cxn>
                        <a:cxn ang="0">
                          <a:pos x="139" y="62"/>
                        </a:cxn>
                        <a:cxn ang="0">
                          <a:pos x="73" y="31"/>
                        </a:cxn>
                        <a:cxn ang="0">
                          <a:pos x="0" y="16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5" name="Group 101"/>
                  <p:cNvGrpSpPr/>
                  <p:nvPr/>
                </p:nvGrpSpPr>
                <p:grpSpPr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4172" name="Freeform 102"/>
                    <p:cNvSpPr/>
                    <p:nvPr/>
                  </p:nvSpPr>
                  <p:spPr>
                    <a:xfrm rot="4286818">
                      <a:off x="2328" y="2660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173" y="20"/>
                        </a:cxn>
                        <a:cxn ang="0">
                          <a:pos x="356" y="3"/>
                        </a:cxn>
                        <a:cxn ang="0">
                          <a:pos x="548" y="3"/>
                        </a:cxn>
                        <a:cxn ang="0">
                          <a:pos x="545" y="12"/>
                        </a:cxn>
                        <a:cxn ang="0">
                          <a:pos x="353" y="12"/>
                        </a:cxn>
                        <a:cxn ang="0">
                          <a:pos x="131" y="34"/>
                        </a:cxn>
                        <a:cxn ang="0">
                          <a:pos x="0" y="5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73" name="Freeform 103"/>
                    <p:cNvSpPr/>
                    <p:nvPr/>
                  </p:nvSpPr>
                  <p:spPr>
                    <a:xfrm rot="4286818">
                      <a:off x="3002" y="3746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56" y="6"/>
                        </a:cxn>
                        <a:cxn ang="0">
                          <a:pos x="133" y="23"/>
                        </a:cxn>
                        <a:cxn ang="0">
                          <a:pos x="185" y="50"/>
                        </a:cxn>
                        <a:cxn ang="0">
                          <a:pos x="201" y="71"/>
                        </a:cxn>
                        <a:cxn ang="0">
                          <a:pos x="193" y="91"/>
                        </a:cxn>
                        <a:cxn ang="0">
                          <a:pos x="182" y="73"/>
                        </a:cxn>
                        <a:cxn ang="0">
                          <a:pos x="159" y="53"/>
                        </a:cxn>
                        <a:cxn ang="0">
                          <a:pos x="127" y="34"/>
                        </a:cxn>
                        <a:cxn ang="0">
                          <a:pos x="67" y="18"/>
                        </a:cxn>
                        <a:cxn ang="0">
                          <a:pos x="0" y="9"/>
                        </a:cxn>
                        <a:cxn ang="0">
                          <a:pos x="0" y="1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6" name="Group 104"/>
                  <p:cNvGrpSpPr/>
                  <p:nvPr/>
                </p:nvGrpSpPr>
                <p:grpSpPr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4170" name="Freeform 105"/>
                    <p:cNvSpPr/>
                    <p:nvPr/>
                  </p:nvSpPr>
                  <p:spPr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134" y="20"/>
                        </a:cxn>
                        <a:cxn ang="0">
                          <a:pos x="276" y="3"/>
                        </a:cxn>
                        <a:cxn ang="0">
                          <a:pos x="425" y="3"/>
                        </a:cxn>
                        <a:cxn ang="0">
                          <a:pos x="423" y="12"/>
                        </a:cxn>
                        <a:cxn ang="0">
                          <a:pos x="274" y="12"/>
                        </a:cxn>
                        <a:cxn ang="0">
                          <a:pos x="102" y="34"/>
                        </a:cxn>
                        <a:cxn ang="0">
                          <a:pos x="0" y="5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71" name="Freeform 106"/>
                    <p:cNvSpPr/>
                    <p:nvPr/>
                  </p:nvSpPr>
                  <p:spPr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43" y="6"/>
                        </a:cxn>
                        <a:cxn ang="0">
                          <a:pos x="103" y="23"/>
                        </a:cxn>
                        <a:cxn ang="0">
                          <a:pos x="143" y="50"/>
                        </a:cxn>
                        <a:cxn ang="0">
                          <a:pos x="156" y="71"/>
                        </a:cxn>
                        <a:cxn ang="0">
                          <a:pos x="150" y="91"/>
                        </a:cxn>
                        <a:cxn ang="0">
                          <a:pos x="142" y="73"/>
                        </a:cxn>
                        <a:cxn ang="0">
                          <a:pos x="124" y="53"/>
                        </a:cxn>
                        <a:cxn ang="0">
                          <a:pos x="99" y="34"/>
                        </a:cxn>
                        <a:cxn ang="0">
                          <a:pos x="52" y="18"/>
                        </a:cxn>
                        <a:cxn ang="0">
                          <a:pos x="0" y="9"/>
                        </a:cxn>
                        <a:cxn ang="0">
                          <a:pos x="0" y="1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7" name="Group 107"/>
                  <p:cNvGrpSpPr/>
                  <p:nvPr/>
                </p:nvGrpSpPr>
                <p:grpSpPr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4168" name="Freeform 108"/>
                    <p:cNvSpPr/>
                    <p:nvPr/>
                  </p:nvSpPr>
                  <p:spPr>
                    <a:xfrm rot="5755659">
                      <a:off x="1900" y="2759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6"/>
                        </a:cxn>
                        <a:cxn ang="0">
                          <a:pos x="125" y="9"/>
                        </a:cxn>
                        <a:cxn ang="0">
                          <a:pos x="257" y="1"/>
                        </a:cxn>
                        <a:cxn ang="0">
                          <a:pos x="397" y="1"/>
                        </a:cxn>
                        <a:cxn ang="0">
                          <a:pos x="394" y="5"/>
                        </a:cxn>
                        <a:cxn ang="0">
                          <a:pos x="255" y="5"/>
                        </a:cxn>
                        <a:cxn ang="0">
                          <a:pos x="95" y="15"/>
                        </a:cxn>
                        <a:cxn ang="0">
                          <a:pos x="0" y="26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69" name="Freeform 109"/>
                    <p:cNvSpPr/>
                    <p:nvPr/>
                  </p:nvSpPr>
                  <p:spPr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0" y="3"/>
                        </a:cxn>
                        <a:cxn ang="0">
                          <a:pos x="96" y="10"/>
                        </a:cxn>
                        <a:cxn ang="0">
                          <a:pos x="133" y="22"/>
                        </a:cxn>
                        <a:cxn ang="0">
                          <a:pos x="145" y="32"/>
                        </a:cxn>
                        <a:cxn ang="0">
                          <a:pos x="140" y="41"/>
                        </a:cxn>
                        <a:cxn ang="0">
                          <a:pos x="132" y="33"/>
                        </a:cxn>
                        <a:cxn ang="0">
                          <a:pos x="115" y="23"/>
                        </a:cxn>
                        <a:cxn ang="0">
                          <a:pos x="92" y="15"/>
                        </a:cxn>
                        <a:cxn ang="0">
                          <a:pos x="48" y="8"/>
                        </a:cxn>
                        <a:cxn ang="0">
                          <a:pos x="0" y="4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122" name="Group 110"/>
              <p:cNvGrpSpPr/>
              <p:nvPr/>
            </p:nvGrpSpPr>
            <p:grpSpPr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4123" name="Group 111"/>
                <p:cNvGrpSpPr/>
                <p:nvPr/>
              </p:nvGrpSpPr>
              <p:grpSpPr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4125" name="Arc 112"/>
                  <p:cNvSpPr/>
                  <p:nvPr/>
                </p:nvSpPr>
                <p:spPr>
                  <a:xfrm flipV="1">
                    <a:off x="2966" y="456"/>
                    <a:ext cx="2567" cy="2046"/>
                  </a:xfrm>
                  <a:custGeom>
                    <a:avLst/>
                    <a:gdLst/>
                    <a:ahLst/>
                    <a:cxnLst>
                      <a:cxn ang="0">
                        <a:pos x="13" y="9"/>
                      </a:cxn>
                      <a:cxn ang="0">
                        <a:pos x="0" y="10"/>
                      </a:cxn>
                      <a:cxn ang="0">
                        <a:pos x="6" y="0"/>
                      </a:cxn>
                    </a:cxnLst>
                    <a:pathLst>
                      <a:path w="36729" h="21600" fill="none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26" name="Arc 113"/>
                  <p:cNvSpPr/>
                  <p:nvPr/>
                </p:nvSpPr>
                <p:spPr>
                  <a:xfrm flipH="1">
                    <a:off x="388" y="1601"/>
                    <a:ext cx="2016" cy="237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9" y="27"/>
                      </a:cxn>
                      <a:cxn ang="0">
                        <a:pos x="3" y="26"/>
                      </a:cxn>
                    </a:cxnLst>
                    <a:pathLst>
                      <a:path w="30473" h="22305" fill="none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27" name="Arc 114"/>
                  <p:cNvSpPr/>
                  <p:nvPr/>
                </p:nvSpPr>
                <p:spPr>
                  <a:xfrm>
                    <a:off x="3029" y="1181"/>
                    <a:ext cx="1426" cy="2379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27"/>
                      </a:cxn>
                      <a:cxn ang="0">
                        <a:pos x="1" y="26"/>
                      </a:cxn>
                    </a:cxnLst>
                    <a:pathLst>
                      <a:path w="34812" h="22305" fill="none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28" name="Arc 115"/>
                  <p:cNvSpPr/>
                  <p:nvPr/>
                </p:nvSpPr>
                <p:spPr>
                  <a:xfrm flipH="1">
                    <a:off x="74" y="813"/>
                    <a:ext cx="2540" cy="2379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2" y="27"/>
                      </a:cxn>
                      <a:cxn ang="0">
                        <a:pos x="5" y="26"/>
                      </a:cxn>
                    </a:cxnLst>
                    <a:pathLst>
                      <a:path w="36830" h="22305" fill="none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29" name="Arc 116"/>
                  <p:cNvSpPr/>
                  <p:nvPr/>
                </p:nvSpPr>
                <p:spPr>
                  <a:xfrm flipH="1">
                    <a:off x="790" y="313"/>
                    <a:ext cx="1850" cy="2304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6" y="6"/>
                      </a:cxn>
                      <a:cxn ang="0">
                        <a:pos x="4" y="26"/>
                      </a:cxn>
                    </a:cxnLst>
                    <a:pathLst>
                      <a:path w="31881" h="21600" fill="none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30" name="Arc 117"/>
                  <p:cNvSpPr/>
                  <p:nvPr/>
                </p:nvSpPr>
                <p:spPr>
                  <a:xfrm>
                    <a:off x="2763" y="1281"/>
                    <a:ext cx="764" cy="2304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0" y="12"/>
                      </a:cxn>
                      <a:cxn ang="0">
                        <a:pos x="0" y="26"/>
                      </a:cxn>
                    </a:cxnLst>
                    <a:pathLst>
                      <a:path w="31146" h="21600" fill="none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31" name="Freeform 118"/>
                  <p:cNvSpPr/>
                  <p:nvPr/>
                </p:nvSpPr>
                <p:spPr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37" y="4"/>
                      </a:cxn>
                      <a:cxn ang="0">
                        <a:pos x="15" y="42"/>
                      </a:cxn>
                      <a:cxn ang="0">
                        <a:pos x="52" y="42"/>
                      </a:cxn>
                      <a:cxn ang="0">
                        <a:pos x="30" y="81"/>
                      </a:cxn>
                      <a:cxn ang="0">
                        <a:pos x="60" y="94"/>
                      </a:cxn>
                      <a:cxn ang="0">
                        <a:pos x="45" y="119"/>
                      </a:cxn>
                      <a:cxn ang="0">
                        <a:pos x="75" y="132"/>
                      </a:cxn>
                      <a:cxn ang="0">
                        <a:pos x="60" y="158"/>
                      </a:cxn>
                      <a:cxn ang="0">
                        <a:pos x="82" y="171"/>
                      </a:cxn>
                      <a:cxn ang="0">
                        <a:pos x="75" y="196"/>
                      </a:cxn>
                      <a:cxn ang="0">
                        <a:pos x="90" y="221"/>
                      </a:cxn>
                      <a:cxn ang="0">
                        <a:pos x="90" y="247"/>
                      </a:cxn>
                      <a:cxn ang="0">
                        <a:pos x="105" y="286"/>
                      </a:cxn>
                      <a:cxn ang="0">
                        <a:pos x="97" y="324"/>
                      </a:cxn>
                      <a:cxn ang="0">
                        <a:pos x="113" y="349"/>
                      </a:cxn>
                      <a:cxn ang="0">
                        <a:pos x="105" y="388"/>
                      </a:cxn>
                      <a:cxn ang="0">
                        <a:pos x="113" y="427"/>
                      </a:cxn>
                      <a:cxn ang="0">
                        <a:pos x="105" y="452"/>
                      </a:cxn>
                      <a:cxn ang="0">
                        <a:pos x="120" y="490"/>
                      </a:cxn>
                      <a:cxn ang="0">
                        <a:pos x="113" y="529"/>
                      </a:cxn>
                      <a:cxn ang="0">
                        <a:pos x="120" y="580"/>
                      </a:cxn>
                      <a:cxn ang="0">
                        <a:pos x="113" y="593"/>
                      </a:cxn>
                      <a:cxn ang="0">
                        <a:pos x="120" y="631"/>
                      </a:cxn>
                    </a:cxnLst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4124" name="Freeform 119"/>
                <p:cNvSpPr/>
                <p:nvPr/>
              </p:nvSpPr>
              <p:spPr>
                <a:xfrm rot="-1346631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4" y="1"/>
                    </a:cxn>
                    <a:cxn ang="0">
                      <a:pos x="18" y="7"/>
                    </a:cxn>
                    <a:cxn ang="0">
                      <a:pos x="62" y="7"/>
                    </a:cxn>
                    <a:cxn ang="0">
                      <a:pos x="35" y="13"/>
                    </a:cxn>
                    <a:cxn ang="0">
                      <a:pos x="71" y="16"/>
                    </a:cxn>
                    <a:cxn ang="0">
                      <a:pos x="53" y="20"/>
                    </a:cxn>
                    <a:cxn ang="0">
                      <a:pos x="88" y="22"/>
                    </a:cxn>
                    <a:cxn ang="0">
                      <a:pos x="71" y="26"/>
                    </a:cxn>
                    <a:cxn ang="0">
                      <a:pos x="97" y="28"/>
                    </a:cxn>
                    <a:cxn ang="0">
                      <a:pos x="88" y="33"/>
                    </a:cxn>
                    <a:cxn ang="0">
                      <a:pos x="107" y="37"/>
                    </a:cxn>
                    <a:cxn ang="0">
                      <a:pos x="107" y="41"/>
                    </a:cxn>
                    <a:cxn ang="0">
                      <a:pos x="124" y="47"/>
                    </a:cxn>
                    <a:cxn ang="0">
                      <a:pos x="115" y="54"/>
                    </a:cxn>
                    <a:cxn ang="0">
                      <a:pos x="133" y="58"/>
                    </a:cxn>
                    <a:cxn ang="0">
                      <a:pos x="124" y="64"/>
                    </a:cxn>
                    <a:cxn ang="0">
                      <a:pos x="133" y="71"/>
                    </a:cxn>
                    <a:cxn ang="0">
                      <a:pos x="124" y="75"/>
                    </a:cxn>
                    <a:cxn ang="0">
                      <a:pos x="142" y="81"/>
                    </a:cxn>
                    <a:cxn ang="0">
                      <a:pos x="133" y="88"/>
                    </a:cxn>
                    <a:cxn ang="0">
                      <a:pos x="142" y="96"/>
                    </a:cxn>
                    <a:cxn ang="0">
                      <a:pos x="133" y="98"/>
                    </a:cxn>
                    <a:cxn ang="0">
                      <a:pos x="142" y="105"/>
                    </a:cxn>
                  </a:cxnLst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grpSp>
          <p:nvGrpSpPr>
            <p:cNvPr id="4106" name="Group 120"/>
            <p:cNvGrpSpPr/>
            <p:nvPr/>
          </p:nvGrpSpPr>
          <p:grpSpPr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4107" name="Freeform 121"/>
              <p:cNvSpPr/>
              <p:nvPr/>
            </p:nvSpPr>
            <p:spPr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9" y="4"/>
                  </a:cxn>
                  <a:cxn ang="0">
                    <a:pos x="24" y="39"/>
                  </a:cxn>
                  <a:cxn ang="0">
                    <a:pos x="82" y="39"/>
                  </a:cxn>
                  <a:cxn ang="0">
                    <a:pos x="47" y="74"/>
                  </a:cxn>
                  <a:cxn ang="0">
                    <a:pos x="94" y="86"/>
                  </a:cxn>
                  <a:cxn ang="0">
                    <a:pos x="71" y="109"/>
                  </a:cxn>
                  <a:cxn ang="0">
                    <a:pos x="118" y="121"/>
                  </a:cxn>
                  <a:cxn ang="0">
                    <a:pos x="94" y="144"/>
                  </a:cxn>
                  <a:cxn ang="0">
                    <a:pos x="129" y="156"/>
                  </a:cxn>
                  <a:cxn ang="0">
                    <a:pos x="118" y="179"/>
                  </a:cxn>
                  <a:cxn ang="0">
                    <a:pos x="141" y="203"/>
                  </a:cxn>
                  <a:cxn ang="0">
                    <a:pos x="141" y="226"/>
                  </a:cxn>
                  <a:cxn ang="0">
                    <a:pos x="164" y="261"/>
                  </a:cxn>
                  <a:cxn ang="0">
                    <a:pos x="153" y="296"/>
                  </a:cxn>
                  <a:cxn ang="0">
                    <a:pos x="176" y="320"/>
                  </a:cxn>
                  <a:cxn ang="0">
                    <a:pos x="164" y="355"/>
                  </a:cxn>
                  <a:cxn ang="0">
                    <a:pos x="176" y="390"/>
                  </a:cxn>
                  <a:cxn ang="0">
                    <a:pos x="164" y="413"/>
                  </a:cxn>
                  <a:cxn ang="0">
                    <a:pos x="188" y="448"/>
                  </a:cxn>
                  <a:cxn ang="0">
                    <a:pos x="176" y="483"/>
                  </a:cxn>
                  <a:cxn ang="0">
                    <a:pos x="188" y="530"/>
                  </a:cxn>
                  <a:cxn ang="0">
                    <a:pos x="176" y="542"/>
                  </a:cxn>
                  <a:cxn ang="0">
                    <a:pos x="188" y="577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08" name="Arc 122"/>
              <p:cNvSpPr/>
              <p:nvPr/>
            </p:nvSpPr>
            <p:spPr>
              <a:xfrm flipH="1">
                <a:off x="1054" y="1851"/>
                <a:ext cx="2122" cy="230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0" y="26"/>
                  </a:cxn>
                  <a:cxn ang="0">
                    <a:pos x="0" y="25"/>
                  </a:cxn>
                </a:cxnLst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09" name="Arc 123"/>
              <p:cNvSpPr/>
              <p:nvPr/>
            </p:nvSpPr>
            <p:spPr>
              <a:xfrm flipH="1">
                <a:off x="1266" y="1480"/>
                <a:ext cx="1244" cy="237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7"/>
                  </a:cxn>
                  <a:cxn ang="0">
                    <a:pos x="1" y="26"/>
                  </a:cxn>
                </a:cxnLst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0" name="Arc 124"/>
              <p:cNvSpPr/>
              <p:nvPr/>
            </p:nvSpPr>
            <p:spPr>
              <a:xfrm flipH="1">
                <a:off x="210" y="1168"/>
                <a:ext cx="2376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27"/>
                  </a:cxn>
                  <a:cxn ang="0">
                    <a:pos x="4" y="26"/>
                  </a:cxn>
                </a:cxnLst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1" name="Arc 125"/>
              <p:cNvSpPr/>
              <p:nvPr/>
            </p:nvSpPr>
            <p:spPr>
              <a:xfrm>
                <a:off x="2840" y="1503"/>
                <a:ext cx="381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27"/>
                  </a:cxn>
                  <a:cxn ang="0">
                    <a:pos x="0" y="26"/>
                  </a:cxn>
                </a:cxnLst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2" name="Arc 126"/>
              <p:cNvSpPr/>
              <p:nvPr/>
            </p:nvSpPr>
            <p:spPr>
              <a:xfrm>
                <a:off x="2940" y="1492"/>
                <a:ext cx="1004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27"/>
                  </a:cxn>
                  <a:cxn ang="0">
                    <a:pos x="0" y="26"/>
                  </a:cxn>
                </a:cxnLst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3" name="Freeform 127"/>
              <p:cNvSpPr/>
              <p:nvPr/>
            </p:nvSpPr>
            <p:spPr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9" y="4"/>
                  </a:cxn>
                  <a:cxn ang="0">
                    <a:pos x="24" y="39"/>
                  </a:cxn>
                  <a:cxn ang="0">
                    <a:pos x="82" y="39"/>
                  </a:cxn>
                  <a:cxn ang="0">
                    <a:pos x="47" y="74"/>
                  </a:cxn>
                  <a:cxn ang="0">
                    <a:pos x="94" y="86"/>
                  </a:cxn>
                  <a:cxn ang="0">
                    <a:pos x="71" y="109"/>
                  </a:cxn>
                  <a:cxn ang="0">
                    <a:pos x="118" y="121"/>
                  </a:cxn>
                  <a:cxn ang="0">
                    <a:pos x="94" y="144"/>
                  </a:cxn>
                  <a:cxn ang="0">
                    <a:pos x="129" y="156"/>
                  </a:cxn>
                  <a:cxn ang="0">
                    <a:pos x="118" y="179"/>
                  </a:cxn>
                  <a:cxn ang="0">
                    <a:pos x="141" y="203"/>
                  </a:cxn>
                  <a:cxn ang="0">
                    <a:pos x="141" y="226"/>
                  </a:cxn>
                  <a:cxn ang="0">
                    <a:pos x="164" y="261"/>
                  </a:cxn>
                  <a:cxn ang="0">
                    <a:pos x="153" y="296"/>
                  </a:cxn>
                  <a:cxn ang="0">
                    <a:pos x="176" y="320"/>
                  </a:cxn>
                  <a:cxn ang="0">
                    <a:pos x="164" y="355"/>
                  </a:cxn>
                  <a:cxn ang="0">
                    <a:pos x="176" y="390"/>
                  </a:cxn>
                  <a:cxn ang="0">
                    <a:pos x="164" y="413"/>
                  </a:cxn>
                  <a:cxn ang="0">
                    <a:pos x="188" y="448"/>
                  </a:cxn>
                  <a:cxn ang="0">
                    <a:pos x="176" y="483"/>
                  </a:cxn>
                  <a:cxn ang="0">
                    <a:pos x="188" y="530"/>
                  </a:cxn>
                  <a:cxn ang="0">
                    <a:pos x="176" y="542"/>
                  </a:cxn>
                  <a:cxn ang="0">
                    <a:pos x="188" y="577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4" name="Freeform 128"/>
              <p:cNvSpPr/>
              <p:nvPr/>
            </p:nvSpPr>
            <p:spPr>
              <a:xfrm rot="-193924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4" y="1"/>
                  </a:cxn>
                  <a:cxn ang="0">
                    <a:pos x="18" y="7"/>
                  </a:cxn>
                  <a:cxn ang="0">
                    <a:pos x="62" y="7"/>
                  </a:cxn>
                  <a:cxn ang="0">
                    <a:pos x="35" y="13"/>
                  </a:cxn>
                  <a:cxn ang="0">
                    <a:pos x="71" y="16"/>
                  </a:cxn>
                  <a:cxn ang="0">
                    <a:pos x="53" y="20"/>
                  </a:cxn>
                  <a:cxn ang="0">
                    <a:pos x="88" y="22"/>
                  </a:cxn>
                  <a:cxn ang="0">
                    <a:pos x="71" y="26"/>
                  </a:cxn>
                  <a:cxn ang="0">
                    <a:pos x="97" y="28"/>
                  </a:cxn>
                  <a:cxn ang="0">
                    <a:pos x="88" y="33"/>
                  </a:cxn>
                  <a:cxn ang="0">
                    <a:pos x="107" y="37"/>
                  </a:cxn>
                  <a:cxn ang="0">
                    <a:pos x="107" y="41"/>
                  </a:cxn>
                  <a:cxn ang="0">
                    <a:pos x="124" y="47"/>
                  </a:cxn>
                  <a:cxn ang="0">
                    <a:pos x="115" y="54"/>
                  </a:cxn>
                  <a:cxn ang="0">
                    <a:pos x="133" y="58"/>
                  </a:cxn>
                  <a:cxn ang="0">
                    <a:pos x="124" y="64"/>
                  </a:cxn>
                  <a:cxn ang="0">
                    <a:pos x="133" y="71"/>
                  </a:cxn>
                  <a:cxn ang="0">
                    <a:pos x="124" y="75"/>
                  </a:cxn>
                  <a:cxn ang="0">
                    <a:pos x="142" y="81"/>
                  </a:cxn>
                  <a:cxn ang="0">
                    <a:pos x="133" y="88"/>
                  </a:cxn>
                  <a:cxn ang="0">
                    <a:pos x="142" y="96"/>
                  </a:cxn>
                  <a:cxn ang="0">
                    <a:pos x="133" y="98"/>
                  </a:cxn>
                  <a:cxn ang="0">
                    <a:pos x="142" y="105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5" name="Freeform 129"/>
              <p:cNvSpPr/>
              <p:nvPr/>
            </p:nvSpPr>
            <p:spPr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57" y="4"/>
                  </a:cxn>
                  <a:cxn ang="0">
                    <a:pos x="261" y="42"/>
                  </a:cxn>
                  <a:cxn ang="0">
                    <a:pos x="919" y="42"/>
                  </a:cxn>
                  <a:cxn ang="0">
                    <a:pos x="524" y="81"/>
                  </a:cxn>
                  <a:cxn ang="0">
                    <a:pos x="1050" y="94"/>
                  </a:cxn>
                  <a:cxn ang="0">
                    <a:pos x="787" y="119"/>
                  </a:cxn>
                  <a:cxn ang="0">
                    <a:pos x="1312" y="132"/>
                  </a:cxn>
                  <a:cxn ang="0">
                    <a:pos x="1050" y="158"/>
                  </a:cxn>
                  <a:cxn ang="0">
                    <a:pos x="1443" y="171"/>
                  </a:cxn>
                  <a:cxn ang="0">
                    <a:pos x="1312" y="196"/>
                  </a:cxn>
                  <a:cxn ang="0">
                    <a:pos x="1574" y="221"/>
                  </a:cxn>
                  <a:cxn ang="0">
                    <a:pos x="1574" y="247"/>
                  </a:cxn>
                  <a:cxn ang="0">
                    <a:pos x="1837" y="286"/>
                  </a:cxn>
                  <a:cxn ang="0">
                    <a:pos x="1704" y="324"/>
                  </a:cxn>
                  <a:cxn ang="0">
                    <a:pos x="1969" y="349"/>
                  </a:cxn>
                  <a:cxn ang="0">
                    <a:pos x="1837" y="388"/>
                  </a:cxn>
                  <a:cxn ang="0">
                    <a:pos x="1969" y="427"/>
                  </a:cxn>
                  <a:cxn ang="0">
                    <a:pos x="1837" y="452"/>
                  </a:cxn>
                  <a:cxn ang="0">
                    <a:pos x="2100" y="490"/>
                  </a:cxn>
                  <a:cxn ang="0">
                    <a:pos x="1969" y="529"/>
                  </a:cxn>
                  <a:cxn ang="0">
                    <a:pos x="2100" y="580"/>
                  </a:cxn>
                  <a:cxn ang="0">
                    <a:pos x="1969" y="593"/>
                  </a:cxn>
                  <a:cxn ang="0">
                    <a:pos x="2100" y="631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6" name="Freeform 130"/>
              <p:cNvSpPr/>
              <p:nvPr/>
            </p:nvSpPr>
            <p:spPr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3" y="4"/>
                  </a:cxn>
                  <a:cxn ang="0">
                    <a:pos x="69" y="42"/>
                  </a:cxn>
                  <a:cxn ang="0">
                    <a:pos x="242" y="42"/>
                  </a:cxn>
                  <a:cxn ang="0">
                    <a:pos x="138" y="81"/>
                  </a:cxn>
                  <a:cxn ang="0">
                    <a:pos x="277" y="94"/>
                  </a:cxn>
                  <a:cxn ang="0">
                    <a:pos x="207" y="119"/>
                  </a:cxn>
                  <a:cxn ang="0">
                    <a:pos x="347" y="132"/>
                  </a:cxn>
                  <a:cxn ang="0">
                    <a:pos x="277" y="158"/>
                  </a:cxn>
                  <a:cxn ang="0">
                    <a:pos x="381" y="171"/>
                  </a:cxn>
                  <a:cxn ang="0">
                    <a:pos x="347" y="196"/>
                  </a:cxn>
                  <a:cxn ang="0">
                    <a:pos x="416" y="221"/>
                  </a:cxn>
                  <a:cxn ang="0">
                    <a:pos x="416" y="247"/>
                  </a:cxn>
                  <a:cxn ang="0">
                    <a:pos x="485" y="286"/>
                  </a:cxn>
                  <a:cxn ang="0">
                    <a:pos x="450" y="324"/>
                  </a:cxn>
                  <a:cxn ang="0">
                    <a:pos x="519" y="349"/>
                  </a:cxn>
                  <a:cxn ang="0">
                    <a:pos x="485" y="388"/>
                  </a:cxn>
                  <a:cxn ang="0">
                    <a:pos x="519" y="427"/>
                  </a:cxn>
                  <a:cxn ang="0">
                    <a:pos x="485" y="452"/>
                  </a:cxn>
                  <a:cxn ang="0">
                    <a:pos x="554" y="490"/>
                  </a:cxn>
                  <a:cxn ang="0">
                    <a:pos x="519" y="529"/>
                  </a:cxn>
                  <a:cxn ang="0">
                    <a:pos x="554" y="580"/>
                  </a:cxn>
                  <a:cxn ang="0">
                    <a:pos x="519" y="593"/>
                  </a:cxn>
                  <a:cxn ang="0">
                    <a:pos x="554" y="631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7" name="Freeform 131"/>
              <p:cNvSpPr/>
              <p:nvPr/>
            </p:nvSpPr>
            <p:spPr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524" y="5"/>
                  </a:cxn>
                  <a:cxn ang="0">
                    <a:pos x="210" y="49"/>
                  </a:cxn>
                  <a:cxn ang="0">
                    <a:pos x="734" y="49"/>
                  </a:cxn>
                  <a:cxn ang="0">
                    <a:pos x="419" y="94"/>
                  </a:cxn>
                  <a:cxn ang="0">
                    <a:pos x="838" y="109"/>
                  </a:cxn>
                  <a:cxn ang="0">
                    <a:pos x="629" y="139"/>
                  </a:cxn>
                  <a:cxn ang="0">
                    <a:pos x="1049" y="153"/>
                  </a:cxn>
                  <a:cxn ang="0">
                    <a:pos x="838" y="183"/>
                  </a:cxn>
                  <a:cxn ang="0">
                    <a:pos x="1154" y="198"/>
                  </a:cxn>
                  <a:cxn ang="0">
                    <a:pos x="1049" y="228"/>
                  </a:cxn>
                  <a:cxn ang="0">
                    <a:pos x="1257" y="258"/>
                  </a:cxn>
                  <a:cxn ang="0">
                    <a:pos x="1257" y="287"/>
                  </a:cxn>
                  <a:cxn ang="0">
                    <a:pos x="1469" y="331"/>
                  </a:cxn>
                  <a:cxn ang="0">
                    <a:pos x="1364" y="376"/>
                  </a:cxn>
                  <a:cxn ang="0">
                    <a:pos x="1573" y="406"/>
                  </a:cxn>
                  <a:cxn ang="0">
                    <a:pos x="1469" y="450"/>
                  </a:cxn>
                  <a:cxn ang="0">
                    <a:pos x="1573" y="495"/>
                  </a:cxn>
                  <a:cxn ang="0">
                    <a:pos x="1469" y="524"/>
                  </a:cxn>
                  <a:cxn ang="0">
                    <a:pos x="1679" y="569"/>
                  </a:cxn>
                  <a:cxn ang="0">
                    <a:pos x="1573" y="613"/>
                  </a:cxn>
                  <a:cxn ang="0">
                    <a:pos x="1679" y="673"/>
                  </a:cxn>
                  <a:cxn ang="0">
                    <a:pos x="1573" y="688"/>
                  </a:cxn>
                  <a:cxn ang="0">
                    <a:pos x="1679" y="732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8" name="Freeform 132"/>
              <p:cNvSpPr/>
              <p:nvPr/>
            </p:nvSpPr>
            <p:spPr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794" y="1"/>
                  </a:cxn>
                  <a:cxn ang="0">
                    <a:pos x="720" y="14"/>
                  </a:cxn>
                  <a:cxn ang="0">
                    <a:pos x="2514" y="14"/>
                  </a:cxn>
                  <a:cxn ang="0">
                    <a:pos x="1440" y="28"/>
                  </a:cxn>
                  <a:cxn ang="0">
                    <a:pos x="2874" y="32"/>
                  </a:cxn>
                  <a:cxn ang="0">
                    <a:pos x="2154" y="41"/>
                  </a:cxn>
                  <a:cxn ang="0">
                    <a:pos x="3594" y="45"/>
                  </a:cxn>
                  <a:cxn ang="0">
                    <a:pos x="2874" y="54"/>
                  </a:cxn>
                  <a:cxn ang="0">
                    <a:pos x="3953" y="59"/>
                  </a:cxn>
                  <a:cxn ang="0">
                    <a:pos x="3594" y="68"/>
                  </a:cxn>
                  <a:cxn ang="0">
                    <a:pos x="4313" y="76"/>
                  </a:cxn>
                  <a:cxn ang="0">
                    <a:pos x="4313" y="85"/>
                  </a:cxn>
                  <a:cxn ang="0">
                    <a:pos x="5031" y="98"/>
                  </a:cxn>
                  <a:cxn ang="0">
                    <a:pos x="4673" y="111"/>
                  </a:cxn>
                  <a:cxn ang="0">
                    <a:pos x="5387" y="120"/>
                  </a:cxn>
                  <a:cxn ang="0">
                    <a:pos x="5031" y="133"/>
                  </a:cxn>
                  <a:cxn ang="0">
                    <a:pos x="5387" y="146"/>
                  </a:cxn>
                  <a:cxn ang="0">
                    <a:pos x="5031" y="155"/>
                  </a:cxn>
                  <a:cxn ang="0">
                    <a:pos x="5747" y="169"/>
                  </a:cxn>
                  <a:cxn ang="0">
                    <a:pos x="5387" y="182"/>
                  </a:cxn>
                  <a:cxn ang="0">
                    <a:pos x="5747" y="199"/>
                  </a:cxn>
                  <a:cxn ang="0">
                    <a:pos x="5387" y="203"/>
                  </a:cxn>
                  <a:cxn ang="0">
                    <a:pos x="5747" y="217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9" name="Freeform 133"/>
              <p:cNvSpPr/>
              <p:nvPr/>
            </p:nvSpPr>
            <p:spPr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50" y="4"/>
                  </a:cxn>
                  <a:cxn ang="0">
                    <a:pos x="60" y="36"/>
                  </a:cxn>
                  <a:cxn ang="0">
                    <a:pos x="209" y="36"/>
                  </a:cxn>
                  <a:cxn ang="0">
                    <a:pos x="120" y="67"/>
                  </a:cxn>
                  <a:cxn ang="0">
                    <a:pos x="239" y="78"/>
                  </a:cxn>
                  <a:cxn ang="0">
                    <a:pos x="179" y="99"/>
                  </a:cxn>
                  <a:cxn ang="0">
                    <a:pos x="299" y="110"/>
                  </a:cxn>
                  <a:cxn ang="0">
                    <a:pos x="239" y="131"/>
                  </a:cxn>
                  <a:cxn ang="0">
                    <a:pos x="329" y="142"/>
                  </a:cxn>
                  <a:cxn ang="0">
                    <a:pos x="299" y="164"/>
                  </a:cxn>
                  <a:cxn ang="0">
                    <a:pos x="359" y="185"/>
                  </a:cxn>
                  <a:cxn ang="0">
                    <a:pos x="359" y="206"/>
                  </a:cxn>
                  <a:cxn ang="0">
                    <a:pos x="419" y="238"/>
                  </a:cxn>
                  <a:cxn ang="0">
                    <a:pos x="389" y="270"/>
                  </a:cxn>
                  <a:cxn ang="0">
                    <a:pos x="449" y="291"/>
                  </a:cxn>
                  <a:cxn ang="0">
                    <a:pos x="419" y="323"/>
                  </a:cxn>
                  <a:cxn ang="0">
                    <a:pos x="449" y="355"/>
                  </a:cxn>
                  <a:cxn ang="0">
                    <a:pos x="419" y="377"/>
                  </a:cxn>
                  <a:cxn ang="0">
                    <a:pos x="478" y="409"/>
                  </a:cxn>
                  <a:cxn ang="0">
                    <a:pos x="449" y="440"/>
                  </a:cxn>
                  <a:cxn ang="0">
                    <a:pos x="478" y="483"/>
                  </a:cxn>
                  <a:cxn ang="0">
                    <a:pos x="449" y="494"/>
                  </a:cxn>
                  <a:cxn ang="0">
                    <a:pos x="478" y="526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20" name="Freeform 134"/>
              <p:cNvSpPr/>
              <p:nvPr/>
            </p:nvSpPr>
            <p:spPr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4" y="1"/>
                  </a:cxn>
                  <a:cxn ang="0">
                    <a:pos x="18" y="7"/>
                  </a:cxn>
                  <a:cxn ang="0">
                    <a:pos x="62" y="7"/>
                  </a:cxn>
                  <a:cxn ang="0">
                    <a:pos x="35" y="13"/>
                  </a:cxn>
                  <a:cxn ang="0">
                    <a:pos x="71" y="16"/>
                  </a:cxn>
                  <a:cxn ang="0">
                    <a:pos x="53" y="20"/>
                  </a:cxn>
                  <a:cxn ang="0">
                    <a:pos x="88" y="22"/>
                  </a:cxn>
                  <a:cxn ang="0">
                    <a:pos x="71" y="26"/>
                  </a:cxn>
                  <a:cxn ang="0">
                    <a:pos x="97" y="28"/>
                  </a:cxn>
                  <a:cxn ang="0">
                    <a:pos x="88" y="33"/>
                  </a:cxn>
                  <a:cxn ang="0">
                    <a:pos x="107" y="37"/>
                  </a:cxn>
                  <a:cxn ang="0">
                    <a:pos x="107" y="41"/>
                  </a:cxn>
                  <a:cxn ang="0">
                    <a:pos x="124" y="47"/>
                  </a:cxn>
                  <a:cxn ang="0">
                    <a:pos x="115" y="54"/>
                  </a:cxn>
                  <a:cxn ang="0">
                    <a:pos x="133" y="58"/>
                  </a:cxn>
                  <a:cxn ang="0">
                    <a:pos x="124" y="64"/>
                  </a:cxn>
                  <a:cxn ang="0">
                    <a:pos x="133" y="71"/>
                  </a:cxn>
                  <a:cxn ang="0">
                    <a:pos x="124" y="75"/>
                  </a:cxn>
                  <a:cxn ang="0">
                    <a:pos x="142" y="81"/>
                  </a:cxn>
                  <a:cxn ang="0">
                    <a:pos x="133" y="88"/>
                  </a:cxn>
                  <a:cxn ang="0">
                    <a:pos x="142" y="96"/>
                  </a:cxn>
                  <a:cxn ang="0">
                    <a:pos x="133" y="98"/>
                  </a:cxn>
                  <a:cxn ang="0">
                    <a:pos x="142" y="105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861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861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275" name="Rectangle 13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" name="Rectangle 1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7" name="Rectangle 1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2222A7-E1B2-429B-ADDE-4A0AC26587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080" name="Group 3"/>
            <p:cNvGrpSpPr/>
            <p:nvPr userDrawn="1"/>
          </p:nvGrpSpPr>
          <p:grpSpPr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114" name="Freeform 4"/>
              <p:cNvSpPr/>
              <p:nvPr userDrawn="1"/>
            </p:nvSpPr>
            <p:spPr>
              <a:xfrm rot="-941477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81" y="4103"/>
                  </a:cxn>
                  <a:cxn ang="0">
                    <a:pos x="65" y="3779"/>
                  </a:cxn>
                  <a:cxn ang="0">
                    <a:pos x="0" y="3202"/>
                  </a:cxn>
                  <a:cxn ang="0">
                    <a:pos x="45" y="2462"/>
                  </a:cxn>
                  <a:cxn ang="0">
                    <a:pos x="280" y="1675"/>
                  </a:cxn>
                  <a:cxn ang="0">
                    <a:pos x="769" y="930"/>
                  </a:cxn>
                  <a:cxn ang="0">
                    <a:pos x="1590" y="343"/>
                  </a:cxn>
                  <a:cxn ang="0">
                    <a:pos x="2762" y="20"/>
                  </a:cxn>
                  <a:cxn ang="0">
                    <a:pos x="4252" y="100"/>
                  </a:cxn>
                  <a:cxn ang="0">
                    <a:pos x="5417" y="756"/>
                  </a:cxn>
                  <a:cxn ang="0">
                    <a:pos x="6198" y="1831"/>
                  </a:cxn>
                  <a:cxn ang="0">
                    <a:pos x="6614" y="3146"/>
                  </a:cxn>
                  <a:cxn ang="0">
                    <a:pos x="6658" y="4535"/>
                  </a:cxn>
                  <a:cxn ang="0">
                    <a:pos x="6334" y="5822"/>
                  </a:cxn>
                  <a:cxn ang="0">
                    <a:pos x="5672" y="6816"/>
                  </a:cxn>
                  <a:cxn ang="0">
                    <a:pos x="4668" y="7349"/>
                  </a:cxn>
                  <a:cxn ang="0">
                    <a:pos x="4352" y="7302"/>
                  </a:cxn>
                  <a:cxn ang="0">
                    <a:pos x="4932" y="6841"/>
                  </a:cxn>
                  <a:cxn ang="0">
                    <a:pos x="5392" y="6031"/>
                  </a:cxn>
                  <a:cxn ang="0">
                    <a:pos x="5692" y="5030"/>
                  </a:cxn>
                  <a:cxn ang="0">
                    <a:pos x="5817" y="3938"/>
                  </a:cxn>
                  <a:cxn ang="0">
                    <a:pos x="5752" y="2859"/>
                  </a:cxn>
                  <a:cxn ang="0">
                    <a:pos x="5428" y="1929"/>
                  </a:cxn>
                  <a:cxn ang="0">
                    <a:pos x="4842" y="1242"/>
                  </a:cxn>
                  <a:cxn ang="0">
                    <a:pos x="3818" y="829"/>
                  </a:cxn>
                  <a:cxn ang="0">
                    <a:pos x="2751" y="676"/>
                  </a:cxn>
                  <a:cxn ang="0">
                    <a:pos x="1946" y="785"/>
                  </a:cxn>
                  <a:cxn ang="0">
                    <a:pos x="1355" y="1119"/>
                  </a:cxn>
                  <a:cxn ang="0">
                    <a:pos x="939" y="1650"/>
                  </a:cxn>
                  <a:cxn ang="0">
                    <a:pos x="635" y="2281"/>
                  </a:cxn>
                  <a:cxn ang="0">
                    <a:pos x="445" y="3012"/>
                  </a:cxn>
                  <a:cxn ang="0">
                    <a:pos x="315" y="3759"/>
                  </a:cxn>
                </a:cxnLst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5" name="Freeform 5"/>
              <p:cNvSpPr/>
              <p:nvPr userDrawn="1"/>
            </p:nvSpPr>
            <p:spPr>
              <a:xfrm rot="-941477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0"/>
                  </a:cxn>
                  <a:cxn ang="0">
                    <a:pos x="36" y="562"/>
                  </a:cxn>
                  <a:cxn ang="0">
                    <a:pos x="64" y="842"/>
                  </a:cxn>
                  <a:cxn ang="0">
                    <a:pos x="118" y="1105"/>
                  </a:cxn>
                  <a:cxn ang="0">
                    <a:pos x="198" y="1340"/>
                  </a:cxn>
                  <a:cxn ang="0">
                    <a:pos x="295" y="1586"/>
                  </a:cxn>
                  <a:cxn ang="0">
                    <a:pos x="415" y="1813"/>
                  </a:cxn>
                  <a:cxn ang="0">
                    <a:pos x="558" y="2003"/>
                  </a:cxn>
                  <a:cxn ang="0">
                    <a:pos x="735" y="2184"/>
                  </a:cxn>
                  <a:cxn ang="0">
                    <a:pos x="942" y="2339"/>
                  </a:cxn>
                  <a:cxn ang="0">
                    <a:pos x="1164" y="2465"/>
                  </a:cxn>
                  <a:cxn ang="0">
                    <a:pos x="1437" y="2565"/>
                  </a:cxn>
                  <a:cxn ang="0">
                    <a:pos x="1733" y="2630"/>
                  </a:cxn>
                  <a:cxn ang="0">
                    <a:pos x="2064" y="2666"/>
                  </a:cxn>
                  <a:cxn ang="0">
                    <a:pos x="2413" y="2655"/>
                  </a:cxn>
                  <a:cxn ang="0">
                    <a:pos x="2819" y="2610"/>
                  </a:cxn>
                  <a:cxn ang="0">
                    <a:pos x="2457" y="2554"/>
                  </a:cxn>
                  <a:cxn ang="0">
                    <a:pos x="2137" y="2476"/>
                  </a:cxn>
                  <a:cxn ang="0">
                    <a:pos x="1866" y="2384"/>
                  </a:cxn>
                  <a:cxn ang="0">
                    <a:pos x="1624" y="2294"/>
                  </a:cxn>
                  <a:cxn ang="0">
                    <a:pos x="1402" y="2169"/>
                  </a:cxn>
                  <a:cxn ang="0">
                    <a:pos x="1229" y="2048"/>
                  </a:cxn>
                  <a:cxn ang="0">
                    <a:pos x="1066" y="1902"/>
                  </a:cxn>
                  <a:cxn ang="0">
                    <a:pos x="922" y="1741"/>
                  </a:cxn>
                  <a:cxn ang="0">
                    <a:pos x="789" y="1586"/>
                  </a:cxn>
                  <a:cxn ang="0">
                    <a:pos x="671" y="1405"/>
                  </a:cxn>
                  <a:cxn ang="0">
                    <a:pos x="573" y="1205"/>
                  </a:cxn>
                  <a:cxn ang="0">
                    <a:pos x="473" y="988"/>
                  </a:cxn>
                  <a:cxn ang="0">
                    <a:pos x="360" y="777"/>
                  </a:cxn>
                  <a:cxn ang="0">
                    <a:pos x="251" y="527"/>
                  </a:cxn>
                  <a:cxn ang="0">
                    <a:pos x="133" y="271"/>
                  </a:cxn>
                  <a:cxn ang="0">
                    <a:pos x="0" y="0"/>
                  </a:cxn>
                </a:cxnLst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6" name="Freeform 6"/>
              <p:cNvSpPr/>
              <p:nvPr userDrawn="1"/>
            </p:nvSpPr>
            <p:spPr>
              <a:xfrm rot="-941477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858" y="0"/>
                  </a:cxn>
                  <a:cxn ang="0">
                    <a:pos x="1383" y="1250"/>
                  </a:cxn>
                  <a:cxn ang="0">
                    <a:pos x="1338" y="1240"/>
                  </a:cxn>
                  <a:cxn ang="0">
                    <a:pos x="1193" y="1220"/>
                  </a:cxn>
                  <a:cxn ang="0">
                    <a:pos x="994" y="1173"/>
                  </a:cxn>
                  <a:cxn ang="0">
                    <a:pos x="760" y="1148"/>
                  </a:cxn>
                  <a:cxn ang="0">
                    <a:pos x="505" y="1127"/>
                  </a:cxn>
                  <a:cxn ang="0">
                    <a:pos x="279" y="1139"/>
                  </a:cxn>
                  <a:cxn ang="0">
                    <a:pos x="101" y="1184"/>
                  </a:cxn>
                  <a:cxn ang="0">
                    <a:pos x="0" y="1277"/>
                  </a:cxn>
                  <a:cxn ang="0">
                    <a:pos x="45" y="1139"/>
                  </a:cxn>
                  <a:cxn ang="0">
                    <a:pos x="89" y="1030"/>
                  </a:cxn>
                  <a:cxn ang="0">
                    <a:pos x="179" y="953"/>
                  </a:cxn>
                  <a:cxn ang="0">
                    <a:pos x="279" y="881"/>
                  </a:cxn>
                  <a:cxn ang="0">
                    <a:pos x="400" y="835"/>
                  </a:cxn>
                  <a:cxn ang="0">
                    <a:pos x="525" y="824"/>
                  </a:cxn>
                  <a:cxn ang="0">
                    <a:pos x="659" y="824"/>
                  </a:cxn>
                  <a:cxn ang="0">
                    <a:pos x="804" y="860"/>
                  </a:cxn>
                  <a:cxn ang="0">
                    <a:pos x="813" y="824"/>
                  </a:cxn>
                  <a:cxn ang="0">
                    <a:pos x="777" y="650"/>
                  </a:cxn>
                  <a:cxn ang="0">
                    <a:pos x="748" y="441"/>
                  </a:cxn>
                  <a:cxn ang="0">
                    <a:pos x="724" y="349"/>
                  </a:cxn>
                  <a:cxn ang="0">
                    <a:pos x="704" y="349"/>
                  </a:cxn>
                  <a:cxn ang="0">
                    <a:pos x="679" y="337"/>
                  </a:cxn>
                  <a:cxn ang="0">
                    <a:pos x="659" y="303"/>
                  </a:cxn>
                  <a:cxn ang="0">
                    <a:pos x="634" y="267"/>
                  </a:cxn>
                  <a:cxn ang="0">
                    <a:pos x="634" y="220"/>
                  </a:cxn>
                  <a:cxn ang="0">
                    <a:pos x="659" y="163"/>
                  </a:cxn>
                  <a:cxn ang="0">
                    <a:pos x="733" y="93"/>
                  </a:cxn>
                  <a:cxn ang="0">
                    <a:pos x="858" y="0"/>
                  </a:cxn>
                </a:cxnLst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7" name="Freeform 7"/>
              <p:cNvSpPr/>
              <p:nvPr userDrawn="1"/>
            </p:nvSpPr>
            <p:spPr>
              <a:xfrm rot="-941477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9"/>
                  </a:cxn>
                  <a:cxn ang="0">
                    <a:pos x="202" y="53"/>
                  </a:cxn>
                  <a:cxn ang="0">
                    <a:pos x="420" y="133"/>
                  </a:cxn>
                  <a:cxn ang="0">
                    <a:pos x="656" y="262"/>
                  </a:cxn>
                  <a:cxn ang="0">
                    <a:pos x="883" y="485"/>
                  </a:cxn>
                  <a:cxn ang="0">
                    <a:pos x="1092" y="781"/>
                  </a:cxn>
                  <a:cxn ang="0">
                    <a:pos x="1218" y="1188"/>
                  </a:cxn>
                  <a:cxn ang="0">
                    <a:pos x="1238" y="1717"/>
                  </a:cxn>
                  <a:cxn ang="0">
                    <a:pos x="1191" y="1717"/>
                  </a:cxn>
                  <a:cxn ang="0">
                    <a:pos x="1126" y="1717"/>
                  </a:cxn>
                  <a:cxn ang="0">
                    <a:pos x="1056" y="1717"/>
                  </a:cxn>
                  <a:cxn ang="0">
                    <a:pos x="991" y="1697"/>
                  </a:cxn>
                  <a:cxn ang="0">
                    <a:pos x="919" y="1682"/>
                  </a:cxn>
                  <a:cxn ang="0">
                    <a:pos x="838" y="1653"/>
                  </a:cxn>
                  <a:cxn ang="0">
                    <a:pos x="748" y="1597"/>
                  </a:cxn>
                  <a:cxn ang="0">
                    <a:pos x="656" y="1528"/>
                  </a:cxn>
                  <a:cxn ang="0">
                    <a:pos x="600" y="1386"/>
                  </a:cxn>
                  <a:cxn ang="0">
                    <a:pos x="600" y="1221"/>
                  </a:cxn>
                  <a:cxn ang="0">
                    <a:pos x="636" y="1059"/>
                  </a:cxn>
                  <a:cxn ang="0">
                    <a:pos x="672" y="881"/>
                  </a:cxn>
                  <a:cxn ang="0">
                    <a:pos x="636" y="683"/>
                  </a:cxn>
                  <a:cxn ang="0">
                    <a:pos x="546" y="476"/>
                  </a:cxn>
                  <a:cxn ang="0">
                    <a:pos x="353" y="251"/>
                  </a:cxn>
                  <a:cxn ang="0">
                    <a:pos x="0" y="0"/>
                  </a:cxn>
                </a:cxnLst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8" name="Freeform 8"/>
              <p:cNvSpPr/>
              <p:nvPr userDrawn="1"/>
            </p:nvSpPr>
            <p:spPr>
              <a:xfrm rot="-941477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226" y="416"/>
                  </a:cxn>
                  <a:cxn ang="0">
                    <a:pos x="170" y="683"/>
                  </a:cxn>
                  <a:cxn ang="0">
                    <a:pos x="125" y="869"/>
                  </a:cxn>
                  <a:cxn ang="0">
                    <a:pos x="0" y="1034"/>
                  </a:cxn>
                  <a:cxn ang="0">
                    <a:pos x="134" y="969"/>
                  </a:cxn>
                  <a:cxn ang="0">
                    <a:pos x="260" y="880"/>
                  </a:cxn>
                  <a:cxn ang="0">
                    <a:pos x="361" y="756"/>
                  </a:cxn>
                  <a:cxn ang="0">
                    <a:pos x="452" y="627"/>
                  </a:cxn>
                  <a:cxn ang="0">
                    <a:pos x="506" y="485"/>
                  </a:cxn>
                  <a:cxn ang="0">
                    <a:pos x="517" y="331"/>
                  </a:cxn>
                  <a:cxn ang="0">
                    <a:pos x="470" y="162"/>
                  </a:cxn>
                  <a:cxn ang="0">
                    <a:pos x="347" y="0"/>
                  </a:cxn>
                </a:cxnLst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9" name="Freeform 9"/>
              <p:cNvSpPr/>
              <p:nvPr userDrawn="1"/>
            </p:nvSpPr>
            <p:spPr>
              <a:xfrm rot="-941477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1"/>
                  </a:cxn>
                  <a:cxn ang="0">
                    <a:pos x="64" y="36"/>
                  </a:cxn>
                  <a:cxn ang="0">
                    <a:pos x="142" y="92"/>
                  </a:cxn>
                  <a:cxn ang="0">
                    <a:pos x="231" y="137"/>
                  </a:cxn>
                  <a:cxn ang="0">
                    <a:pos x="316" y="173"/>
                  </a:cxn>
                  <a:cxn ang="0">
                    <a:pos x="416" y="194"/>
                  </a:cxn>
                  <a:cxn ang="0">
                    <a:pos x="504" y="207"/>
                  </a:cxn>
                  <a:cxn ang="0">
                    <a:pos x="593" y="182"/>
                  </a:cxn>
                  <a:cxn ang="0">
                    <a:pos x="582" y="284"/>
                  </a:cxn>
                  <a:cxn ang="0">
                    <a:pos x="549" y="376"/>
                  </a:cxn>
                  <a:cxn ang="0">
                    <a:pos x="484" y="437"/>
                  </a:cxn>
                  <a:cxn ang="0">
                    <a:pos x="404" y="457"/>
                  </a:cxn>
                  <a:cxn ang="0">
                    <a:pos x="307" y="446"/>
                  </a:cxn>
                  <a:cxn ang="0">
                    <a:pos x="207" y="365"/>
                  </a:cxn>
                  <a:cxn ang="0">
                    <a:pos x="109" y="227"/>
                  </a:cxn>
                  <a:cxn ang="0">
                    <a:pos x="0" y="0"/>
                  </a:cxn>
                </a:cxnLst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20" name="Freeform 10"/>
              <p:cNvSpPr/>
              <p:nvPr userDrawn="1"/>
            </p:nvSpPr>
            <p:spPr>
              <a:xfrm rot="-941477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155"/>
                  </a:cxn>
                  <a:cxn ang="0">
                    <a:pos x="173" y="351"/>
                  </a:cxn>
                  <a:cxn ang="0">
                    <a:pos x="303" y="600"/>
                  </a:cxn>
                  <a:cxn ang="0">
                    <a:pos x="447" y="924"/>
                  </a:cxn>
                  <a:cxn ang="0">
                    <a:pos x="627" y="1325"/>
                  </a:cxn>
                  <a:cxn ang="0">
                    <a:pos x="795" y="1755"/>
                  </a:cxn>
                  <a:cxn ang="0">
                    <a:pos x="957" y="2249"/>
                  </a:cxn>
                  <a:cxn ang="0">
                    <a:pos x="1083" y="2822"/>
                  </a:cxn>
                  <a:cxn ang="0">
                    <a:pos x="1216" y="3431"/>
                  </a:cxn>
                  <a:cxn ang="0">
                    <a:pos x="1304" y="4133"/>
                  </a:cxn>
                  <a:cxn ang="0">
                    <a:pos x="1349" y="4902"/>
                  </a:cxn>
                  <a:cxn ang="0">
                    <a:pos x="1369" y="5706"/>
                  </a:cxn>
                  <a:cxn ang="0">
                    <a:pos x="1304" y="6604"/>
                  </a:cxn>
                  <a:cxn ang="0">
                    <a:pos x="1183" y="7555"/>
                  </a:cxn>
                  <a:cxn ang="0">
                    <a:pos x="1001" y="8555"/>
                  </a:cxn>
                  <a:cxn ang="0">
                    <a:pos x="726" y="9657"/>
                  </a:cxn>
                  <a:cxn ang="0">
                    <a:pos x="421" y="10906"/>
                  </a:cxn>
                  <a:cxn ang="0">
                    <a:pos x="230" y="12062"/>
                  </a:cxn>
                  <a:cxn ang="0">
                    <a:pos x="109" y="13129"/>
                  </a:cxn>
                  <a:cxn ang="0">
                    <a:pos x="64" y="14156"/>
                  </a:cxn>
                  <a:cxn ang="0">
                    <a:pos x="64" y="15132"/>
                  </a:cxn>
                  <a:cxn ang="0">
                    <a:pos x="89" y="16039"/>
                  </a:cxn>
                  <a:cxn ang="0">
                    <a:pos x="133" y="16835"/>
                  </a:cxn>
                  <a:cxn ang="0">
                    <a:pos x="153" y="17613"/>
                  </a:cxn>
                  <a:cxn ang="0">
                    <a:pos x="447" y="17212"/>
                  </a:cxn>
                  <a:cxn ang="0">
                    <a:pos x="421" y="17013"/>
                  </a:cxn>
                  <a:cxn ang="0">
                    <a:pos x="392" y="16440"/>
                  </a:cxn>
                  <a:cxn ang="0">
                    <a:pos x="359" y="15559"/>
                  </a:cxn>
                  <a:cxn ang="0">
                    <a:pos x="383" y="14387"/>
                  </a:cxn>
                  <a:cxn ang="0">
                    <a:pos x="447" y="12986"/>
                  </a:cxn>
                  <a:cxn ang="0">
                    <a:pos x="627" y="11386"/>
                  </a:cxn>
                  <a:cxn ang="0">
                    <a:pos x="932" y="9657"/>
                  </a:cxn>
                  <a:cxn ang="0">
                    <a:pos x="1402" y="7827"/>
                  </a:cxn>
                  <a:cxn ang="0">
                    <a:pos x="1555" y="6981"/>
                  </a:cxn>
                  <a:cxn ang="0">
                    <a:pos x="1619" y="5876"/>
                  </a:cxn>
                  <a:cxn ang="0">
                    <a:pos x="1566" y="4601"/>
                  </a:cxn>
                  <a:cxn ang="0">
                    <a:pos x="1422" y="3352"/>
                  </a:cxn>
                  <a:cxn ang="0">
                    <a:pos x="1183" y="2129"/>
                  </a:cxn>
                  <a:cxn ang="0">
                    <a:pos x="877" y="1103"/>
                  </a:cxn>
                  <a:cxn ang="0">
                    <a:pos x="476" y="351"/>
                  </a:cxn>
                  <a:cxn ang="0">
                    <a:pos x="0" y="0"/>
                  </a:cxn>
                </a:cxnLst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3081" name="Freeform 11"/>
            <p:cNvSpPr/>
            <p:nvPr userDrawn="1"/>
          </p:nvSpPr>
          <p:spPr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1509" y="0"/>
                </a:cxn>
                <a:cxn ang="0">
                  <a:pos x="1688" y="242"/>
                </a:cxn>
                <a:cxn ang="0">
                  <a:pos x="1847" y="724"/>
                </a:cxn>
                <a:cxn ang="0">
                  <a:pos x="1973" y="1343"/>
                </a:cxn>
                <a:cxn ang="0">
                  <a:pos x="2057" y="2085"/>
                </a:cxn>
                <a:cxn ang="0">
                  <a:pos x="2039" y="2970"/>
                </a:cxn>
                <a:cxn ang="0">
                  <a:pos x="1865" y="3882"/>
                </a:cxn>
                <a:cxn ang="0">
                  <a:pos x="1509" y="4839"/>
                </a:cxn>
                <a:cxn ang="0">
                  <a:pos x="961" y="5805"/>
                </a:cxn>
                <a:cxn ang="0">
                  <a:pos x="790" y="5697"/>
                </a:cxn>
                <a:cxn ang="0">
                  <a:pos x="611" y="5617"/>
                </a:cxn>
                <a:cxn ang="0">
                  <a:pos x="421" y="5482"/>
                </a:cxn>
                <a:cxn ang="0">
                  <a:pos x="255" y="5374"/>
                </a:cxn>
                <a:cxn ang="0">
                  <a:pos x="126" y="5243"/>
                </a:cxn>
                <a:cxn ang="0">
                  <a:pos x="33" y="5081"/>
                </a:cxn>
                <a:cxn ang="0">
                  <a:pos x="0" y="4893"/>
                </a:cxn>
                <a:cxn ang="0">
                  <a:pos x="20" y="4758"/>
                </a:cxn>
                <a:cxn ang="0">
                  <a:pos x="209" y="4570"/>
                </a:cxn>
                <a:cxn ang="0">
                  <a:pos x="464" y="4313"/>
                </a:cxn>
                <a:cxn ang="0">
                  <a:pos x="739" y="4017"/>
                </a:cxn>
                <a:cxn ang="0">
                  <a:pos x="1012" y="3586"/>
                </a:cxn>
                <a:cxn ang="0">
                  <a:pos x="1267" y="2997"/>
                </a:cxn>
                <a:cxn ang="0">
                  <a:pos x="1464" y="2219"/>
                </a:cxn>
                <a:cxn ang="0">
                  <a:pos x="1559" y="1235"/>
                </a:cxn>
                <a:cxn ang="0">
                  <a:pos x="1509" y="0"/>
                </a:cxn>
              </a:cxnLst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2" name="Freeform 12"/>
            <p:cNvSpPr/>
            <p:nvPr userDrawn="1"/>
          </p:nvSpPr>
          <p:spPr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3" name="Freeform 13"/>
            <p:cNvSpPr/>
            <p:nvPr userDrawn="1"/>
          </p:nvSpPr>
          <p:spPr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4" name="Freeform 14"/>
            <p:cNvSpPr/>
            <p:nvPr userDrawn="1"/>
          </p:nvSpPr>
          <p:spPr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2079" y="0"/>
                </a:cxn>
                <a:cxn ang="0">
                  <a:pos x="0" y="1086"/>
                </a:cxn>
                <a:cxn ang="0">
                  <a:pos x="82" y="1125"/>
                </a:cxn>
                <a:cxn ang="0">
                  <a:pos x="384" y="1262"/>
                </a:cxn>
                <a:cxn ang="0">
                  <a:pos x="805" y="1568"/>
                </a:cxn>
                <a:cxn ang="0">
                  <a:pos x="1274" y="2039"/>
                </a:cxn>
                <a:cxn ang="0">
                  <a:pos x="1831" y="2693"/>
                </a:cxn>
                <a:cxn ang="0">
                  <a:pos x="2327" y="3473"/>
                </a:cxn>
                <a:cxn ang="0">
                  <a:pos x="2829" y="4471"/>
                </a:cxn>
                <a:cxn ang="0">
                  <a:pos x="3213" y="5733"/>
                </a:cxn>
                <a:cxn ang="0">
                  <a:pos x="3240" y="5213"/>
                </a:cxn>
                <a:cxn ang="0">
                  <a:pos x="3186" y="4647"/>
                </a:cxn>
                <a:cxn ang="0">
                  <a:pos x="2992" y="3905"/>
                </a:cxn>
                <a:cxn ang="0">
                  <a:pos x="2747" y="3213"/>
                </a:cxn>
                <a:cxn ang="0">
                  <a:pos x="2463" y="2520"/>
                </a:cxn>
                <a:cxn ang="0">
                  <a:pos x="2160" y="1951"/>
                </a:cxn>
                <a:cxn ang="0">
                  <a:pos x="1858" y="1568"/>
                </a:cxn>
                <a:cxn ang="0">
                  <a:pos x="1601" y="1385"/>
                </a:cxn>
                <a:cxn ang="0">
                  <a:pos x="1912" y="1262"/>
                </a:cxn>
                <a:cxn ang="0">
                  <a:pos x="2188" y="1209"/>
                </a:cxn>
                <a:cxn ang="0">
                  <a:pos x="2463" y="1125"/>
                </a:cxn>
                <a:cxn ang="0">
                  <a:pos x="2720" y="1086"/>
                </a:cxn>
                <a:cxn ang="0">
                  <a:pos x="2911" y="1037"/>
                </a:cxn>
                <a:cxn ang="0">
                  <a:pos x="3020" y="953"/>
                </a:cxn>
                <a:cxn ang="0">
                  <a:pos x="3132" y="914"/>
                </a:cxn>
                <a:cxn ang="0">
                  <a:pos x="3159" y="914"/>
                </a:cxn>
                <a:cxn ang="0">
                  <a:pos x="2079" y="0"/>
                </a:cxn>
              </a:cxnLst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5" name="Freeform 15"/>
            <p:cNvSpPr/>
            <p:nvPr userDrawn="1"/>
          </p:nvSpPr>
          <p:spPr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783" y="0"/>
                </a:cxn>
                <a:cxn ang="0">
                  <a:pos x="621" y="0"/>
                </a:cxn>
                <a:cxn ang="0">
                  <a:pos x="432" y="178"/>
                </a:cxn>
                <a:cxn ang="0">
                  <a:pos x="243" y="406"/>
                </a:cxn>
                <a:cxn ang="0">
                  <a:pos x="108" y="861"/>
                </a:cxn>
                <a:cxn ang="0">
                  <a:pos x="27" y="1356"/>
                </a:cxn>
                <a:cxn ang="0">
                  <a:pos x="0" y="1989"/>
                </a:cxn>
                <a:cxn ang="0">
                  <a:pos x="81" y="2712"/>
                </a:cxn>
                <a:cxn ang="0">
                  <a:pos x="297" y="3469"/>
                </a:cxn>
                <a:cxn ang="0">
                  <a:pos x="405" y="2395"/>
                </a:cxn>
                <a:cxn ang="0">
                  <a:pos x="513" y="1672"/>
                </a:cxn>
                <a:cxn ang="0">
                  <a:pos x="621" y="989"/>
                </a:cxn>
                <a:cxn ang="0">
                  <a:pos x="783" y="0"/>
                </a:cxn>
              </a:cxnLst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6" name="Freeform 16"/>
            <p:cNvSpPr/>
            <p:nvPr userDrawn="1"/>
          </p:nvSpPr>
          <p:spPr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3087" name="Group 17"/>
            <p:cNvGrpSpPr/>
            <p:nvPr userDrawn="1"/>
          </p:nvGrpSpPr>
          <p:grpSpPr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111" name="Freeform 1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2" name="Freeform 1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3" name="Freeform 2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3088" name="Group 21"/>
            <p:cNvGrpSpPr/>
            <p:nvPr userDrawn="1"/>
          </p:nvGrpSpPr>
          <p:grpSpPr>
            <a:xfrm rot="-6691250">
              <a:off x="3636" y="132"/>
              <a:ext cx="356" cy="607"/>
              <a:chOff x="1727" y="866"/>
              <a:chExt cx="129" cy="157"/>
            </a:xfrm>
          </p:grpSpPr>
          <p:sp>
            <p:nvSpPr>
              <p:cNvPr id="3108" name="Freeform 22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9" name="Freeform 23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0" name="Freeform 24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3089" name="Group 25"/>
            <p:cNvGrpSpPr/>
            <p:nvPr userDrawn="1"/>
          </p:nvGrpSpPr>
          <p:grpSpPr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105" name="Freeform 26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6" name="Freeform 27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7" name="Freeform 28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3090" name="Group 29"/>
            <p:cNvGrpSpPr/>
            <p:nvPr userDrawn="1"/>
          </p:nvGrpSpPr>
          <p:grpSpPr>
            <a:xfrm rot="4106450" flipH="1">
              <a:off x="393" y="261"/>
              <a:ext cx="709" cy="892"/>
              <a:chOff x="1727" y="866"/>
              <a:chExt cx="129" cy="157"/>
            </a:xfrm>
          </p:grpSpPr>
          <p:sp>
            <p:nvSpPr>
              <p:cNvPr id="3102" name="Freeform 3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3" name="Freeform 3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4" name="Freeform 3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3091" name="Group 33"/>
            <p:cNvGrpSpPr/>
            <p:nvPr userDrawn="1"/>
          </p:nvGrpSpPr>
          <p:grpSpPr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099" name="Freeform 3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0" name="Freeform 3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1" name="Freeform 3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3092" name="Freeform 37"/>
            <p:cNvSpPr/>
            <p:nvPr userDrawn="1"/>
          </p:nvSpPr>
          <p:spPr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3" name="Freeform 38"/>
            <p:cNvSpPr/>
            <p:nvPr userDrawn="1"/>
          </p:nvSpPr>
          <p:spPr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5"/>
                </a:cxn>
                <a:cxn ang="0">
                  <a:pos x="56" y="783"/>
                </a:cxn>
                <a:cxn ang="0">
                  <a:pos x="111" y="1176"/>
                </a:cxn>
                <a:cxn ang="0">
                  <a:pos x="204" y="1534"/>
                </a:cxn>
                <a:cxn ang="0">
                  <a:pos x="337" y="1867"/>
                </a:cxn>
                <a:cxn ang="0">
                  <a:pos x="506" y="2209"/>
                </a:cxn>
                <a:cxn ang="0">
                  <a:pos x="710" y="2522"/>
                </a:cxn>
                <a:cxn ang="0">
                  <a:pos x="949" y="2785"/>
                </a:cxn>
                <a:cxn ang="0">
                  <a:pos x="1251" y="3038"/>
                </a:cxn>
                <a:cxn ang="0">
                  <a:pos x="1600" y="3255"/>
                </a:cxn>
                <a:cxn ang="0">
                  <a:pos x="1974" y="3430"/>
                </a:cxn>
                <a:cxn ang="0">
                  <a:pos x="2435" y="3568"/>
                </a:cxn>
                <a:cxn ang="0">
                  <a:pos x="2941" y="3663"/>
                </a:cxn>
                <a:cxn ang="0">
                  <a:pos x="3498" y="3713"/>
                </a:cxn>
                <a:cxn ang="0">
                  <a:pos x="4094" y="3693"/>
                </a:cxn>
                <a:cxn ang="0">
                  <a:pos x="4783" y="3631"/>
                </a:cxn>
                <a:cxn ang="0">
                  <a:pos x="4171" y="3555"/>
                </a:cxn>
                <a:cxn ang="0">
                  <a:pos x="3630" y="3443"/>
                </a:cxn>
                <a:cxn ang="0">
                  <a:pos x="3159" y="3318"/>
                </a:cxn>
                <a:cxn ang="0">
                  <a:pos x="2753" y="3193"/>
                </a:cxn>
                <a:cxn ang="0">
                  <a:pos x="2380" y="3025"/>
                </a:cxn>
                <a:cxn ang="0">
                  <a:pos x="2085" y="2847"/>
                </a:cxn>
                <a:cxn ang="0">
                  <a:pos x="1805" y="2647"/>
                </a:cxn>
                <a:cxn ang="0">
                  <a:pos x="1566" y="2430"/>
                </a:cxn>
                <a:cxn ang="0">
                  <a:pos x="1341" y="2209"/>
                </a:cxn>
                <a:cxn ang="0">
                  <a:pos x="1137" y="1959"/>
                </a:cxn>
                <a:cxn ang="0">
                  <a:pos x="970" y="1679"/>
                </a:cxn>
                <a:cxn ang="0">
                  <a:pos x="800" y="1376"/>
                </a:cxn>
                <a:cxn ang="0">
                  <a:pos x="612" y="1083"/>
                </a:cxn>
                <a:cxn ang="0">
                  <a:pos x="429" y="738"/>
                </a:cxn>
                <a:cxn ang="0">
                  <a:pos x="225" y="375"/>
                </a:cxn>
                <a:cxn ang="0">
                  <a:pos x="0" y="0"/>
                </a:cxn>
              </a:cxnLst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4" name="Freeform 39"/>
            <p:cNvSpPr/>
            <p:nvPr userDrawn="1"/>
          </p:nvSpPr>
          <p:spPr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1453" y="0"/>
                </a:cxn>
                <a:cxn ang="0">
                  <a:pos x="2337" y="1744"/>
                </a:cxn>
                <a:cxn ang="0">
                  <a:pos x="2259" y="1724"/>
                </a:cxn>
                <a:cxn ang="0">
                  <a:pos x="2017" y="1693"/>
                </a:cxn>
                <a:cxn ang="0">
                  <a:pos x="1679" y="1628"/>
                </a:cxn>
                <a:cxn ang="0">
                  <a:pos x="1283" y="1597"/>
                </a:cxn>
                <a:cxn ang="0">
                  <a:pos x="849" y="1564"/>
                </a:cxn>
                <a:cxn ang="0">
                  <a:pos x="474" y="1585"/>
                </a:cxn>
                <a:cxn ang="0">
                  <a:pos x="170" y="1648"/>
                </a:cxn>
                <a:cxn ang="0">
                  <a:pos x="0" y="1777"/>
                </a:cxn>
                <a:cxn ang="0">
                  <a:pos x="77" y="1585"/>
                </a:cxn>
                <a:cxn ang="0">
                  <a:pos x="149" y="1438"/>
                </a:cxn>
                <a:cxn ang="0">
                  <a:pos x="303" y="1322"/>
                </a:cxn>
                <a:cxn ang="0">
                  <a:pos x="474" y="1226"/>
                </a:cxn>
                <a:cxn ang="0">
                  <a:pos x="679" y="1163"/>
                </a:cxn>
                <a:cxn ang="0">
                  <a:pos x="886" y="1142"/>
                </a:cxn>
                <a:cxn ang="0">
                  <a:pos x="1112" y="1142"/>
                </a:cxn>
                <a:cxn ang="0">
                  <a:pos x="1360" y="1195"/>
                </a:cxn>
                <a:cxn ang="0">
                  <a:pos x="1373" y="1142"/>
                </a:cxn>
                <a:cxn ang="0">
                  <a:pos x="1317" y="907"/>
                </a:cxn>
                <a:cxn ang="0">
                  <a:pos x="1261" y="614"/>
                </a:cxn>
                <a:cxn ang="0">
                  <a:pos x="1224" y="485"/>
                </a:cxn>
                <a:cxn ang="0">
                  <a:pos x="1190" y="485"/>
                </a:cxn>
                <a:cxn ang="0">
                  <a:pos x="1147" y="465"/>
                </a:cxn>
                <a:cxn ang="0">
                  <a:pos x="1112" y="422"/>
                </a:cxn>
                <a:cxn ang="0">
                  <a:pos x="1078" y="372"/>
                </a:cxn>
                <a:cxn ang="0">
                  <a:pos x="1078" y="306"/>
                </a:cxn>
                <a:cxn ang="0">
                  <a:pos x="1112" y="222"/>
                </a:cxn>
                <a:cxn ang="0">
                  <a:pos x="1245" y="129"/>
                </a:cxn>
                <a:cxn ang="0">
                  <a:pos x="1453" y="0"/>
                </a:cxn>
              </a:cxnLst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5" name="Freeform 40"/>
            <p:cNvSpPr/>
            <p:nvPr userDrawn="1"/>
          </p:nvSpPr>
          <p:spPr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380" y="578"/>
                </a:cxn>
                <a:cxn ang="0">
                  <a:pos x="286" y="947"/>
                </a:cxn>
                <a:cxn ang="0">
                  <a:pos x="209" y="1205"/>
                </a:cxn>
                <a:cxn ang="0">
                  <a:pos x="0" y="1433"/>
                </a:cxn>
                <a:cxn ang="0">
                  <a:pos x="230" y="1339"/>
                </a:cxn>
                <a:cxn ang="0">
                  <a:pos x="444" y="1217"/>
                </a:cxn>
                <a:cxn ang="0">
                  <a:pos x="615" y="1051"/>
                </a:cxn>
                <a:cxn ang="0">
                  <a:pos x="765" y="868"/>
                </a:cxn>
                <a:cxn ang="0">
                  <a:pos x="858" y="669"/>
                </a:cxn>
                <a:cxn ang="0">
                  <a:pos x="880" y="454"/>
                </a:cxn>
                <a:cxn ang="0">
                  <a:pos x="800" y="228"/>
                </a:cxn>
                <a:cxn ang="0">
                  <a:pos x="594" y="0"/>
                </a:cxn>
              </a:cxnLst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6" name="Freeform 41"/>
            <p:cNvSpPr/>
            <p:nvPr userDrawn="1"/>
          </p:nvSpPr>
          <p:spPr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7" name="Freeform 42"/>
            <p:cNvSpPr/>
            <p:nvPr userDrawn="1"/>
          </p:nvSpPr>
          <p:spPr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212"/>
                </a:cxn>
                <a:cxn ang="0">
                  <a:pos x="293" y="490"/>
                </a:cxn>
                <a:cxn ang="0">
                  <a:pos x="514" y="833"/>
                </a:cxn>
                <a:cxn ang="0">
                  <a:pos x="752" y="1290"/>
                </a:cxn>
                <a:cxn ang="0">
                  <a:pos x="1066" y="1846"/>
                </a:cxn>
                <a:cxn ang="0">
                  <a:pos x="1343" y="2444"/>
                </a:cxn>
                <a:cxn ang="0">
                  <a:pos x="1614" y="3140"/>
                </a:cxn>
                <a:cxn ang="0">
                  <a:pos x="1836" y="3940"/>
                </a:cxn>
                <a:cxn ang="0">
                  <a:pos x="2052" y="4783"/>
                </a:cxn>
                <a:cxn ang="0">
                  <a:pos x="2205" y="5753"/>
                </a:cxn>
                <a:cxn ang="0">
                  <a:pos x="2274" y="6831"/>
                </a:cxn>
                <a:cxn ang="0">
                  <a:pos x="2311" y="7952"/>
                </a:cxn>
                <a:cxn ang="0">
                  <a:pos x="2205" y="9210"/>
                </a:cxn>
                <a:cxn ang="0">
                  <a:pos x="1997" y="10536"/>
                </a:cxn>
                <a:cxn ang="0">
                  <a:pos x="1691" y="11921"/>
                </a:cxn>
                <a:cxn ang="0">
                  <a:pos x="1232" y="13460"/>
                </a:cxn>
                <a:cxn ang="0">
                  <a:pos x="717" y="15198"/>
                </a:cxn>
                <a:cxn ang="0">
                  <a:pos x="382" y="16812"/>
                </a:cxn>
                <a:cxn ang="0">
                  <a:pos x="182" y="18305"/>
                </a:cxn>
                <a:cxn ang="0">
                  <a:pos x="111" y="19736"/>
                </a:cxn>
                <a:cxn ang="0">
                  <a:pos x="111" y="21102"/>
                </a:cxn>
                <a:cxn ang="0">
                  <a:pos x="145" y="22350"/>
                </a:cxn>
                <a:cxn ang="0">
                  <a:pos x="222" y="23470"/>
                </a:cxn>
                <a:cxn ang="0">
                  <a:pos x="258" y="24549"/>
                </a:cxn>
                <a:cxn ang="0">
                  <a:pos x="752" y="23993"/>
                </a:cxn>
                <a:cxn ang="0">
                  <a:pos x="717" y="23715"/>
                </a:cxn>
                <a:cxn ang="0">
                  <a:pos x="662" y="22905"/>
                </a:cxn>
                <a:cxn ang="0">
                  <a:pos x="604" y="21690"/>
                </a:cxn>
                <a:cxn ang="0">
                  <a:pos x="641" y="20056"/>
                </a:cxn>
                <a:cxn ang="0">
                  <a:pos x="752" y="18103"/>
                </a:cxn>
                <a:cxn ang="0">
                  <a:pos x="1066" y="15871"/>
                </a:cxn>
                <a:cxn ang="0">
                  <a:pos x="1580" y="13460"/>
                </a:cxn>
                <a:cxn ang="0">
                  <a:pos x="2366" y="10918"/>
                </a:cxn>
                <a:cxn ang="0">
                  <a:pos x="2622" y="9736"/>
                </a:cxn>
                <a:cxn ang="0">
                  <a:pos x="2735" y="8197"/>
                </a:cxn>
                <a:cxn ang="0">
                  <a:pos x="2643" y="6413"/>
                </a:cxn>
                <a:cxn ang="0">
                  <a:pos x="2408" y="4675"/>
                </a:cxn>
                <a:cxn ang="0">
                  <a:pos x="1997" y="2966"/>
                </a:cxn>
                <a:cxn ang="0">
                  <a:pos x="1488" y="1536"/>
                </a:cxn>
                <a:cxn ang="0">
                  <a:pos x="807" y="490"/>
                </a:cxn>
                <a:cxn ang="0">
                  <a:pos x="0" y="0"/>
                </a:cxn>
              </a:cxnLst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8" name="Freeform 43"/>
            <p:cNvSpPr/>
            <p:nvPr userDrawn="1"/>
          </p:nvSpPr>
          <p:spPr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635A65-0F46-4C34-8B73-BC532D34D0F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-7937" y="0"/>
            <a:ext cx="2833687" cy="6856413"/>
            <a:chOff x="-5" y="0"/>
            <a:chExt cx="1785" cy="4319"/>
          </a:xfrm>
        </p:grpSpPr>
        <p:sp>
          <p:nvSpPr>
            <p:cNvPr id="1032" name="Freeform 3"/>
            <p:cNvSpPr/>
            <p:nvPr/>
          </p:nvSpPr>
          <p:spPr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033" name="Group 4"/>
            <p:cNvGrpSpPr/>
            <p:nvPr/>
          </p:nvGrpSpPr>
          <p:grpSpPr>
            <a:xfrm rot="-6635092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2" name="Freeform 6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3" name="Freeform 7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034" name="Freeform 8"/>
            <p:cNvSpPr/>
            <p:nvPr/>
          </p:nvSpPr>
          <p:spPr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035" name="Group 9"/>
            <p:cNvGrpSpPr/>
            <p:nvPr/>
          </p:nvGrpSpPr>
          <p:grpSpPr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/>
              <p:nvPr userDrawn="1"/>
            </p:nvSpPr>
            <p:spPr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137" y="631"/>
                  </a:cxn>
                  <a:cxn ang="0">
                    <a:pos x="110" y="596"/>
                  </a:cxn>
                  <a:cxn ang="0">
                    <a:pos x="79" y="544"/>
                  </a:cxn>
                  <a:cxn ang="0">
                    <a:pos x="46" y="476"/>
                  </a:cxn>
                  <a:cxn ang="0">
                    <a:pos x="14" y="405"/>
                  </a:cxn>
                  <a:cxn ang="0">
                    <a:pos x="0" y="328"/>
                  </a:cxn>
                  <a:cxn ang="0">
                    <a:pos x="1" y="245"/>
                  </a:cxn>
                  <a:cxn ang="0">
                    <a:pos x="27" y="170"/>
                  </a:cxn>
                  <a:cxn ang="0">
                    <a:pos x="81" y="107"/>
                  </a:cxn>
                  <a:cxn ang="0">
                    <a:pos x="136" y="66"/>
                  </a:cxn>
                  <a:cxn ang="0">
                    <a:pos x="180" y="36"/>
                  </a:cxn>
                  <a:cxn ang="0">
                    <a:pos x="216" y="20"/>
                  </a:cxn>
                  <a:cxn ang="0">
                    <a:pos x="244" y="14"/>
                  </a:cxn>
                  <a:cxn ang="0">
                    <a:pos x="264" y="14"/>
                  </a:cxn>
                  <a:cxn ang="0">
                    <a:pos x="312" y="0"/>
                  </a:cxn>
                  <a:cxn ang="0">
                    <a:pos x="443" y="25"/>
                  </a:cxn>
                  <a:cxn ang="0">
                    <a:pos x="480" y="36"/>
                  </a:cxn>
                  <a:cxn ang="0">
                    <a:pos x="516" y="46"/>
                  </a:cxn>
                  <a:cxn ang="0">
                    <a:pos x="547" y="56"/>
                  </a:cxn>
                  <a:cxn ang="0">
                    <a:pos x="570" y="69"/>
                  </a:cxn>
                  <a:cxn ang="0">
                    <a:pos x="596" y="81"/>
                  </a:cxn>
                  <a:cxn ang="0">
                    <a:pos x="616" y="95"/>
                  </a:cxn>
                  <a:cxn ang="0">
                    <a:pos x="632" y="114"/>
                  </a:cxn>
                  <a:cxn ang="0">
                    <a:pos x="651" y="136"/>
                  </a:cxn>
                  <a:cxn ang="0">
                    <a:pos x="616" y="121"/>
                  </a:cxn>
                  <a:cxn ang="0">
                    <a:pos x="583" y="108"/>
                  </a:cxn>
                  <a:cxn ang="0">
                    <a:pos x="550" y="100"/>
                  </a:cxn>
                  <a:cxn ang="0">
                    <a:pos x="516" y="89"/>
                  </a:cxn>
                  <a:cxn ang="0">
                    <a:pos x="489" y="81"/>
                  </a:cxn>
                  <a:cxn ang="0">
                    <a:pos x="460" y="79"/>
                  </a:cxn>
                  <a:cxn ang="0">
                    <a:pos x="428" y="74"/>
                  </a:cxn>
                  <a:cxn ang="0">
                    <a:pos x="401" y="74"/>
                  </a:cxn>
                  <a:cxn ang="0">
                    <a:pos x="375" y="74"/>
                  </a:cxn>
                  <a:cxn ang="0">
                    <a:pos x="348" y="75"/>
                  </a:cxn>
                  <a:cxn ang="0">
                    <a:pos x="320" y="81"/>
                  </a:cxn>
                  <a:cxn ang="0">
                    <a:pos x="297" y="88"/>
                  </a:cxn>
                  <a:cxn ang="0">
                    <a:pos x="273" y="100"/>
                  </a:cxn>
                  <a:cxn ang="0">
                    <a:pos x="245" y="108"/>
                  </a:cxn>
                  <a:cxn ang="0">
                    <a:pos x="222" y="123"/>
                  </a:cxn>
                  <a:cxn ang="0">
                    <a:pos x="198" y="137"/>
                  </a:cxn>
                  <a:cxn ang="0">
                    <a:pos x="156" y="183"/>
                  </a:cxn>
                  <a:cxn ang="0">
                    <a:pos x="127" y="240"/>
                  </a:cxn>
                  <a:cxn ang="0">
                    <a:pos x="110" y="310"/>
                  </a:cxn>
                  <a:cxn ang="0">
                    <a:pos x="104" y="379"/>
                  </a:cxn>
                  <a:cxn ang="0">
                    <a:pos x="104" y="455"/>
                  </a:cxn>
                  <a:cxn ang="0">
                    <a:pos x="114" y="522"/>
                  </a:cxn>
                  <a:cxn ang="0">
                    <a:pos x="123" y="583"/>
                  </a:cxn>
                  <a:cxn ang="0">
                    <a:pos x="137" y="631"/>
                  </a:cxn>
                </a:cxnLst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3" name="Freeform 11"/>
              <p:cNvSpPr/>
              <p:nvPr userDrawn="1"/>
            </p:nvSpPr>
            <p:spPr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325" y="0"/>
                  </a:cxn>
                  <a:cxn ang="0">
                    <a:pos x="334" y="6"/>
                  </a:cxn>
                  <a:cxn ang="0">
                    <a:pos x="353" y="25"/>
                  </a:cxn>
                  <a:cxn ang="0">
                    <a:pos x="379" y="55"/>
                  </a:cxn>
                  <a:cxn ang="0">
                    <a:pos x="409" y="100"/>
                  </a:cxn>
                  <a:cxn ang="0">
                    <a:pos x="433" y="156"/>
                  </a:cxn>
                  <a:cxn ang="0">
                    <a:pos x="448" y="230"/>
                  </a:cxn>
                  <a:cxn ang="0">
                    <a:pos x="448" y="318"/>
                  </a:cxn>
                  <a:cxn ang="0">
                    <a:pos x="429" y="421"/>
                  </a:cxn>
                  <a:cxn ang="0">
                    <a:pos x="419" y="450"/>
                  </a:cxn>
                  <a:cxn ang="0">
                    <a:pos x="406" y="474"/>
                  </a:cxn>
                  <a:cxn ang="0">
                    <a:pos x="392" y="500"/>
                  </a:cxn>
                  <a:cxn ang="0">
                    <a:pos x="373" y="523"/>
                  </a:cxn>
                  <a:cxn ang="0">
                    <a:pos x="348" y="544"/>
                  </a:cxn>
                  <a:cxn ang="0">
                    <a:pos x="327" y="561"/>
                  </a:cxn>
                  <a:cxn ang="0">
                    <a:pos x="305" y="577"/>
                  </a:cxn>
                  <a:cxn ang="0">
                    <a:pos x="274" y="590"/>
                  </a:cxn>
                  <a:cxn ang="0">
                    <a:pos x="245" y="596"/>
                  </a:cxn>
                  <a:cxn ang="0">
                    <a:pos x="216" y="604"/>
                  </a:cxn>
                  <a:cxn ang="0">
                    <a:pos x="183" y="609"/>
                  </a:cxn>
                  <a:cxn ang="0">
                    <a:pos x="147" y="609"/>
                  </a:cxn>
                  <a:cxn ang="0">
                    <a:pos x="109" y="604"/>
                  </a:cxn>
                  <a:cxn ang="0">
                    <a:pos x="75" y="596"/>
                  </a:cxn>
                  <a:cxn ang="0">
                    <a:pos x="35" y="583"/>
                  </a:cxn>
                  <a:cxn ang="0">
                    <a:pos x="0" y="568"/>
                  </a:cxn>
                  <a:cxn ang="0">
                    <a:pos x="33" y="590"/>
                  </a:cxn>
                  <a:cxn ang="0">
                    <a:pos x="66" y="604"/>
                  </a:cxn>
                  <a:cxn ang="0">
                    <a:pos x="99" y="619"/>
                  </a:cxn>
                  <a:cxn ang="0">
                    <a:pos x="128" y="629"/>
                  </a:cxn>
                  <a:cxn ang="0">
                    <a:pos x="157" y="638"/>
                  </a:cxn>
                  <a:cxn ang="0">
                    <a:pos x="189" y="642"/>
                  </a:cxn>
                  <a:cxn ang="0">
                    <a:pos x="217" y="643"/>
                  </a:cxn>
                  <a:cxn ang="0">
                    <a:pos x="246" y="643"/>
                  </a:cxn>
                  <a:cxn ang="0">
                    <a:pos x="272" y="642"/>
                  </a:cxn>
                  <a:cxn ang="0">
                    <a:pos x="298" y="636"/>
                  </a:cxn>
                  <a:cxn ang="0">
                    <a:pos x="321" y="629"/>
                  </a:cxn>
                  <a:cxn ang="0">
                    <a:pos x="345" y="623"/>
                  </a:cxn>
                  <a:cxn ang="0">
                    <a:pos x="367" y="615"/>
                  </a:cxn>
                  <a:cxn ang="0">
                    <a:pos x="387" y="602"/>
                  </a:cxn>
                  <a:cxn ang="0">
                    <a:pos x="406" y="590"/>
                  </a:cxn>
                  <a:cxn ang="0">
                    <a:pos x="423" y="577"/>
                  </a:cxn>
                  <a:cxn ang="0">
                    <a:pos x="471" y="531"/>
                  </a:cxn>
                  <a:cxn ang="0">
                    <a:pos x="504" y="487"/>
                  </a:cxn>
                  <a:cxn ang="0">
                    <a:pos x="524" y="435"/>
                  </a:cxn>
                  <a:cxn ang="0">
                    <a:pos x="534" y="388"/>
                  </a:cxn>
                  <a:cxn ang="0">
                    <a:pos x="541" y="337"/>
                  </a:cxn>
                  <a:cxn ang="0">
                    <a:pos x="541" y="286"/>
                  </a:cxn>
                  <a:cxn ang="0">
                    <a:pos x="543" y="239"/>
                  </a:cxn>
                  <a:cxn ang="0">
                    <a:pos x="515" y="140"/>
                  </a:cxn>
                  <a:cxn ang="0">
                    <a:pos x="466" y="62"/>
                  </a:cxn>
                  <a:cxn ang="0">
                    <a:pos x="449" y="55"/>
                  </a:cxn>
                  <a:cxn ang="0">
                    <a:pos x="439" y="46"/>
                  </a:cxn>
                  <a:cxn ang="0">
                    <a:pos x="423" y="39"/>
                  </a:cxn>
                  <a:cxn ang="0">
                    <a:pos x="412" y="33"/>
                  </a:cxn>
                  <a:cxn ang="0">
                    <a:pos x="394" y="27"/>
                  </a:cxn>
                  <a:cxn ang="0">
                    <a:pos x="376" y="19"/>
                  </a:cxn>
                  <a:cxn ang="0">
                    <a:pos x="354" y="9"/>
                  </a:cxn>
                  <a:cxn ang="0">
                    <a:pos x="325" y="0"/>
                  </a:cxn>
                </a:cxnLst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4" name="Freeform 12"/>
              <p:cNvSpPr/>
              <p:nvPr userDrawn="1"/>
            </p:nvSpPr>
            <p:spPr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0" y="3"/>
                  </a:cxn>
                  <a:cxn ang="0">
                    <a:pos x="44" y="10"/>
                  </a:cxn>
                  <a:cxn ang="0">
                    <a:pos x="47" y="19"/>
                  </a:cxn>
                  <a:cxn ang="0">
                    <a:pos x="49" y="29"/>
                  </a:cxn>
                  <a:cxn ang="0">
                    <a:pos x="49" y="42"/>
                  </a:cxn>
                  <a:cxn ang="0">
                    <a:pos x="44" y="54"/>
                  </a:cxn>
                  <a:cxn ang="0">
                    <a:pos x="36" y="67"/>
                  </a:cxn>
                  <a:cxn ang="0">
                    <a:pos x="23" y="81"/>
                  </a:cxn>
                  <a:cxn ang="0">
                    <a:pos x="19" y="79"/>
                  </a:cxn>
                  <a:cxn ang="0">
                    <a:pos x="15" y="78"/>
                  </a:cxn>
                  <a:cxn ang="0">
                    <a:pos x="10" y="76"/>
                  </a:cxn>
                  <a:cxn ang="0">
                    <a:pos x="7" y="75"/>
                  </a:cxn>
                  <a:cxn ang="0">
                    <a:pos x="3" y="73"/>
                  </a:cxn>
                  <a:cxn ang="0">
                    <a:pos x="1" y="70"/>
                  </a:cxn>
                  <a:cxn ang="0">
                    <a:pos x="0" y="68"/>
                  </a:cxn>
                  <a:cxn ang="0">
                    <a:pos x="1" y="66"/>
                  </a:cxn>
                  <a:cxn ang="0">
                    <a:pos x="5" y="63"/>
                  </a:cxn>
                  <a:cxn ang="0">
                    <a:pos x="11" y="60"/>
                  </a:cxn>
                  <a:cxn ang="0">
                    <a:pos x="17" y="56"/>
                  </a:cxn>
                  <a:cxn ang="0">
                    <a:pos x="24" y="50"/>
                  </a:cxn>
                  <a:cxn ang="0">
                    <a:pos x="30" y="42"/>
                  </a:cxn>
                  <a:cxn ang="0">
                    <a:pos x="35" y="31"/>
                  </a:cxn>
                  <a:cxn ang="0">
                    <a:pos x="37" y="17"/>
                  </a:cxn>
                  <a:cxn ang="0">
                    <a:pos x="36" y="0"/>
                  </a:cxn>
                </a:cxnLst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5" name="Freeform 13"/>
              <p:cNvSpPr/>
              <p:nvPr userDrawn="1"/>
            </p:nvSpPr>
            <p:spPr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5" y="10"/>
                  </a:cxn>
                  <a:cxn ang="0">
                    <a:pos x="11" y="13"/>
                  </a:cxn>
                  <a:cxn ang="0">
                    <a:pos x="17" y="16"/>
                  </a:cxn>
                  <a:cxn ang="0">
                    <a:pos x="25" y="22"/>
                  </a:cxn>
                  <a:cxn ang="0">
                    <a:pos x="32" y="27"/>
                  </a:cxn>
                  <a:cxn ang="0">
                    <a:pos x="39" y="36"/>
                  </a:cxn>
                  <a:cxn ang="0">
                    <a:pos x="44" y="47"/>
                  </a:cxn>
                  <a:cxn ang="0">
                    <a:pos x="45" y="42"/>
                  </a:cxn>
                  <a:cxn ang="0">
                    <a:pos x="44" y="37"/>
                  </a:cxn>
                  <a:cxn ang="0">
                    <a:pos x="41" y="31"/>
                  </a:cxn>
                  <a:cxn ang="0">
                    <a:pos x="38" y="26"/>
                  </a:cxn>
                  <a:cxn ang="0">
                    <a:pos x="34" y="20"/>
                  </a:cxn>
                  <a:cxn ang="0">
                    <a:pos x="30" y="16"/>
                  </a:cxn>
                  <a:cxn ang="0">
                    <a:pos x="26" y="13"/>
                  </a:cxn>
                  <a:cxn ang="0">
                    <a:pos x="23" y="11"/>
                  </a:cxn>
                  <a:cxn ang="0">
                    <a:pos x="26" y="10"/>
                  </a:cxn>
                  <a:cxn ang="0">
                    <a:pos x="30" y="10"/>
                  </a:cxn>
                  <a:cxn ang="0">
                    <a:pos x="34" y="9"/>
                  </a:cxn>
                  <a:cxn ang="0">
                    <a:pos x="38" y="9"/>
                  </a:cxn>
                  <a:cxn ang="0">
                    <a:pos x="40" y="8"/>
                  </a:cxn>
                  <a:cxn ang="0">
                    <a:pos x="41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28" y="0"/>
                  </a:cxn>
                </a:cxnLst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6" name="Freeform 14"/>
              <p:cNvSpPr/>
              <p:nvPr userDrawn="1"/>
            </p:nvSpPr>
            <p:spPr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1" y="7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7" y="14"/>
                  </a:cxn>
                  <a:cxn ang="0">
                    <a:pos x="9" y="8"/>
                  </a:cxn>
                  <a:cxn ang="0">
                    <a:pos x="11" y="0"/>
                  </a:cxn>
                </a:cxnLst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1067" name="Group 15"/>
              <p:cNvGrpSpPr/>
              <p:nvPr userDrawn="1"/>
            </p:nvGrpSpPr>
            <p:grpSpPr>
              <a:xfrm rot="-10713554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/>
                <p:nvPr userDrawn="1"/>
              </p:nvSpPr>
              <p:spPr>
                <a:xfrm rot="4200091">
                  <a:off x="-242" y="1806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2" y="24"/>
                    </a:cxn>
                    <a:cxn ang="0">
                      <a:pos x="1" y="33"/>
                    </a:cxn>
                    <a:cxn ang="0">
                      <a:pos x="0" y="41"/>
                    </a:cxn>
                    <a:cxn ang="0">
                      <a:pos x="0" y="50"/>
                    </a:cxn>
                    <a:cxn ang="0">
                      <a:pos x="1" y="59"/>
                    </a:cxn>
                    <a:cxn ang="0">
                      <a:pos x="2" y="70"/>
                    </a:cxn>
                    <a:cxn ang="0">
                      <a:pos x="6" y="82"/>
                    </a:cxn>
                    <a:cxn ang="0">
                      <a:pos x="10" y="95"/>
                    </a:cxn>
                    <a:cxn ang="0">
                      <a:pos x="15" y="108"/>
                    </a:cxn>
                    <a:cxn ang="0">
                      <a:pos x="20" y="120"/>
                    </a:cxn>
                    <a:cxn ang="0">
                      <a:pos x="27" y="134"/>
                    </a:cxn>
                    <a:cxn ang="0">
                      <a:pos x="35" y="147"/>
                    </a:cxn>
                    <a:cxn ang="0">
                      <a:pos x="44" y="160"/>
                    </a:cxn>
                    <a:cxn ang="0">
                      <a:pos x="52" y="171"/>
                    </a:cxn>
                    <a:cxn ang="0">
                      <a:pos x="60" y="180"/>
                    </a:cxn>
                    <a:cxn ang="0">
                      <a:pos x="68" y="187"/>
                    </a:cxn>
                    <a:cxn ang="0">
                      <a:pos x="53" y="165"/>
                    </a:cxn>
                    <a:cxn ang="0">
                      <a:pos x="42" y="148"/>
                    </a:cxn>
                    <a:cxn ang="0">
                      <a:pos x="34" y="134"/>
                    </a:cxn>
                    <a:cxn ang="0">
                      <a:pos x="28" y="122"/>
                    </a:cxn>
                    <a:cxn ang="0">
                      <a:pos x="25" y="111"/>
                    </a:cxn>
                    <a:cxn ang="0">
                      <a:pos x="22" y="102"/>
                    </a:cxn>
                    <a:cxn ang="0">
                      <a:pos x="21" y="94"/>
                    </a:cxn>
                    <a:cxn ang="0">
                      <a:pos x="19" y="86"/>
                    </a:cxn>
                    <a:cxn ang="0">
                      <a:pos x="15" y="68"/>
                    </a:cxn>
                    <a:cxn ang="0">
                      <a:pos x="13" y="46"/>
                    </a:cxn>
                    <a:cxn ang="0">
                      <a:pos x="15" y="23"/>
                    </a:cxn>
                    <a:cxn ang="0">
                      <a:pos x="17" y="0"/>
                    </a:cxn>
                    <a:cxn ang="0">
                      <a:pos x="4" y="15"/>
                    </a:cxn>
                  </a:cxnLst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69" name="Freeform 17"/>
                <p:cNvSpPr/>
                <p:nvPr userDrawn="1"/>
              </p:nvSpPr>
              <p:spPr>
                <a:xfrm rot="4200091">
                  <a:off x="124" y="1760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" y="18"/>
                    </a:cxn>
                    <a:cxn ang="0">
                      <a:pos x="8" y="33"/>
                    </a:cxn>
                    <a:cxn ang="0">
                      <a:pos x="8" y="52"/>
                    </a:cxn>
                    <a:cxn ang="0">
                      <a:pos x="6" y="76"/>
                    </a:cxn>
                    <a:cxn ang="0">
                      <a:pos x="15" y="71"/>
                    </a:cxn>
                    <a:cxn ang="0">
                      <a:pos x="16" y="59"/>
                    </a:cxn>
                    <a:cxn ang="0">
                      <a:pos x="16" y="46"/>
                    </a:cxn>
                    <a:cxn ang="0">
                      <a:pos x="15" y="34"/>
                    </a:cxn>
                    <a:cxn ang="0">
                      <a:pos x="14" y="23"/>
                    </a:cxn>
                    <a:cxn ang="0">
                      <a:pos x="13" y="17"/>
                    </a:cxn>
                    <a:cxn ang="0">
                      <a:pos x="10" y="11"/>
                    </a:cxn>
                    <a:cxn ang="0">
                      <a:pos x="8" y="6"/>
                    </a:cxn>
                    <a:cxn ang="0">
                      <a:pos x="4" y="0"/>
                    </a:cxn>
                    <a:cxn ang="0">
                      <a:pos x="0" y="6"/>
                    </a:cxn>
                  </a:cxnLst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0" name="Freeform 18"/>
                <p:cNvSpPr/>
                <p:nvPr userDrawn="1"/>
              </p:nvSpPr>
              <p:spPr>
                <a:xfrm rot="4200091">
                  <a:off x="198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28" y="7"/>
                    </a:cxn>
                    <a:cxn ang="0">
                      <a:pos x="26" y="5"/>
                    </a:cxn>
                    <a:cxn ang="0">
                      <a:pos x="22" y="3"/>
                    </a:cxn>
                    <a:cxn ang="0">
                      <a:pos x="19" y="2"/>
                    </a:cxn>
                    <a:cxn ang="0">
                      <a:pos x="15" y="1"/>
                    </a:cxn>
                    <a:cxn ang="0">
                      <a:pos x="12" y="1"/>
                    </a:cxn>
                    <a:cxn ang="0">
                      <a:pos x="8" y="1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5" y="3"/>
                    </a:cxn>
                    <a:cxn ang="0">
                      <a:pos x="7" y="4"/>
                    </a:cxn>
                    <a:cxn ang="0">
                      <a:pos x="11" y="5"/>
                    </a:cxn>
                    <a:cxn ang="0">
                      <a:pos x="14" y="7"/>
                    </a:cxn>
                    <a:cxn ang="0">
                      <a:pos x="17" y="8"/>
                    </a:cxn>
                    <a:cxn ang="0">
                      <a:pos x="21" y="10"/>
                    </a:cxn>
                    <a:cxn ang="0">
                      <a:pos x="24" y="12"/>
                    </a:cxn>
                    <a:cxn ang="0">
                      <a:pos x="28" y="7"/>
                    </a:cxn>
                  </a:cxnLst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/>
            <p:nvPr/>
          </p:nvGrpSpPr>
          <p:grpSpPr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0" name="Freeform 2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1" name="Freeform 2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037" name="Group 23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7" name="Freeform 2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8" name="Freeform 2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038" name="Group 27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" name="Freeform 2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5" name="Freeform 3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039" name="Freeform 31"/>
            <p:cNvSpPr/>
            <p:nvPr/>
          </p:nvSpPr>
          <p:spPr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Freeform 32"/>
            <p:cNvSpPr/>
            <p:nvPr/>
          </p:nvSpPr>
          <p:spPr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"/>
                </a:cxn>
                <a:cxn ang="0">
                  <a:pos x="33" y="5"/>
                </a:cxn>
                <a:cxn ang="0">
                  <a:pos x="65" y="15"/>
                </a:cxn>
                <a:cxn ang="0">
                  <a:pos x="103" y="30"/>
                </a:cxn>
                <a:cxn ang="0">
                  <a:pos x="138" y="54"/>
                </a:cxn>
                <a:cxn ang="0">
                  <a:pos x="170" y="87"/>
                </a:cxn>
                <a:cxn ang="0">
                  <a:pos x="190" y="133"/>
                </a:cxn>
                <a:cxn ang="0">
                  <a:pos x="194" y="192"/>
                </a:cxn>
                <a:cxn ang="0">
                  <a:pos x="186" y="192"/>
                </a:cxn>
                <a:cxn ang="0">
                  <a:pos x="176" y="192"/>
                </a:cxn>
                <a:cxn ang="0">
                  <a:pos x="166" y="192"/>
                </a:cxn>
                <a:cxn ang="0">
                  <a:pos x="154" y="189"/>
                </a:cxn>
                <a:cxn ang="0">
                  <a:pos x="144" y="188"/>
                </a:cxn>
                <a:cxn ang="0">
                  <a:pos x="132" y="184"/>
                </a:cxn>
                <a:cxn ang="0">
                  <a:pos x="117" y="178"/>
                </a:cxn>
                <a:cxn ang="0">
                  <a:pos x="103" y="171"/>
                </a:cxn>
                <a:cxn ang="0">
                  <a:pos x="94" y="155"/>
                </a:cxn>
                <a:cxn ang="0">
                  <a:pos x="94" y="136"/>
                </a:cxn>
                <a:cxn ang="0">
                  <a:pos x="99" y="118"/>
                </a:cxn>
                <a:cxn ang="0">
                  <a:pos x="104" y="98"/>
                </a:cxn>
                <a:cxn ang="0">
                  <a:pos x="99" y="76"/>
                </a:cxn>
                <a:cxn ang="0">
                  <a:pos x="85" y="52"/>
                </a:cxn>
                <a:cxn ang="0">
                  <a:pos x="56" y="29"/>
                </a:cxn>
                <a:cxn ang="0">
                  <a:pos x="0" y="0"/>
                </a:cxn>
              </a:cxnLst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Freeform 33"/>
            <p:cNvSpPr/>
            <p:nvPr/>
          </p:nvSpPr>
          <p:spPr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" y="3"/>
                </a:cxn>
                <a:cxn ang="0">
                  <a:pos x="24" y="11"/>
                </a:cxn>
                <a:cxn ang="0">
                  <a:pos x="39" y="15"/>
                </a:cxn>
                <a:cxn ang="0">
                  <a:pos x="53" y="18"/>
                </a:cxn>
                <a:cxn ang="0">
                  <a:pos x="68" y="20"/>
                </a:cxn>
                <a:cxn ang="0">
                  <a:pos x="83" y="22"/>
                </a:cxn>
                <a:cxn ang="0">
                  <a:pos x="99" y="19"/>
                </a:cxn>
                <a:cxn ang="0">
                  <a:pos x="97" y="31"/>
                </a:cxn>
                <a:cxn ang="0">
                  <a:pos x="92" y="41"/>
                </a:cxn>
                <a:cxn ang="0">
                  <a:pos x="81" y="47"/>
                </a:cxn>
                <a:cxn ang="0">
                  <a:pos x="67" y="49"/>
                </a:cxn>
                <a:cxn ang="0">
                  <a:pos x="51" y="48"/>
                </a:cxn>
                <a:cxn ang="0">
                  <a:pos x="34" y="40"/>
                </a:cxn>
                <a:cxn ang="0">
                  <a:pos x="18" y="26"/>
                </a:cxn>
                <a:cxn ang="0">
                  <a:pos x="0" y="0"/>
                </a:cxn>
              </a:cxnLst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2" name="Freeform 34"/>
            <p:cNvSpPr/>
            <p:nvPr/>
          </p:nvSpPr>
          <p:spPr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3" name="Freeform 35"/>
            <p:cNvSpPr/>
            <p:nvPr/>
          </p:nvSpPr>
          <p:spPr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" name="Freeform 36"/>
            <p:cNvSpPr/>
            <p:nvPr/>
          </p:nvSpPr>
          <p:spPr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5" name="Freeform 37"/>
            <p:cNvSpPr/>
            <p:nvPr/>
          </p:nvSpPr>
          <p:spPr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6" name="Freeform 38"/>
            <p:cNvSpPr/>
            <p:nvPr/>
          </p:nvSpPr>
          <p:spPr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7" y="56"/>
                </a:cxn>
                <a:cxn ang="0">
                  <a:pos x="15" y="84"/>
                </a:cxn>
                <a:cxn ang="0">
                  <a:pos x="27" y="108"/>
                </a:cxn>
                <a:cxn ang="0">
                  <a:pos x="43" y="131"/>
                </a:cxn>
                <a:cxn ang="0">
                  <a:pos x="64" y="156"/>
                </a:cxn>
                <a:cxn ang="0">
                  <a:pos x="91" y="178"/>
                </a:cxn>
                <a:cxn ang="0">
                  <a:pos x="122" y="196"/>
                </a:cxn>
                <a:cxn ang="0">
                  <a:pos x="161" y="215"/>
                </a:cxn>
                <a:cxn ang="0">
                  <a:pos x="206" y="229"/>
                </a:cxn>
                <a:cxn ang="0">
                  <a:pos x="254" y="242"/>
                </a:cxn>
                <a:cxn ang="0">
                  <a:pos x="313" y="252"/>
                </a:cxn>
                <a:cxn ang="0">
                  <a:pos x="377" y="258"/>
                </a:cxn>
                <a:cxn ang="0">
                  <a:pos x="451" y="262"/>
                </a:cxn>
                <a:cxn ang="0">
                  <a:pos x="527" y="261"/>
                </a:cxn>
                <a:cxn ang="0">
                  <a:pos x="616" y="256"/>
                </a:cxn>
                <a:cxn ang="0">
                  <a:pos x="538" y="251"/>
                </a:cxn>
                <a:cxn ang="0">
                  <a:pos x="467" y="243"/>
                </a:cxn>
                <a:cxn ang="0">
                  <a:pos x="408" y="234"/>
                </a:cxn>
                <a:cxn ang="0">
                  <a:pos x="355" y="225"/>
                </a:cxn>
                <a:cxn ang="0">
                  <a:pos x="307" y="214"/>
                </a:cxn>
                <a:cxn ang="0">
                  <a:pos x="269" y="201"/>
                </a:cxn>
                <a:cxn ang="0">
                  <a:pos x="233" y="187"/>
                </a:cxn>
                <a:cxn ang="0">
                  <a:pos x="201" y="171"/>
                </a:cxn>
                <a:cxn ang="0">
                  <a:pos x="171" y="156"/>
                </a:cxn>
                <a:cxn ang="0">
                  <a:pos x="147" y="137"/>
                </a:cxn>
                <a:cxn ang="0">
                  <a:pos x="126" y="119"/>
                </a:cxn>
                <a:cxn ang="0">
                  <a:pos x="104" y="97"/>
                </a:cxn>
                <a:cxn ang="0">
                  <a:pos x="79" y="75"/>
                </a:cxn>
                <a:cxn ang="0">
                  <a:pos x="55" y="53"/>
                </a:cxn>
                <a:cxn ang="0">
                  <a:pos x="28" y="27"/>
                </a:cxn>
                <a:cxn ang="0">
                  <a:pos x="0" y="0"/>
                </a:cxn>
              </a:cxnLst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7" name="Freeform 39"/>
            <p:cNvSpPr/>
            <p:nvPr/>
          </p:nvSpPr>
          <p:spPr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303" y="123"/>
                </a:cxn>
                <a:cxn ang="0">
                  <a:pos x="294" y="122"/>
                </a:cxn>
                <a:cxn ang="0">
                  <a:pos x="261" y="120"/>
                </a:cxn>
                <a:cxn ang="0">
                  <a:pos x="218" y="116"/>
                </a:cxn>
                <a:cxn ang="0">
                  <a:pos x="167" y="114"/>
                </a:cxn>
                <a:cxn ang="0">
                  <a:pos x="110" y="111"/>
                </a:cxn>
                <a:cxn ang="0">
                  <a:pos x="62" y="112"/>
                </a:cxn>
                <a:cxn ang="0">
                  <a:pos x="22" y="117"/>
                </a:cxn>
                <a:cxn ang="0">
                  <a:pos x="0" y="125"/>
                </a:cxn>
                <a:cxn ang="0">
                  <a:pos x="9" y="112"/>
                </a:cxn>
                <a:cxn ang="0">
                  <a:pos x="20" y="101"/>
                </a:cxn>
                <a:cxn ang="0">
                  <a:pos x="40" y="94"/>
                </a:cxn>
                <a:cxn ang="0">
                  <a:pos x="62" y="87"/>
                </a:cxn>
                <a:cxn ang="0">
                  <a:pos x="88" y="82"/>
                </a:cxn>
                <a:cxn ang="0">
                  <a:pos x="114" y="81"/>
                </a:cxn>
                <a:cxn ang="0">
                  <a:pos x="143" y="81"/>
                </a:cxn>
                <a:cxn ang="0">
                  <a:pos x="176" y="85"/>
                </a:cxn>
                <a:cxn ang="0">
                  <a:pos x="178" y="81"/>
                </a:cxn>
                <a:cxn ang="0">
                  <a:pos x="171" y="65"/>
                </a:cxn>
                <a:cxn ang="0">
                  <a:pos x="163" y="44"/>
                </a:cxn>
                <a:cxn ang="0">
                  <a:pos x="160" y="33"/>
                </a:cxn>
                <a:cxn ang="0">
                  <a:pos x="154" y="33"/>
                </a:cxn>
                <a:cxn ang="0">
                  <a:pos x="148" y="32"/>
                </a:cxn>
                <a:cxn ang="0">
                  <a:pos x="143" y="29"/>
                </a:cxn>
                <a:cxn ang="0">
                  <a:pos x="140" y="26"/>
                </a:cxn>
                <a:cxn ang="0">
                  <a:pos x="140" y="22"/>
                </a:cxn>
                <a:cxn ang="0">
                  <a:pos x="143" y="17"/>
                </a:cxn>
                <a:cxn ang="0">
                  <a:pos x="162" y="8"/>
                </a:cxn>
                <a:cxn ang="0">
                  <a:pos x="189" y="0"/>
                </a:cxn>
              </a:cxnLst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8" name="Freeform 40"/>
            <p:cNvSpPr/>
            <p:nvPr/>
          </p:nvSpPr>
          <p:spPr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"/>
                </a:cxn>
                <a:cxn ang="0">
                  <a:pos x="43" y="5"/>
                </a:cxn>
                <a:cxn ang="0">
                  <a:pos x="90" y="12"/>
                </a:cxn>
                <a:cxn ang="0">
                  <a:pos x="142" y="27"/>
                </a:cxn>
                <a:cxn ang="0">
                  <a:pos x="192" y="47"/>
                </a:cxn>
                <a:cxn ang="0">
                  <a:pos x="235" y="77"/>
                </a:cxn>
                <a:cxn ang="0">
                  <a:pos x="262" y="117"/>
                </a:cxn>
                <a:cxn ang="0">
                  <a:pos x="267" y="168"/>
                </a:cxn>
                <a:cxn ang="0">
                  <a:pos x="259" y="168"/>
                </a:cxn>
                <a:cxn ang="0">
                  <a:pos x="244" y="168"/>
                </a:cxn>
                <a:cxn ang="0">
                  <a:pos x="228" y="168"/>
                </a:cxn>
                <a:cxn ang="0">
                  <a:pos x="213" y="166"/>
                </a:cxn>
                <a:cxn ang="0">
                  <a:pos x="198" y="165"/>
                </a:cxn>
                <a:cxn ang="0">
                  <a:pos x="182" y="162"/>
                </a:cxn>
                <a:cxn ang="0">
                  <a:pos x="162" y="157"/>
                </a:cxn>
                <a:cxn ang="0">
                  <a:pos x="142" y="151"/>
                </a:cxn>
                <a:cxn ang="0">
                  <a:pos x="129" y="135"/>
                </a:cxn>
                <a:cxn ang="0">
                  <a:pos x="129" y="120"/>
                </a:cxn>
                <a:cxn ang="0">
                  <a:pos x="138" y="104"/>
                </a:cxn>
                <a:cxn ang="0">
                  <a:pos x="146" y="86"/>
                </a:cxn>
                <a:cxn ang="0">
                  <a:pos x="138" y="68"/>
                </a:cxn>
                <a:cxn ang="0">
                  <a:pos x="119" y="46"/>
                </a:cxn>
                <a:cxn ang="0">
                  <a:pos x="77" y="26"/>
                </a:cxn>
                <a:cxn ang="0">
                  <a:pos x="0" y="0"/>
                </a:cxn>
              </a:cxnLst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9" name="Freeform 41"/>
            <p:cNvSpPr/>
            <p:nvPr/>
          </p:nvSpPr>
          <p:spPr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9" y="41"/>
                </a:cxn>
                <a:cxn ang="0">
                  <a:pos x="36" y="68"/>
                </a:cxn>
                <a:cxn ang="0">
                  <a:pos x="27" y="88"/>
                </a:cxn>
                <a:cxn ang="0">
                  <a:pos x="0" y="103"/>
                </a:cxn>
                <a:cxn ang="0">
                  <a:pos x="30" y="97"/>
                </a:cxn>
                <a:cxn ang="0">
                  <a:pos x="57" y="89"/>
                </a:cxn>
                <a:cxn ang="0">
                  <a:pos x="78" y="75"/>
                </a:cxn>
                <a:cxn ang="0">
                  <a:pos x="98" y="63"/>
                </a:cxn>
                <a:cxn ang="0">
                  <a:pos x="111" y="47"/>
                </a:cxn>
                <a:cxn ang="0">
                  <a:pos x="113" y="33"/>
                </a:cxn>
                <a:cxn ang="0">
                  <a:pos x="104" y="15"/>
                </a:cxn>
                <a:cxn ang="0">
                  <a:pos x="77" y="0"/>
                </a:cxn>
              </a:cxnLst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0" name="Freeform 42"/>
            <p:cNvSpPr/>
            <p:nvPr/>
          </p:nvSpPr>
          <p:spPr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5" y="3"/>
                </a:cxn>
                <a:cxn ang="0">
                  <a:pos x="31" y="8"/>
                </a:cxn>
                <a:cxn ang="0">
                  <a:pos x="49" y="12"/>
                </a:cxn>
                <a:cxn ang="0">
                  <a:pos x="69" y="15"/>
                </a:cxn>
                <a:cxn ang="0">
                  <a:pos x="91" y="17"/>
                </a:cxn>
                <a:cxn ang="0">
                  <a:pos x="108" y="18"/>
                </a:cxn>
                <a:cxn ang="0">
                  <a:pos x="128" y="16"/>
                </a:cxn>
                <a:cxn ang="0">
                  <a:pos x="127" y="28"/>
                </a:cxn>
                <a:cxn ang="0">
                  <a:pos x="119" y="36"/>
                </a:cxn>
                <a:cxn ang="0">
                  <a:pos x="105" y="41"/>
                </a:cxn>
                <a:cxn ang="0">
                  <a:pos x="87" y="43"/>
                </a:cxn>
                <a:cxn ang="0">
                  <a:pos x="65" y="42"/>
                </a:cxn>
                <a:cxn ang="0">
                  <a:pos x="44" y="35"/>
                </a:cxn>
                <a:cxn ang="0">
                  <a:pos x="23" y="23"/>
                </a:cxn>
                <a:cxn ang="0">
                  <a:pos x="0" y="0"/>
                </a:cxn>
              </a:cxnLst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1" name="Freeform 43"/>
            <p:cNvSpPr/>
            <p:nvPr/>
          </p:nvSpPr>
          <p:spPr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2" name="Freeform 44"/>
            <p:cNvSpPr/>
            <p:nvPr/>
          </p:nvSpPr>
          <p:spPr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40" y="404"/>
                </a:cxn>
                <a:cxn ang="0">
                  <a:pos x="15" y="373"/>
                </a:cxn>
                <a:cxn ang="0">
                  <a:pos x="0" y="316"/>
                </a:cxn>
                <a:cxn ang="0">
                  <a:pos x="9" y="243"/>
                </a:cxn>
                <a:cxn ang="0">
                  <a:pos x="62" y="166"/>
                </a:cxn>
                <a:cxn ang="0">
                  <a:pos x="169" y="93"/>
                </a:cxn>
                <a:cxn ang="0">
                  <a:pos x="349" y="34"/>
                </a:cxn>
                <a:cxn ang="0">
                  <a:pos x="606" y="2"/>
                </a:cxn>
                <a:cxn ang="0">
                  <a:pos x="934" y="9"/>
                </a:cxn>
                <a:cxn ang="0">
                  <a:pos x="1188" y="74"/>
                </a:cxn>
                <a:cxn ang="0">
                  <a:pos x="1360" y="180"/>
                </a:cxn>
                <a:cxn ang="0">
                  <a:pos x="1450" y="311"/>
                </a:cxn>
                <a:cxn ang="0">
                  <a:pos x="1461" y="447"/>
                </a:cxn>
                <a:cxn ang="0">
                  <a:pos x="1391" y="574"/>
                </a:cxn>
                <a:cxn ang="0">
                  <a:pos x="1245" y="672"/>
                </a:cxn>
                <a:cxn ang="0">
                  <a:pos x="1024" y="725"/>
                </a:cxn>
                <a:cxn ang="0">
                  <a:pos x="955" y="720"/>
                </a:cxn>
                <a:cxn ang="0">
                  <a:pos x="1083" y="675"/>
                </a:cxn>
                <a:cxn ang="0">
                  <a:pos x="1183" y="594"/>
                </a:cxn>
                <a:cxn ang="0">
                  <a:pos x="1251" y="496"/>
                </a:cxn>
                <a:cxn ang="0">
                  <a:pos x="1276" y="388"/>
                </a:cxn>
                <a:cxn ang="0">
                  <a:pos x="1261" y="282"/>
                </a:cxn>
                <a:cxn ang="0">
                  <a:pos x="1190" y="190"/>
                </a:cxn>
                <a:cxn ang="0">
                  <a:pos x="1063" y="122"/>
                </a:cxn>
                <a:cxn ang="0">
                  <a:pos x="838" y="81"/>
                </a:cxn>
                <a:cxn ang="0">
                  <a:pos x="604" y="67"/>
                </a:cxn>
                <a:cxn ang="0">
                  <a:pos x="428" y="77"/>
                </a:cxn>
                <a:cxn ang="0">
                  <a:pos x="297" y="110"/>
                </a:cxn>
                <a:cxn ang="0">
                  <a:pos x="205" y="163"/>
                </a:cxn>
                <a:cxn ang="0">
                  <a:pos x="140" y="225"/>
                </a:cxn>
                <a:cxn ang="0">
                  <a:pos x="98" y="297"/>
                </a:cxn>
                <a:cxn ang="0">
                  <a:pos x="69" y="370"/>
                </a:cxn>
              </a:cxnLst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48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Rectangl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348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2"/>
          <p:cNvGrpSpPr/>
          <p:nvPr/>
        </p:nvGrpSpPr>
        <p:grpSpPr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88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7" name="Group 6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86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7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8" name="Group 9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8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9" name="Group 12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8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en-US" sz="4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en-US" sz="4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1" name="Group 16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80" name="Freeform 18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81" name="Freeform 19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85" name="Group 20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78" name="Freeform 21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165"/>
                      </a:cxn>
                      <a:cxn ang="0">
                        <a:pos x="252" y="55"/>
                      </a:cxn>
                      <a:cxn ang="0">
                        <a:pos x="518" y="8"/>
                      </a:cxn>
                      <a:cxn ang="0">
                        <a:pos x="798" y="8"/>
                      </a:cxn>
                      <a:cxn ang="0">
                        <a:pos x="792" y="34"/>
                      </a:cxn>
                      <a:cxn ang="0">
                        <a:pos x="514" y="34"/>
                      </a:cxn>
                      <a:cxn ang="0">
                        <a:pos x="191" y="95"/>
                      </a:cxn>
                      <a:cxn ang="0">
                        <a:pos x="0" y="165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79" name="Freeform 22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81" y="19"/>
                      </a:cxn>
                      <a:cxn ang="0">
                        <a:pos x="193" y="65"/>
                      </a:cxn>
                      <a:cxn ang="0">
                        <a:pos x="269" y="141"/>
                      </a:cxn>
                      <a:cxn ang="0">
                        <a:pos x="293" y="199"/>
                      </a:cxn>
                      <a:cxn ang="0">
                        <a:pos x="282" y="257"/>
                      </a:cxn>
                      <a:cxn ang="0">
                        <a:pos x="265" y="207"/>
                      </a:cxn>
                      <a:cxn ang="0">
                        <a:pos x="232" y="149"/>
                      </a:cxn>
                      <a:cxn ang="0">
                        <a:pos x="185" y="97"/>
                      </a:cxn>
                      <a:cxn ang="0">
                        <a:pos x="97" y="50"/>
                      </a:cxn>
                      <a:cxn ang="0">
                        <a:pos x="0" y="25"/>
                      </a:cxn>
                      <a:cxn ang="0">
                        <a:pos x="1" y="3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86" name="Group 23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76" name="Freeform 24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110"/>
                      </a:cxn>
                      <a:cxn ang="0">
                        <a:pos x="221" y="37"/>
                      </a:cxn>
                      <a:cxn ang="0">
                        <a:pos x="454" y="5"/>
                      </a:cxn>
                      <a:cxn ang="0">
                        <a:pos x="699" y="5"/>
                      </a:cxn>
                      <a:cxn ang="0">
                        <a:pos x="695" y="22"/>
                      </a:cxn>
                      <a:cxn ang="0">
                        <a:pos x="450" y="22"/>
                      </a:cxn>
                      <a:cxn ang="0">
                        <a:pos x="167" y="64"/>
                      </a:cxn>
                      <a:cxn ang="0">
                        <a:pos x="0" y="110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77" name="Freeform 25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1" y="12"/>
                      </a:cxn>
                      <a:cxn ang="0">
                        <a:pos x="169" y="43"/>
                      </a:cxn>
                      <a:cxn ang="0">
                        <a:pos x="236" y="94"/>
                      </a:cxn>
                      <a:cxn ang="0">
                        <a:pos x="257" y="132"/>
                      </a:cxn>
                      <a:cxn ang="0">
                        <a:pos x="247" y="172"/>
                      </a:cxn>
                      <a:cxn ang="0">
                        <a:pos x="232" y="138"/>
                      </a:cxn>
                      <a:cxn ang="0">
                        <a:pos x="203" y="99"/>
                      </a:cxn>
                      <a:cxn ang="0">
                        <a:pos x="162" y="64"/>
                      </a:cxn>
                      <a:cxn ang="0">
                        <a:pos x="85" y="33"/>
                      </a:cxn>
                      <a:cxn ang="0">
                        <a:pos x="0" y="17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87" name="Group 26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74" name="Freeform 27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148"/>
                      </a:cxn>
                      <a:cxn ang="0">
                        <a:pos x="199" y="49"/>
                      </a:cxn>
                      <a:cxn ang="0">
                        <a:pos x="409" y="7"/>
                      </a:cxn>
                      <a:cxn ang="0">
                        <a:pos x="630" y="7"/>
                      </a:cxn>
                      <a:cxn ang="0">
                        <a:pos x="626" y="30"/>
                      </a:cxn>
                      <a:cxn ang="0">
                        <a:pos x="406" y="30"/>
                      </a:cxn>
                      <a:cxn ang="0">
                        <a:pos x="151" y="86"/>
                      </a:cxn>
                      <a:cxn ang="0">
                        <a:pos x="0" y="148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75" name="Freeform 28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4" y="17"/>
                      </a:cxn>
                      <a:cxn ang="0">
                        <a:pos x="153" y="59"/>
                      </a:cxn>
                      <a:cxn ang="0">
                        <a:pos x="213" y="127"/>
                      </a:cxn>
                      <a:cxn ang="0">
                        <a:pos x="232" y="179"/>
                      </a:cxn>
                      <a:cxn ang="0">
                        <a:pos x="223" y="231"/>
                      </a:cxn>
                      <a:cxn ang="0">
                        <a:pos x="210" y="186"/>
                      </a:cxn>
                      <a:cxn ang="0">
                        <a:pos x="183" y="134"/>
                      </a:cxn>
                      <a:cxn ang="0">
                        <a:pos x="147" y="87"/>
                      </a:cxn>
                      <a:cxn ang="0">
                        <a:pos x="77" y="45"/>
                      </a:cxn>
                      <a:cxn ang="0">
                        <a:pos x="0" y="23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88" name="Group 29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72" name="Freeform 30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56" y="40"/>
                      </a:cxn>
                      <a:cxn ang="0">
                        <a:pos x="320" y="6"/>
                      </a:cxn>
                      <a:cxn ang="0">
                        <a:pos x="492" y="6"/>
                      </a:cxn>
                      <a:cxn ang="0">
                        <a:pos x="490" y="25"/>
                      </a:cxn>
                      <a:cxn ang="0">
                        <a:pos x="317" y="25"/>
                      </a:cxn>
                      <a:cxn ang="0">
                        <a:pos x="117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73" name="Freeform 31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0" y="14"/>
                      </a:cxn>
                      <a:cxn ang="0">
                        <a:pos x="120" y="48"/>
                      </a:cxn>
                      <a:cxn ang="0">
                        <a:pos x="167" y="102"/>
                      </a:cxn>
                      <a:cxn ang="0">
                        <a:pos x="182" y="143"/>
                      </a:cxn>
                      <a:cxn ang="0">
                        <a:pos x="175" y="186"/>
                      </a:cxn>
                      <a:cxn ang="0">
                        <a:pos x="164" y="150"/>
                      </a:cxn>
                      <a:cxn ang="0">
                        <a:pos x="144" y="108"/>
                      </a:cxn>
                      <a:cxn ang="0">
                        <a:pos x="114" y="70"/>
                      </a:cxn>
                      <a:cxn ang="0">
                        <a:pos x="60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89" name="Group 32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70" name="Freeform 33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41"/>
                      </a:cxn>
                      <a:cxn ang="0">
                        <a:pos x="116" y="14"/>
                      </a:cxn>
                      <a:cxn ang="0">
                        <a:pos x="240" y="2"/>
                      </a:cxn>
                      <a:cxn ang="0">
                        <a:pos x="369" y="2"/>
                      </a:cxn>
                      <a:cxn ang="0">
                        <a:pos x="367" y="9"/>
                      </a:cxn>
                      <a:cxn ang="0">
                        <a:pos x="238" y="9"/>
                      </a:cxn>
                      <a:cxn ang="0">
                        <a:pos x="88" y="24"/>
                      </a:cxn>
                      <a:cxn ang="0">
                        <a:pos x="0" y="41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71" name="Freeform 34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8" y="4"/>
                      </a:cxn>
                      <a:cxn ang="0">
                        <a:pos x="90" y="16"/>
                      </a:cxn>
                      <a:cxn ang="0">
                        <a:pos x="125" y="35"/>
                      </a:cxn>
                      <a:cxn ang="0">
                        <a:pos x="136" y="49"/>
                      </a:cxn>
                      <a:cxn ang="0">
                        <a:pos x="131" y="64"/>
                      </a:cxn>
                      <a:cxn ang="0">
                        <a:pos x="123" y="52"/>
                      </a:cxn>
                      <a:cxn ang="0">
                        <a:pos x="107" y="37"/>
                      </a:cxn>
                      <a:cxn ang="0">
                        <a:pos x="86" y="24"/>
                      </a:cxn>
                      <a:cxn ang="0">
                        <a:pos x="45" y="13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0" name="Group 35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68" name="Freeform 36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9" name="Freeform 37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1" name="Group 38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66" name="Freeform 39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7" name="Freeform 40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2" name="Group 41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64" name="Freeform 42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165"/>
                      </a:cxn>
                      <a:cxn ang="0">
                        <a:pos x="252" y="55"/>
                      </a:cxn>
                      <a:cxn ang="0">
                        <a:pos x="518" y="8"/>
                      </a:cxn>
                      <a:cxn ang="0">
                        <a:pos x="798" y="8"/>
                      </a:cxn>
                      <a:cxn ang="0">
                        <a:pos x="792" y="34"/>
                      </a:cxn>
                      <a:cxn ang="0">
                        <a:pos x="514" y="34"/>
                      </a:cxn>
                      <a:cxn ang="0">
                        <a:pos x="191" y="95"/>
                      </a:cxn>
                      <a:cxn ang="0">
                        <a:pos x="0" y="165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5" name="Freeform 43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81" y="19"/>
                      </a:cxn>
                      <a:cxn ang="0">
                        <a:pos x="193" y="65"/>
                      </a:cxn>
                      <a:cxn ang="0">
                        <a:pos x="269" y="141"/>
                      </a:cxn>
                      <a:cxn ang="0">
                        <a:pos x="293" y="199"/>
                      </a:cxn>
                      <a:cxn ang="0">
                        <a:pos x="282" y="257"/>
                      </a:cxn>
                      <a:cxn ang="0">
                        <a:pos x="265" y="207"/>
                      </a:cxn>
                      <a:cxn ang="0">
                        <a:pos x="232" y="149"/>
                      </a:cxn>
                      <a:cxn ang="0">
                        <a:pos x="185" y="97"/>
                      </a:cxn>
                      <a:cxn ang="0">
                        <a:pos x="97" y="50"/>
                      </a:cxn>
                      <a:cxn ang="0">
                        <a:pos x="0" y="25"/>
                      </a:cxn>
                      <a:cxn ang="0">
                        <a:pos x="1" y="3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3" name="Group 44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62" name="Freeform 45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110"/>
                      </a:cxn>
                      <a:cxn ang="0">
                        <a:pos x="221" y="37"/>
                      </a:cxn>
                      <a:cxn ang="0">
                        <a:pos x="454" y="5"/>
                      </a:cxn>
                      <a:cxn ang="0">
                        <a:pos x="699" y="5"/>
                      </a:cxn>
                      <a:cxn ang="0">
                        <a:pos x="695" y="22"/>
                      </a:cxn>
                      <a:cxn ang="0">
                        <a:pos x="450" y="22"/>
                      </a:cxn>
                      <a:cxn ang="0">
                        <a:pos x="167" y="64"/>
                      </a:cxn>
                      <a:cxn ang="0">
                        <a:pos x="0" y="110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3" name="Freeform 46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1" y="12"/>
                      </a:cxn>
                      <a:cxn ang="0">
                        <a:pos x="169" y="43"/>
                      </a:cxn>
                      <a:cxn ang="0">
                        <a:pos x="236" y="94"/>
                      </a:cxn>
                      <a:cxn ang="0">
                        <a:pos x="257" y="132"/>
                      </a:cxn>
                      <a:cxn ang="0">
                        <a:pos x="247" y="172"/>
                      </a:cxn>
                      <a:cxn ang="0">
                        <a:pos x="232" y="138"/>
                      </a:cxn>
                      <a:cxn ang="0">
                        <a:pos x="203" y="99"/>
                      </a:cxn>
                      <a:cxn ang="0">
                        <a:pos x="162" y="64"/>
                      </a:cxn>
                      <a:cxn ang="0">
                        <a:pos x="85" y="33"/>
                      </a:cxn>
                      <a:cxn ang="0">
                        <a:pos x="0" y="17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4" name="Group 47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60" name="Freeform 48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148"/>
                      </a:cxn>
                      <a:cxn ang="0">
                        <a:pos x="199" y="49"/>
                      </a:cxn>
                      <a:cxn ang="0">
                        <a:pos x="409" y="7"/>
                      </a:cxn>
                      <a:cxn ang="0">
                        <a:pos x="630" y="7"/>
                      </a:cxn>
                      <a:cxn ang="0">
                        <a:pos x="626" y="30"/>
                      </a:cxn>
                      <a:cxn ang="0">
                        <a:pos x="406" y="30"/>
                      </a:cxn>
                      <a:cxn ang="0">
                        <a:pos x="151" y="86"/>
                      </a:cxn>
                      <a:cxn ang="0">
                        <a:pos x="0" y="148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1" name="Freeform 49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4" y="17"/>
                      </a:cxn>
                      <a:cxn ang="0">
                        <a:pos x="153" y="59"/>
                      </a:cxn>
                      <a:cxn ang="0">
                        <a:pos x="213" y="127"/>
                      </a:cxn>
                      <a:cxn ang="0">
                        <a:pos x="232" y="179"/>
                      </a:cxn>
                      <a:cxn ang="0">
                        <a:pos x="223" y="231"/>
                      </a:cxn>
                      <a:cxn ang="0">
                        <a:pos x="210" y="186"/>
                      </a:cxn>
                      <a:cxn ang="0">
                        <a:pos x="183" y="134"/>
                      </a:cxn>
                      <a:cxn ang="0">
                        <a:pos x="147" y="87"/>
                      </a:cxn>
                      <a:cxn ang="0">
                        <a:pos x="77" y="45"/>
                      </a:cxn>
                      <a:cxn ang="0">
                        <a:pos x="0" y="23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5" name="Group 50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8" name="Freeform 51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56" y="40"/>
                      </a:cxn>
                      <a:cxn ang="0">
                        <a:pos x="320" y="6"/>
                      </a:cxn>
                      <a:cxn ang="0">
                        <a:pos x="492" y="6"/>
                      </a:cxn>
                      <a:cxn ang="0">
                        <a:pos x="490" y="25"/>
                      </a:cxn>
                      <a:cxn ang="0">
                        <a:pos x="317" y="25"/>
                      </a:cxn>
                      <a:cxn ang="0">
                        <a:pos x="117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59" name="Freeform 52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0" y="14"/>
                      </a:cxn>
                      <a:cxn ang="0">
                        <a:pos x="120" y="48"/>
                      </a:cxn>
                      <a:cxn ang="0">
                        <a:pos x="167" y="102"/>
                      </a:cxn>
                      <a:cxn ang="0">
                        <a:pos x="182" y="143"/>
                      </a:cxn>
                      <a:cxn ang="0">
                        <a:pos x="175" y="186"/>
                      </a:cxn>
                      <a:cxn ang="0">
                        <a:pos x="164" y="150"/>
                      </a:cxn>
                      <a:cxn ang="0">
                        <a:pos x="144" y="108"/>
                      </a:cxn>
                      <a:cxn ang="0">
                        <a:pos x="114" y="70"/>
                      </a:cxn>
                      <a:cxn ang="0">
                        <a:pos x="60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6" name="Group 53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6" name="Freeform 54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41"/>
                      </a:cxn>
                      <a:cxn ang="0">
                        <a:pos x="116" y="14"/>
                      </a:cxn>
                      <a:cxn ang="0">
                        <a:pos x="240" y="2"/>
                      </a:cxn>
                      <a:cxn ang="0">
                        <a:pos x="369" y="2"/>
                      </a:cxn>
                      <a:cxn ang="0">
                        <a:pos x="367" y="9"/>
                      </a:cxn>
                      <a:cxn ang="0">
                        <a:pos x="238" y="9"/>
                      </a:cxn>
                      <a:cxn ang="0">
                        <a:pos x="88" y="24"/>
                      </a:cxn>
                      <a:cxn ang="0">
                        <a:pos x="0" y="41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57" name="Freeform 55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8" y="4"/>
                      </a:cxn>
                      <a:cxn ang="0">
                        <a:pos x="90" y="16"/>
                      </a:cxn>
                      <a:cxn ang="0">
                        <a:pos x="125" y="35"/>
                      </a:cxn>
                      <a:cxn ang="0">
                        <a:pos x="136" y="49"/>
                      </a:cxn>
                      <a:cxn ang="0">
                        <a:pos x="131" y="64"/>
                      </a:cxn>
                      <a:cxn ang="0">
                        <a:pos x="123" y="52"/>
                      </a:cxn>
                      <a:cxn ang="0">
                        <a:pos x="107" y="37"/>
                      </a:cxn>
                      <a:cxn ang="0">
                        <a:pos x="86" y="24"/>
                      </a:cxn>
                      <a:cxn ang="0">
                        <a:pos x="45" y="13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7" name="Group 56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4" name="Freeform 57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55" name="Freeform 58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8" name="Group 59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2" name="Freeform 60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53" name="Freeform 61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9" name="Group 62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0" name="Freeform 63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" y="1"/>
                      </a:cxn>
                      <a:cxn ang="0">
                        <a:pos x="10" y="0"/>
                      </a:cxn>
                      <a:cxn ang="0">
                        <a:pos x="15" y="0"/>
                      </a:cxn>
                      <a:cxn ang="0">
                        <a:pos x="15" y="1"/>
                      </a:cxn>
                      <a:cxn ang="0">
                        <a:pos x="10" y="1"/>
                      </a:cxn>
                      <a:cxn ang="0">
                        <a:pos x="4" y="1"/>
                      </a:cxn>
                      <a:cxn ang="0">
                        <a:pos x="0" y="2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51" name="Freeform 64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4" y="1"/>
                      </a:cxn>
                      <a:cxn ang="0">
                        <a:pos x="5" y="2"/>
                      </a:cxn>
                      <a:cxn ang="0">
                        <a:pos x="6" y="3"/>
                      </a:cxn>
                      <a:cxn ang="0">
                        <a:pos x="5" y="4"/>
                      </a:cxn>
                      <a:cxn ang="0">
                        <a:pos x="5" y="3"/>
                      </a:cxn>
                      <a:cxn ang="0">
                        <a:pos x="4" y="2"/>
                      </a:cxn>
                      <a:cxn ang="0">
                        <a:pos x="4" y="1"/>
                      </a:cxn>
                      <a:cxn ang="0">
                        <a:pos x="2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0" name="Group 65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48" name="Freeform 66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" y="1"/>
                      </a:cxn>
                      <a:cxn ang="0">
                        <a:pos x="10" y="0"/>
                      </a:cxn>
                      <a:cxn ang="0">
                        <a:pos x="16" y="0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1"/>
                      </a:cxn>
                      <a:cxn ang="0">
                        <a:pos x="0" y="2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49" name="Freeform 67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1"/>
                      </a:cxn>
                      <a:cxn ang="0">
                        <a:pos x="5" y="2"/>
                      </a:cxn>
                      <a:cxn ang="0">
                        <a:pos x="6" y="3"/>
                      </a:cxn>
                      <a:cxn ang="0">
                        <a:pos x="6" y="4"/>
                      </a:cxn>
                      <a:cxn ang="0">
                        <a:pos x="5" y="3"/>
                      </a:cxn>
                      <a:cxn ang="0">
                        <a:pos x="5" y="2"/>
                      </a:cxn>
                      <a:cxn ang="0">
                        <a:pos x="4" y="1"/>
                      </a:cxn>
                      <a:cxn ang="0">
                        <a:pos x="2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1" name="Group 68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46" name="Freeform 69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56" y="13"/>
                      </a:cxn>
                      <a:cxn ang="0">
                        <a:pos x="115" y="2"/>
                      </a:cxn>
                      <a:cxn ang="0">
                        <a:pos x="178" y="2"/>
                      </a:cxn>
                      <a:cxn ang="0">
                        <a:pos x="177" y="8"/>
                      </a:cxn>
                      <a:cxn ang="0">
                        <a:pos x="115" y="8"/>
                      </a:cxn>
                      <a:cxn ang="0">
                        <a:pos x="43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47" name="Freeform 70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4"/>
                      </a:cxn>
                      <a:cxn ang="0">
                        <a:pos x="43" y="15"/>
                      </a:cxn>
                      <a:cxn ang="0">
                        <a:pos x="60" y="34"/>
                      </a:cxn>
                      <a:cxn ang="0">
                        <a:pos x="65" y="47"/>
                      </a:cxn>
                      <a:cxn ang="0">
                        <a:pos x="63" y="62"/>
                      </a:cxn>
                      <a:cxn ang="0">
                        <a:pos x="59" y="49"/>
                      </a:cxn>
                      <a:cxn ang="0">
                        <a:pos x="52" y="35"/>
                      </a:cxn>
                      <a:cxn ang="0">
                        <a:pos x="41" y="23"/>
                      </a:cxn>
                      <a:cxn ang="0">
                        <a:pos x="22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2" name="Group 71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44" name="Freeform 72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50" y="13"/>
                      </a:cxn>
                      <a:cxn ang="0">
                        <a:pos x="104" y="2"/>
                      </a:cxn>
                      <a:cxn ang="0">
                        <a:pos x="159" y="2"/>
                      </a:cxn>
                      <a:cxn ang="0">
                        <a:pos x="159" y="8"/>
                      </a:cxn>
                      <a:cxn ang="0">
                        <a:pos x="103" y="8"/>
                      </a:cxn>
                      <a:cxn ang="0">
                        <a:pos x="38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45" name="Freeform 73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4"/>
                      </a:cxn>
                      <a:cxn ang="0">
                        <a:pos x="39" y="15"/>
                      </a:cxn>
                      <a:cxn ang="0">
                        <a:pos x="54" y="34"/>
                      </a:cxn>
                      <a:cxn ang="0">
                        <a:pos x="59" y="47"/>
                      </a:cxn>
                      <a:cxn ang="0">
                        <a:pos x="56" y="62"/>
                      </a:cxn>
                      <a:cxn ang="0">
                        <a:pos x="53" y="49"/>
                      </a:cxn>
                      <a:cxn ang="0">
                        <a:pos x="46" y="35"/>
                      </a:cxn>
                      <a:cxn ang="0">
                        <a:pos x="37" y="23"/>
                      </a:cxn>
                      <a:cxn ang="0">
                        <a:pos x="19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3" name="Group 74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42" name="Freeform 75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43" name="Freeform 76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4" name="Group 77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40" name="Freeform 78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41" name="Freeform 79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2105" name="Freeform 80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6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106" name="Freeform 81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chemeClr val="folHlink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grpSp>
              <p:nvGrpSpPr>
                <p:cNvPr id="2107" name="Group 82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8" name="Freeform 83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0" y="8"/>
                      </a:cxn>
                      <a:cxn ang="0">
                        <a:pos x="104" y="1"/>
                      </a:cxn>
                      <a:cxn ang="0">
                        <a:pos x="160" y="1"/>
                      </a:cxn>
                      <a:cxn ang="0">
                        <a:pos x="159" y="5"/>
                      </a:cxn>
                      <a:cxn ang="0">
                        <a:pos x="103" y="5"/>
                      </a:cxn>
                      <a:cxn ang="0">
                        <a:pos x="38" y="14"/>
                      </a:cxn>
                      <a:cxn ang="0">
                        <a:pos x="0" y="24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39" name="Freeform 84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3"/>
                      </a:cxn>
                      <a:cxn ang="0">
                        <a:pos x="39" y="10"/>
                      </a:cxn>
                      <a:cxn ang="0">
                        <a:pos x="54" y="21"/>
                      </a:cxn>
                      <a:cxn ang="0">
                        <a:pos x="59" y="30"/>
                      </a:cxn>
                      <a:cxn ang="0">
                        <a:pos x="56" y="38"/>
                      </a:cxn>
                      <a:cxn ang="0">
                        <a:pos x="53" y="31"/>
                      </a:cxn>
                      <a:cxn ang="0">
                        <a:pos x="46" y="22"/>
                      </a:cxn>
                      <a:cxn ang="0">
                        <a:pos x="37" y="14"/>
                      </a:cxn>
                      <a:cxn ang="0">
                        <a:pos x="19" y="7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8" name="Group 85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6" name="Freeform 86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65" y="26"/>
                      </a:cxn>
                      <a:cxn ang="0">
                        <a:pos x="134" y="4"/>
                      </a:cxn>
                      <a:cxn ang="0">
                        <a:pos x="206" y="4"/>
                      </a:cxn>
                      <a:cxn ang="0">
                        <a:pos x="205" y="16"/>
                      </a:cxn>
                      <a:cxn ang="0">
                        <a:pos x="133" y="16"/>
                      </a:cxn>
                      <a:cxn ang="0">
                        <a:pos x="49" y="45"/>
                      </a:cxn>
                      <a:cxn ang="0">
                        <a:pos x="0" y="78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37" name="Freeform 87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1" y="9"/>
                      </a:cxn>
                      <a:cxn ang="0">
                        <a:pos x="50" y="30"/>
                      </a:cxn>
                      <a:cxn ang="0">
                        <a:pos x="69" y="66"/>
                      </a:cxn>
                      <a:cxn ang="0">
                        <a:pos x="76" y="93"/>
                      </a:cxn>
                      <a:cxn ang="0">
                        <a:pos x="73" y="120"/>
                      </a:cxn>
                      <a:cxn ang="0">
                        <a:pos x="68" y="97"/>
                      </a:cxn>
                      <a:cxn ang="0">
                        <a:pos x="60" y="70"/>
                      </a:cxn>
                      <a:cxn ang="0">
                        <a:pos x="48" y="45"/>
                      </a:cxn>
                      <a:cxn ang="0">
                        <a:pos x="25" y="23"/>
                      </a:cxn>
                      <a:cxn ang="0">
                        <a:pos x="0" y="12"/>
                      </a:cxn>
                      <a:cxn ang="0">
                        <a:pos x="0" y="1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9" name="Group 88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4" name="Freeform 89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7" y="1"/>
                      </a:cxn>
                      <a:cxn ang="0">
                        <a:pos x="75" y="0"/>
                      </a:cxn>
                      <a:cxn ang="0">
                        <a:pos x="116" y="0"/>
                      </a:cxn>
                      <a:cxn ang="0">
                        <a:pos x="115" y="1"/>
                      </a:cxn>
                      <a:cxn ang="0">
                        <a:pos x="75" y="1"/>
                      </a:cxn>
                      <a:cxn ang="0">
                        <a:pos x="28" y="2"/>
                      </a:cxn>
                      <a:cxn ang="0">
                        <a:pos x="0" y="3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35" name="Freeform 90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0"/>
                      </a:cxn>
                      <a:cxn ang="0">
                        <a:pos x="28" y="1"/>
                      </a:cxn>
                      <a:cxn ang="0">
                        <a:pos x="39" y="2"/>
                      </a:cxn>
                      <a:cxn ang="0">
                        <a:pos x="43" y="3"/>
                      </a:cxn>
                      <a:cxn ang="0">
                        <a:pos x="41" y="4"/>
                      </a:cxn>
                      <a:cxn ang="0">
                        <a:pos x="38" y="3"/>
                      </a:cxn>
                      <a:cxn ang="0">
                        <a:pos x="34" y="2"/>
                      </a:cxn>
                      <a:cxn ang="0">
                        <a:pos x="27" y="2"/>
                      </a:cxn>
                      <a:cxn ang="0">
                        <a:pos x="14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0" name="Group 91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32" name="Freeform 92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33" name="Freeform 93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1" name="Group 94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30" name="Freeform 95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71" y="40"/>
                      </a:cxn>
                      <a:cxn ang="0">
                        <a:pos x="352" y="6"/>
                      </a:cxn>
                      <a:cxn ang="0">
                        <a:pos x="542" y="6"/>
                      </a:cxn>
                      <a:cxn ang="0">
                        <a:pos x="539" y="25"/>
                      </a:cxn>
                      <a:cxn ang="0">
                        <a:pos x="349" y="25"/>
                      </a:cxn>
                      <a:cxn ang="0">
                        <a:pos x="129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31" name="Freeform 96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5" y="14"/>
                      </a:cxn>
                      <a:cxn ang="0">
                        <a:pos x="131" y="48"/>
                      </a:cxn>
                      <a:cxn ang="0">
                        <a:pos x="182" y="103"/>
                      </a:cxn>
                      <a:cxn ang="0">
                        <a:pos x="199" y="145"/>
                      </a:cxn>
                      <a:cxn ang="0">
                        <a:pos x="191" y="187"/>
                      </a:cxn>
                      <a:cxn ang="0">
                        <a:pos x="180" y="151"/>
                      </a:cxn>
                      <a:cxn ang="0">
                        <a:pos x="157" y="108"/>
                      </a:cxn>
                      <a:cxn ang="0">
                        <a:pos x="126" y="70"/>
                      </a:cxn>
                      <a:cxn ang="0">
                        <a:pos x="66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2" name="Group 97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28" name="Freeform 98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108"/>
                      </a:cxn>
                      <a:cxn ang="0">
                        <a:pos x="211" y="36"/>
                      </a:cxn>
                      <a:cxn ang="0">
                        <a:pos x="435" y="5"/>
                      </a:cxn>
                      <a:cxn ang="0">
                        <a:pos x="669" y="5"/>
                      </a:cxn>
                      <a:cxn ang="0">
                        <a:pos x="665" y="22"/>
                      </a:cxn>
                      <a:cxn ang="0">
                        <a:pos x="432" y="22"/>
                      </a:cxn>
                      <a:cxn ang="0">
                        <a:pos x="160" y="62"/>
                      </a:cxn>
                      <a:cxn ang="0">
                        <a:pos x="0" y="108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29" name="Freeform 99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8" y="12"/>
                      </a:cxn>
                      <a:cxn ang="0">
                        <a:pos x="161" y="43"/>
                      </a:cxn>
                      <a:cxn ang="0">
                        <a:pos x="225" y="92"/>
                      </a:cxn>
                      <a:cxn ang="0">
                        <a:pos x="245" y="130"/>
                      </a:cxn>
                      <a:cxn ang="0">
                        <a:pos x="236" y="169"/>
                      </a:cxn>
                      <a:cxn ang="0">
                        <a:pos x="222" y="135"/>
                      </a:cxn>
                      <a:cxn ang="0">
                        <a:pos x="194" y="97"/>
                      </a:cxn>
                      <a:cxn ang="0">
                        <a:pos x="155" y="63"/>
                      </a:cxn>
                      <a:cxn ang="0">
                        <a:pos x="81" y="32"/>
                      </a:cxn>
                      <a:cxn ang="0">
                        <a:pos x="0" y="16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3" name="Group 100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26" name="Freeform 101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27" name="Freeform 102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4" name="Group 103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24" name="Freeform 104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105"/>
                      </a:cxn>
                      <a:cxn ang="0">
                        <a:pos x="189" y="35"/>
                      </a:cxn>
                      <a:cxn ang="0">
                        <a:pos x="390" y="5"/>
                      </a:cxn>
                      <a:cxn ang="0">
                        <a:pos x="600" y="5"/>
                      </a:cxn>
                      <a:cxn ang="0">
                        <a:pos x="596" y="21"/>
                      </a:cxn>
                      <a:cxn ang="0">
                        <a:pos x="387" y="21"/>
                      </a:cxn>
                      <a:cxn ang="0">
                        <a:pos x="144" y="61"/>
                      </a:cxn>
                      <a:cxn ang="0">
                        <a:pos x="0" y="105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25" name="Freeform 105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1" y="12"/>
                      </a:cxn>
                      <a:cxn ang="0">
                        <a:pos x="145" y="42"/>
                      </a:cxn>
                      <a:cxn ang="0">
                        <a:pos x="202" y="90"/>
                      </a:cxn>
                      <a:cxn ang="0">
                        <a:pos x="220" y="127"/>
                      </a:cxn>
                      <a:cxn ang="0">
                        <a:pos x="212" y="164"/>
                      </a:cxn>
                      <a:cxn ang="0">
                        <a:pos x="199" y="132"/>
                      </a:cxn>
                      <a:cxn ang="0">
                        <a:pos x="174" y="94"/>
                      </a:cxn>
                      <a:cxn ang="0">
                        <a:pos x="139" y="62"/>
                      </a:cxn>
                      <a:cxn ang="0">
                        <a:pos x="73" y="31"/>
                      </a:cxn>
                      <a:cxn ang="0">
                        <a:pos x="0" y="16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5" name="Group 106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22" name="Freeform 107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73" y="20"/>
                      </a:cxn>
                      <a:cxn ang="0">
                        <a:pos x="356" y="3"/>
                      </a:cxn>
                      <a:cxn ang="0">
                        <a:pos x="548" y="3"/>
                      </a:cxn>
                      <a:cxn ang="0">
                        <a:pos x="545" y="12"/>
                      </a:cxn>
                      <a:cxn ang="0">
                        <a:pos x="353" y="12"/>
                      </a:cxn>
                      <a:cxn ang="0">
                        <a:pos x="131" y="34"/>
                      </a:cxn>
                      <a:cxn ang="0">
                        <a:pos x="0" y="5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23" name="Freeform 108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6" y="6"/>
                      </a:cxn>
                      <a:cxn ang="0">
                        <a:pos x="133" y="23"/>
                      </a:cxn>
                      <a:cxn ang="0">
                        <a:pos x="185" y="50"/>
                      </a:cxn>
                      <a:cxn ang="0">
                        <a:pos x="201" y="71"/>
                      </a:cxn>
                      <a:cxn ang="0">
                        <a:pos x="193" y="91"/>
                      </a:cxn>
                      <a:cxn ang="0">
                        <a:pos x="182" y="73"/>
                      </a:cxn>
                      <a:cxn ang="0">
                        <a:pos x="159" y="53"/>
                      </a:cxn>
                      <a:cxn ang="0">
                        <a:pos x="127" y="34"/>
                      </a:cxn>
                      <a:cxn ang="0">
                        <a:pos x="67" y="18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6" name="Group 109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20" name="Freeform 110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34" y="20"/>
                      </a:cxn>
                      <a:cxn ang="0">
                        <a:pos x="276" y="3"/>
                      </a:cxn>
                      <a:cxn ang="0">
                        <a:pos x="425" y="3"/>
                      </a:cxn>
                      <a:cxn ang="0">
                        <a:pos x="423" y="12"/>
                      </a:cxn>
                      <a:cxn ang="0">
                        <a:pos x="274" y="12"/>
                      </a:cxn>
                      <a:cxn ang="0">
                        <a:pos x="102" y="34"/>
                      </a:cxn>
                      <a:cxn ang="0">
                        <a:pos x="0" y="5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21" name="Freeform 111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3" y="6"/>
                      </a:cxn>
                      <a:cxn ang="0">
                        <a:pos x="103" y="23"/>
                      </a:cxn>
                      <a:cxn ang="0">
                        <a:pos x="143" y="50"/>
                      </a:cxn>
                      <a:cxn ang="0">
                        <a:pos x="156" y="71"/>
                      </a:cxn>
                      <a:cxn ang="0">
                        <a:pos x="150" y="91"/>
                      </a:cxn>
                      <a:cxn ang="0">
                        <a:pos x="142" y="73"/>
                      </a:cxn>
                      <a:cxn ang="0">
                        <a:pos x="124" y="53"/>
                      </a:cxn>
                      <a:cxn ang="0">
                        <a:pos x="99" y="34"/>
                      </a:cxn>
                      <a:cxn ang="0">
                        <a:pos x="52" y="18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7" name="Group 112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18" name="Freeform 113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26"/>
                      </a:cxn>
                      <a:cxn ang="0">
                        <a:pos x="125" y="9"/>
                      </a:cxn>
                      <a:cxn ang="0">
                        <a:pos x="257" y="1"/>
                      </a:cxn>
                      <a:cxn ang="0">
                        <a:pos x="397" y="1"/>
                      </a:cxn>
                      <a:cxn ang="0">
                        <a:pos x="394" y="5"/>
                      </a:cxn>
                      <a:cxn ang="0">
                        <a:pos x="255" y="5"/>
                      </a:cxn>
                      <a:cxn ang="0">
                        <a:pos x="95" y="15"/>
                      </a:cxn>
                      <a:cxn ang="0">
                        <a:pos x="0" y="26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19" name="Freeform 114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0" y="3"/>
                      </a:cxn>
                      <a:cxn ang="0">
                        <a:pos x="96" y="10"/>
                      </a:cxn>
                      <a:cxn ang="0">
                        <a:pos x="133" y="22"/>
                      </a:cxn>
                      <a:cxn ang="0">
                        <a:pos x="145" y="32"/>
                      </a:cxn>
                      <a:cxn ang="0">
                        <a:pos x="140" y="41"/>
                      </a:cxn>
                      <a:cxn ang="0">
                        <a:pos x="132" y="33"/>
                      </a:cxn>
                      <a:cxn ang="0">
                        <a:pos x="115" y="23"/>
                      </a:cxn>
                      <a:cxn ang="0">
                        <a:pos x="92" y="15"/>
                      </a:cxn>
                      <a:cxn ang="0">
                        <a:pos x="48" y="8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</p:grpSp>
          <p:sp>
            <p:nvSpPr>
              <p:cNvPr id="2062" name="Freeform 115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7" y="7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7" y="11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10" y="16"/>
                  </a:cxn>
                  <a:cxn ang="0">
                    <a:pos x="9" y="18"/>
                  </a:cxn>
                  <a:cxn ang="0">
                    <a:pos x="11" y="19"/>
                  </a:cxn>
                  <a:cxn ang="0">
                    <a:pos x="10" y="21"/>
                  </a:cxn>
                  <a:cxn ang="0">
                    <a:pos x="11" y="24"/>
                  </a:cxn>
                  <a:cxn ang="0">
                    <a:pos x="10" y="25"/>
                  </a:cxn>
                  <a:cxn ang="0">
                    <a:pos x="12" y="27"/>
                  </a:cxn>
                  <a:cxn ang="0">
                    <a:pos x="11" y="29"/>
                  </a:cxn>
                  <a:cxn ang="0">
                    <a:pos x="12" y="32"/>
                  </a:cxn>
                  <a:cxn ang="0">
                    <a:pos x="11" y="33"/>
                  </a:cxn>
                  <a:cxn ang="0">
                    <a:pos x="12" y="35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3" name="Arc 116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4" name="Arc 117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5" name="Arc 118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6" name="Arc 119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7" name="Arc 120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8" name="Arc 121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9" name="Arc 122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0" name="Arc 123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1" name="Freeform 124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7" y="7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7" y="11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10" y="16"/>
                  </a:cxn>
                  <a:cxn ang="0">
                    <a:pos x="9" y="18"/>
                  </a:cxn>
                  <a:cxn ang="0">
                    <a:pos x="11" y="19"/>
                  </a:cxn>
                  <a:cxn ang="0">
                    <a:pos x="10" y="21"/>
                  </a:cxn>
                  <a:cxn ang="0">
                    <a:pos x="11" y="24"/>
                  </a:cxn>
                  <a:cxn ang="0">
                    <a:pos x="10" y="25"/>
                  </a:cxn>
                  <a:cxn ang="0">
                    <a:pos x="11" y="27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1" y="33"/>
                  </a:cxn>
                  <a:cxn ang="0">
                    <a:pos x="11" y="35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2" name="Freeform 125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3" name="Arc 126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4" name="Arc 127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5" name="Arc 128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6" name="Freeform 129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9" y="0"/>
                  </a:cxn>
                  <a:cxn ang="0">
                    <a:pos x="16" y="3"/>
                  </a:cxn>
                  <a:cxn ang="0">
                    <a:pos x="55" y="3"/>
                  </a:cxn>
                  <a:cxn ang="0">
                    <a:pos x="32" y="5"/>
                  </a:cxn>
                  <a:cxn ang="0">
                    <a:pos x="63" y="6"/>
                  </a:cxn>
                  <a:cxn ang="0">
                    <a:pos x="48" y="7"/>
                  </a:cxn>
                  <a:cxn ang="0">
                    <a:pos x="79" y="8"/>
                  </a:cxn>
                  <a:cxn ang="0">
                    <a:pos x="63" y="10"/>
                  </a:cxn>
                  <a:cxn ang="0">
                    <a:pos x="87" y="10"/>
                  </a:cxn>
                  <a:cxn ang="0">
                    <a:pos x="79" y="12"/>
                  </a:cxn>
                  <a:cxn ang="0">
                    <a:pos x="95" y="13"/>
                  </a:cxn>
                  <a:cxn ang="0">
                    <a:pos x="95" y="15"/>
                  </a:cxn>
                  <a:cxn ang="0">
                    <a:pos x="111" y="17"/>
                  </a:cxn>
                  <a:cxn ang="0">
                    <a:pos x="102" y="19"/>
                  </a:cxn>
                  <a:cxn ang="0">
                    <a:pos x="118" y="21"/>
                  </a:cxn>
                  <a:cxn ang="0">
                    <a:pos x="111" y="23"/>
                  </a:cxn>
                  <a:cxn ang="0">
                    <a:pos x="118" y="26"/>
                  </a:cxn>
                  <a:cxn ang="0">
                    <a:pos x="111" y="27"/>
                  </a:cxn>
                  <a:cxn ang="0">
                    <a:pos x="127" y="29"/>
                  </a:cxn>
                  <a:cxn ang="0">
                    <a:pos x="118" y="32"/>
                  </a:cxn>
                  <a:cxn ang="0">
                    <a:pos x="127" y="35"/>
                  </a:cxn>
                  <a:cxn ang="0">
                    <a:pos x="118" y="36"/>
                  </a:cxn>
                  <a:cxn ang="0">
                    <a:pos x="127" y="38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7" name="Freeform 130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1" y="0"/>
                  </a:cxn>
                  <a:cxn ang="0">
                    <a:pos x="4" y="3"/>
                  </a:cxn>
                  <a:cxn ang="0">
                    <a:pos x="15" y="3"/>
                  </a:cxn>
                  <a:cxn ang="0">
                    <a:pos x="8" y="5"/>
                  </a:cxn>
                  <a:cxn ang="0">
                    <a:pos x="17" y="6"/>
                  </a:cxn>
                  <a:cxn ang="0">
                    <a:pos x="13" y="7"/>
                  </a:cxn>
                  <a:cxn ang="0">
                    <a:pos x="21" y="8"/>
                  </a:cxn>
                  <a:cxn ang="0">
                    <a:pos x="17" y="10"/>
                  </a:cxn>
                  <a:cxn ang="0">
                    <a:pos x="23" y="10"/>
                  </a:cxn>
                  <a:cxn ang="0">
                    <a:pos x="21" y="12"/>
                  </a:cxn>
                  <a:cxn ang="0">
                    <a:pos x="25" y="13"/>
                  </a:cxn>
                  <a:cxn ang="0">
                    <a:pos x="25" y="15"/>
                  </a:cxn>
                  <a:cxn ang="0">
                    <a:pos x="29" y="17"/>
                  </a:cxn>
                  <a:cxn ang="0">
                    <a:pos x="27" y="20"/>
                  </a:cxn>
                  <a:cxn ang="0">
                    <a:pos x="31" y="21"/>
                  </a:cxn>
                  <a:cxn ang="0">
                    <a:pos x="29" y="23"/>
                  </a:cxn>
                  <a:cxn ang="0">
                    <a:pos x="31" y="26"/>
                  </a:cxn>
                  <a:cxn ang="0">
                    <a:pos x="29" y="27"/>
                  </a:cxn>
                  <a:cxn ang="0">
                    <a:pos x="33" y="30"/>
                  </a:cxn>
                  <a:cxn ang="0">
                    <a:pos x="31" y="32"/>
                  </a:cxn>
                  <a:cxn ang="0">
                    <a:pos x="33" y="35"/>
                  </a:cxn>
                  <a:cxn ang="0">
                    <a:pos x="31" y="36"/>
                  </a:cxn>
                  <a:cxn ang="0">
                    <a:pos x="33" y="38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8" name="Freeform 131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4" y="12"/>
                  </a:cxn>
                  <a:cxn ang="0">
                    <a:pos x="5" y="13"/>
                  </a:cxn>
                  <a:cxn ang="0">
                    <a:pos x="5" y="15"/>
                  </a:cxn>
                  <a:cxn ang="0">
                    <a:pos x="6" y="17"/>
                  </a:cxn>
                  <a:cxn ang="0">
                    <a:pos x="6" y="19"/>
                  </a:cxn>
                  <a:cxn ang="0">
                    <a:pos x="7" y="21"/>
                  </a:cxn>
                  <a:cxn ang="0">
                    <a:pos x="6" y="23"/>
                  </a:cxn>
                  <a:cxn ang="0">
                    <a:pos x="7" y="26"/>
                  </a:cxn>
                  <a:cxn ang="0">
                    <a:pos x="6" y="27"/>
                  </a:cxn>
                  <a:cxn ang="0">
                    <a:pos x="7" y="29"/>
                  </a:cxn>
                  <a:cxn ang="0">
                    <a:pos x="7" y="32"/>
                  </a:cxn>
                  <a:cxn ang="0">
                    <a:pos x="7" y="35"/>
                  </a:cxn>
                  <a:cxn ang="0">
                    <a:pos x="7" y="36"/>
                  </a:cxn>
                  <a:cxn ang="0">
                    <a:pos x="7" y="38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9" name="Freeform 132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2" y="0"/>
                  </a:cxn>
                  <a:cxn ang="0">
                    <a:pos x="13" y="3"/>
                  </a:cxn>
                  <a:cxn ang="0">
                    <a:pos x="44" y="3"/>
                  </a:cxn>
                  <a:cxn ang="0">
                    <a:pos x="25" y="6"/>
                  </a:cxn>
                  <a:cxn ang="0">
                    <a:pos x="50" y="7"/>
                  </a:cxn>
                  <a:cxn ang="0">
                    <a:pos x="38" y="8"/>
                  </a:cxn>
                  <a:cxn ang="0">
                    <a:pos x="63" y="9"/>
                  </a:cxn>
                  <a:cxn ang="0">
                    <a:pos x="50" y="11"/>
                  </a:cxn>
                  <a:cxn ang="0">
                    <a:pos x="70" y="12"/>
                  </a:cxn>
                  <a:cxn ang="0">
                    <a:pos x="63" y="14"/>
                  </a:cxn>
                  <a:cxn ang="0">
                    <a:pos x="76" y="16"/>
                  </a:cxn>
                  <a:cxn ang="0">
                    <a:pos x="76" y="17"/>
                  </a:cxn>
                  <a:cxn ang="0">
                    <a:pos x="89" y="20"/>
                  </a:cxn>
                  <a:cxn ang="0">
                    <a:pos x="82" y="23"/>
                  </a:cxn>
                  <a:cxn ang="0">
                    <a:pos x="95" y="24"/>
                  </a:cxn>
                  <a:cxn ang="0">
                    <a:pos x="89" y="27"/>
                  </a:cxn>
                  <a:cxn ang="0">
                    <a:pos x="95" y="30"/>
                  </a:cxn>
                  <a:cxn ang="0">
                    <a:pos x="89" y="32"/>
                  </a:cxn>
                  <a:cxn ang="0">
                    <a:pos x="101" y="34"/>
                  </a:cxn>
                  <a:cxn ang="0">
                    <a:pos x="95" y="37"/>
                  </a:cxn>
                  <a:cxn ang="0">
                    <a:pos x="101" y="41"/>
                  </a:cxn>
                  <a:cxn ang="0">
                    <a:pos x="95" y="41"/>
                  </a:cxn>
                  <a:cxn ang="0">
                    <a:pos x="101" y="44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80" name="Freeform 133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0"/>
                  </a:cxn>
                  <a:cxn ang="0">
                    <a:pos x="44" y="1"/>
                  </a:cxn>
                  <a:cxn ang="0">
                    <a:pos x="152" y="1"/>
                  </a:cxn>
                  <a:cxn ang="0">
                    <a:pos x="87" y="2"/>
                  </a:cxn>
                  <a:cxn ang="0">
                    <a:pos x="173" y="2"/>
                  </a:cxn>
                  <a:cxn ang="0">
                    <a:pos x="130" y="2"/>
                  </a:cxn>
                  <a:cxn ang="0">
                    <a:pos x="216" y="3"/>
                  </a:cxn>
                  <a:cxn ang="0">
                    <a:pos x="173" y="3"/>
                  </a:cxn>
                  <a:cxn ang="0">
                    <a:pos x="238" y="4"/>
                  </a:cxn>
                  <a:cxn ang="0">
                    <a:pos x="216" y="4"/>
                  </a:cxn>
                  <a:cxn ang="0">
                    <a:pos x="260" y="5"/>
                  </a:cxn>
                  <a:cxn ang="0">
                    <a:pos x="260" y="5"/>
                  </a:cxn>
                  <a:cxn ang="0">
                    <a:pos x="303" y="6"/>
                  </a:cxn>
                  <a:cxn ang="0">
                    <a:pos x="281" y="7"/>
                  </a:cxn>
                  <a:cxn ang="0">
                    <a:pos x="324" y="7"/>
                  </a:cxn>
                  <a:cxn ang="0">
                    <a:pos x="303" y="8"/>
                  </a:cxn>
                  <a:cxn ang="0">
                    <a:pos x="324" y="9"/>
                  </a:cxn>
                  <a:cxn ang="0">
                    <a:pos x="303" y="9"/>
                  </a:cxn>
                  <a:cxn ang="0">
                    <a:pos x="347" y="10"/>
                  </a:cxn>
                  <a:cxn ang="0">
                    <a:pos x="324" y="11"/>
                  </a:cxn>
                  <a:cxn ang="0">
                    <a:pos x="347" y="12"/>
                  </a:cxn>
                  <a:cxn ang="0">
                    <a:pos x="324" y="12"/>
                  </a:cxn>
                  <a:cxn ang="0">
                    <a:pos x="347" y="13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81" name="Freeform 134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13" y="2"/>
                  </a:cxn>
                  <a:cxn ang="0">
                    <a:pos x="7" y="4"/>
                  </a:cxn>
                  <a:cxn ang="0">
                    <a:pos x="14" y="5"/>
                  </a:cxn>
                  <a:cxn ang="0">
                    <a:pos x="11" y="6"/>
                  </a:cxn>
                  <a:cxn ang="0">
                    <a:pos x="18" y="7"/>
                  </a:cxn>
                  <a:cxn ang="0">
                    <a:pos x="14" y="8"/>
                  </a:cxn>
                  <a:cxn ang="0">
                    <a:pos x="20" y="9"/>
                  </a:cxn>
                  <a:cxn ang="0">
                    <a:pos x="18" y="10"/>
                  </a:cxn>
                  <a:cxn ang="0">
                    <a:pos x="22" y="11"/>
                  </a:cxn>
                  <a:cxn ang="0">
                    <a:pos x="22" y="12"/>
                  </a:cxn>
                  <a:cxn ang="0">
                    <a:pos x="25" y="14"/>
                  </a:cxn>
                  <a:cxn ang="0">
                    <a:pos x="23" y="16"/>
                  </a:cxn>
                  <a:cxn ang="0">
                    <a:pos x="27" y="18"/>
                  </a:cxn>
                  <a:cxn ang="0">
                    <a:pos x="25" y="19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9" y="25"/>
                  </a:cxn>
                  <a:cxn ang="0">
                    <a:pos x="27" y="27"/>
                  </a:cxn>
                  <a:cxn ang="0">
                    <a:pos x="29" y="29"/>
                  </a:cxn>
                  <a:cxn ang="0">
                    <a:pos x="27" y="30"/>
                  </a:cxn>
                  <a:cxn ang="0">
                    <a:pos x="29" y="32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82" name="Freeform 135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8" y="5"/>
                  </a:cxn>
                  <a:cxn ang="0">
                    <a:pos x="9" y="6"/>
                  </a:cxn>
                  <a:cxn ang="0">
                    <a:pos x="8" y="6"/>
                  </a:cxn>
                  <a:cxn ang="0">
                    <a:pos x="9" y="6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83" name="Freeform 136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2051" name="Rectangle 137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2" name="Rectangle 138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851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1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1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-7937" y="0"/>
            <a:ext cx="2833687" cy="6856413"/>
            <a:chOff x="-5" y="0"/>
            <a:chExt cx="1785" cy="4319"/>
          </a:xfrm>
        </p:grpSpPr>
        <p:sp>
          <p:nvSpPr>
            <p:cNvPr id="1032" name="Freeform 3"/>
            <p:cNvSpPr/>
            <p:nvPr/>
          </p:nvSpPr>
          <p:spPr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033" name="Group 4"/>
            <p:cNvGrpSpPr/>
            <p:nvPr/>
          </p:nvGrpSpPr>
          <p:grpSpPr>
            <a:xfrm rot="-6635092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2" name="Freeform 6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3" name="Freeform 7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034" name="Freeform 8"/>
            <p:cNvSpPr/>
            <p:nvPr/>
          </p:nvSpPr>
          <p:spPr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035" name="Group 9"/>
            <p:cNvGrpSpPr/>
            <p:nvPr/>
          </p:nvGrpSpPr>
          <p:grpSpPr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/>
              <p:nvPr userDrawn="1"/>
            </p:nvSpPr>
            <p:spPr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137" y="631"/>
                  </a:cxn>
                  <a:cxn ang="0">
                    <a:pos x="110" y="596"/>
                  </a:cxn>
                  <a:cxn ang="0">
                    <a:pos x="79" y="544"/>
                  </a:cxn>
                  <a:cxn ang="0">
                    <a:pos x="46" y="476"/>
                  </a:cxn>
                  <a:cxn ang="0">
                    <a:pos x="14" y="405"/>
                  </a:cxn>
                  <a:cxn ang="0">
                    <a:pos x="0" y="328"/>
                  </a:cxn>
                  <a:cxn ang="0">
                    <a:pos x="1" y="245"/>
                  </a:cxn>
                  <a:cxn ang="0">
                    <a:pos x="27" y="170"/>
                  </a:cxn>
                  <a:cxn ang="0">
                    <a:pos x="81" y="107"/>
                  </a:cxn>
                  <a:cxn ang="0">
                    <a:pos x="136" y="66"/>
                  </a:cxn>
                  <a:cxn ang="0">
                    <a:pos x="180" y="36"/>
                  </a:cxn>
                  <a:cxn ang="0">
                    <a:pos x="216" y="20"/>
                  </a:cxn>
                  <a:cxn ang="0">
                    <a:pos x="244" y="14"/>
                  </a:cxn>
                  <a:cxn ang="0">
                    <a:pos x="264" y="14"/>
                  </a:cxn>
                  <a:cxn ang="0">
                    <a:pos x="312" y="0"/>
                  </a:cxn>
                  <a:cxn ang="0">
                    <a:pos x="443" y="25"/>
                  </a:cxn>
                  <a:cxn ang="0">
                    <a:pos x="480" y="36"/>
                  </a:cxn>
                  <a:cxn ang="0">
                    <a:pos x="516" y="46"/>
                  </a:cxn>
                  <a:cxn ang="0">
                    <a:pos x="547" y="56"/>
                  </a:cxn>
                  <a:cxn ang="0">
                    <a:pos x="570" y="69"/>
                  </a:cxn>
                  <a:cxn ang="0">
                    <a:pos x="596" y="81"/>
                  </a:cxn>
                  <a:cxn ang="0">
                    <a:pos x="616" y="95"/>
                  </a:cxn>
                  <a:cxn ang="0">
                    <a:pos x="632" y="114"/>
                  </a:cxn>
                  <a:cxn ang="0">
                    <a:pos x="651" y="136"/>
                  </a:cxn>
                  <a:cxn ang="0">
                    <a:pos x="616" y="121"/>
                  </a:cxn>
                  <a:cxn ang="0">
                    <a:pos x="583" y="108"/>
                  </a:cxn>
                  <a:cxn ang="0">
                    <a:pos x="550" y="100"/>
                  </a:cxn>
                  <a:cxn ang="0">
                    <a:pos x="516" y="89"/>
                  </a:cxn>
                  <a:cxn ang="0">
                    <a:pos x="489" y="81"/>
                  </a:cxn>
                  <a:cxn ang="0">
                    <a:pos x="460" y="79"/>
                  </a:cxn>
                  <a:cxn ang="0">
                    <a:pos x="428" y="74"/>
                  </a:cxn>
                  <a:cxn ang="0">
                    <a:pos x="401" y="74"/>
                  </a:cxn>
                  <a:cxn ang="0">
                    <a:pos x="375" y="74"/>
                  </a:cxn>
                  <a:cxn ang="0">
                    <a:pos x="348" y="75"/>
                  </a:cxn>
                  <a:cxn ang="0">
                    <a:pos x="320" y="81"/>
                  </a:cxn>
                  <a:cxn ang="0">
                    <a:pos x="297" y="88"/>
                  </a:cxn>
                  <a:cxn ang="0">
                    <a:pos x="273" y="100"/>
                  </a:cxn>
                  <a:cxn ang="0">
                    <a:pos x="245" y="108"/>
                  </a:cxn>
                  <a:cxn ang="0">
                    <a:pos x="222" y="123"/>
                  </a:cxn>
                  <a:cxn ang="0">
                    <a:pos x="198" y="137"/>
                  </a:cxn>
                  <a:cxn ang="0">
                    <a:pos x="156" y="183"/>
                  </a:cxn>
                  <a:cxn ang="0">
                    <a:pos x="127" y="240"/>
                  </a:cxn>
                  <a:cxn ang="0">
                    <a:pos x="110" y="310"/>
                  </a:cxn>
                  <a:cxn ang="0">
                    <a:pos x="104" y="379"/>
                  </a:cxn>
                  <a:cxn ang="0">
                    <a:pos x="104" y="455"/>
                  </a:cxn>
                  <a:cxn ang="0">
                    <a:pos x="114" y="522"/>
                  </a:cxn>
                  <a:cxn ang="0">
                    <a:pos x="123" y="583"/>
                  </a:cxn>
                  <a:cxn ang="0">
                    <a:pos x="137" y="631"/>
                  </a:cxn>
                </a:cxnLst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3" name="Freeform 11"/>
              <p:cNvSpPr/>
              <p:nvPr userDrawn="1"/>
            </p:nvSpPr>
            <p:spPr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325" y="0"/>
                  </a:cxn>
                  <a:cxn ang="0">
                    <a:pos x="334" y="6"/>
                  </a:cxn>
                  <a:cxn ang="0">
                    <a:pos x="353" y="25"/>
                  </a:cxn>
                  <a:cxn ang="0">
                    <a:pos x="379" y="55"/>
                  </a:cxn>
                  <a:cxn ang="0">
                    <a:pos x="409" y="100"/>
                  </a:cxn>
                  <a:cxn ang="0">
                    <a:pos x="433" y="156"/>
                  </a:cxn>
                  <a:cxn ang="0">
                    <a:pos x="448" y="230"/>
                  </a:cxn>
                  <a:cxn ang="0">
                    <a:pos x="448" y="318"/>
                  </a:cxn>
                  <a:cxn ang="0">
                    <a:pos x="429" y="421"/>
                  </a:cxn>
                  <a:cxn ang="0">
                    <a:pos x="419" y="450"/>
                  </a:cxn>
                  <a:cxn ang="0">
                    <a:pos x="406" y="474"/>
                  </a:cxn>
                  <a:cxn ang="0">
                    <a:pos x="392" y="500"/>
                  </a:cxn>
                  <a:cxn ang="0">
                    <a:pos x="373" y="523"/>
                  </a:cxn>
                  <a:cxn ang="0">
                    <a:pos x="348" y="544"/>
                  </a:cxn>
                  <a:cxn ang="0">
                    <a:pos x="327" y="561"/>
                  </a:cxn>
                  <a:cxn ang="0">
                    <a:pos x="305" y="577"/>
                  </a:cxn>
                  <a:cxn ang="0">
                    <a:pos x="274" y="590"/>
                  </a:cxn>
                  <a:cxn ang="0">
                    <a:pos x="245" y="596"/>
                  </a:cxn>
                  <a:cxn ang="0">
                    <a:pos x="216" y="604"/>
                  </a:cxn>
                  <a:cxn ang="0">
                    <a:pos x="183" y="609"/>
                  </a:cxn>
                  <a:cxn ang="0">
                    <a:pos x="147" y="609"/>
                  </a:cxn>
                  <a:cxn ang="0">
                    <a:pos x="109" y="604"/>
                  </a:cxn>
                  <a:cxn ang="0">
                    <a:pos x="75" y="596"/>
                  </a:cxn>
                  <a:cxn ang="0">
                    <a:pos x="35" y="583"/>
                  </a:cxn>
                  <a:cxn ang="0">
                    <a:pos x="0" y="568"/>
                  </a:cxn>
                  <a:cxn ang="0">
                    <a:pos x="33" y="590"/>
                  </a:cxn>
                  <a:cxn ang="0">
                    <a:pos x="66" y="604"/>
                  </a:cxn>
                  <a:cxn ang="0">
                    <a:pos x="99" y="619"/>
                  </a:cxn>
                  <a:cxn ang="0">
                    <a:pos x="128" y="629"/>
                  </a:cxn>
                  <a:cxn ang="0">
                    <a:pos x="157" y="638"/>
                  </a:cxn>
                  <a:cxn ang="0">
                    <a:pos x="189" y="642"/>
                  </a:cxn>
                  <a:cxn ang="0">
                    <a:pos x="217" y="643"/>
                  </a:cxn>
                  <a:cxn ang="0">
                    <a:pos x="246" y="643"/>
                  </a:cxn>
                  <a:cxn ang="0">
                    <a:pos x="272" y="642"/>
                  </a:cxn>
                  <a:cxn ang="0">
                    <a:pos x="298" y="636"/>
                  </a:cxn>
                  <a:cxn ang="0">
                    <a:pos x="321" y="629"/>
                  </a:cxn>
                  <a:cxn ang="0">
                    <a:pos x="345" y="623"/>
                  </a:cxn>
                  <a:cxn ang="0">
                    <a:pos x="367" y="615"/>
                  </a:cxn>
                  <a:cxn ang="0">
                    <a:pos x="387" y="602"/>
                  </a:cxn>
                  <a:cxn ang="0">
                    <a:pos x="406" y="590"/>
                  </a:cxn>
                  <a:cxn ang="0">
                    <a:pos x="423" y="577"/>
                  </a:cxn>
                  <a:cxn ang="0">
                    <a:pos x="471" y="531"/>
                  </a:cxn>
                  <a:cxn ang="0">
                    <a:pos x="504" y="487"/>
                  </a:cxn>
                  <a:cxn ang="0">
                    <a:pos x="524" y="435"/>
                  </a:cxn>
                  <a:cxn ang="0">
                    <a:pos x="534" y="388"/>
                  </a:cxn>
                  <a:cxn ang="0">
                    <a:pos x="541" y="337"/>
                  </a:cxn>
                  <a:cxn ang="0">
                    <a:pos x="541" y="286"/>
                  </a:cxn>
                  <a:cxn ang="0">
                    <a:pos x="543" y="239"/>
                  </a:cxn>
                  <a:cxn ang="0">
                    <a:pos x="515" y="140"/>
                  </a:cxn>
                  <a:cxn ang="0">
                    <a:pos x="466" y="62"/>
                  </a:cxn>
                  <a:cxn ang="0">
                    <a:pos x="449" y="55"/>
                  </a:cxn>
                  <a:cxn ang="0">
                    <a:pos x="439" y="46"/>
                  </a:cxn>
                  <a:cxn ang="0">
                    <a:pos x="423" y="39"/>
                  </a:cxn>
                  <a:cxn ang="0">
                    <a:pos x="412" y="33"/>
                  </a:cxn>
                  <a:cxn ang="0">
                    <a:pos x="394" y="27"/>
                  </a:cxn>
                  <a:cxn ang="0">
                    <a:pos x="376" y="19"/>
                  </a:cxn>
                  <a:cxn ang="0">
                    <a:pos x="354" y="9"/>
                  </a:cxn>
                  <a:cxn ang="0">
                    <a:pos x="325" y="0"/>
                  </a:cxn>
                </a:cxnLst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4" name="Freeform 12"/>
              <p:cNvSpPr/>
              <p:nvPr userDrawn="1"/>
            </p:nvSpPr>
            <p:spPr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0" y="3"/>
                  </a:cxn>
                  <a:cxn ang="0">
                    <a:pos x="44" y="10"/>
                  </a:cxn>
                  <a:cxn ang="0">
                    <a:pos x="47" y="19"/>
                  </a:cxn>
                  <a:cxn ang="0">
                    <a:pos x="49" y="29"/>
                  </a:cxn>
                  <a:cxn ang="0">
                    <a:pos x="49" y="42"/>
                  </a:cxn>
                  <a:cxn ang="0">
                    <a:pos x="44" y="54"/>
                  </a:cxn>
                  <a:cxn ang="0">
                    <a:pos x="36" y="67"/>
                  </a:cxn>
                  <a:cxn ang="0">
                    <a:pos x="23" y="81"/>
                  </a:cxn>
                  <a:cxn ang="0">
                    <a:pos x="19" y="79"/>
                  </a:cxn>
                  <a:cxn ang="0">
                    <a:pos x="15" y="78"/>
                  </a:cxn>
                  <a:cxn ang="0">
                    <a:pos x="10" y="76"/>
                  </a:cxn>
                  <a:cxn ang="0">
                    <a:pos x="7" y="75"/>
                  </a:cxn>
                  <a:cxn ang="0">
                    <a:pos x="3" y="73"/>
                  </a:cxn>
                  <a:cxn ang="0">
                    <a:pos x="1" y="70"/>
                  </a:cxn>
                  <a:cxn ang="0">
                    <a:pos x="0" y="68"/>
                  </a:cxn>
                  <a:cxn ang="0">
                    <a:pos x="1" y="66"/>
                  </a:cxn>
                  <a:cxn ang="0">
                    <a:pos x="5" y="63"/>
                  </a:cxn>
                  <a:cxn ang="0">
                    <a:pos x="11" y="60"/>
                  </a:cxn>
                  <a:cxn ang="0">
                    <a:pos x="17" y="56"/>
                  </a:cxn>
                  <a:cxn ang="0">
                    <a:pos x="24" y="50"/>
                  </a:cxn>
                  <a:cxn ang="0">
                    <a:pos x="30" y="42"/>
                  </a:cxn>
                  <a:cxn ang="0">
                    <a:pos x="35" y="31"/>
                  </a:cxn>
                  <a:cxn ang="0">
                    <a:pos x="37" y="17"/>
                  </a:cxn>
                  <a:cxn ang="0">
                    <a:pos x="36" y="0"/>
                  </a:cxn>
                </a:cxnLst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5" name="Freeform 13"/>
              <p:cNvSpPr/>
              <p:nvPr userDrawn="1"/>
            </p:nvSpPr>
            <p:spPr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5" y="10"/>
                  </a:cxn>
                  <a:cxn ang="0">
                    <a:pos x="11" y="13"/>
                  </a:cxn>
                  <a:cxn ang="0">
                    <a:pos x="17" y="16"/>
                  </a:cxn>
                  <a:cxn ang="0">
                    <a:pos x="25" y="22"/>
                  </a:cxn>
                  <a:cxn ang="0">
                    <a:pos x="32" y="27"/>
                  </a:cxn>
                  <a:cxn ang="0">
                    <a:pos x="39" y="36"/>
                  </a:cxn>
                  <a:cxn ang="0">
                    <a:pos x="44" y="47"/>
                  </a:cxn>
                  <a:cxn ang="0">
                    <a:pos x="45" y="42"/>
                  </a:cxn>
                  <a:cxn ang="0">
                    <a:pos x="44" y="37"/>
                  </a:cxn>
                  <a:cxn ang="0">
                    <a:pos x="41" y="31"/>
                  </a:cxn>
                  <a:cxn ang="0">
                    <a:pos x="38" y="26"/>
                  </a:cxn>
                  <a:cxn ang="0">
                    <a:pos x="34" y="20"/>
                  </a:cxn>
                  <a:cxn ang="0">
                    <a:pos x="30" y="16"/>
                  </a:cxn>
                  <a:cxn ang="0">
                    <a:pos x="26" y="13"/>
                  </a:cxn>
                  <a:cxn ang="0">
                    <a:pos x="23" y="11"/>
                  </a:cxn>
                  <a:cxn ang="0">
                    <a:pos x="26" y="10"/>
                  </a:cxn>
                  <a:cxn ang="0">
                    <a:pos x="30" y="10"/>
                  </a:cxn>
                  <a:cxn ang="0">
                    <a:pos x="34" y="9"/>
                  </a:cxn>
                  <a:cxn ang="0">
                    <a:pos x="38" y="9"/>
                  </a:cxn>
                  <a:cxn ang="0">
                    <a:pos x="40" y="8"/>
                  </a:cxn>
                  <a:cxn ang="0">
                    <a:pos x="41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28" y="0"/>
                  </a:cxn>
                </a:cxnLst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6" name="Freeform 14"/>
              <p:cNvSpPr/>
              <p:nvPr userDrawn="1"/>
            </p:nvSpPr>
            <p:spPr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1" y="7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7" y="14"/>
                  </a:cxn>
                  <a:cxn ang="0">
                    <a:pos x="9" y="8"/>
                  </a:cxn>
                  <a:cxn ang="0">
                    <a:pos x="11" y="0"/>
                  </a:cxn>
                </a:cxnLst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1067" name="Group 15"/>
              <p:cNvGrpSpPr/>
              <p:nvPr userDrawn="1"/>
            </p:nvGrpSpPr>
            <p:grpSpPr>
              <a:xfrm rot="-10713554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/>
                <p:nvPr userDrawn="1"/>
              </p:nvSpPr>
              <p:spPr>
                <a:xfrm rot="4200091">
                  <a:off x="-242" y="1806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2" y="24"/>
                    </a:cxn>
                    <a:cxn ang="0">
                      <a:pos x="1" y="33"/>
                    </a:cxn>
                    <a:cxn ang="0">
                      <a:pos x="0" y="41"/>
                    </a:cxn>
                    <a:cxn ang="0">
                      <a:pos x="0" y="50"/>
                    </a:cxn>
                    <a:cxn ang="0">
                      <a:pos x="1" y="59"/>
                    </a:cxn>
                    <a:cxn ang="0">
                      <a:pos x="2" y="70"/>
                    </a:cxn>
                    <a:cxn ang="0">
                      <a:pos x="6" y="82"/>
                    </a:cxn>
                    <a:cxn ang="0">
                      <a:pos x="10" y="95"/>
                    </a:cxn>
                    <a:cxn ang="0">
                      <a:pos x="15" y="108"/>
                    </a:cxn>
                    <a:cxn ang="0">
                      <a:pos x="20" y="120"/>
                    </a:cxn>
                    <a:cxn ang="0">
                      <a:pos x="27" y="134"/>
                    </a:cxn>
                    <a:cxn ang="0">
                      <a:pos x="35" y="147"/>
                    </a:cxn>
                    <a:cxn ang="0">
                      <a:pos x="44" y="160"/>
                    </a:cxn>
                    <a:cxn ang="0">
                      <a:pos x="52" y="171"/>
                    </a:cxn>
                    <a:cxn ang="0">
                      <a:pos x="60" y="180"/>
                    </a:cxn>
                    <a:cxn ang="0">
                      <a:pos x="68" y="187"/>
                    </a:cxn>
                    <a:cxn ang="0">
                      <a:pos x="53" y="165"/>
                    </a:cxn>
                    <a:cxn ang="0">
                      <a:pos x="42" y="148"/>
                    </a:cxn>
                    <a:cxn ang="0">
                      <a:pos x="34" y="134"/>
                    </a:cxn>
                    <a:cxn ang="0">
                      <a:pos x="28" y="122"/>
                    </a:cxn>
                    <a:cxn ang="0">
                      <a:pos x="25" y="111"/>
                    </a:cxn>
                    <a:cxn ang="0">
                      <a:pos x="22" y="102"/>
                    </a:cxn>
                    <a:cxn ang="0">
                      <a:pos x="21" y="94"/>
                    </a:cxn>
                    <a:cxn ang="0">
                      <a:pos x="19" y="86"/>
                    </a:cxn>
                    <a:cxn ang="0">
                      <a:pos x="15" y="68"/>
                    </a:cxn>
                    <a:cxn ang="0">
                      <a:pos x="13" y="46"/>
                    </a:cxn>
                    <a:cxn ang="0">
                      <a:pos x="15" y="23"/>
                    </a:cxn>
                    <a:cxn ang="0">
                      <a:pos x="17" y="0"/>
                    </a:cxn>
                    <a:cxn ang="0">
                      <a:pos x="4" y="15"/>
                    </a:cxn>
                  </a:cxnLst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69" name="Freeform 17"/>
                <p:cNvSpPr/>
                <p:nvPr userDrawn="1"/>
              </p:nvSpPr>
              <p:spPr>
                <a:xfrm rot="4200091">
                  <a:off x="124" y="1760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" y="18"/>
                    </a:cxn>
                    <a:cxn ang="0">
                      <a:pos x="8" y="33"/>
                    </a:cxn>
                    <a:cxn ang="0">
                      <a:pos x="8" y="52"/>
                    </a:cxn>
                    <a:cxn ang="0">
                      <a:pos x="6" y="76"/>
                    </a:cxn>
                    <a:cxn ang="0">
                      <a:pos x="15" y="71"/>
                    </a:cxn>
                    <a:cxn ang="0">
                      <a:pos x="16" y="59"/>
                    </a:cxn>
                    <a:cxn ang="0">
                      <a:pos x="16" y="46"/>
                    </a:cxn>
                    <a:cxn ang="0">
                      <a:pos x="15" y="34"/>
                    </a:cxn>
                    <a:cxn ang="0">
                      <a:pos x="14" y="23"/>
                    </a:cxn>
                    <a:cxn ang="0">
                      <a:pos x="13" y="17"/>
                    </a:cxn>
                    <a:cxn ang="0">
                      <a:pos x="10" y="11"/>
                    </a:cxn>
                    <a:cxn ang="0">
                      <a:pos x="8" y="6"/>
                    </a:cxn>
                    <a:cxn ang="0">
                      <a:pos x="4" y="0"/>
                    </a:cxn>
                    <a:cxn ang="0">
                      <a:pos x="0" y="6"/>
                    </a:cxn>
                  </a:cxnLst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0" name="Freeform 18"/>
                <p:cNvSpPr/>
                <p:nvPr userDrawn="1"/>
              </p:nvSpPr>
              <p:spPr>
                <a:xfrm rot="4200091">
                  <a:off x="198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28" y="7"/>
                    </a:cxn>
                    <a:cxn ang="0">
                      <a:pos x="26" y="5"/>
                    </a:cxn>
                    <a:cxn ang="0">
                      <a:pos x="22" y="3"/>
                    </a:cxn>
                    <a:cxn ang="0">
                      <a:pos x="19" y="2"/>
                    </a:cxn>
                    <a:cxn ang="0">
                      <a:pos x="15" y="1"/>
                    </a:cxn>
                    <a:cxn ang="0">
                      <a:pos x="12" y="1"/>
                    </a:cxn>
                    <a:cxn ang="0">
                      <a:pos x="8" y="1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5" y="3"/>
                    </a:cxn>
                    <a:cxn ang="0">
                      <a:pos x="7" y="4"/>
                    </a:cxn>
                    <a:cxn ang="0">
                      <a:pos x="11" y="5"/>
                    </a:cxn>
                    <a:cxn ang="0">
                      <a:pos x="14" y="7"/>
                    </a:cxn>
                    <a:cxn ang="0">
                      <a:pos x="17" y="8"/>
                    </a:cxn>
                    <a:cxn ang="0">
                      <a:pos x="21" y="10"/>
                    </a:cxn>
                    <a:cxn ang="0">
                      <a:pos x="24" y="12"/>
                    </a:cxn>
                    <a:cxn ang="0">
                      <a:pos x="28" y="7"/>
                    </a:cxn>
                  </a:cxnLst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/>
            <p:nvPr/>
          </p:nvGrpSpPr>
          <p:grpSpPr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0" name="Freeform 2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1" name="Freeform 2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037" name="Group 23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7" name="Freeform 2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8" name="Freeform 2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038" name="Group 27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" name="Freeform 2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5" name="Freeform 3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039" name="Freeform 31"/>
            <p:cNvSpPr/>
            <p:nvPr/>
          </p:nvSpPr>
          <p:spPr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Freeform 32"/>
            <p:cNvSpPr/>
            <p:nvPr/>
          </p:nvSpPr>
          <p:spPr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"/>
                </a:cxn>
                <a:cxn ang="0">
                  <a:pos x="33" y="5"/>
                </a:cxn>
                <a:cxn ang="0">
                  <a:pos x="65" y="15"/>
                </a:cxn>
                <a:cxn ang="0">
                  <a:pos x="103" y="30"/>
                </a:cxn>
                <a:cxn ang="0">
                  <a:pos x="138" y="54"/>
                </a:cxn>
                <a:cxn ang="0">
                  <a:pos x="170" y="87"/>
                </a:cxn>
                <a:cxn ang="0">
                  <a:pos x="190" y="133"/>
                </a:cxn>
                <a:cxn ang="0">
                  <a:pos x="194" y="192"/>
                </a:cxn>
                <a:cxn ang="0">
                  <a:pos x="186" y="192"/>
                </a:cxn>
                <a:cxn ang="0">
                  <a:pos x="176" y="192"/>
                </a:cxn>
                <a:cxn ang="0">
                  <a:pos x="166" y="192"/>
                </a:cxn>
                <a:cxn ang="0">
                  <a:pos x="154" y="189"/>
                </a:cxn>
                <a:cxn ang="0">
                  <a:pos x="144" y="188"/>
                </a:cxn>
                <a:cxn ang="0">
                  <a:pos x="132" y="184"/>
                </a:cxn>
                <a:cxn ang="0">
                  <a:pos x="117" y="178"/>
                </a:cxn>
                <a:cxn ang="0">
                  <a:pos x="103" y="171"/>
                </a:cxn>
                <a:cxn ang="0">
                  <a:pos x="94" y="155"/>
                </a:cxn>
                <a:cxn ang="0">
                  <a:pos x="94" y="136"/>
                </a:cxn>
                <a:cxn ang="0">
                  <a:pos x="99" y="118"/>
                </a:cxn>
                <a:cxn ang="0">
                  <a:pos x="104" y="98"/>
                </a:cxn>
                <a:cxn ang="0">
                  <a:pos x="99" y="76"/>
                </a:cxn>
                <a:cxn ang="0">
                  <a:pos x="85" y="52"/>
                </a:cxn>
                <a:cxn ang="0">
                  <a:pos x="56" y="29"/>
                </a:cxn>
                <a:cxn ang="0">
                  <a:pos x="0" y="0"/>
                </a:cxn>
              </a:cxnLst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Freeform 33"/>
            <p:cNvSpPr/>
            <p:nvPr/>
          </p:nvSpPr>
          <p:spPr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" y="3"/>
                </a:cxn>
                <a:cxn ang="0">
                  <a:pos x="24" y="11"/>
                </a:cxn>
                <a:cxn ang="0">
                  <a:pos x="39" y="15"/>
                </a:cxn>
                <a:cxn ang="0">
                  <a:pos x="53" y="18"/>
                </a:cxn>
                <a:cxn ang="0">
                  <a:pos x="68" y="20"/>
                </a:cxn>
                <a:cxn ang="0">
                  <a:pos x="83" y="22"/>
                </a:cxn>
                <a:cxn ang="0">
                  <a:pos x="99" y="19"/>
                </a:cxn>
                <a:cxn ang="0">
                  <a:pos x="97" y="31"/>
                </a:cxn>
                <a:cxn ang="0">
                  <a:pos x="92" y="41"/>
                </a:cxn>
                <a:cxn ang="0">
                  <a:pos x="81" y="47"/>
                </a:cxn>
                <a:cxn ang="0">
                  <a:pos x="67" y="49"/>
                </a:cxn>
                <a:cxn ang="0">
                  <a:pos x="51" y="48"/>
                </a:cxn>
                <a:cxn ang="0">
                  <a:pos x="34" y="40"/>
                </a:cxn>
                <a:cxn ang="0">
                  <a:pos x="18" y="26"/>
                </a:cxn>
                <a:cxn ang="0">
                  <a:pos x="0" y="0"/>
                </a:cxn>
              </a:cxnLst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2" name="Freeform 34"/>
            <p:cNvSpPr/>
            <p:nvPr/>
          </p:nvSpPr>
          <p:spPr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3" name="Freeform 35"/>
            <p:cNvSpPr/>
            <p:nvPr/>
          </p:nvSpPr>
          <p:spPr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" name="Freeform 36"/>
            <p:cNvSpPr/>
            <p:nvPr/>
          </p:nvSpPr>
          <p:spPr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5" name="Freeform 37"/>
            <p:cNvSpPr/>
            <p:nvPr/>
          </p:nvSpPr>
          <p:spPr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6" name="Freeform 38"/>
            <p:cNvSpPr/>
            <p:nvPr/>
          </p:nvSpPr>
          <p:spPr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7" y="56"/>
                </a:cxn>
                <a:cxn ang="0">
                  <a:pos x="15" y="84"/>
                </a:cxn>
                <a:cxn ang="0">
                  <a:pos x="27" y="108"/>
                </a:cxn>
                <a:cxn ang="0">
                  <a:pos x="43" y="131"/>
                </a:cxn>
                <a:cxn ang="0">
                  <a:pos x="64" y="156"/>
                </a:cxn>
                <a:cxn ang="0">
                  <a:pos x="91" y="178"/>
                </a:cxn>
                <a:cxn ang="0">
                  <a:pos x="122" y="196"/>
                </a:cxn>
                <a:cxn ang="0">
                  <a:pos x="161" y="215"/>
                </a:cxn>
                <a:cxn ang="0">
                  <a:pos x="206" y="229"/>
                </a:cxn>
                <a:cxn ang="0">
                  <a:pos x="254" y="242"/>
                </a:cxn>
                <a:cxn ang="0">
                  <a:pos x="313" y="252"/>
                </a:cxn>
                <a:cxn ang="0">
                  <a:pos x="377" y="258"/>
                </a:cxn>
                <a:cxn ang="0">
                  <a:pos x="451" y="262"/>
                </a:cxn>
                <a:cxn ang="0">
                  <a:pos x="527" y="261"/>
                </a:cxn>
                <a:cxn ang="0">
                  <a:pos x="616" y="256"/>
                </a:cxn>
                <a:cxn ang="0">
                  <a:pos x="538" y="251"/>
                </a:cxn>
                <a:cxn ang="0">
                  <a:pos x="467" y="243"/>
                </a:cxn>
                <a:cxn ang="0">
                  <a:pos x="408" y="234"/>
                </a:cxn>
                <a:cxn ang="0">
                  <a:pos x="355" y="225"/>
                </a:cxn>
                <a:cxn ang="0">
                  <a:pos x="307" y="214"/>
                </a:cxn>
                <a:cxn ang="0">
                  <a:pos x="269" y="201"/>
                </a:cxn>
                <a:cxn ang="0">
                  <a:pos x="233" y="187"/>
                </a:cxn>
                <a:cxn ang="0">
                  <a:pos x="201" y="171"/>
                </a:cxn>
                <a:cxn ang="0">
                  <a:pos x="171" y="156"/>
                </a:cxn>
                <a:cxn ang="0">
                  <a:pos x="147" y="137"/>
                </a:cxn>
                <a:cxn ang="0">
                  <a:pos x="126" y="119"/>
                </a:cxn>
                <a:cxn ang="0">
                  <a:pos x="104" y="97"/>
                </a:cxn>
                <a:cxn ang="0">
                  <a:pos x="79" y="75"/>
                </a:cxn>
                <a:cxn ang="0">
                  <a:pos x="55" y="53"/>
                </a:cxn>
                <a:cxn ang="0">
                  <a:pos x="28" y="27"/>
                </a:cxn>
                <a:cxn ang="0">
                  <a:pos x="0" y="0"/>
                </a:cxn>
              </a:cxnLst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7" name="Freeform 39"/>
            <p:cNvSpPr/>
            <p:nvPr/>
          </p:nvSpPr>
          <p:spPr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303" y="123"/>
                </a:cxn>
                <a:cxn ang="0">
                  <a:pos x="294" y="122"/>
                </a:cxn>
                <a:cxn ang="0">
                  <a:pos x="261" y="120"/>
                </a:cxn>
                <a:cxn ang="0">
                  <a:pos x="218" y="116"/>
                </a:cxn>
                <a:cxn ang="0">
                  <a:pos x="167" y="114"/>
                </a:cxn>
                <a:cxn ang="0">
                  <a:pos x="110" y="111"/>
                </a:cxn>
                <a:cxn ang="0">
                  <a:pos x="62" y="112"/>
                </a:cxn>
                <a:cxn ang="0">
                  <a:pos x="22" y="117"/>
                </a:cxn>
                <a:cxn ang="0">
                  <a:pos x="0" y="125"/>
                </a:cxn>
                <a:cxn ang="0">
                  <a:pos x="9" y="112"/>
                </a:cxn>
                <a:cxn ang="0">
                  <a:pos x="20" y="101"/>
                </a:cxn>
                <a:cxn ang="0">
                  <a:pos x="40" y="94"/>
                </a:cxn>
                <a:cxn ang="0">
                  <a:pos x="62" y="87"/>
                </a:cxn>
                <a:cxn ang="0">
                  <a:pos x="88" y="82"/>
                </a:cxn>
                <a:cxn ang="0">
                  <a:pos x="114" y="81"/>
                </a:cxn>
                <a:cxn ang="0">
                  <a:pos x="143" y="81"/>
                </a:cxn>
                <a:cxn ang="0">
                  <a:pos x="176" y="85"/>
                </a:cxn>
                <a:cxn ang="0">
                  <a:pos x="178" y="81"/>
                </a:cxn>
                <a:cxn ang="0">
                  <a:pos x="171" y="65"/>
                </a:cxn>
                <a:cxn ang="0">
                  <a:pos x="163" y="44"/>
                </a:cxn>
                <a:cxn ang="0">
                  <a:pos x="160" y="33"/>
                </a:cxn>
                <a:cxn ang="0">
                  <a:pos x="154" y="33"/>
                </a:cxn>
                <a:cxn ang="0">
                  <a:pos x="148" y="32"/>
                </a:cxn>
                <a:cxn ang="0">
                  <a:pos x="143" y="29"/>
                </a:cxn>
                <a:cxn ang="0">
                  <a:pos x="140" y="26"/>
                </a:cxn>
                <a:cxn ang="0">
                  <a:pos x="140" y="22"/>
                </a:cxn>
                <a:cxn ang="0">
                  <a:pos x="143" y="17"/>
                </a:cxn>
                <a:cxn ang="0">
                  <a:pos x="162" y="8"/>
                </a:cxn>
                <a:cxn ang="0">
                  <a:pos x="189" y="0"/>
                </a:cxn>
              </a:cxnLst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8" name="Freeform 40"/>
            <p:cNvSpPr/>
            <p:nvPr/>
          </p:nvSpPr>
          <p:spPr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"/>
                </a:cxn>
                <a:cxn ang="0">
                  <a:pos x="43" y="5"/>
                </a:cxn>
                <a:cxn ang="0">
                  <a:pos x="90" y="12"/>
                </a:cxn>
                <a:cxn ang="0">
                  <a:pos x="142" y="27"/>
                </a:cxn>
                <a:cxn ang="0">
                  <a:pos x="192" y="47"/>
                </a:cxn>
                <a:cxn ang="0">
                  <a:pos x="235" y="77"/>
                </a:cxn>
                <a:cxn ang="0">
                  <a:pos x="262" y="117"/>
                </a:cxn>
                <a:cxn ang="0">
                  <a:pos x="267" y="168"/>
                </a:cxn>
                <a:cxn ang="0">
                  <a:pos x="259" y="168"/>
                </a:cxn>
                <a:cxn ang="0">
                  <a:pos x="244" y="168"/>
                </a:cxn>
                <a:cxn ang="0">
                  <a:pos x="228" y="168"/>
                </a:cxn>
                <a:cxn ang="0">
                  <a:pos x="213" y="166"/>
                </a:cxn>
                <a:cxn ang="0">
                  <a:pos x="198" y="165"/>
                </a:cxn>
                <a:cxn ang="0">
                  <a:pos x="182" y="162"/>
                </a:cxn>
                <a:cxn ang="0">
                  <a:pos x="162" y="157"/>
                </a:cxn>
                <a:cxn ang="0">
                  <a:pos x="142" y="151"/>
                </a:cxn>
                <a:cxn ang="0">
                  <a:pos x="129" y="135"/>
                </a:cxn>
                <a:cxn ang="0">
                  <a:pos x="129" y="120"/>
                </a:cxn>
                <a:cxn ang="0">
                  <a:pos x="138" y="104"/>
                </a:cxn>
                <a:cxn ang="0">
                  <a:pos x="146" y="86"/>
                </a:cxn>
                <a:cxn ang="0">
                  <a:pos x="138" y="68"/>
                </a:cxn>
                <a:cxn ang="0">
                  <a:pos x="119" y="46"/>
                </a:cxn>
                <a:cxn ang="0">
                  <a:pos x="77" y="26"/>
                </a:cxn>
                <a:cxn ang="0">
                  <a:pos x="0" y="0"/>
                </a:cxn>
              </a:cxnLst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9" name="Freeform 41"/>
            <p:cNvSpPr/>
            <p:nvPr/>
          </p:nvSpPr>
          <p:spPr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9" y="41"/>
                </a:cxn>
                <a:cxn ang="0">
                  <a:pos x="36" y="68"/>
                </a:cxn>
                <a:cxn ang="0">
                  <a:pos x="27" y="88"/>
                </a:cxn>
                <a:cxn ang="0">
                  <a:pos x="0" y="103"/>
                </a:cxn>
                <a:cxn ang="0">
                  <a:pos x="30" y="97"/>
                </a:cxn>
                <a:cxn ang="0">
                  <a:pos x="57" y="89"/>
                </a:cxn>
                <a:cxn ang="0">
                  <a:pos x="78" y="75"/>
                </a:cxn>
                <a:cxn ang="0">
                  <a:pos x="98" y="63"/>
                </a:cxn>
                <a:cxn ang="0">
                  <a:pos x="111" y="47"/>
                </a:cxn>
                <a:cxn ang="0">
                  <a:pos x="113" y="33"/>
                </a:cxn>
                <a:cxn ang="0">
                  <a:pos x="104" y="15"/>
                </a:cxn>
                <a:cxn ang="0">
                  <a:pos x="77" y="0"/>
                </a:cxn>
              </a:cxnLst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0" name="Freeform 42"/>
            <p:cNvSpPr/>
            <p:nvPr/>
          </p:nvSpPr>
          <p:spPr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5" y="3"/>
                </a:cxn>
                <a:cxn ang="0">
                  <a:pos x="31" y="8"/>
                </a:cxn>
                <a:cxn ang="0">
                  <a:pos x="49" y="12"/>
                </a:cxn>
                <a:cxn ang="0">
                  <a:pos x="69" y="15"/>
                </a:cxn>
                <a:cxn ang="0">
                  <a:pos x="91" y="17"/>
                </a:cxn>
                <a:cxn ang="0">
                  <a:pos x="108" y="18"/>
                </a:cxn>
                <a:cxn ang="0">
                  <a:pos x="128" y="16"/>
                </a:cxn>
                <a:cxn ang="0">
                  <a:pos x="127" y="28"/>
                </a:cxn>
                <a:cxn ang="0">
                  <a:pos x="119" y="36"/>
                </a:cxn>
                <a:cxn ang="0">
                  <a:pos x="105" y="41"/>
                </a:cxn>
                <a:cxn ang="0">
                  <a:pos x="87" y="43"/>
                </a:cxn>
                <a:cxn ang="0">
                  <a:pos x="65" y="42"/>
                </a:cxn>
                <a:cxn ang="0">
                  <a:pos x="44" y="35"/>
                </a:cxn>
                <a:cxn ang="0">
                  <a:pos x="23" y="23"/>
                </a:cxn>
                <a:cxn ang="0">
                  <a:pos x="0" y="0"/>
                </a:cxn>
              </a:cxnLst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1" name="Freeform 43"/>
            <p:cNvSpPr/>
            <p:nvPr/>
          </p:nvSpPr>
          <p:spPr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2" name="Freeform 44"/>
            <p:cNvSpPr/>
            <p:nvPr/>
          </p:nvSpPr>
          <p:spPr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40" y="404"/>
                </a:cxn>
                <a:cxn ang="0">
                  <a:pos x="15" y="373"/>
                </a:cxn>
                <a:cxn ang="0">
                  <a:pos x="0" y="316"/>
                </a:cxn>
                <a:cxn ang="0">
                  <a:pos x="9" y="243"/>
                </a:cxn>
                <a:cxn ang="0">
                  <a:pos x="62" y="166"/>
                </a:cxn>
                <a:cxn ang="0">
                  <a:pos x="169" y="93"/>
                </a:cxn>
                <a:cxn ang="0">
                  <a:pos x="349" y="34"/>
                </a:cxn>
                <a:cxn ang="0">
                  <a:pos x="606" y="2"/>
                </a:cxn>
                <a:cxn ang="0">
                  <a:pos x="934" y="9"/>
                </a:cxn>
                <a:cxn ang="0">
                  <a:pos x="1188" y="74"/>
                </a:cxn>
                <a:cxn ang="0">
                  <a:pos x="1360" y="180"/>
                </a:cxn>
                <a:cxn ang="0">
                  <a:pos x="1450" y="311"/>
                </a:cxn>
                <a:cxn ang="0">
                  <a:pos x="1461" y="447"/>
                </a:cxn>
                <a:cxn ang="0">
                  <a:pos x="1391" y="574"/>
                </a:cxn>
                <a:cxn ang="0">
                  <a:pos x="1245" y="672"/>
                </a:cxn>
                <a:cxn ang="0">
                  <a:pos x="1024" y="725"/>
                </a:cxn>
                <a:cxn ang="0">
                  <a:pos x="955" y="720"/>
                </a:cxn>
                <a:cxn ang="0">
                  <a:pos x="1083" y="675"/>
                </a:cxn>
                <a:cxn ang="0">
                  <a:pos x="1183" y="594"/>
                </a:cxn>
                <a:cxn ang="0">
                  <a:pos x="1251" y="496"/>
                </a:cxn>
                <a:cxn ang="0">
                  <a:pos x="1276" y="388"/>
                </a:cxn>
                <a:cxn ang="0">
                  <a:pos x="1261" y="282"/>
                </a:cxn>
                <a:cxn ang="0">
                  <a:pos x="1190" y="190"/>
                </a:cxn>
                <a:cxn ang="0">
                  <a:pos x="1063" y="122"/>
                </a:cxn>
                <a:cxn ang="0">
                  <a:pos x="838" y="81"/>
                </a:cxn>
                <a:cxn ang="0">
                  <a:pos x="604" y="67"/>
                </a:cxn>
                <a:cxn ang="0">
                  <a:pos x="428" y="77"/>
                </a:cxn>
                <a:cxn ang="0">
                  <a:pos x="297" y="110"/>
                </a:cxn>
                <a:cxn ang="0">
                  <a:pos x="205" y="163"/>
                </a:cxn>
                <a:cxn ang="0">
                  <a:pos x="140" y="225"/>
                </a:cxn>
                <a:cxn ang="0">
                  <a:pos x="98" y="297"/>
                </a:cxn>
                <a:cxn ang="0">
                  <a:pos x="69" y="370"/>
                </a:cxn>
              </a:cxnLst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48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Rectangl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348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00045_aquanight_1920x12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1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3"/>
          <p:cNvSpPr>
            <a:spLocks noTextEdit="1"/>
          </p:cNvSpPr>
          <p:nvPr/>
        </p:nvSpPr>
        <p:spPr>
          <a:xfrm>
            <a:off x="533400" y="1981200"/>
            <a:ext cx="8077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30000">
                      <a:srgbClr val="66008F">
                        <a:alpha val="100000"/>
                      </a:srgbClr>
                    </a:gs>
                    <a:gs pos="64999">
                      <a:srgbClr val="BA0066">
                        <a:alpha val="100000"/>
                      </a:srgbClr>
                    </a:gs>
                    <a:gs pos="89999">
                      <a:srgbClr val="FF0000">
                        <a:alpha val="100000"/>
                      </a:srgbClr>
                    </a:gs>
                    <a:gs pos="100000">
                      <a:srgbClr val="FF8200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QUÝ THẦY CÔ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82">
                      <a:alpha val="100000"/>
                    </a:srgbClr>
                  </a:gs>
                  <a:gs pos="30000">
                    <a:srgbClr val="66008F">
                      <a:alpha val="100000"/>
                    </a:srgbClr>
                  </a:gs>
                  <a:gs pos="64999">
                    <a:srgbClr val="BA0066">
                      <a:alpha val="100000"/>
                    </a:srgbClr>
                  </a:gs>
                  <a:gs pos="89999">
                    <a:srgbClr val="FF0000">
                      <a:alpha val="100000"/>
                    </a:srgbClr>
                  </a:gs>
                  <a:gs pos="100000">
                    <a:srgbClr val="FF8200">
                      <a:alpha val="100000"/>
                    </a:srgbClr>
                  </a:gs>
                </a:gsLst>
                <a:lin ang="540000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30000">
                      <a:srgbClr val="66008F">
                        <a:alpha val="100000"/>
                      </a:srgbClr>
                    </a:gs>
                    <a:gs pos="64999">
                      <a:srgbClr val="BA0066">
                        <a:alpha val="100000"/>
                      </a:srgbClr>
                    </a:gs>
                    <a:gs pos="89999">
                      <a:srgbClr val="FF0000">
                        <a:alpha val="100000"/>
                      </a:srgbClr>
                    </a:gs>
                    <a:gs pos="100000">
                      <a:srgbClr val="FF8200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TỚI DỰ GIỜ LỚP 6A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82">
                      <a:alpha val="100000"/>
                    </a:srgbClr>
                  </a:gs>
                  <a:gs pos="30000">
                    <a:srgbClr val="66008F">
                      <a:alpha val="100000"/>
                    </a:srgbClr>
                  </a:gs>
                  <a:gs pos="64999">
                    <a:srgbClr val="BA0066">
                      <a:alpha val="100000"/>
                    </a:srgbClr>
                  </a:gs>
                  <a:gs pos="89999">
                    <a:srgbClr val="FF0000">
                      <a:alpha val="100000"/>
                    </a:srgbClr>
                  </a:gs>
                  <a:gs pos="100000">
                    <a:srgbClr val="FF8200">
                      <a:alpha val="100000"/>
                    </a:srgbClr>
                  </a:gs>
                </a:gsLst>
                <a:lin ang="540000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4" name="Picture 7" descr="flower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5553075"/>
            <a:ext cx="1238250" cy="1304925"/>
          </a:xfrm>
        </p:spPr>
      </p:pic>
      <p:pic>
        <p:nvPicPr>
          <p:cNvPr id="5125" name="Picture 9" descr="32"/>
          <p:cNvPicPr>
            <a:picLocks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00400" y="5857875"/>
            <a:ext cx="428625" cy="1000125"/>
          </a:xfrm>
        </p:spPr>
      </p:pic>
      <p:pic>
        <p:nvPicPr>
          <p:cNvPr id="5126" name="Picture 12" descr="32"/>
          <p:cNvPicPr>
            <a:picLocks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5857875"/>
            <a:ext cx="428625" cy="1000125"/>
          </a:xfrm>
        </p:spPr>
      </p:pic>
      <p:pic>
        <p:nvPicPr>
          <p:cNvPr id="5127" name="Picture 16" descr="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17" descr="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18" descr="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5857875"/>
            <a:ext cx="4286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9" descr="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20" descr="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5857875"/>
            <a:ext cx="4286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21" descr="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4205" cy="876300"/>
          </a:xfrm>
        </p:spPr>
        <p:txBody>
          <a:bodyPr/>
          <a:p>
            <a:pPr algn="l"/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2:</a:t>
            </a:r>
            <a:endParaRPr lang="vi-V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81000" y="1295400"/>
            <a:ext cx="7315835" cy="2251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Đọc số sau: 541 917 836 125</a:t>
            </a:r>
            <a:endParaRPr lang="vi-V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Viết số sau:Một trăm hai mươi tỉ ba trăm linh sáu triệu bốn trăm nghìn không trăm mười bảy.</a:t>
            </a:r>
            <a:endParaRPr lang="vi-V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381000" y="3733800"/>
            <a:ext cx="8244205" cy="21228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a)Năm trăm bốn mươi mốt tỉ chín trăm mười bảy triệu tám trăm ba mươi sáu nghìn một trăm hai mươi lăm.</a:t>
            </a:r>
            <a:endParaRPr lang="vi-VN" altLang="en-US" sz="32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120 306 400 017</a:t>
            </a:r>
            <a:endParaRPr lang="vi-VN" altLang="en-US" sz="32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6" grpId="0"/>
      <p:bldP spid="6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2: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/>
          <p:nvPr>
            <p:ph sz="half" idx="1"/>
          </p:nvPr>
        </p:nvSpPr>
        <p:spPr>
          <a:xfrm>
            <a:off x="381000" y="2362200"/>
            <a:ext cx="4038600" cy="1042670"/>
          </a:xfrm>
        </p:spPr>
        <p:txBody>
          <a:bodyPr/>
          <a:p>
            <a:r>
              <a:rPr lang="vi-VN" altLang="en-US"/>
              <a:t>71 219 367</a:t>
            </a:r>
            <a:endParaRPr lang="vi-VN" altLang="en-US"/>
          </a:p>
          <a:p>
            <a:endParaRPr lang="vi-VN" altLang="en-US"/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10" name="Content Placeholder 4"/>
          <p:cNvSpPr/>
          <p:nvPr/>
        </p:nvSpPr>
        <p:spPr>
          <a:xfrm>
            <a:off x="2514600" y="1524000"/>
            <a:ext cx="4038600" cy="93472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altLang="en-US"/>
              <a:t>Đọc các số sau:</a:t>
            </a:r>
            <a:endParaRPr lang="vi-VN" altLang="en-US"/>
          </a:p>
          <a:p>
            <a:endParaRPr lang="vi-VN" altLang="en-US"/>
          </a:p>
        </p:txBody>
      </p:sp>
      <p:sp>
        <p:nvSpPr>
          <p:cNvPr id="11" name="Content Placeholder 4"/>
          <p:cNvSpPr/>
          <p:nvPr/>
        </p:nvSpPr>
        <p:spPr>
          <a:xfrm>
            <a:off x="609600" y="4495800"/>
            <a:ext cx="4038600" cy="95948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>
                <a:sym typeface="+mn-ea"/>
              </a:rPr>
              <a:t>1 153 692 305</a:t>
            </a:r>
            <a:endParaRPr lang="vi-VN" altLang="en-US"/>
          </a:p>
          <a:p>
            <a:pPr marL="0" indent="0">
              <a:buNone/>
            </a:pPr>
            <a:endParaRPr lang="vi-VN" altLang="en-US"/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381000" y="3048000"/>
            <a:ext cx="839724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mươi mốt triệu hai trăm mười chín nghìn ba trăm sáu mươi bảy.</a:t>
            </a:r>
            <a:endParaRPr lang="vi-V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381000" y="5181600"/>
            <a:ext cx="839724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tỉ một trăm năm mươi ba triệu sáu trăm chín mươi hai nghìn ba trăm linh năm.</a:t>
            </a:r>
            <a:endParaRPr lang="vi-V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3: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04800" y="1524000"/>
            <a:ext cx="4671060" cy="34594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5105400" y="3124200"/>
            <a:ext cx="370967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3 259 633 217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44205" cy="1338580"/>
          </a:xfrm>
        </p:spPr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II.BIỂU DIỄN SỐ TỰ NHIÊN</a:t>
            </a:r>
            <a:br>
              <a:rPr lang="vi-VN" altLang="en-US">
                <a:solidFill>
                  <a:srgbClr val="FF0000"/>
                </a:solidFill>
              </a:rPr>
            </a:br>
            <a:endParaRPr lang="vi-V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3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8765" y="2057400"/>
            <a:ext cx="8754110" cy="2607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4205" cy="927735"/>
          </a:xfrm>
        </p:spPr>
        <p:txBody>
          <a:bodyPr/>
          <a:p>
            <a:pPr algn="l"/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2.Cấu tạo thập phân của số tự nhiên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11480" y="1192530"/>
            <a:ext cx="5869940" cy="775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2: Cho các số:966; 953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228600" y="1967865"/>
            <a:ext cx="7498715" cy="775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a)Xác định chữ số hàng đơn vị, hàng chục, hàng trăm của mỗi số trên.</a:t>
            </a:r>
            <a:endParaRPr lang="vi-V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304800" y="3851275"/>
            <a:ext cx="7498715" cy="949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Viết số 953 thành tổng theo mẫu:</a:t>
            </a:r>
            <a:endParaRPr lang="vi-V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966=900+60+6=9 x 100 + 6 x 10 +6</a:t>
            </a:r>
            <a:endParaRPr lang="vi-V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04800" y="2743200"/>
            <a:ext cx="6904355" cy="122428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480" y="4800600"/>
            <a:ext cx="7132320" cy="88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2" grpId="0"/>
      <p:bldP spid="2" grpId="1"/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2.Cấu tạo thập phân của số tự nhiên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475" y="1817370"/>
            <a:ext cx="8886825" cy="447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84530" y="685800"/>
            <a:ext cx="8239125" cy="156337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000" y="2438400"/>
            <a:ext cx="6027420" cy="257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4: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5105400" y="2453005"/>
            <a:ext cx="3940175" cy="22002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100 + b x 10</a:t>
            </a:r>
            <a:endParaRPr lang="vi-VN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100 + c</a:t>
            </a:r>
            <a:endParaRPr lang="vi-VN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1000 + 1</a:t>
            </a:r>
            <a:endParaRPr lang="vi-VN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200" y="1371600"/>
            <a:ext cx="5029835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3.Số La Mã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304800" y="1687830"/>
            <a:ext cx="4912360" cy="3122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3: Quan sát đồng hồ ở hình bên:</a:t>
            </a:r>
            <a:endParaRPr lang="vi-VN" alt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Đọc các số ghi trên mặt đồng hồ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Cho biết đồng hồ chỉ mấy giờ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078730" y="1749425"/>
            <a:ext cx="4013835" cy="313499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/>
        </p:nvSpPr>
        <p:spPr>
          <a:xfrm>
            <a:off x="533400" y="4810760"/>
            <a:ext cx="7698105" cy="16598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Các số ghi trên đồng hồ là: 1 ; 2; 3; 4 ; 5; 6; 7; 8; 9; 10; 11; 12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Đồng hồ chỉ 7 giờ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1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400" y="1610360"/>
            <a:ext cx="8730615" cy="4780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2" grpId="0"/>
      <p:bldP spid="2" grpId="1"/>
      <p:bldP spid="5" grpId="0"/>
      <p:bldP spid="5" grpId="1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4: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152400" y="1600200"/>
            <a:ext cx="839724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Đọc các số La Mã sau: XIV và XIX</a:t>
            </a:r>
            <a:endParaRPr lang="vi-VN" alt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Viết các số sau bằng số La Mã: 13 và 21</a:t>
            </a:r>
            <a:endParaRPr lang="vi-VN" alt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228600" y="3581400"/>
            <a:ext cx="839724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XIV: 14;    XIX: 19</a:t>
            </a:r>
            <a:endParaRPr lang="vi-V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13: XIII;    21 : XXI</a:t>
            </a:r>
            <a:endParaRPr lang="vi-V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47800" y="370205"/>
            <a:ext cx="6154420" cy="628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5: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5366385" y="2453005"/>
            <a:ext cx="3679190" cy="22002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16; 18; 22; 26; 28</a:t>
            </a:r>
            <a:endParaRPr lang="vi-VN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b)12: XII; 15:XV;</a:t>
            </a:r>
            <a:endParaRPr lang="vi-VN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17:XVII;24:XXIV;</a:t>
            </a:r>
            <a:endParaRPr lang="vi-VN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25:XXV;29:XXIX</a:t>
            </a:r>
            <a:endParaRPr lang="vi-VN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8600" y="1524000"/>
            <a:ext cx="5076190" cy="450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SO SÁNH CÁC SỐ TỰ NHIÊN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11480" y="1192530"/>
            <a:ext cx="1818005" cy="775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4: 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609600" y="3886200"/>
            <a:ext cx="7498715" cy="949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9 998 &lt; 10 000</a:t>
            </a:r>
            <a:endParaRPr lang="vi-V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524 697 &gt; 524 687</a:t>
            </a:r>
            <a:endParaRPr lang="vi-V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00200" y="1447800"/>
            <a:ext cx="4038600" cy="226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4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2730" y="1447800"/>
            <a:ext cx="8907780" cy="4039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2" grpId="0"/>
      <p:bldP spid="2" grpId="1"/>
      <p:bldP spid="5" grpId="0"/>
      <p:bldP spid="5" grpId="1"/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5:So sánh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152400" y="1600200"/>
            <a:ext cx="839724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1 000 999 và 998 999</a:t>
            </a:r>
            <a:endParaRPr lang="vi-VN" alt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1 035 946 và  1 039 457</a:t>
            </a:r>
            <a:endParaRPr lang="vi-VN" alt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228600" y="3581400"/>
            <a:ext cx="839724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1 000 999 &gt; 998 999</a:t>
            </a:r>
            <a:endParaRPr lang="vi-VN" alt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1 035 946 &lt;  1 039 457</a:t>
            </a:r>
            <a:endParaRPr lang="vi-VN" alt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3" grpId="1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6: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4511675" y="2590800"/>
            <a:ext cx="4632325" cy="22002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35 216 098 &gt; 8 935 789</a:t>
            </a:r>
            <a:endParaRPr lang="vi-VN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b)69 098 327 &lt; 69 098 357</a:t>
            </a:r>
            <a:endParaRPr lang="vi-VN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6200" y="1905000"/>
            <a:ext cx="4718685" cy="392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1: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1275" y="1524000"/>
            <a:ext cx="8645525" cy="5207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12"/>
          <p:cNvPicPr>
            <a:picLocks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702425" y="3990340"/>
            <a:ext cx="1753870" cy="709295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6781800" y="4876800"/>
            <a:ext cx="1353185" cy="655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180" y="5741670"/>
            <a:ext cx="1360805" cy="54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vi-VN" altLang="en-US">
                <a:solidFill>
                  <a:srgbClr val="FF0000"/>
                </a:solidFill>
              </a:rPr>
              <a:t>Bài tập 2:</a:t>
            </a:r>
            <a:endParaRPr lang="vi-VN" altLang="en-US">
              <a:solidFill>
                <a:srgbClr val="FF0000"/>
              </a:solidFill>
            </a:endParaRPr>
          </a:p>
        </p:txBody>
      </p:sp>
      <p:pic>
        <p:nvPicPr>
          <p:cNvPr id="44" name="Picture 4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88950" y="1417955"/>
            <a:ext cx="7452995" cy="37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2362200"/>
            <a:ext cx="8848725" cy="408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vi-VN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6:</a:t>
            </a:r>
            <a:br>
              <a:rPr lang="vi-VN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93370" y="1295400"/>
            <a:ext cx="8459470" cy="413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/>
          <p:cNvPicPr>
            <a:picLocks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09600" y="2400935"/>
            <a:ext cx="3552190" cy="93599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685800" y="3373120"/>
            <a:ext cx="3423920" cy="1024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572000"/>
            <a:ext cx="3224530" cy="757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vi-VN" altLang="en-US">
                <a:solidFill>
                  <a:srgbClr val="FF0000"/>
                </a:solidFill>
              </a:rPr>
              <a:t>Có thể em chưa biết</a:t>
            </a:r>
            <a:endParaRPr lang="vi-VN" altLang="en-US">
              <a:solidFill>
                <a:srgbClr val="FF0000"/>
              </a:solidFill>
            </a:endParaRPr>
          </a:p>
        </p:txBody>
      </p:sp>
      <p:pic>
        <p:nvPicPr>
          <p:cNvPr id="53" name="Picture 5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368425"/>
            <a:ext cx="9015730" cy="5347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4" name="Picture 5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3825" y="222885"/>
            <a:ext cx="8975725" cy="6323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57200" y="274638"/>
            <a:ext cx="83820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Hướng dẫn học tập ở nhà</a:t>
            </a: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b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Ghi nhớ các kiến thức của bài</a:t>
            </a:r>
            <a:endParaRPr kumimoji="0" lang="vi-VN" altLang="en-US" sz="4400" b="0" i="0" u="none" strike="noStrike" kern="1200" cap="none" spc="0" normalizeH="0" baseline="0" noProof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-Làm các bài tập3,4,5,7,8 trong SGK</a:t>
            </a:r>
            <a:endParaRPr kumimoji="0" lang="vi-VN" altLang="en-US" sz="4400" b="0" i="0" u="none" strike="noStrike" kern="1200" cap="none" spc="0" normalizeH="0" baseline="0" noProof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-Đọc trước bài mới </a:t>
            </a: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“Bài 3: Phép cộng, phép trừ các số tự nhiên”</a:t>
            </a: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cho tiết học sau.</a:t>
            </a:r>
            <a:endParaRPr kumimoji="0" lang="vi-VN" altLang="en-US" sz="4400" b="0" i="0" u="none" strike="noStrike" kern="1200" cap="none" spc="0" normalizeH="0" baseline="0" noProof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3555" name="Picture 3" descr="j02971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0" y="5529263"/>
            <a:ext cx="2133600" cy="1328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4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TẬP HỢP </a:t>
            </a:r>
            <a:b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TỰ NHIÊN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93345" y="1219200"/>
            <a:ext cx="9050655" cy="13169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vi-V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bảng dưới đây có ghi dân số của một số tỉnh, thành phố ở nước ta năm 2019</a:t>
            </a:r>
            <a:endParaRPr lang="vi-V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2863215"/>
            <a:ext cx="9071610" cy="399415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-152400" y="1066800"/>
            <a:ext cx="9319260" cy="184277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Đọc dân số của những tỉnh, thành phố nêu trong bảng và cho biết tỉnh, thành phố nào có dân số nhiều nhất?</a:t>
            </a:r>
            <a:endParaRPr kumimoji="0" lang="vi-V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10" grpId="0" bldLvl="0" animBg="1"/>
      <p:bldP spid="1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WordArt 4"/>
          <p:cNvSpPr>
            <a:spLocks noTextEdit="1"/>
          </p:cNvSpPr>
          <p:nvPr/>
        </p:nvSpPr>
        <p:spPr>
          <a:xfrm>
            <a:off x="304800" y="2057400"/>
            <a:ext cx="88392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Cám ơn qúy thầy cô và các em học sinh </a:t>
            </a:r>
            <a:endParaRPr 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79" name="Picture 7" descr="33"/>
          <p:cNvPicPr>
            <a:picLocks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5553075"/>
            <a:ext cx="981075" cy="1304925"/>
          </a:xfrm>
        </p:spPr>
      </p:pic>
      <p:pic>
        <p:nvPicPr>
          <p:cNvPr id="24580" name="Picture 11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12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13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14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15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Picture 16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Picture 17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Picture 18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15" y="762000"/>
            <a:ext cx="8663940" cy="1472565"/>
          </a:xfrm>
        </p:spPr>
        <p:txBody>
          <a:bodyPr/>
          <a:p>
            <a:r>
              <a:rPr lang="vi-VN" altLang="en-US">
                <a:solidFill>
                  <a:srgbClr val="FF0000"/>
                </a:solidFill>
              </a:rPr>
              <a:t>I.TẬP HỢP CÁC SỐ TỰ NHIÊN</a:t>
            </a:r>
            <a:br>
              <a:rPr lang="vi-VN" altLang="en-US">
                <a:solidFill>
                  <a:srgbClr val="FF0000"/>
                </a:solidFill>
              </a:rPr>
            </a:br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1.Tập hợp N và tập hợp N*</a:t>
            </a:r>
            <a:endParaRPr lang="vi-V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43000" y="2667000"/>
            <a:ext cx="6443345" cy="14712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09220" y="2438400"/>
            <a:ext cx="9078595" cy="4055745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Các số 0;1;2;3;4;... là các số tự nhiên.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  <a:sym typeface="+mn-ea"/>
              </a:rPr>
              <a:t>Tập hợp các số tự nhiên được kí hiệu là N, tức là N={0;1;2;3;4;...}</a:t>
            </a:r>
            <a:endParaRPr lang="vi-V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  <a:sym typeface="+mn-ea"/>
              </a:rPr>
              <a:t>Tập hợp các số tự nhiên khác 0 được kí hiệu là N*, tức là N*={1;2;3;4;...}</a:t>
            </a:r>
            <a:endParaRPr kumimoji="0" lang="en-US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6293" y="1022033"/>
            <a:ext cx="7976235" cy="10948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 dụ 1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:Trường hợp nào sau đây chỉ tập hợp các số tự nhiên</a:t>
            </a:r>
            <a:endParaRPr lang="vi-VN" b="1" u="sng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-1479550" y="1759745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5" name="Rectangle 9"/>
          <p:cNvSpPr>
            <a:spLocks noChangeArrowheads="1"/>
          </p:cNvSpPr>
          <p:nvPr/>
        </p:nvSpPr>
        <p:spPr bwMode="auto">
          <a:xfrm>
            <a:off x="4446588" y="1011080"/>
            <a:ext cx="2717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.VnTime" panose="020B7200000000000000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6326" name="Rectangle 13"/>
          <p:cNvSpPr>
            <a:spLocks noChangeArrowheads="1"/>
          </p:cNvSpPr>
          <p:nvPr/>
        </p:nvSpPr>
        <p:spPr bwMode="auto">
          <a:xfrm>
            <a:off x="4446588" y="1011080"/>
            <a:ext cx="2717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.VnTime" panose="020B7200000000000000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6327" name="Rectangle 16"/>
          <p:cNvSpPr>
            <a:spLocks noChangeArrowheads="1"/>
          </p:cNvSpPr>
          <p:nvPr/>
        </p:nvSpPr>
        <p:spPr bwMode="auto">
          <a:xfrm>
            <a:off x="1" y="1816895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8" name="Rectangle 17"/>
          <p:cNvSpPr>
            <a:spLocks noChangeArrowheads="1"/>
          </p:cNvSpPr>
          <p:nvPr/>
        </p:nvSpPr>
        <p:spPr bwMode="auto">
          <a:xfrm>
            <a:off x="4446588" y="1011080"/>
            <a:ext cx="2717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.VnTime" panose="020B7200000000000000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41680" y="2362200"/>
            <a:ext cx="6081395" cy="421259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0" algn="just">
              <a:spcBef>
                <a:spcPct val="20000"/>
              </a:spcBef>
              <a:buFontTx/>
              <a:buNone/>
              <a:defRPr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{1;2;3;4}</a:t>
            </a:r>
            <a:endParaRPr lang="vi-VN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just">
              <a:spcBef>
                <a:spcPct val="20000"/>
              </a:spcBef>
              <a:buFontTx/>
              <a:buNone/>
              <a:defRPr/>
            </a:pP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ct val="20000"/>
              </a:spcBef>
              <a:buFontTx/>
              <a:buNone/>
              <a:defRPr/>
            </a:pP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  {0;1;2;3;4;...}</a:t>
            </a:r>
            <a:endParaRPr lang="vi-VN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just">
              <a:spcBef>
                <a:spcPct val="20000"/>
              </a:spcBef>
              <a:buFontTx/>
              <a:buNone/>
              <a:defRPr/>
            </a:pP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ct val="20000"/>
              </a:spcBef>
              <a:buFontTx/>
              <a:buNone/>
              <a:defRPr/>
            </a:pP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{0;1;2;3;4}</a:t>
            </a: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ct val="20000"/>
              </a:spcBef>
              <a:buFontTx/>
              <a:buNone/>
              <a:defRPr/>
            </a:pPr>
            <a:endParaRPr 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ct val="20000"/>
              </a:spcBef>
              <a:buFontTx/>
              <a:buNone/>
              <a:defRPr/>
            </a:pP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D.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{1;2;3;4;5;6;7;8;9;10}</a:t>
            </a:r>
            <a:endParaRPr lang="vi-V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91" name="Oval 35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92" name="Text Box 36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</a:t>
              </a:r>
              <a:endParaRPr lang="en-US" alt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7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89" name="Oval 38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90" name="Text Box 39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2</a:t>
              </a:r>
              <a:endParaRPr lang="en-US" alt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0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87" name="Oval 41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88" name="Text Box 42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3</a:t>
              </a:r>
              <a:endParaRPr lang="en-US" alt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3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85" name="Oval 44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86" name="Text Box 45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4</a:t>
              </a:r>
              <a:endParaRPr lang="en-US" alt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6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83" name="Oval 47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6384" name="Text Box 48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5</a:t>
              </a:r>
              <a:endParaRPr lang="en-US" alt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49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81" name="Oval 50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6382" name="Text Box 51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6</a:t>
              </a:r>
              <a:endParaRPr lang="en-US" alt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52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79" name="Oval 53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80" name="Text Box 54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7</a:t>
              </a:r>
              <a:endParaRPr lang="en-US" alt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55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77" name="Oval 56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8" name="Text Box 57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8</a:t>
              </a:r>
              <a:endParaRPr lang="en-US" alt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58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75" name="Oval 59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6" name="Text Box 60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9</a:t>
              </a:r>
              <a:endParaRPr lang="en-US" alt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61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73" name="Oval 62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4" name="Text Box 63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10</a:t>
              </a:r>
              <a:endParaRPr lang="en-US" alt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64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71" name="Oval 65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2" name="Text Box 66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11</a:t>
              </a:r>
              <a:endParaRPr lang="en-US" alt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67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69" name="Oval 68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0" name="Text Box 69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12</a:t>
              </a:r>
              <a:endParaRPr lang="en-US" alt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70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67" name="Oval 71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68" name="Text Box 72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13</a:t>
              </a:r>
              <a:endParaRPr lang="en-US" alt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73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65" name="Oval 74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66" name="Text Box 75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14</a:t>
              </a:r>
              <a:endParaRPr lang="en-US" alt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76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63" name="Oval 77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64" name="Text Box 78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15</a:t>
              </a:r>
              <a:endParaRPr lang="en-US" alt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79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61" name="Oval 80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62" name="Text Box 81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16</a:t>
              </a:r>
              <a:endParaRPr lang="en-US" alt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82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59" name="Oval 83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60" name="Text Box 84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17</a:t>
              </a:r>
              <a:endParaRPr lang="en-US" alt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85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57" name="Oval 86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58" name="Text Box 87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18</a:t>
              </a:r>
              <a:endParaRPr lang="en-US" alt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88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55" name="Oval 89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56" name="Text Box 90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19</a:t>
              </a:r>
              <a:endParaRPr lang="en-US" alt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91"/>
          <p:cNvGrpSpPr/>
          <p:nvPr/>
        </p:nvGrpSpPr>
        <p:grpSpPr bwMode="auto">
          <a:xfrm>
            <a:off x="7000875" y="2617787"/>
            <a:ext cx="1125538" cy="857250"/>
            <a:chOff x="816" y="1392"/>
            <a:chExt cx="768" cy="720"/>
          </a:xfrm>
        </p:grpSpPr>
        <p:sp>
          <p:nvSpPr>
            <p:cNvPr id="56353" name="Oval 92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54" name="Text Box 93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solidFill>
                    <a:srgbClr val="000000"/>
                  </a:solidFill>
                </a:rPr>
                <a:t>20</a:t>
              </a:r>
              <a:endParaRPr lang="en-US" altLang="en-US" sz="3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685901" y="3456665"/>
            <a:ext cx="636587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1: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85800" y="1600200"/>
            <a:ext cx="5684520" cy="34588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14400" y="3962400"/>
            <a:ext cx="638810" cy="76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</a:t>
            </a:r>
            <a:endParaRPr kumimoji="0" lang="vi-V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2.Cách đọc và viết số tự nhiên</a:t>
            </a:r>
            <a:endParaRPr lang="vi-V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33400" y="1981200"/>
            <a:ext cx="7048500" cy="23895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381000" y="1295400"/>
            <a:ext cx="1768475" cy="6007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 1:</a:t>
            </a:r>
            <a:endParaRPr lang="vi-V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381000" y="3921760"/>
            <a:ext cx="8244205" cy="29000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Mười hai triệu một trăm hai mươi ba nghìn bốn trăm năm mươi hai.</a:t>
            </a:r>
            <a:endParaRPr lang="vi-V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b)34 659</a:t>
            </a:r>
            <a:endParaRPr lang="vi-V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6" grpId="0"/>
      <p:bldP spid="6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vi-VN" altLang="en-US"/>
              <a:t>Chú ý:</a:t>
            </a:r>
            <a:endParaRPr lang="vi-VN" altLang="en-US"/>
          </a:p>
        </p:txBody>
      </p:sp>
      <p:pic>
        <p:nvPicPr>
          <p:cNvPr id="27" name="Picture 2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438400" y="533400"/>
            <a:ext cx="4377690" cy="3648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2.Cách đọc và viết số tự nhiên</a:t>
            </a:r>
            <a:endParaRPr lang="vi-V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33400" y="1981200"/>
            <a:ext cx="7048500" cy="23895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381000" y="1295400"/>
            <a:ext cx="1768475" cy="6007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 1:</a:t>
            </a:r>
            <a:endParaRPr lang="vi-V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381000" y="3921760"/>
            <a:ext cx="8244205" cy="29000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Mười hai triệu một trăm hai mươi ba nghìn bốn trăm năm mươi hai.</a:t>
            </a:r>
            <a:endParaRPr lang="vi-V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b)34 659</a:t>
            </a:r>
            <a:endParaRPr lang="vi-V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6" grpId="0"/>
      <p:bldP spid="6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2584</Words>
  <Application>WPS Presentation</Application>
  <PresentationFormat/>
  <Paragraphs>196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Arial</vt:lpstr>
      <vt:lpstr>SimSun</vt:lpstr>
      <vt:lpstr>Wingdings</vt:lpstr>
      <vt:lpstr>Times New Roman</vt:lpstr>
      <vt:lpstr>Verdana</vt:lpstr>
      <vt:lpstr>Arial Black</vt:lpstr>
      <vt:lpstr>.VnTime</vt:lpstr>
      <vt:lpstr>Arial Unicode MS</vt:lpstr>
      <vt:lpstr>Microsoft YaHei</vt:lpstr>
      <vt:lpstr>Arial Unicode MS</vt:lpstr>
      <vt:lpstr>Calibri</vt:lpstr>
      <vt:lpstr>Balloons</vt:lpstr>
      <vt:lpstr>Fireworks</vt:lpstr>
      <vt:lpstr>1_Balloons</vt:lpstr>
      <vt:lpstr>PowerPoint 演示文稿</vt:lpstr>
      <vt:lpstr>PowerPoint 演示文稿</vt:lpstr>
      <vt:lpstr>§2: TẬP HỢP  CÁC SỐ TỰ NHIÊN</vt:lpstr>
      <vt:lpstr>I.TẬP HỢP CÁC SỐ TỰ NHIÊN 1.Tập hợp N và tập hợp N*</vt:lpstr>
      <vt:lpstr>Ví dụ 1:Trường hợp nào sau đây chỉ tập hợp các số tự nhiên</vt:lpstr>
      <vt:lpstr>Luyện tập 1:</vt:lpstr>
      <vt:lpstr>2.Cách đọc và viết số tự nhiên</vt:lpstr>
      <vt:lpstr>Chú ý:</vt:lpstr>
      <vt:lpstr>2.Cách đọc và viết số tự nhiên</vt:lpstr>
      <vt:lpstr>Ví dụ 2:</vt:lpstr>
      <vt:lpstr>Luyện tập 2:</vt:lpstr>
      <vt:lpstr>Luyện tập 3:</vt:lpstr>
      <vt:lpstr>II.BIỂU DIỄN SỐ TỰ NHIÊN </vt:lpstr>
      <vt:lpstr>2.Cấu tạo thập phân của số tự nhiên</vt:lpstr>
      <vt:lpstr>2.Cấu tạo thập phân của số tự nhiên</vt:lpstr>
      <vt:lpstr>PowerPoint 演示文稿</vt:lpstr>
      <vt:lpstr>Luyện tập 4:</vt:lpstr>
      <vt:lpstr>3.Số La Mã</vt:lpstr>
      <vt:lpstr>Ví dụ 4:</vt:lpstr>
      <vt:lpstr>Luyện tập 5:</vt:lpstr>
      <vt:lpstr>III. SO SÁNH CÁC SỐ TỰ NHIÊN</vt:lpstr>
      <vt:lpstr>Ví dụ 5:So sánh</vt:lpstr>
      <vt:lpstr>Luyện tập 6:</vt:lpstr>
      <vt:lpstr>Bài tập 1:</vt:lpstr>
      <vt:lpstr>Bài tập 2:</vt:lpstr>
      <vt:lpstr>Bài tập 3: Viết mỗi tập hợp sau bằng cách liệt kê các phần tử của tập hợp đó</vt:lpstr>
      <vt:lpstr>Có thể em chưa biết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NHAT LINH</dc:creator>
  <cp:lastModifiedBy>Asus</cp:lastModifiedBy>
  <cp:revision>147</cp:revision>
  <dcterms:created xsi:type="dcterms:W3CDTF">2009-10-23T23:07:00Z</dcterms:created>
  <dcterms:modified xsi:type="dcterms:W3CDTF">2021-08-21T02:10:09Z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