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1" y="8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617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234567891011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234467891011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3219199199919999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375375375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375375375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375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)&gt;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272727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…&gt;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272727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272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,(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)&lt;−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49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j-lt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&lt;−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/>
                        </m:ctrlPr>
                      </m:radPr>
                      <m:deg/>
                      <m:e>
                        <m:r>
                          <a:rPr lang="en-US" sz="1800" i="1"/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−</m:t>
                        </m:r>
                        <m:r>
                          <a:rPr lang="en-US" sz="1800" i="1"/>
                          <m:t>1</m:t>
                        </m:r>
                      </m:num>
                      <m:den>
                        <m:r>
                          <a:rPr lang="en-US" sz="1800" i="1"/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/>
                        </m:ctrlPr>
                      </m:fPr>
                      <m:num>
                        <m:r>
                          <a:rPr lang="en-US" sz="1800" i="1"/>
                          <m:t>2</m:t>
                        </m:r>
                      </m:num>
                      <m:den>
                        <m:r>
                          <a:rPr lang="en-US" sz="1800" i="1"/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2349</Words>
  <Application>Microsoft Office PowerPoint</Application>
  <PresentationFormat>Trình chiếu Trên màn hình (16:9)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1" baseType="lpstr">
      <vt:lpstr>Montserrat Black</vt:lpstr>
      <vt:lpstr>Montserrat</vt:lpstr>
      <vt:lpstr>Arial</vt:lpstr>
      <vt:lpstr>Roboto Condensed Light</vt:lpstr>
      <vt:lpstr>Staatliches</vt:lpstr>
      <vt:lpstr>Lato</vt:lpstr>
      <vt:lpstr>Calibri Light</vt:lpstr>
      <vt:lpstr>Times New Roman</vt:lpstr>
      <vt:lpstr>Cambria Math</vt:lpstr>
      <vt:lpstr>Wingdings</vt:lpstr>
      <vt:lpstr>Montserrat ExtraBold</vt:lpstr>
      <vt:lpstr>Calibri</vt:lpstr>
      <vt:lpstr>Josefin Slab SemiBold</vt:lpstr>
      <vt:lpstr>Freesia Pitch Deck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7</cp:revision>
  <dcterms:modified xsi:type="dcterms:W3CDTF">2022-08-08T07:45:54Z</dcterms:modified>
</cp:coreProperties>
</file>