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8" r:id="rId2"/>
    <p:sldId id="406" r:id="rId3"/>
    <p:sldId id="407" r:id="rId4"/>
    <p:sldId id="408" r:id="rId5"/>
    <p:sldId id="409" r:id="rId6"/>
    <p:sldId id="410" r:id="rId7"/>
    <p:sldId id="257" r:id="rId8"/>
    <p:sldId id="399" r:id="rId9"/>
    <p:sldId id="401" r:id="rId10"/>
    <p:sldId id="403" r:id="rId11"/>
    <p:sldId id="261" r:id="rId12"/>
    <p:sldId id="311" r:id="rId13"/>
    <p:sldId id="315" r:id="rId14"/>
    <p:sldId id="317" r:id="rId15"/>
    <p:sldId id="285" r:id="rId16"/>
    <p:sldId id="286"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C2E72B-9433-42C3-B2C4-9912DA3ACDED}" type="datetimeFigureOut">
              <a:rPr lang="en-US" smtClean="0"/>
              <a:t>9/25/2023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00994-D9B3-40A9-8B49-52F17CC36F3D}" type="slidenum">
              <a:rPr lang="en-US" smtClean="0"/>
              <a:t>‹#›</a:t>
            </a:fld>
            <a:endParaRPr lang="en-US"/>
          </a:p>
        </p:txBody>
      </p:sp>
    </p:spTree>
    <p:extLst>
      <p:ext uri="{BB962C8B-B14F-4D97-AF65-F5344CB8AC3E}">
        <p14:creationId xmlns:p14="http://schemas.microsoft.com/office/powerpoint/2010/main" val="294234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665C2C4-3D26-40E3-B86D-157D6AE30B0C}" type="slidenum">
              <a:rPr lang="en-US" smtClean="0"/>
              <a:pPr/>
              <a:t>1</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72146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722376" y="573024"/>
            <a:ext cx="7717500" cy="763600"/>
          </a:xfrm>
          <a:prstGeom prst="rect">
            <a:avLst/>
          </a:prstGeom>
        </p:spPr>
        <p:txBody>
          <a:bodyPr spcFirstLastPara="1" lIns="91425" tIns="91425" rIns="91425" bIns="91425" anchor="t">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63" name="Google Shape;63;p4"/>
          <p:cNvSpPr txBox="1">
            <a:spLocks noGrp="1"/>
          </p:cNvSpPr>
          <p:nvPr>
            <p:ph type="body" idx="1"/>
          </p:nvPr>
        </p:nvSpPr>
        <p:spPr>
          <a:xfrm>
            <a:off x="713225" y="1536633"/>
            <a:ext cx="7717500" cy="4853200"/>
          </a:xfrm>
          <a:prstGeom prst="rect">
            <a:avLst/>
          </a:prstGeom>
        </p:spPr>
        <p:txBody>
          <a:bodyPr spcFirstLastPara="1" lIns="91425" tIns="91425" rIns="91425" bIns="91425">
            <a:noAutofit/>
          </a:bodyPr>
          <a:lstStyle>
            <a:lvl1pPr marL="430288" lvl="0" indent="-286859">
              <a:spcBef>
                <a:spcPts val="0"/>
              </a:spcBef>
              <a:spcAft>
                <a:spcPts val="0"/>
              </a:spcAft>
              <a:buSzPts val="1200"/>
              <a:buFont typeface="Poppins"/>
              <a:buChar char="●"/>
              <a:defRPr>
                <a:latin typeface="Poppins"/>
                <a:ea typeface="Poppins"/>
                <a:cs typeface="Poppins"/>
                <a:sym typeface="Poppins"/>
              </a:defRPr>
            </a:lvl1pPr>
            <a:lvl2pPr marL="860576" lvl="1" indent="-286859">
              <a:spcBef>
                <a:spcPts val="1506"/>
              </a:spcBef>
              <a:spcAft>
                <a:spcPts val="0"/>
              </a:spcAft>
              <a:buClr>
                <a:srgbClr val="434343"/>
              </a:buClr>
              <a:buSzPts val="1200"/>
              <a:buFont typeface="Roboto Condensed Light"/>
              <a:buChar char="○"/>
              <a:defRPr/>
            </a:lvl2pPr>
            <a:lvl3pPr marL="1290863" lvl="2" indent="-286859">
              <a:spcBef>
                <a:spcPts val="1506"/>
              </a:spcBef>
              <a:spcAft>
                <a:spcPts val="0"/>
              </a:spcAft>
              <a:buClr>
                <a:srgbClr val="434343"/>
              </a:buClr>
              <a:buSzPts val="1200"/>
              <a:buFont typeface="Roboto Condensed Light"/>
              <a:buChar char="■"/>
              <a:defRPr/>
            </a:lvl3pPr>
            <a:lvl4pPr marL="1721150" lvl="3" indent="-286859">
              <a:spcBef>
                <a:spcPts val="1506"/>
              </a:spcBef>
              <a:spcAft>
                <a:spcPts val="0"/>
              </a:spcAft>
              <a:buClr>
                <a:srgbClr val="434343"/>
              </a:buClr>
              <a:buSzPts val="1200"/>
              <a:buFont typeface="Roboto Condensed Light"/>
              <a:buChar char="●"/>
              <a:defRPr/>
            </a:lvl4pPr>
            <a:lvl5pPr marL="2151438" lvl="4" indent="-286859">
              <a:spcBef>
                <a:spcPts val="1506"/>
              </a:spcBef>
              <a:spcAft>
                <a:spcPts val="0"/>
              </a:spcAft>
              <a:buClr>
                <a:srgbClr val="434343"/>
              </a:buClr>
              <a:buSzPts val="1200"/>
              <a:buFont typeface="Roboto Condensed Light"/>
              <a:buChar char="○"/>
              <a:defRPr/>
            </a:lvl5pPr>
            <a:lvl6pPr marL="2581726" lvl="5" indent="-286859">
              <a:spcBef>
                <a:spcPts val="1506"/>
              </a:spcBef>
              <a:spcAft>
                <a:spcPts val="0"/>
              </a:spcAft>
              <a:buClr>
                <a:srgbClr val="434343"/>
              </a:buClr>
              <a:buSzPts val="1200"/>
              <a:buFont typeface="Roboto Condensed Light"/>
              <a:buChar char="■"/>
              <a:defRPr/>
            </a:lvl6pPr>
            <a:lvl7pPr marL="3012014" lvl="6" indent="-286859">
              <a:spcBef>
                <a:spcPts val="1506"/>
              </a:spcBef>
              <a:spcAft>
                <a:spcPts val="0"/>
              </a:spcAft>
              <a:buClr>
                <a:srgbClr val="434343"/>
              </a:buClr>
              <a:buSzPts val="1200"/>
              <a:buFont typeface="Roboto Condensed Light"/>
              <a:buChar char="●"/>
              <a:defRPr/>
            </a:lvl7pPr>
            <a:lvl8pPr marL="3442301" lvl="7" indent="-286859">
              <a:spcBef>
                <a:spcPts val="1506"/>
              </a:spcBef>
              <a:spcAft>
                <a:spcPts val="0"/>
              </a:spcAft>
              <a:buClr>
                <a:srgbClr val="434343"/>
              </a:buClr>
              <a:buSzPts val="1200"/>
              <a:buFont typeface="Roboto Condensed Light"/>
              <a:buChar char="○"/>
              <a:defRPr/>
            </a:lvl8pPr>
            <a:lvl9pPr marL="3872589" lvl="8" indent="-286859">
              <a:spcBef>
                <a:spcPts val="1506"/>
              </a:spcBef>
              <a:spcAft>
                <a:spcPts val="1506"/>
              </a:spcAft>
              <a:buClr>
                <a:srgbClr val="434343"/>
              </a:buClr>
              <a:buSzPts val="1200"/>
              <a:buFont typeface="Roboto Condensed Light"/>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1"/>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38242-968B-4AFD-9522-51C08F80644E}"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738242-968B-4AFD-9522-51C08F80644E}"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738242-968B-4AFD-9522-51C08F80644E}"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738242-968B-4AFD-9522-51C08F80644E}" type="datetimeFigureOut">
              <a:rPr lang="en-US" smtClean="0"/>
              <a:pPr/>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38242-968B-4AFD-9522-51C08F80644E}" type="datetimeFigureOut">
              <a:rPr lang="en-US" smtClean="0"/>
              <a:pPr/>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38242-968B-4AFD-9522-51C08F80644E}" type="datetimeFigureOut">
              <a:rPr lang="en-US" smtClean="0"/>
              <a:pPr/>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38242-968B-4AFD-9522-51C08F80644E}"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738242-968B-4AFD-9522-51C08F80644E}"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1CDF1-950E-49BE-9A48-77E0D047CA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38242-968B-4AFD-9522-51C08F80644E}" type="datetimeFigureOut">
              <a:rPr lang="en-US" smtClean="0"/>
              <a:pPr/>
              <a:t>9/25/2023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1CDF1-950E-49BE-9A48-77E0D047CA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bin"/><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gif"/><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jpeg"/><Relationship Id="rId7" Type="http://schemas.openxmlformats.org/officeDocument/2006/relationships/image" Target="../media/image27.gif"/><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Blue tissue paper"/>
          <p:cNvSpPr>
            <a:spLocks noChangeArrowheads="1"/>
          </p:cNvSpPr>
          <p:nvPr/>
        </p:nvSpPr>
        <p:spPr bwMode="auto">
          <a:xfrm>
            <a:off x="0" y="0"/>
            <a:ext cx="9144000" cy="68580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p>
            <a:pPr algn="ctr"/>
            <a:endParaRPr lang="en-US">
              <a:solidFill>
                <a:srgbClr val="F98792"/>
              </a:solidFill>
            </a:endParaRPr>
          </a:p>
        </p:txBody>
      </p:sp>
      <p:pic>
        <p:nvPicPr>
          <p:cNvPr id="3075" name="Picture 3"/>
          <p:cNvPicPr>
            <a:picLocks noChangeAspect="1" noChangeArrowheads="1"/>
          </p:cNvPicPr>
          <p:nvPr/>
        </p:nvPicPr>
        <p:blipFill>
          <a:blip r:embed="rId5"/>
          <a:srcRect/>
          <a:stretch>
            <a:fillRect/>
          </a:stretch>
        </p:blipFill>
        <p:spPr bwMode="auto">
          <a:xfrm>
            <a:off x="0" y="0"/>
            <a:ext cx="9144000" cy="6764338"/>
          </a:xfrm>
          <a:prstGeom prst="rect">
            <a:avLst/>
          </a:prstGeom>
          <a:noFill/>
          <a:ln w="9525">
            <a:noFill/>
            <a:miter lim="800000"/>
            <a:headEnd/>
            <a:tailEnd/>
          </a:ln>
        </p:spPr>
      </p:pic>
      <p:sp>
        <p:nvSpPr>
          <p:cNvPr id="3077" name="AutoShape 5"/>
          <p:cNvSpPr>
            <a:spLocks noChangeArrowheads="1"/>
          </p:cNvSpPr>
          <p:nvPr/>
        </p:nvSpPr>
        <p:spPr bwMode="auto">
          <a:xfrm>
            <a:off x="7696200" y="838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78" name="AutoShape 6"/>
          <p:cNvSpPr>
            <a:spLocks noChangeArrowheads="1"/>
          </p:cNvSpPr>
          <p:nvPr/>
        </p:nvSpPr>
        <p:spPr bwMode="auto">
          <a:xfrm>
            <a:off x="8153400" y="3124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79" name="AutoShape 7"/>
          <p:cNvSpPr>
            <a:spLocks noChangeArrowheads="1"/>
          </p:cNvSpPr>
          <p:nvPr/>
        </p:nvSpPr>
        <p:spPr bwMode="auto">
          <a:xfrm>
            <a:off x="533400" y="2971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0" name="AutoShape 8"/>
          <p:cNvSpPr>
            <a:spLocks noChangeArrowheads="1"/>
          </p:cNvSpPr>
          <p:nvPr/>
        </p:nvSpPr>
        <p:spPr bwMode="auto">
          <a:xfrm>
            <a:off x="533400" y="685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1" name="AutoShape 9"/>
          <p:cNvSpPr>
            <a:spLocks noChangeArrowheads="1"/>
          </p:cNvSpPr>
          <p:nvPr/>
        </p:nvSpPr>
        <p:spPr bwMode="auto">
          <a:xfrm>
            <a:off x="838200" y="4724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2" name="AutoShape 10"/>
          <p:cNvSpPr>
            <a:spLocks noChangeArrowheads="1"/>
          </p:cNvSpPr>
          <p:nvPr/>
        </p:nvSpPr>
        <p:spPr bwMode="auto">
          <a:xfrm>
            <a:off x="67818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3" name="AutoShape 11"/>
          <p:cNvSpPr>
            <a:spLocks noChangeArrowheads="1"/>
          </p:cNvSpPr>
          <p:nvPr/>
        </p:nvSpPr>
        <p:spPr bwMode="auto">
          <a:xfrm>
            <a:off x="2514600" y="3657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4" name="AutoShape 12"/>
          <p:cNvSpPr>
            <a:spLocks noChangeArrowheads="1"/>
          </p:cNvSpPr>
          <p:nvPr/>
        </p:nvSpPr>
        <p:spPr bwMode="auto">
          <a:xfrm>
            <a:off x="6858000" y="2743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5" name="AutoShape 13"/>
          <p:cNvSpPr>
            <a:spLocks noChangeArrowheads="1"/>
          </p:cNvSpPr>
          <p:nvPr/>
        </p:nvSpPr>
        <p:spPr bwMode="auto">
          <a:xfrm>
            <a:off x="1905000" y="2819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86" name="AutoShape 14"/>
          <p:cNvSpPr>
            <a:spLocks noChangeArrowheads="1"/>
          </p:cNvSpPr>
          <p:nvPr/>
        </p:nvSpPr>
        <p:spPr bwMode="auto">
          <a:xfrm>
            <a:off x="5943600" y="3505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7" name="AutoShape 15"/>
          <p:cNvSpPr>
            <a:spLocks noChangeArrowheads="1"/>
          </p:cNvSpPr>
          <p:nvPr/>
        </p:nvSpPr>
        <p:spPr bwMode="auto">
          <a:xfrm>
            <a:off x="3124200" y="3124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8" name="AutoShape 16"/>
          <p:cNvSpPr>
            <a:spLocks noChangeArrowheads="1"/>
          </p:cNvSpPr>
          <p:nvPr/>
        </p:nvSpPr>
        <p:spPr bwMode="auto">
          <a:xfrm>
            <a:off x="2667000" y="49530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89" name="AutoShape 17"/>
          <p:cNvSpPr>
            <a:spLocks noChangeArrowheads="1"/>
          </p:cNvSpPr>
          <p:nvPr/>
        </p:nvSpPr>
        <p:spPr bwMode="auto">
          <a:xfrm>
            <a:off x="1905000" y="3810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0" name="AutoShape 18"/>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1" name="AutoShape 19"/>
          <p:cNvSpPr>
            <a:spLocks noChangeArrowheads="1"/>
          </p:cNvSpPr>
          <p:nvPr/>
        </p:nvSpPr>
        <p:spPr bwMode="auto">
          <a:xfrm>
            <a:off x="7772400" y="4572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092" name="AutoShape 20"/>
          <p:cNvSpPr>
            <a:spLocks noChangeArrowheads="1"/>
          </p:cNvSpPr>
          <p:nvPr/>
        </p:nvSpPr>
        <p:spPr bwMode="auto">
          <a:xfrm>
            <a:off x="7391400" y="2286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093" name="AutoShape 21"/>
          <p:cNvSpPr>
            <a:spLocks noChangeArrowheads="1"/>
          </p:cNvSpPr>
          <p:nvPr/>
        </p:nvSpPr>
        <p:spPr bwMode="auto">
          <a:xfrm>
            <a:off x="1905000" y="24384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grpSp>
        <p:nvGrpSpPr>
          <p:cNvPr id="2" name="Group 23"/>
          <p:cNvGrpSpPr>
            <a:grpSpLocks/>
          </p:cNvGrpSpPr>
          <p:nvPr/>
        </p:nvGrpSpPr>
        <p:grpSpPr bwMode="auto">
          <a:xfrm>
            <a:off x="0" y="-3175"/>
            <a:ext cx="9144000" cy="6861175"/>
            <a:chOff x="0" y="-2"/>
            <a:chExt cx="5760" cy="4322"/>
          </a:xfrm>
        </p:grpSpPr>
        <p:pic>
          <p:nvPicPr>
            <p:cNvPr id="3" name="Picture 24" descr="duong phan cach"/>
            <p:cNvPicPr>
              <a:picLocks noChangeAspect="1" noChangeArrowheads="1"/>
            </p:cNvPicPr>
            <p:nvPr/>
          </p:nvPicPr>
          <p:blipFill>
            <a:blip r:embed="rId6"/>
            <a:srcRect/>
            <a:stretch>
              <a:fillRect/>
            </a:stretch>
          </p:blipFill>
          <p:spPr bwMode="auto">
            <a:xfrm>
              <a:off x="50" y="-2"/>
              <a:ext cx="5710" cy="94"/>
            </a:xfrm>
            <a:prstGeom prst="rect">
              <a:avLst/>
            </a:prstGeom>
            <a:noFill/>
            <a:ln w="9525">
              <a:noFill/>
              <a:miter lim="800000"/>
              <a:headEnd/>
              <a:tailEnd/>
            </a:ln>
          </p:spPr>
        </p:pic>
        <p:pic>
          <p:nvPicPr>
            <p:cNvPr id="4" name="Picture 25" descr="duong phan cach"/>
            <p:cNvPicPr>
              <a:picLocks noChangeAspect="1" noChangeArrowheads="1"/>
            </p:cNvPicPr>
            <p:nvPr/>
          </p:nvPicPr>
          <p:blipFill>
            <a:blip r:embed="rId6"/>
            <a:srcRect/>
            <a:stretch>
              <a:fillRect/>
            </a:stretch>
          </p:blipFill>
          <p:spPr bwMode="auto">
            <a:xfrm rot="16200000" flipH="1">
              <a:off x="-2101" y="2101"/>
              <a:ext cx="4269" cy="68"/>
            </a:xfrm>
            <a:prstGeom prst="rect">
              <a:avLst/>
            </a:prstGeom>
            <a:noFill/>
            <a:ln w="9525">
              <a:noFill/>
              <a:miter lim="800000"/>
              <a:headEnd/>
              <a:tailEnd/>
            </a:ln>
          </p:spPr>
        </p:pic>
        <p:pic>
          <p:nvPicPr>
            <p:cNvPr id="3118" name="Picture 26" descr="duong phan cach"/>
            <p:cNvPicPr>
              <a:picLocks noChangeAspect="1" noChangeArrowheads="1"/>
            </p:cNvPicPr>
            <p:nvPr/>
          </p:nvPicPr>
          <p:blipFill>
            <a:blip r:embed="rId6"/>
            <a:srcRect/>
            <a:stretch>
              <a:fillRect/>
            </a:stretch>
          </p:blipFill>
          <p:spPr bwMode="auto">
            <a:xfrm rot="16200000" flipH="1">
              <a:off x="3591" y="2101"/>
              <a:ext cx="4269" cy="68"/>
            </a:xfrm>
            <a:prstGeom prst="rect">
              <a:avLst/>
            </a:prstGeom>
            <a:noFill/>
            <a:ln w="9525">
              <a:noFill/>
              <a:miter lim="800000"/>
              <a:headEnd/>
              <a:tailEnd/>
            </a:ln>
          </p:spPr>
        </p:pic>
        <p:pic>
          <p:nvPicPr>
            <p:cNvPr id="3119" name="Picture 27" descr="duong phan cach"/>
            <p:cNvPicPr>
              <a:picLocks noChangeAspect="1" noChangeArrowheads="1"/>
            </p:cNvPicPr>
            <p:nvPr/>
          </p:nvPicPr>
          <p:blipFill>
            <a:blip r:embed="rId6"/>
            <a:srcRect/>
            <a:stretch>
              <a:fillRect/>
            </a:stretch>
          </p:blipFill>
          <p:spPr bwMode="auto">
            <a:xfrm>
              <a:off x="0" y="4224"/>
              <a:ext cx="5760" cy="96"/>
            </a:xfrm>
            <a:prstGeom prst="rect">
              <a:avLst/>
            </a:prstGeom>
            <a:noFill/>
            <a:ln w="9525">
              <a:noFill/>
              <a:miter lim="800000"/>
              <a:headEnd/>
              <a:tailEnd/>
            </a:ln>
          </p:spPr>
        </p:pic>
      </p:grpSp>
      <p:sp>
        <p:nvSpPr>
          <p:cNvPr id="3100" name="AutoShape 28"/>
          <p:cNvSpPr>
            <a:spLocks noChangeArrowheads="1"/>
          </p:cNvSpPr>
          <p:nvPr/>
        </p:nvSpPr>
        <p:spPr bwMode="auto">
          <a:xfrm>
            <a:off x="49530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1" name="AutoShape 29"/>
          <p:cNvSpPr>
            <a:spLocks noChangeArrowheads="1"/>
          </p:cNvSpPr>
          <p:nvPr/>
        </p:nvSpPr>
        <p:spPr bwMode="auto">
          <a:xfrm>
            <a:off x="6248400" y="304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2" name="AutoShape 30"/>
          <p:cNvSpPr>
            <a:spLocks noChangeArrowheads="1"/>
          </p:cNvSpPr>
          <p:nvPr/>
        </p:nvSpPr>
        <p:spPr bwMode="auto">
          <a:xfrm>
            <a:off x="4114800" y="3810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3" name="AutoShape 31"/>
          <p:cNvSpPr>
            <a:spLocks noChangeArrowheads="1"/>
          </p:cNvSpPr>
          <p:nvPr/>
        </p:nvSpPr>
        <p:spPr bwMode="auto">
          <a:xfrm>
            <a:off x="3276600" y="5943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4" name="AutoShape 32"/>
          <p:cNvSpPr>
            <a:spLocks noChangeArrowheads="1"/>
          </p:cNvSpPr>
          <p:nvPr/>
        </p:nvSpPr>
        <p:spPr bwMode="auto">
          <a:xfrm>
            <a:off x="5257800" y="4191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5" name="AutoShape 33"/>
          <p:cNvSpPr>
            <a:spLocks noChangeArrowheads="1"/>
          </p:cNvSpPr>
          <p:nvPr/>
        </p:nvSpPr>
        <p:spPr bwMode="auto">
          <a:xfrm>
            <a:off x="7848600" y="4038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6" name="AutoShape 34"/>
          <p:cNvSpPr>
            <a:spLocks noChangeArrowheads="1"/>
          </p:cNvSpPr>
          <p:nvPr/>
        </p:nvSpPr>
        <p:spPr bwMode="auto">
          <a:xfrm>
            <a:off x="2743200" y="914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7" name="AutoShape 35"/>
          <p:cNvSpPr>
            <a:spLocks noChangeArrowheads="1"/>
          </p:cNvSpPr>
          <p:nvPr/>
        </p:nvSpPr>
        <p:spPr bwMode="auto">
          <a:xfrm>
            <a:off x="8077200" y="381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8" name="AutoShape 36"/>
          <p:cNvSpPr>
            <a:spLocks noChangeArrowheads="1"/>
          </p:cNvSpPr>
          <p:nvPr/>
        </p:nvSpPr>
        <p:spPr bwMode="auto">
          <a:xfrm>
            <a:off x="5105400" y="1676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3109" name="AutoShape 37"/>
          <p:cNvSpPr>
            <a:spLocks noChangeArrowheads="1"/>
          </p:cNvSpPr>
          <p:nvPr/>
        </p:nvSpPr>
        <p:spPr bwMode="auto">
          <a:xfrm>
            <a:off x="3810000" y="2895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0" name="AutoShape 38"/>
          <p:cNvSpPr>
            <a:spLocks noChangeArrowheads="1"/>
          </p:cNvSpPr>
          <p:nvPr/>
        </p:nvSpPr>
        <p:spPr bwMode="auto">
          <a:xfrm>
            <a:off x="6172200" y="5410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1" name="AutoShape 39"/>
          <p:cNvSpPr>
            <a:spLocks noChangeArrowheads="1"/>
          </p:cNvSpPr>
          <p:nvPr/>
        </p:nvSpPr>
        <p:spPr bwMode="auto">
          <a:xfrm>
            <a:off x="5791200" y="2895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2" name="AutoShape 40"/>
          <p:cNvSpPr>
            <a:spLocks noChangeArrowheads="1"/>
          </p:cNvSpPr>
          <p:nvPr/>
        </p:nvSpPr>
        <p:spPr bwMode="auto">
          <a:xfrm>
            <a:off x="6172200" y="4038600"/>
            <a:ext cx="493713" cy="539750"/>
          </a:xfrm>
          <a:prstGeom prst="star4">
            <a:avLst>
              <a:gd name="adj" fmla="val 12380"/>
            </a:avLst>
          </a:prstGeom>
          <a:gradFill rotWithShape="1">
            <a:gsLst>
              <a:gs pos="0">
                <a:srgbClr val="06E81C"/>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3115" name="WordArt 43"/>
          <p:cNvSpPr>
            <a:spLocks noChangeArrowheads="1" noChangeShapeType="1" noTextEdit="1"/>
          </p:cNvSpPr>
          <p:nvPr/>
        </p:nvSpPr>
        <p:spPr bwMode="auto">
          <a:xfrm>
            <a:off x="1066800" y="2057400"/>
            <a:ext cx="7543800" cy="838200"/>
          </a:xfrm>
          <a:prstGeom prst="rect">
            <a:avLst/>
          </a:prstGeom>
        </p:spPr>
        <p:txBody>
          <a:bodyPr wrap="none" fromWordArt="1">
            <a:prstTxWarp prst="textPlain">
              <a:avLst>
                <a:gd name="adj" fmla="val 50000"/>
              </a:avLst>
            </a:prstTxWarp>
          </a:bodyPr>
          <a:lstStyle/>
          <a:p>
            <a:pPr algn="ctr"/>
            <a:r>
              <a:rPr lang="en-US" sz="3600" b="1" kern="10">
                <a:ln w="12700">
                  <a:solidFill>
                    <a:schemeClr val="tx1"/>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dist="38100" dir="2700000" algn="tl" rotWithShape="0">
                    <a:srgbClr val="000000">
                      <a:alpha val="43137"/>
                    </a:srgbClr>
                  </a:outerShdw>
                </a:effectLst>
                <a:latin typeface="Times New Roman"/>
                <a:cs typeface="Times New Roman"/>
              </a:rPr>
              <a:t>QUÝ THẦY CÔ ĐẾN DỰ GIỜ</a:t>
            </a:r>
          </a:p>
        </p:txBody>
      </p:sp>
      <p:sp>
        <p:nvSpPr>
          <p:cNvPr id="3116" name="Text Box 44"/>
          <p:cNvSpPr txBox="1">
            <a:spLocks noChangeArrowheads="1"/>
          </p:cNvSpPr>
          <p:nvPr/>
        </p:nvSpPr>
        <p:spPr bwMode="auto">
          <a:xfrm>
            <a:off x="914400" y="4343400"/>
            <a:ext cx="7315200" cy="830263"/>
          </a:xfrm>
          <a:prstGeom prst="rect">
            <a:avLst/>
          </a:prstGeom>
          <a:noFill/>
          <a:ln w="9525">
            <a:noFill/>
            <a:miter lim="800000"/>
            <a:headEnd/>
            <a:tailEnd/>
          </a:ln>
        </p:spPr>
        <p:txBody>
          <a:bodyPr>
            <a:spAutoFit/>
          </a:bodyPr>
          <a:lstStyle/>
          <a:p>
            <a:pPr algn="ctr">
              <a:spcBef>
                <a:spcPct val="50000"/>
              </a:spcBef>
            </a:pPr>
            <a:r>
              <a:rPr lang="en-US" sz="4800" b="1" dirty="0">
                <a:solidFill>
                  <a:srgbClr val="FF3300"/>
                </a:solidFill>
                <a:latin typeface="Times New Roman" pitchFamily="18" charset="0"/>
                <a:cs typeface="Times New Roman" pitchFamily="18" charset="0"/>
              </a:rPr>
              <a:t>MÔN :</a:t>
            </a:r>
            <a:r>
              <a:rPr lang="vi-VN" sz="4800" b="1" dirty="0">
                <a:solidFill>
                  <a:srgbClr val="FF3300"/>
                </a:solidFill>
                <a:latin typeface="Times New Roman" pitchFamily="18" charset="0"/>
                <a:cs typeface="Times New Roman" pitchFamily="18" charset="0"/>
              </a:rPr>
              <a:t> KHTN 6</a:t>
            </a:r>
            <a:endParaRPr lang="en-US" sz="4800" b="1" dirty="0">
              <a:solidFill>
                <a:srgbClr val="FF3300"/>
              </a:solidFill>
              <a:latin typeface="Times New Roman" pitchFamily="18" charset="0"/>
              <a:cs typeface="Times New Roman" pitchFamily="18" charset="0"/>
            </a:endParaRPr>
          </a:p>
        </p:txBody>
      </p:sp>
      <p:sp>
        <p:nvSpPr>
          <p:cNvPr id="3117" name="WordArt 45"/>
          <p:cNvSpPr>
            <a:spLocks noChangeArrowheads="1" noChangeShapeType="1" noTextEdit="1"/>
          </p:cNvSpPr>
          <p:nvPr/>
        </p:nvSpPr>
        <p:spPr bwMode="auto">
          <a:xfrm>
            <a:off x="1295400" y="1066800"/>
            <a:ext cx="7400925" cy="9604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Times New Roman"/>
                <a:cs typeface="Times New Roman"/>
              </a:rPr>
              <a:t>NHIỆT LIỆT CHÀO MỪNG  </a:t>
            </a:r>
          </a:p>
        </p:txBody>
      </p:sp>
      <p:pic>
        <p:nvPicPr>
          <p:cNvPr id="5" name="Picture 46" descr="Fireworks-01"/>
          <p:cNvPicPr>
            <a:picLocks noChangeAspect="1" noChangeArrowheads="1" noCrop="1"/>
          </p:cNvPicPr>
          <p:nvPr/>
        </p:nvPicPr>
        <p:blipFill>
          <a:blip r:embed="rId7"/>
          <a:srcRect/>
          <a:stretch>
            <a:fillRect/>
          </a:stretch>
        </p:blipFill>
        <p:spPr bwMode="auto">
          <a:xfrm>
            <a:off x="2590800" y="0"/>
            <a:ext cx="1304925" cy="1333500"/>
          </a:xfrm>
          <a:prstGeom prst="rect">
            <a:avLst/>
          </a:prstGeom>
          <a:noFill/>
          <a:ln w="9525">
            <a:noFill/>
            <a:miter lim="800000"/>
            <a:headEnd/>
            <a:tailEnd/>
          </a:ln>
        </p:spPr>
      </p:pic>
      <p:pic>
        <p:nvPicPr>
          <p:cNvPr id="6" name="Picture 47" descr="Fireworks-01"/>
          <p:cNvPicPr>
            <a:picLocks noChangeAspect="1" noChangeArrowheads="1" noCrop="1"/>
          </p:cNvPicPr>
          <p:nvPr/>
        </p:nvPicPr>
        <p:blipFill>
          <a:blip r:embed="rId7"/>
          <a:srcRect/>
          <a:stretch>
            <a:fillRect/>
          </a:stretch>
        </p:blipFill>
        <p:spPr bwMode="auto">
          <a:xfrm>
            <a:off x="2590800" y="0"/>
            <a:ext cx="1304925" cy="1333500"/>
          </a:xfrm>
          <a:prstGeom prst="rect">
            <a:avLst/>
          </a:prstGeom>
          <a:noFill/>
          <a:ln w="9525">
            <a:noFill/>
            <a:miter lim="800000"/>
            <a:headEnd/>
            <a:tailEnd/>
          </a:ln>
        </p:spPr>
      </p:pic>
      <p:pic>
        <p:nvPicPr>
          <p:cNvPr id="7" name="Picture 48" descr="Fireworks-02"/>
          <p:cNvPicPr>
            <a:picLocks noChangeAspect="1" noChangeArrowheads="1" noCrop="1"/>
          </p:cNvPicPr>
          <p:nvPr/>
        </p:nvPicPr>
        <p:blipFill>
          <a:blip r:embed="rId8"/>
          <a:srcRect/>
          <a:stretch>
            <a:fillRect/>
          </a:stretch>
        </p:blipFill>
        <p:spPr bwMode="auto">
          <a:xfrm>
            <a:off x="2514600" y="0"/>
            <a:ext cx="1447800" cy="1209675"/>
          </a:xfrm>
          <a:prstGeom prst="rect">
            <a:avLst/>
          </a:prstGeom>
          <a:noFill/>
          <a:ln w="9525">
            <a:noFill/>
            <a:miter lim="800000"/>
            <a:headEnd/>
            <a:tailEnd/>
          </a:ln>
        </p:spPr>
      </p:pic>
      <p:pic>
        <p:nvPicPr>
          <p:cNvPr id="3113" name="Picture 49" descr="Fireworks-01"/>
          <p:cNvPicPr>
            <a:picLocks noChangeAspect="1" noChangeArrowheads="1" noCrop="1"/>
          </p:cNvPicPr>
          <p:nvPr/>
        </p:nvPicPr>
        <p:blipFill>
          <a:blip r:embed="rId7"/>
          <a:srcRect/>
          <a:stretch>
            <a:fillRect/>
          </a:stretch>
        </p:blipFill>
        <p:spPr bwMode="auto">
          <a:xfrm>
            <a:off x="6705600" y="0"/>
            <a:ext cx="1304925" cy="1295400"/>
          </a:xfrm>
          <a:prstGeom prst="rect">
            <a:avLst/>
          </a:prstGeom>
          <a:noFill/>
          <a:ln w="9525">
            <a:noFill/>
            <a:miter lim="800000"/>
            <a:headEnd/>
            <a:tailEnd/>
          </a:ln>
        </p:spPr>
      </p:pic>
      <p:pic>
        <p:nvPicPr>
          <p:cNvPr id="3114" name="Picture 50" descr="Fireworks-02"/>
          <p:cNvPicPr>
            <a:picLocks noChangeAspect="1" noChangeArrowheads="1" noCrop="1"/>
          </p:cNvPicPr>
          <p:nvPr/>
        </p:nvPicPr>
        <p:blipFill>
          <a:blip r:embed="rId8"/>
          <a:srcRect/>
          <a:stretch>
            <a:fillRect/>
          </a:stretch>
        </p:blipFill>
        <p:spPr bwMode="auto">
          <a:xfrm>
            <a:off x="6553200" y="0"/>
            <a:ext cx="1447800" cy="1209675"/>
          </a:xfrm>
          <a:prstGeom prst="rect">
            <a:avLst/>
          </a:prstGeom>
          <a:noFill/>
          <a:ln w="9525">
            <a:noFill/>
            <a:miter lim="800000"/>
            <a:headEnd/>
            <a:tailEnd/>
          </a:ln>
        </p:spPr>
      </p:pic>
      <p:pic>
        <p:nvPicPr>
          <p:cNvPr id="8" name="Picture 51" descr="Fireworks-02"/>
          <p:cNvPicPr>
            <a:picLocks noChangeAspect="1" noChangeArrowheads="1" noCrop="1"/>
          </p:cNvPicPr>
          <p:nvPr/>
        </p:nvPicPr>
        <p:blipFill>
          <a:blip r:embed="rId8"/>
          <a:srcRect/>
          <a:stretch>
            <a:fillRect/>
          </a:stretch>
        </p:blipFill>
        <p:spPr bwMode="auto">
          <a:xfrm>
            <a:off x="6624638" y="100013"/>
            <a:ext cx="1447800" cy="1133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 calcmode="lin" valueType="num">
                                      <p:cBhvr>
                                        <p:cTn id="9" dur="1000" fill="hold"/>
                                        <p:tgtEl>
                                          <p:spTgt spid="3077"/>
                                        </p:tgtEl>
                                        <p:attrNameLst>
                                          <p:attrName>ppt_x</p:attrName>
                                        </p:attrNameLst>
                                      </p:cBhvr>
                                      <p:tavLst>
                                        <p:tav tm="0">
                                          <p:val>
                                            <p:fltVal val="0.5"/>
                                          </p:val>
                                        </p:tav>
                                        <p:tav tm="100000">
                                          <p:val>
                                            <p:strVal val="#ppt_x"/>
                                          </p:val>
                                        </p:tav>
                                      </p:tavLst>
                                    </p:anim>
                                    <p:anim calcmode="lin" valueType="num">
                                      <p:cBhvr>
                                        <p:cTn id="10" dur="1000" fill="hold"/>
                                        <p:tgtEl>
                                          <p:spTgt spid="307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p:cTn id="13" dur="1000" fill="hold"/>
                                        <p:tgtEl>
                                          <p:spTgt spid="3078"/>
                                        </p:tgtEl>
                                        <p:attrNameLst>
                                          <p:attrName>ppt_w</p:attrName>
                                        </p:attrNameLst>
                                      </p:cBhvr>
                                      <p:tavLst>
                                        <p:tav tm="0">
                                          <p:val>
                                            <p:fltVal val="0"/>
                                          </p:val>
                                        </p:tav>
                                        <p:tav tm="100000">
                                          <p:val>
                                            <p:strVal val="#ppt_w"/>
                                          </p:val>
                                        </p:tav>
                                      </p:tavLst>
                                    </p:anim>
                                    <p:anim calcmode="lin" valueType="num">
                                      <p:cBhvr>
                                        <p:cTn id="14" dur="1000" fill="hold"/>
                                        <p:tgtEl>
                                          <p:spTgt spid="3078"/>
                                        </p:tgtEl>
                                        <p:attrNameLst>
                                          <p:attrName>ppt_h</p:attrName>
                                        </p:attrNameLst>
                                      </p:cBhvr>
                                      <p:tavLst>
                                        <p:tav tm="0">
                                          <p:val>
                                            <p:fltVal val="0"/>
                                          </p:val>
                                        </p:tav>
                                        <p:tav tm="100000">
                                          <p:val>
                                            <p:strVal val="#ppt_h"/>
                                          </p:val>
                                        </p:tav>
                                      </p:tavLst>
                                    </p:anim>
                                    <p:anim calcmode="lin" valueType="num">
                                      <p:cBhvr>
                                        <p:cTn id="15" dur="1000" fill="hold"/>
                                        <p:tgtEl>
                                          <p:spTgt spid="3078"/>
                                        </p:tgtEl>
                                        <p:attrNameLst>
                                          <p:attrName>ppt_x</p:attrName>
                                        </p:attrNameLst>
                                      </p:cBhvr>
                                      <p:tavLst>
                                        <p:tav tm="0">
                                          <p:val>
                                            <p:fltVal val="0.5"/>
                                          </p:val>
                                        </p:tav>
                                        <p:tav tm="100000">
                                          <p:val>
                                            <p:strVal val="#ppt_x"/>
                                          </p:val>
                                        </p:tav>
                                      </p:tavLst>
                                    </p:anim>
                                    <p:anim calcmode="lin" valueType="num">
                                      <p:cBhvr>
                                        <p:cTn id="16" dur="1000" fill="hold"/>
                                        <p:tgtEl>
                                          <p:spTgt spid="307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p:cTn id="19" dur="1000" fill="hold"/>
                                        <p:tgtEl>
                                          <p:spTgt spid="3079"/>
                                        </p:tgtEl>
                                        <p:attrNameLst>
                                          <p:attrName>ppt_w</p:attrName>
                                        </p:attrNameLst>
                                      </p:cBhvr>
                                      <p:tavLst>
                                        <p:tav tm="0">
                                          <p:val>
                                            <p:fltVal val="0"/>
                                          </p:val>
                                        </p:tav>
                                        <p:tav tm="100000">
                                          <p:val>
                                            <p:strVal val="#ppt_w"/>
                                          </p:val>
                                        </p:tav>
                                      </p:tavLst>
                                    </p:anim>
                                    <p:anim calcmode="lin" valueType="num">
                                      <p:cBhvr>
                                        <p:cTn id="20" dur="1000" fill="hold"/>
                                        <p:tgtEl>
                                          <p:spTgt spid="3079"/>
                                        </p:tgtEl>
                                        <p:attrNameLst>
                                          <p:attrName>ppt_h</p:attrName>
                                        </p:attrNameLst>
                                      </p:cBhvr>
                                      <p:tavLst>
                                        <p:tav tm="0">
                                          <p:val>
                                            <p:fltVal val="0"/>
                                          </p:val>
                                        </p:tav>
                                        <p:tav tm="100000">
                                          <p:val>
                                            <p:strVal val="#ppt_h"/>
                                          </p:val>
                                        </p:tav>
                                      </p:tavLst>
                                    </p:anim>
                                    <p:anim calcmode="lin" valueType="num">
                                      <p:cBhvr>
                                        <p:cTn id="21" dur="1000" fill="hold"/>
                                        <p:tgtEl>
                                          <p:spTgt spid="3079"/>
                                        </p:tgtEl>
                                        <p:attrNameLst>
                                          <p:attrName>ppt_x</p:attrName>
                                        </p:attrNameLst>
                                      </p:cBhvr>
                                      <p:tavLst>
                                        <p:tav tm="0">
                                          <p:val>
                                            <p:fltVal val="0.5"/>
                                          </p:val>
                                        </p:tav>
                                        <p:tav tm="100000">
                                          <p:val>
                                            <p:strVal val="#ppt_x"/>
                                          </p:val>
                                        </p:tav>
                                      </p:tavLst>
                                    </p:anim>
                                    <p:anim calcmode="lin" valueType="num">
                                      <p:cBhvr>
                                        <p:cTn id="22" dur="1000" fill="hold"/>
                                        <p:tgtEl>
                                          <p:spTgt spid="307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p:cTn id="25" dur="1000" fill="hold"/>
                                        <p:tgtEl>
                                          <p:spTgt spid="3080"/>
                                        </p:tgtEl>
                                        <p:attrNameLst>
                                          <p:attrName>ppt_w</p:attrName>
                                        </p:attrNameLst>
                                      </p:cBhvr>
                                      <p:tavLst>
                                        <p:tav tm="0">
                                          <p:val>
                                            <p:fltVal val="0"/>
                                          </p:val>
                                        </p:tav>
                                        <p:tav tm="100000">
                                          <p:val>
                                            <p:strVal val="#ppt_w"/>
                                          </p:val>
                                        </p:tav>
                                      </p:tavLst>
                                    </p:anim>
                                    <p:anim calcmode="lin" valueType="num">
                                      <p:cBhvr>
                                        <p:cTn id="26" dur="1000" fill="hold"/>
                                        <p:tgtEl>
                                          <p:spTgt spid="3080"/>
                                        </p:tgtEl>
                                        <p:attrNameLst>
                                          <p:attrName>ppt_h</p:attrName>
                                        </p:attrNameLst>
                                      </p:cBhvr>
                                      <p:tavLst>
                                        <p:tav tm="0">
                                          <p:val>
                                            <p:fltVal val="0"/>
                                          </p:val>
                                        </p:tav>
                                        <p:tav tm="100000">
                                          <p:val>
                                            <p:strVal val="#ppt_h"/>
                                          </p:val>
                                        </p:tav>
                                      </p:tavLst>
                                    </p:anim>
                                    <p:anim calcmode="lin" valueType="num">
                                      <p:cBhvr>
                                        <p:cTn id="27" dur="1000" fill="hold"/>
                                        <p:tgtEl>
                                          <p:spTgt spid="3080"/>
                                        </p:tgtEl>
                                        <p:attrNameLst>
                                          <p:attrName>ppt_x</p:attrName>
                                        </p:attrNameLst>
                                      </p:cBhvr>
                                      <p:tavLst>
                                        <p:tav tm="0">
                                          <p:val>
                                            <p:fltVal val="0.5"/>
                                          </p:val>
                                        </p:tav>
                                        <p:tav tm="100000">
                                          <p:val>
                                            <p:strVal val="#ppt_x"/>
                                          </p:val>
                                        </p:tav>
                                      </p:tavLst>
                                    </p:anim>
                                    <p:anim calcmode="lin" valueType="num">
                                      <p:cBhvr>
                                        <p:cTn id="28" dur="1000" fill="hold"/>
                                        <p:tgtEl>
                                          <p:spTgt spid="308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3081"/>
                                        </p:tgtEl>
                                        <p:attrNameLst>
                                          <p:attrName>style.visibility</p:attrName>
                                        </p:attrNameLst>
                                      </p:cBhvr>
                                      <p:to>
                                        <p:strVal val="visible"/>
                                      </p:to>
                                    </p:set>
                                    <p:anim calcmode="lin" valueType="num">
                                      <p:cBhvr>
                                        <p:cTn id="31" dur="1000" fill="hold"/>
                                        <p:tgtEl>
                                          <p:spTgt spid="3081"/>
                                        </p:tgtEl>
                                        <p:attrNameLst>
                                          <p:attrName>ppt_w</p:attrName>
                                        </p:attrNameLst>
                                      </p:cBhvr>
                                      <p:tavLst>
                                        <p:tav tm="0">
                                          <p:val>
                                            <p:fltVal val="0"/>
                                          </p:val>
                                        </p:tav>
                                        <p:tav tm="100000">
                                          <p:val>
                                            <p:strVal val="#ppt_w"/>
                                          </p:val>
                                        </p:tav>
                                      </p:tavLst>
                                    </p:anim>
                                    <p:anim calcmode="lin" valueType="num">
                                      <p:cBhvr>
                                        <p:cTn id="32" dur="1000" fill="hold"/>
                                        <p:tgtEl>
                                          <p:spTgt spid="3081"/>
                                        </p:tgtEl>
                                        <p:attrNameLst>
                                          <p:attrName>ppt_h</p:attrName>
                                        </p:attrNameLst>
                                      </p:cBhvr>
                                      <p:tavLst>
                                        <p:tav tm="0">
                                          <p:val>
                                            <p:fltVal val="0"/>
                                          </p:val>
                                        </p:tav>
                                        <p:tav tm="100000">
                                          <p:val>
                                            <p:strVal val="#ppt_h"/>
                                          </p:val>
                                        </p:tav>
                                      </p:tavLst>
                                    </p:anim>
                                    <p:anim calcmode="lin" valueType="num">
                                      <p:cBhvr>
                                        <p:cTn id="33" dur="1000" fill="hold"/>
                                        <p:tgtEl>
                                          <p:spTgt spid="3081"/>
                                        </p:tgtEl>
                                        <p:attrNameLst>
                                          <p:attrName>ppt_x</p:attrName>
                                        </p:attrNameLst>
                                      </p:cBhvr>
                                      <p:tavLst>
                                        <p:tav tm="0">
                                          <p:val>
                                            <p:fltVal val="0.5"/>
                                          </p:val>
                                        </p:tav>
                                        <p:tav tm="100000">
                                          <p:val>
                                            <p:strVal val="#ppt_x"/>
                                          </p:val>
                                        </p:tav>
                                      </p:tavLst>
                                    </p:anim>
                                    <p:anim calcmode="lin" valueType="num">
                                      <p:cBhvr>
                                        <p:cTn id="34" dur="1000" fill="hold"/>
                                        <p:tgtEl>
                                          <p:spTgt spid="308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p:cTn id="37" dur="1000" fill="hold"/>
                                        <p:tgtEl>
                                          <p:spTgt spid="3082"/>
                                        </p:tgtEl>
                                        <p:attrNameLst>
                                          <p:attrName>ppt_w</p:attrName>
                                        </p:attrNameLst>
                                      </p:cBhvr>
                                      <p:tavLst>
                                        <p:tav tm="0">
                                          <p:val>
                                            <p:fltVal val="0"/>
                                          </p:val>
                                        </p:tav>
                                        <p:tav tm="100000">
                                          <p:val>
                                            <p:strVal val="#ppt_w"/>
                                          </p:val>
                                        </p:tav>
                                      </p:tavLst>
                                    </p:anim>
                                    <p:anim calcmode="lin" valueType="num">
                                      <p:cBhvr>
                                        <p:cTn id="38" dur="1000" fill="hold"/>
                                        <p:tgtEl>
                                          <p:spTgt spid="3082"/>
                                        </p:tgtEl>
                                        <p:attrNameLst>
                                          <p:attrName>ppt_h</p:attrName>
                                        </p:attrNameLst>
                                      </p:cBhvr>
                                      <p:tavLst>
                                        <p:tav tm="0">
                                          <p:val>
                                            <p:fltVal val="0"/>
                                          </p:val>
                                        </p:tav>
                                        <p:tav tm="100000">
                                          <p:val>
                                            <p:strVal val="#ppt_h"/>
                                          </p:val>
                                        </p:tav>
                                      </p:tavLst>
                                    </p:anim>
                                    <p:anim calcmode="lin" valueType="num">
                                      <p:cBhvr>
                                        <p:cTn id="39" dur="1000" fill="hold"/>
                                        <p:tgtEl>
                                          <p:spTgt spid="3082"/>
                                        </p:tgtEl>
                                        <p:attrNameLst>
                                          <p:attrName>ppt_x</p:attrName>
                                        </p:attrNameLst>
                                      </p:cBhvr>
                                      <p:tavLst>
                                        <p:tav tm="0">
                                          <p:val>
                                            <p:fltVal val="0.5"/>
                                          </p:val>
                                        </p:tav>
                                        <p:tav tm="100000">
                                          <p:val>
                                            <p:strVal val="#ppt_x"/>
                                          </p:val>
                                        </p:tav>
                                      </p:tavLst>
                                    </p:anim>
                                    <p:anim calcmode="lin" valueType="num">
                                      <p:cBhvr>
                                        <p:cTn id="40" dur="1000" fill="hold"/>
                                        <p:tgtEl>
                                          <p:spTgt spid="308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3083"/>
                                        </p:tgtEl>
                                        <p:attrNameLst>
                                          <p:attrName>style.visibility</p:attrName>
                                        </p:attrNameLst>
                                      </p:cBhvr>
                                      <p:to>
                                        <p:strVal val="visible"/>
                                      </p:to>
                                    </p:set>
                                    <p:anim calcmode="lin" valueType="num">
                                      <p:cBhvr>
                                        <p:cTn id="43" dur="1000" fill="hold"/>
                                        <p:tgtEl>
                                          <p:spTgt spid="3083"/>
                                        </p:tgtEl>
                                        <p:attrNameLst>
                                          <p:attrName>ppt_w</p:attrName>
                                        </p:attrNameLst>
                                      </p:cBhvr>
                                      <p:tavLst>
                                        <p:tav tm="0">
                                          <p:val>
                                            <p:fltVal val="0"/>
                                          </p:val>
                                        </p:tav>
                                        <p:tav tm="100000">
                                          <p:val>
                                            <p:strVal val="#ppt_w"/>
                                          </p:val>
                                        </p:tav>
                                      </p:tavLst>
                                    </p:anim>
                                    <p:anim calcmode="lin" valueType="num">
                                      <p:cBhvr>
                                        <p:cTn id="44" dur="1000" fill="hold"/>
                                        <p:tgtEl>
                                          <p:spTgt spid="3083"/>
                                        </p:tgtEl>
                                        <p:attrNameLst>
                                          <p:attrName>ppt_h</p:attrName>
                                        </p:attrNameLst>
                                      </p:cBhvr>
                                      <p:tavLst>
                                        <p:tav tm="0">
                                          <p:val>
                                            <p:fltVal val="0"/>
                                          </p:val>
                                        </p:tav>
                                        <p:tav tm="100000">
                                          <p:val>
                                            <p:strVal val="#ppt_h"/>
                                          </p:val>
                                        </p:tav>
                                      </p:tavLst>
                                    </p:anim>
                                    <p:anim calcmode="lin" valueType="num">
                                      <p:cBhvr>
                                        <p:cTn id="45" dur="1000" fill="hold"/>
                                        <p:tgtEl>
                                          <p:spTgt spid="3083"/>
                                        </p:tgtEl>
                                        <p:attrNameLst>
                                          <p:attrName>ppt_x</p:attrName>
                                        </p:attrNameLst>
                                      </p:cBhvr>
                                      <p:tavLst>
                                        <p:tav tm="0">
                                          <p:val>
                                            <p:fltVal val="0.5"/>
                                          </p:val>
                                        </p:tav>
                                        <p:tav tm="100000">
                                          <p:val>
                                            <p:strVal val="#ppt_x"/>
                                          </p:val>
                                        </p:tav>
                                      </p:tavLst>
                                    </p:anim>
                                    <p:anim calcmode="lin" valueType="num">
                                      <p:cBhvr>
                                        <p:cTn id="46" dur="1000" fill="hold"/>
                                        <p:tgtEl>
                                          <p:spTgt spid="308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3084"/>
                                        </p:tgtEl>
                                        <p:attrNameLst>
                                          <p:attrName>style.visibility</p:attrName>
                                        </p:attrNameLst>
                                      </p:cBhvr>
                                      <p:to>
                                        <p:strVal val="visible"/>
                                      </p:to>
                                    </p:set>
                                    <p:anim calcmode="lin" valueType="num">
                                      <p:cBhvr>
                                        <p:cTn id="49" dur="1000" fill="hold"/>
                                        <p:tgtEl>
                                          <p:spTgt spid="3084"/>
                                        </p:tgtEl>
                                        <p:attrNameLst>
                                          <p:attrName>ppt_w</p:attrName>
                                        </p:attrNameLst>
                                      </p:cBhvr>
                                      <p:tavLst>
                                        <p:tav tm="0">
                                          <p:val>
                                            <p:fltVal val="0"/>
                                          </p:val>
                                        </p:tav>
                                        <p:tav tm="100000">
                                          <p:val>
                                            <p:strVal val="#ppt_w"/>
                                          </p:val>
                                        </p:tav>
                                      </p:tavLst>
                                    </p:anim>
                                    <p:anim calcmode="lin" valueType="num">
                                      <p:cBhvr>
                                        <p:cTn id="50" dur="1000" fill="hold"/>
                                        <p:tgtEl>
                                          <p:spTgt spid="3084"/>
                                        </p:tgtEl>
                                        <p:attrNameLst>
                                          <p:attrName>ppt_h</p:attrName>
                                        </p:attrNameLst>
                                      </p:cBhvr>
                                      <p:tavLst>
                                        <p:tav tm="0">
                                          <p:val>
                                            <p:fltVal val="0"/>
                                          </p:val>
                                        </p:tav>
                                        <p:tav tm="100000">
                                          <p:val>
                                            <p:strVal val="#ppt_h"/>
                                          </p:val>
                                        </p:tav>
                                      </p:tavLst>
                                    </p:anim>
                                    <p:anim calcmode="lin" valueType="num">
                                      <p:cBhvr>
                                        <p:cTn id="51" dur="1000" fill="hold"/>
                                        <p:tgtEl>
                                          <p:spTgt spid="3084"/>
                                        </p:tgtEl>
                                        <p:attrNameLst>
                                          <p:attrName>ppt_x</p:attrName>
                                        </p:attrNameLst>
                                      </p:cBhvr>
                                      <p:tavLst>
                                        <p:tav tm="0">
                                          <p:val>
                                            <p:fltVal val="0.5"/>
                                          </p:val>
                                        </p:tav>
                                        <p:tav tm="100000">
                                          <p:val>
                                            <p:strVal val="#ppt_x"/>
                                          </p:val>
                                        </p:tav>
                                      </p:tavLst>
                                    </p:anim>
                                    <p:anim calcmode="lin" valueType="num">
                                      <p:cBhvr>
                                        <p:cTn id="52" dur="1000" fill="hold"/>
                                        <p:tgtEl>
                                          <p:spTgt spid="308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500"/>
                                  </p:stCondLst>
                                  <p:childTnLst>
                                    <p:set>
                                      <p:cBhvr>
                                        <p:cTn id="54" dur="1" fill="hold">
                                          <p:stCondLst>
                                            <p:cond delay="0"/>
                                          </p:stCondLst>
                                        </p:cTn>
                                        <p:tgtEl>
                                          <p:spTgt spid="3085"/>
                                        </p:tgtEl>
                                        <p:attrNameLst>
                                          <p:attrName>style.visibility</p:attrName>
                                        </p:attrNameLst>
                                      </p:cBhvr>
                                      <p:to>
                                        <p:strVal val="visible"/>
                                      </p:to>
                                    </p:set>
                                    <p:anim calcmode="lin" valueType="num">
                                      <p:cBhvr>
                                        <p:cTn id="55" dur="1000" fill="hold"/>
                                        <p:tgtEl>
                                          <p:spTgt spid="3085"/>
                                        </p:tgtEl>
                                        <p:attrNameLst>
                                          <p:attrName>ppt_w</p:attrName>
                                        </p:attrNameLst>
                                      </p:cBhvr>
                                      <p:tavLst>
                                        <p:tav tm="0">
                                          <p:val>
                                            <p:fltVal val="0"/>
                                          </p:val>
                                        </p:tav>
                                        <p:tav tm="100000">
                                          <p:val>
                                            <p:strVal val="#ppt_w"/>
                                          </p:val>
                                        </p:tav>
                                      </p:tavLst>
                                    </p:anim>
                                    <p:anim calcmode="lin" valueType="num">
                                      <p:cBhvr>
                                        <p:cTn id="56" dur="1000" fill="hold"/>
                                        <p:tgtEl>
                                          <p:spTgt spid="3085"/>
                                        </p:tgtEl>
                                        <p:attrNameLst>
                                          <p:attrName>ppt_h</p:attrName>
                                        </p:attrNameLst>
                                      </p:cBhvr>
                                      <p:tavLst>
                                        <p:tav tm="0">
                                          <p:val>
                                            <p:fltVal val="0"/>
                                          </p:val>
                                        </p:tav>
                                        <p:tav tm="100000">
                                          <p:val>
                                            <p:strVal val="#ppt_h"/>
                                          </p:val>
                                        </p:tav>
                                      </p:tavLst>
                                    </p:anim>
                                    <p:anim calcmode="lin" valueType="num">
                                      <p:cBhvr>
                                        <p:cTn id="57" dur="1000" fill="hold"/>
                                        <p:tgtEl>
                                          <p:spTgt spid="3085"/>
                                        </p:tgtEl>
                                        <p:attrNameLst>
                                          <p:attrName>ppt_x</p:attrName>
                                        </p:attrNameLst>
                                      </p:cBhvr>
                                      <p:tavLst>
                                        <p:tav tm="0">
                                          <p:val>
                                            <p:fltVal val="0.5"/>
                                          </p:val>
                                        </p:tav>
                                        <p:tav tm="100000">
                                          <p:val>
                                            <p:strVal val="#ppt_x"/>
                                          </p:val>
                                        </p:tav>
                                      </p:tavLst>
                                    </p:anim>
                                    <p:anim calcmode="lin" valueType="num">
                                      <p:cBhvr>
                                        <p:cTn id="58" dur="1000" fill="hold"/>
                                        <p:tgtEl>
                                          <p:spTgt spid="308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3086"/>
                                        </p:tgtEl>
                                        <p:attrNameLst>
                                          <p:attrName>style.visibility</p:attrName>
                                        </p:attrNameLst>
                                      </p:cBhvr>
                                      <p:to>
                                        <p:strVal val="visible"/>
                                      </p:to>
                                    </p:set>
                                    <p:anim calcmode="lin" valueType="num">
                                      <p:cBhvr>
                                        <p:cTn id="61" dur="1000" fill="hold"/>
                                        <p:tgtEl>
                                          <p:spTgt spid="3086"/>
                                        </p:tgtEl>
                                        <p:attrNameLst>
                                          <p:attrName>ppt_w</p:attrName>
                                        </p:attrNameLst>
                                      </p:cBhvr>
                                      <p:tavLst>
                                        <p:tav tm="0">
                                          <p:val>
                                            <p:fltVal val="0"/>
                                          </p:val>
                                        </p:tav>
                                        <p:tav tm="100000">
                                          <p:val>
                                            <p:strVal val="#ppt_w"/>
                                          </p:val>
                                        </p:tav>
                                      </p:tavLst>
                                    </p:anim>
                                    <p:anim calcmode="lin" valueType="num">
                                      <p:cBhvr>
                                        <p:cTn id="62" dur="1000" fill="hold"/>
                                        <p:tgtEl>
                                          <p:spTgt spid="3086"/>
                                        </p:tgtEl>
                                        <p:attrNameLst>
                                          <p:attrName>ppt_h</p:attrName>
                                        </p:attrNameLst>
                                      </p:cBhvr>
                                      <p:tavLst>
                                        <p:tav tm="0">
                                          <p:val>
                                            <p:fltVal val="0"/>
                                          </p:val>
                                        </p:tav>
                                        <p:tav tm="100000">
                                          <p:val>
                                            <p:strVal val="#ppt_h"/>
                                          </p:val>
                                        </p:tav>
                                      </p:tavLst>
                                    </p:anim>
                                    <p:anim calcmode="lin" valueType="num">
                                      <p:cBhvr>
                                        <p:cTn id="63" dur="1000" fill="hold"/>
                                        <p:tgtEl>
                                          <p:spTgt spid="3086"/>
                                        </p:tgtEl>
                                        <p:attrNameLst>
                                          <p:attrName>ppt_x</p:attrName>
                                        </p:attrNameLst>
                                      </p:cBhvr>
                                      <p:tavLst>
                                        <p:tav tm="0">
                                          <p:val>
                                            <p:fltVal val="0.5"/>
                                          </p:val>
                                        </p:tav>
                                        <p:tav tm="100000">
                                          <p:val>
                                            <p:strVal val="#ppt_x"/>
                                          </p:val>
                                        </p:tav>
                                      </p:tavLst>
                                    </p:anim>
                                    <p:anim calcmode="lin" valueType="num">
                                      <p:cBhvr>
                                        <p:cTn id="64" dur="1000" fill="hold"/>
                                        <p:tgtEl>
                                          <p:spTgt spid="308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3087"/>
                                        </p:tgtEl>
                                        <p:attrNameLst>
                                          <p:attrName>style.visibility</p:attrName>
                                        </p:attrNameLst>
                                      </p:cBhvr>
                                      <p:to>
                                        <p:strVal val="visible"/>
                                      </p:to>
                                    </p:set>
                                    <p:anim calcmode="lin" valueType="num">
                                      <p:cBhvr>
                                        <p:cTn id="67" dur="1000" fill="hold"/>
                                        <p:tgtEl>
                                          <p:spTgt spid="3087"/>
                                        </p:tgtEl>
                                        <p:attrNameLst>
                                          <p:attrName>ppt_w</p:attrName>
                                        </p:attrNameLst>
                                      </p:cBhvr>
                                      <p:tavLst>
                                        <p:tav tm="0">
                                          <p:val>
                                            <p:fltVal val="0"/>
                                          </p:val>
                                        </p:tav>
                                        <p:tav tm="100000">
                                          <p:val>
                                            <p:strVal val="#ppt_w"/>
                                          </p:val>
                                        </p:tav>
                                      </p:tavLst>
                                    </p:anim>
                                    <p:anim calcmode="lin" valueType="num">
                                      <p:cBhvr>
                                        <p:cTn id="68" dur="1000" fill="hold"/>
                                        <p:tgtEl>
                                          <p:spTgt spid="3087"/>
                                        </p:tgtEl>
                                        <p:attrNameLst>
                                          <p:attrName>ppt_h</p:attrName>
                                        </p:attrNameLst>
                                      </p:cBhvr>
                                      <p:tavLst>
                                        <p:tav tm="0">
                                          <p:val>
                                            <p:fltVal val="0"/>
                                          </p:val>
                                        </p:tav>
                                        <p:tav tm="100000">
                                          <p:val>
                                            <p:strVal val="#ppt_h"/>
                                          </p:val>
                                        </p:tav>
                                      </p:tavLst>
                                    </p:anim>
                                    <p:anim calcmode="lin" valueType="num">
                                      <p:cBhvr>
                                        <p:cTn id="69" dur="1000" fill="hold"/>
                                        <p:tgtEl>
                                          <p:spTgt spid="3087"/>
                                        </p:tgtEl>
                                        <p:attrNameLst>
                                          <p:attrName>ppt_x</p:attrName>
                                        </p:attrNameLst>
                                      </p:cBhvr>
                                      <p:tavLst>
                                        <p:tav tm="0">
                                          <p:val>
                                            <p:fltVal val="0.5"/>
                                          </p:val>
                                        </p:tav>
                                        <p:tav tm="100000">
                                          <p:val>
                                            <p:strVal val="#ppt_x"/>
                                          </p:val>
                                        </p:tav>
                                      </p:tavLst>
                                    </p:anim>
                                    <p:anim calcmode="lin" valueType="num">
                                      <p:cBhvr>
                                        <p:cTn id="70" dur="1000" fill="hold"/>
                                        <p:tgtEl>
                                          <p:spTgt spid="308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3088"/>
                                        </p:tgtEl>
                                        <p:attrNameLst>
                                          <p:attrName>style.visibility</p:attrName>
                                        </p:attrNameLst>
                                      </p:cBhvr>
                                      <p:to>
                                        <p:strVal val="visible"/>
                                      </p:to>
                                    </p:set>
                                    <p:anim calcmode="lin" valueType="num">
                                      <p:cBhvr>
                                        <p:cTn id="73" dur="1000" fill="hold"/>
                                        <p:tgtEl>
                                          <p:spTgt spid="3088"/>
                                        </p:tgtEl>
                                        <p:attrNameLst>
                                          <p:attrName>ppt_w</p:attrName>
                                        </p:attrNameLst>
                                      </p:cBhvr>
                                      <p:tavLst>
                                        <p:tav tm="0">
                                          <p:val>
                                            <p:fltVal val="0"/>
                                          </p:val>
                                        </p:tav>
                                        <p:tav tm="100000">
                                          <p:val>
                                            <p:strVal val="#ppt_w"/>
                                          </p:val>
                                        </p:tav>
                                      </p:tavLst>
                                    </p:anim>
                                    <p:anim calcmode="lin" valueType="num">
                                      <p:cBhvr>
                                        <p:cTn id="74" dur="1000" fill="hold"/>
                                        <p:tgtEl>
                                          <p:spTgt spid="3088"/>
                                        </p:tgtEl>
                                        <p:attrNameLst>
                                          <p:attrName>ppt_h</p:attrName>
                                        </p:attrNameLst>
                                      </p:cBhvr>
                                      <p:tavLst>
                                        <p:tav tm="0">
                                          <p:val>
                                            <p:fltVal val="0"/>
                                          </p:val>
                                        </p:tav>
                                        <p:tav tm="100000">
                                          <p:val>
                                            <p:strVal val="#ppt_h"/>
                                          </p:val>
                                        </p:tav>
                                      </p:tavLst>
                                    </p:anim>
                                    <p:anim calcmode="lin" valueType="num">
                                      <p:cBhvr>
                                        <p:cTn id="75" dur="1000" fill="hold"/>
                                        <p:tgtEl>
                                          <p:spTgt spid="3088"/>
                                        </p:tgtEl>
                                        <p:attrNameLst>
                                          <p:attrName>ppt_x</p:attrName>
                                        </p:attrNameLst>
                                      </p:cBhvr>
                                      <p:tavLst>
                                        <p:tav tm="0">
                                          <p:val>
                                            <p:fltVal val="0.5"/>
                                          </p:val>
                                        </p:tav>
                                        <p:tav tm="100000">
                                          <p:val>
                                            <p:strVal val="#ppt_x"/>
                                          </p:val>
                                        </p:tav>
                                      </p:tavLst>
                                    </p:anim>
                                    <p:anim calcmode="lin" valueType="num">
                                      <p:cBhvr>
                                        <p:cTn id="76" dur="1000" fill="hold"/>
                                        <p:tgtEl>
                                          <p:spTgt spid="308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3089"/>
                                        </p:tgtEl>
                                        <p:attrNameLst>
                                          <p:attrName>style.visibility</p:attrName>
                                        </p:attrNameLst>
                                      </p:cBhvr>
                                      <p:to>
                                        <p:strVal val="visible"/>
                                      </p:to>
                                    </p:set>
                                    <p:anim calcmode="lin" valueType="num">
                                      <p:cBhvr>
                                        <p:cTn id="79" dur="1000" fill="hold"/>
                                        <p:tgtEl>
                                          <p:spTgt spid="3089"/>
                                        </p:tgtEl>
                                        <p:attrNameLst>
                                          <p:attrName>ppt_w</p:attrName>
                                        </p:attrNameLst>
                                      </p:cBhvr>
                                      <p:tavLst>
                                        <p:tav tm="0">
                                          <p:val>
                                            <p:fltVal val="0"/>
                                          </p:val>
                                        </p:tav>
                                        <p:tav tm="100000">
                                          <p:val>
                                            <p:strVal val="#ppt_w"/>
                                          </p:val>
                                        </p:tav>
                                      </p:tavLst>
                                    </p:anim>
                                    <p:anim calcmode="lin" valueType="num">
                                      <p:cBhvr>
                                        <p:cTn id="80" dur="1000" fill="hold"/>
                                        <p:tgtEl>
                                          <p:spTgt spid="3089"/>
                                        </p:tgtEl>
                                        <p:attrNameLst>
                                          <p:attrName>ppt_h</p:attrName>
                                        </p:attrNameLst>
                                      </p:cBhvr>
                                      <p:tavLst>
                                        <p:tav tm="0">
                                          <p:val>
                                            <p:fltVal val="0"/>
                                          </p:val>
                                        </p:tav>
                                        <p:tav tm="100000">
                                          <p:val>
                                            <p:strVal val="#ppt_h"/>
                                          </p:val>
                                        </p:tav>
                                      </p:tavLst>
                                    </p:anim>
                                    <p:anim calcmode="lin" valueType="num">
                                      <p:cBhvr>
                                        <p:cTn id="81" dur="1000" fill="hold"/>
                                        <p:tgtEl>
                                          <p:spTgt spid="3089"/>
                                        </p:tgtEl>
                                        <p:attrNameLst>
                                          <p:attrName>ppt_x</p:attrName>
                                        </p:attrNameLst>
                                      </p:cBhvr>
                                      <p:tavLst>
                                        <p:tav tm="0">
                                          <p:val>
                                            <p:fltVal val="0.5"/>
                                          </p:val>
                                        </p:tav>
                                        <p:tav tm="100000">
                                          <p:val>
                                            <p:strVal val="#ppt_x"/>
                                          </p:val>
                                        </p:tav>
                                      </p:tavLst>
                                    </p:anim>
                                    <p:anim calcmode="lin" valueType="num">
                                      <p:cBhvr>
                                        <p:cTn id="82" dur="1000" fill="hold"/>
                                        <p:tgtEl>
                                          <p:spTgt spid="308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0"/>
                                  </p:stCondLst>
                                  <p:childTnLst>
                                    <p:set>
                                      <p:cBhvr>
                                        <p:cTn id="84" dur="1" fill="hold">
                                          <p:stCondLst>
                                            <p:cond delay="0"/>
                                          </p:stCondLst>
                                        </p:cTn>
                                        <p:tgtEl>
                                          <p:spTgt spid="3090"/>
                                        </p:tgtEl>
                                        <p:attrNameLst>
                                          <p:attrName>style.visibility</p:attrName>
                                        </p:attrNameLst>
                                      </p:cBhvr>
                                      <p:to>
                                        <p:strVal val="visible"/>
                                      </p:to>
                                    </p:set>
                                    <p:anim calcmode="lin" valueType="num">
                                      <p:cBhvr>
                                        <p:cTn id="85" dur="1000" fill="hold"/>
                                        <p:tgtEl>
                                          <p:spTgt spid="3090"/>
                                        </p:tgtEl>
                                        <p:attrNameLst>
                                          <p:attrName>ppt_w</p:attrName>
                                        </p:attrNameLst>
                                      </p:cBhvr>
                                      <p:tavLst>
                                        <p:tav tm="0">
                                          <p:val>
                                            <p:fltVal val="0"/>
                                          </p:val>
                                        </p:tav>
                                        <p:tav tm="100000">
                                          <p:val>
                                            <p:strVal val="#ppt_w"/>
                                          </p:val>
                                        </p:tav>
                                      </p:tavLst>
                                    </p:anim>
                                    <p:anim calcmode="lin" valueType="num">
                                      <p:cBhvr>
                                        <p:cTn id="86" dur="1000" fill="hold"/>
                                        <p:tgtEl>
                                          <p:spTgt spid="3090"/>
                                        </p:tgtEl>
                                        <p:attrNameLst>
                                          <p:attrName>ppt_h</p:attrName>
                                        </p:attrNameLst>
                                      </p:cBhvr>
                                      <p:tavLst>
                                        <p:tav tm="0">
                                          <p:val>
                                            <p:fltVal val="0"/>
                                          </p:val>
                                        </p:tav>
                                        <p:tav tm="100000">
                                          <p:val>
                                            <p:strVal val="#ppt_h"/>
                                          </p:val>
                                        </p:tav>
                                      </p:tavLst>
                                    </p:anim>
                                    <p:anim calcmode="lin" valueType="num">
                                      <p:cBhvr>
                                        <p:cTn id="87" dur="1000" fill="hold"/>
                                        <p:tgtEl>
                                          <p:spTgt spid="3090"/>
                                        </p:tgtEl>
                                        <p:attrNameLst>
                                          <p:attrName>ppt_x</p:attrName>
                                        </p:attrNameLst>
                                      </p:cBhvr>
                                      <p:tavLst>
                                        <p:tav tm="0">
                                          <p:val>
                                            <p:fltVal val="0.5"/>
                                          </p:val>
                                        </p:tav>
                                        <p:tav tm="100000">
                                          <p:val>
                                            <p:strVal val="#ppt_x"/>
                                          </p:val>
                                        </p:tav>
                                      </p:tavLst>
                                    </p:anim>
                                    <p:anim calcmode="lin" valueType="num">
                                      <p:cBhvr>
                                        <p:cTn id="88" dur="1000" fill="hold"/>
                                        <p:tgtEl>
                                          <p:spTgt spid="309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3091"/>
                                        </p:tgtEl>
                                        <p:attrNameLst>
                                          <p:attrName>style.visibility</p:attrName>
                                        </p:attrNameLst>
                                      </p:cBhvr>
                                      <p:to>
                                        <p:strVal val="visible"/>
                                      </p:to>
                                    </p:set>
                                    <p:anim calcmode="lin" valueType="num">
                                      <p:cBhvr>
                                        <p:cTn id="91" dur="1000" fill="hold"/>
                                        <p:tgtEl>
                                          <p:spTgt spid="3091"/>
                                        </p:tgtEl>
                                        <p:attrNameLst>
                                          <p:attrName>ppt_w</p:attrName>
                                        </p:attrNameLst>
                                      </p:cBhvr>
                                      <p:tavLst>
                                        <p:tav tm="0">
                                          <p:val>
                                            <p:fltVal val="0"/>
                                          </p:val>
                                        </p:tav>
                                        <p:tav tm="100000">
                                          <p:val>
                                            <p:strVal val="#ppt_w"/>
                                          </p:val>
                                        </p:tav>
                                      </p:tavLst>
                                    </p:anim>
                                    <p:anim calcmode="lin" valueType="num">
                                      <p:cBhvr>
                                        <p:cTn id="92" dur="1000" fill="hold"/>
                                        <p:tgtEl>
                                          <p:spTgt spid="3091"/>
                                        </p:tgtEl>
                                        <p:attrNameLst>
                                          <p:attrName>ppt_h</p:attrName>
                                        </p:attrNameLst>
                                      </p:cBhvr>
                                      <p:tavLst>
                                        <p:tav tm="0">
                                          <p:val>
                                            <p:fltVal val="0"/>
                                          </p:val>
                                        </p:tav>
                                        <p:tav tm="100000">
                                          <p:val>
                                            <p:strVal val="#ppt_h"/>
                                          </p:val>
                                        </p:tav>
                                      </p:tavLst>
                                    </p:anim>
                                    <p:anim calcmode="lin" valueType="num">
                                      <p:cBhvr>
                                        <p:cTn id="93" dur="1000" fill="hold"/>
                                        <p:tgtEl>
                                          <p:spTgt spid="3091"/>
                                        </p:tgtEl>
                                        <p:attrNameLst>
                                          <p:attrName>ppt_x</p:attrName>
                                        </p:attrNameLst>
                                      </p:cBhvr>
                                      <p:tavLst>
                                        <p:tav tm="0">
                                          <p:val>
                                            <p:fltVal val="0.5"/>
                                          </p:val>
                                        </p:tav>
                                        <p:tav tm="100000">
                                          <p:val>
                                            <p:strVal val="#ppt_x"/>
                                          </p:val>
                                        </p:tav>
                                      </p:tavLst>
                                    </p:anim>
                                    <p:anim calcmode="lin" valueType="num">
                                      <p:cBhvr>
                                        <p:cTn id="94" dur="1000" fill="hold"/>
                                        <p:tgtEl>
                                          <p:spTgt spid="309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0"/>
                                  </p:stCondLst>
                                  <p:childTnLst>
                                    <p:set>
                                      <p:cBhvr>
                                        <p:cTn id="96" dur="1" fill="hold">
                                          <p:stCondLst>
                                            <p:cond delay="0"/>
                                          </p:stCondLst>
                                        </p:cTn>
                                        <p:tgtEl>
                                          <p:spTgt spid="3092"/>
                                        </p:tgtEl>
                                        <p:attrNameLst>
                                          <p:attrName>style.visibility</p:attrName>
                                        </p:attrNameLst>
                                      </p:cBhvr>
                                      <p:to>
                                        <p:strVal val="visible"/>
                                      </p:to>
                                    </p:set>
                                    <p:anim calcmode="lin" valueType="num">
                                      <p:cBhvr>
                                        <p:cTn id="97" dur="1000" fill="hold"/>
                                        <p:tgtEl>
                                          <p:spTgt spid="3092"/>
                                        </p:tgtEl>
                                        <p:attrNameLst>
                                          <p:attrName>ppt_w</p:attrName>
                                        </p:attrNameLst>
                                      </p:cBhvr>
                                      <p:tavLst>
                                        <p:tav tm="0">
                                          <p:val>
                                            <p:fltVal val="0"/>
                                          </p:val>
                                        </p:tav>
                                        <p:tav tm="100000">
                                          <p:val>
                                            <p:strVal val="#ppt_w"/>
                                          </p:val>
                                        </p:tav>
                                      </p:tavLst>
                                    </p:anim>
                                    <p:anim calcmode="lin" valueType="num">
                                      <p:cBhvr>
                                        <p:cTn id="98" dur="1000" fill="hold"/>
                                        <p:tgtEl>
                                          <p:spTgt spid="3092"/>
                                        </p:tgtEl>
                                        <p:attrNameLst>
                                          <p:attrName>ppt_h</p:attrName>
                                        </p:attrNameLst>
                                      </p:cBhvr>
                                      <p:tavLst>
                                        <p:tav tm="0">
                                          <p:val>
                                            <p:fltVal val="0"/>
                                          </p:val>
                                        </p:tav>
                                        <p:tav tm="100000">
                                          <p:val>
                                            <p:strVal val="#ppt_h"/>
                                          </p:val>
                                        </p:tav>
                                      </p:tavLst>
                                    </p:anim>
                                    <p:anim calcmode="lin" valueType="num">
                                      <p:cBhvr>
                                        <p:cTn id="99" dur="1000" fill="hold"/>
                                        <p:tgtEl>
                                          <p:spTgt spid="3092"/>
                                        </p:tgtEl>
                                        <p:attrNameLst>
                                          <p:attrName>ppt_x</p:attrName>
                                        </p:attrNameLst>
                                      </p:cBhvr>
                                      <p:tavLst>
                                        <p:tav tm="0">
                                          <p:val>
                                            <p:fltVal val="0.5"/>
                                          </p:val>
                                        </p:tav>
                                        <p:tav tm="100000">
                                          <p:val>
                                            <p:strVal val="#ppt_x"/>
                                          </p:val>
                                        </p:tav>
                                      </p:tavLst>
                                    </p:anim>
                                    <p:anim calcmode="lin" valueType="num">
                                      <p:cBhvr>
                                        <p:cTn id="100" dur="1000" fill="hold"/>
                                        <p:tgtEl>
                                          <p:spTgt spid="309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0"/>
                                  </p:stCondLst>
                                  <p:childTnLst>
                                    <p:set>
                                      <p:cBhvr>
                                        <p:cTn id="102" dur="1" fill="hold">
                                          <p:stCondLst>
                                            <p:cond delay="0"/>
                                          </p:stCondLst>
                                        </p:cTn>
                                        <p:tgtEl>
                                          <p:spTgt spid="3093"/>
                                        </p:tgtEl>
                                        <p:attrNameLst>
                                          <p:attrName>style.visibility</p:attrName>
                                        </p:attrNameLst>
                                      </p:cBhvr>
                                      <p:to>
                                        <p:strVal val="visible"/>
                                      </p:to>
                                    </p:set>
                                    <p:anim calcmode="lin" valueType="num">
                                      <p:cBhvr>
                                        <p:cTn id="103" dur="1000" fill="hold"/>
                                        <p:tgtEl>
                                          <p:spTgt spid="3093"/>
                                        </p:tgtEl>
                                        <p:attrNameLst>
                                          <p:attrName>ppt_w</p:attrName>
                                        </p:attrNameLst>
                                      </p:cBhvr>
                                      <p:tavLst>
                                        <p:tav tm="0">
                                          <p:val>
                                            <p:fltVal val="0"/>
                                          </p:val>
                                        </p:tav>
                                        <p:tav tm="100000">
                                          <p:val>
                                            <p:strVal val="#ppt_w"/>
                                          </p:val>
                                        </p:tav>
                                      </p:tavLst>
                                    </p:anim>
                                    <p:anim calcmode="lin" valueType="num">
                                      <p:cBhvr>
                                        <p:cTn id="104" dur="1000" fill="hold"/>
                                        <p:tgtEl>
                                          <p:spTgt spid="3093"/>
                                        </p:tgtEl>
                                        <p:attrNameLst>
                                          <p:attrName>ppt_h</p:attrName>
                                        </p:attrNameLst>
                                      </p:cBhvr>
                                      <p:tavLst>
                                        <p:tav tm="0">
                                          <p:val>
                                            <p:fltVal val="0"/>
                                          </p:val>
                                        </p:tav>
                                        <p:tav tm="100000">
                                          <p:val>
                                            <p:strVal val="#ppt_h"/>
                                          </p:val>
                                        </p:tav>
                                      </p:tavLst>
                                    </p:anim>
                                    <p:anim calcmode="lin" valueType="num">
                                      <p:cBhvr>
                                        <p:cTn id="105" dur="1000" fill="hold"/>
                                        <p:tgtEl>
                                          <p:spTgt spid="3093"/>
                                        </p:tgtEl>
                                        <p:attrNameLst>
                                          <p:attrName>ppt_x</p:attrName>
                                        </p:attrNameLst>
                                      </p:cBhvr>
                                      <p:tavLst>
                                        <p:tav tm="0">
                                          <p:val>
                                            <p:fltVal val="0.5"/>
                                          </p:val>
                                        </p:tav>
                                        <p:tav tm="100000">
                                          <p:val>
                                            <p:strVal val="#ppt_x"/>
                                          </p:val>
                                        </p:tav>
                                      </p:tavLst>
                                    </p:anim>
                                    <p:anim calcmode="lin" valueType="num">
                                      <p:cBhvr>
                                        <p:cTn id="106" dur="1000" fill="hold"/>
                                        <p:tgtEl>
                                          <p:spTgt spid="309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0"/>
                                  </p:stCondLst>
                                  <p:childTnLst>
                                    <p:set>
                                      <p:cBhvr>
                                        <p:cTn id="108" dur="1" fill="hold">
                                          <p:stCondLst>
                                            <p:cond delay="0"/>
                                          </p:stCondLst>
                                        </p:cTn>
                                        <p:tgtEl>
                                          <p:spTgt spid="3100"/>
                                        </p:tgtEl>
                                        <p:attrNameLst>
                                          <p:attrName>style.visibility</p:attrName>
                                        </p:attrNameLst>
                                      </p:cBhvr>
                                      <p:to>
                                        <p:strVal val="visible"/>
                                      </p:to>
                                    </p:set>
                                    <p:anim calcmode="lin" valueType="num">
                                      <p:cBhvr>
                                        <p:cTn id="109" dur="1000" fill="hold"/>
                                        <p:tgtEl>
                                          <p:spTgt spid="3100"/>
                                        </p:tgtEl>
                                        <p:attrNameLst>
                                          <p:attrName>ppt_w</p:attrName>
                                        </p:attrNameLst>
                                      </p:cBhvr>
                                      <p:tavLst>
                                        <p:tav tm="0">
                                          <p:val>
                                            <p:fltVal val="0"/>
                                          </p:val>
                                        </p:tav>
                                        <p:tav tm="100000">
                                          <p:val>
                                            <p:strVal val="#ppt_w"/>
                                          </p:val>
                                        </p:tav>
                                      </p:tavLst>
                                    </p:anim>
                                    <p:anim calcmode="lin" valueType="num">
                                      <p:cBhvr>
                                        <p:cTn id="110" dur="1000" fill="hold"/>
                                        <p:tgtEl>
                                          <p:spTgt spid="3100"/>
                                        </p:tgtEl>
                                        <p:attrNameLst>
                                          <p:attrName>ppt_h</p:attrName>
                                        </p:attrNameLst>
                                      </p:cBhvr>
                                      <p:tavLst>
                                        <p:tav tm="0">
                                          <p:val>
                                            <p:fltVal val="0"/>
                                          </p:val>
                                        </p:tav>
                                        <p:tav tm="100000">
                                          <p:val>
                                            <p:strVal val="#ppt_h"/>
                                          </p:val>
                                        </p:tav>
                                      </p:tavLst>
                                    </p:anim>
                                    <p:anim calcmode="lin" valueType="num">
                                      <p:cBhvr>
                                        <p:cTn id="111" dur="1000" fill="hold"/>
                                        <p:tgtEl>
                                          <p:spTgt spid="3100"/>
                                        </p:tgtEl>
                                        <p:attrNameLst>
                                          <p:attrName>ppt_x</p:attrName>
                                        </p:attrNameLst>
                                      </p:cBhvr>
                                      <p:tavLst>
                                        <p:tav tm="0">
                                          <p:val>
                                            <p:fltVal val="0.5"/>
                                          </p:val>
                                        </p:tav>
                                        <p:tav tm="100000">
                                          <p:val>
                                            <p:strVal val="#ppt_x"/>
                                          </p:val>
                                        </p:tav>
                                      </p:tavLst>
                                    </p:anim>
                                    <p:anim calcmode="lin" valueType="num">
                                      <p:cBhvr>
                                        <p:cTn id="112" dur="1000" fill="hold"/>
                                        <p:tgtEl>
                                          <p:spTgt spid="3100"/>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0"/>
                                  </p:stCondLst>
                                  <p:childTnLst>
                                    <p:set>
                                      <p:cBhvr>
                                        <p:cTn id="114" dur="1" fill="hold">
                                          <p:stCondLst>
                                            <p:cond delay="0"/>
                                          </p:stCondLst>
                                        </p:cTn>
                                        <p:tgtEl>
                                          <p:spTgt spid="3101"/>
                                        </p:tgtEl>
                                        <p:attrNameLst>
                                          <p:attrName>style.visibility</p:attrName>
                                        </p:attrNameLst>
                                      </p:cBhvr>
                                      <p:to>
                                        <p:strVal val="visible"/>
                                      </p:to>
                                    </p:set>
                                    <p:anim calcmode="lin" valueType="num">
                                      <p:cBhvr>
                                        <p:cTn id="115" dur="1000" fill="hold"/>
                                        <p:tgtEl>
                                          <p:spTgt spid="3101"/>
                                        </p:tgtEl>
                                        <p:attrNameLst>
                                          <p:attrName>ppt_w</p:attrName>
                                        </p:attrNameLst>
                                      </p:cBhvr>
                                      <p:tavLst>
                                        <p:tav tm="0">
                                          <p:val>
                                            <p:fltVal val="0"/>
                                          </p:val>
                                        </p:tav>
                                        <p:tav tm="100000">
                                          <p:val>
                                            <p:strVal val="#ppt_w"/>
                                          </p:val>
                                        </p:tav>
                                      </p:tavLst>
                                    </p:anim>
                                    <p:anim calcmode="lin" valueType="num">
                                      <p:cBhvr>
                                        <p:cTn id="116" dur="1000" fill="hold"/>
                                        <p:tgtEl>
                                          <p:spTgt spid="3101"/>
                                        </p:tgtEl>
                                        <p:attrNameLst>
                                          <p:attrName>ppt_h</p:attrName>
                                        </p:attrNameLst>
                                      </p:cBhvr>
                                      <p:tavLst>
                                        <p:tav tm="0">
                                          <p:val>
                                            <p:fltVal val="0"/>
                                          </p:val>
                                        </p:tav>
                                        <p:tav tm="100000">
                                          <p:val>
                                            <p:strVal val="#ppt_h"/>
                                          </p:val>
                                        </p:tav>
                                      </p:tavLst>
                                    </p:anim>
                                    <p:anim calcmode="lin" valueType="num">
                                      <p:cBhvr>
                                        <p:cTn id="117" dur="1000" fill="hold"/>
                                        <p:tgtEl>
                                          <p:spTgt spid="3101"/>
                                        </p:tgtEl>
                                        <p:attrNameLst>
                                          <p:attrName>ppt_x</p:attrName>
                                        </p:attrNameLst>
                                      </p:cBhvr>
                                      <p:tavLst>
                                        <p:tav tm="0">
                                          <p:val>
                                            <p:fltVal val="0.5"/>
                                          </p:val>
                                        </p:tav>
                                        <p:tav tm="100000">
                                          <p:val>
                                            <p:strVal val="#ppt_x"/>
                                          </p:val>
                                        </p:tav>
                                      </p:tavLst>
                                    </p:anim>
                                    <p:anim calcmode="lin" valueType="num">
                                      <p:cBhvr>
                                        <p:cTn id="118" dur="1000" fill="hold"/>
                                        <p:tgtEl>
                                          <p:spTgt spid="3101"/>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grpId="0" nodeType="withEffect">
                                  <p:stCondLst>
                                    <p:cond delay="0"/>
                                  </p:stCondLst>
                                  <p:childTnLst>
                                    <p:set>
                                      <p:cBhvr>
                                        <p:cTn id="120" dur="1" fill="hold">
                                          <p:stCondLst>
                                            <p:cond delay="0"/>
                                          </p:stCondLst>
                                        </p:cTn>
                                        <p:tgtEl>
                                          <p:spTgt spid="3102"/>
                                        </p:tgtEl>
                                        <p:attrNameLst>
                                          <p:attrName>style.visibility</p:attrName>
                                        </p:attrNameLst>
                                      </p:cBhvr>
                                      <p:to>
                                        <p:strVal val="visible"/>
                                      </p:to>
                                    </p:set>
                                    <p:anim calcmode="lin" valueType="num">
                                      <p:cBhvr>
                                        <p:cTn id="121" dur="1000" fill="hold"/>
                                        <p:tgtEl>
                                          <p:spTgt spid="3102"/>
                                        </p:tgtEl>
                                        <p:attrNameLst>
                                          <p:attrName>ppt_w</p:attrName>
                                        </p:attrNameLst>
                                      </p:cBhvr>
                                      <p:tavLst>
                                        <p:tav tm="0">
                                          <p:val>
                                            <p:fltVal val="0"/>
                                          </p:val>
                                        </p:tav>
                                        <p:tav tm="100000">
                                          <p:val>
                                            <p:strVal val="#ppt_w"/>
                                          </p:val>
                                        </p:tav>
                                      </p:tavLst>
                                    </p:anim>
                                    <p:anim calcmode="lin" valueType="num">
                                      <p:cBhvr>
                                        <p:cTn id="122" dur="1000" fill="hold"/>
                                        <p:tgtEl>
                                          <p:spTgt spid="3102"/>
                                        </p:tgtEl>
                                        <p:attrNameLst>
                                          <p:attrName>ppt_h</p:attrName>
                                        </p:attrNameLst>
                                      </p:cBhvr>
                                      <p:tavLst>
                                        <p:tav tm="0">
                                          <p:val>
                                            <p:fltVal val="0"/>
                                          </p:val>
                                        </p:tav>
                                        <p:tav tm="100000">
                                          <p:val>
                                            <p:strVal val="#ppt_h"/>
                                          </p:val>
                                        </p:tav>
                                      </p:tavLst>
                                    </p:anim>
                                    <p:anim calcmode="lin" valueType="num">
                                      <p:cBhvr>
                                        <p:cTn id="123" dur="1000" fill="hold"/>
                                        <p:tgtEl>
                                          <p:spTgt spid="3102"/>
                                        </p:tgtEl>
                                        <p:attrNameLst>
                                          <p:attrName>ppt_x</p:attrName>
                                        </p:attrNameLst>
                                      </p:cBhvr>
                                      <p:tavLst>
                                        <p:tav tm="0">
                                          <p:val>
                                            <p:fltVal val="0.5"/>
                                          </p:val>
                                        </p:tav>
                                        <p:tav tm="100000">
                                          <p:val>
                                            <p:strVal val="#ppt_x"/>
                                          </p:val>
                                        </p:tav>
                                      </p:tavLst>
                                    </p:anim>
                                    <p:anim calcmode="lin" valueType="num">
                                      <p:cBhvr>
                                        <p:cTn id="124" dur="1000" fill="hold"/>
                                        <p:tgtEl>
                                          <p:spTgt spid="3102"/>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grpId="0" nodeType="withEffect">
                                  <p:stCondLst>
                                    <p:cond delay="0"/>
                                  </p:stCondLst>
                                  <p:childTnLst>
                                    <p:set>
                                      <p:cBhvr>
                                        <p:cTn id="126" dur="1" fill="hold">
                                          <p:stCondLst>
                                            <p:cond delay="0"/>
                                          </p:stCondLst>
                                        </p:cTn>
                                        <p:tgtEl>
                                          <p:spTgt spid="3103"/>
                                        </p:tgtEl>
                                        <p:attrNameLst>
                                          <p:attrName>style.visibility</p:attrName>
                                        </p:attrNameLst>
                                      </p:cBhvr>
                                      <p:to>
                                        <p:strVal val="visible"/>
                                      </p:to>
                                    </p:set>
                                    <p:anim calcmode="lin" valueType="num">
                                      <p:cBhvr>
                                        <p:cTn id="127" dur="1000" fill="hold"/>
                                        <p:tgtEl>
                                          <p:spTgt spid="3103"/>
                                        </p:tgtEl>
                                        <p:attrNameLst>
                                          <p:attrName>ppt_w</p:attrName>
                                        </p:attrNameLst>
                                      </p:cBhvr>
                                      <p:tavLst>
                                        <p:tav tm="0">
                                          <p:val>
                                            <p:fltVal val="0"/>
                                          </p:val>
                                        </p:tav>
                                        <p:tav tm="100000">
                                          <p:val>
                                            <p:strVal val="#ppt_w"/>
                                          </p:val>
                                        </p:tav>
                                      </p:tavLst>
                                    </p:anim>
                                    <p:anim calcmode="lin" valueType="num">
                                      <p:cBhvr>
                                        <p:cTn id="128" dur="1000" fill="hold"/>
                                        <p:tgtEl>
                                          <p:spTgt spid="3103"/>
                                        </p:tgtEl>
                                        <p:attrNameLst>
                                          <p:attrName>ppt_h</p:attrName>
                                        </p:attrNameLst>
                                      </p:cBhvr>
                                      <p:tavLst>
                                        <p:tav tm="0">
                                          <p:val>
                                            <p:fltVal val="0"/>
                                          </p:val>
                                        </p:tav>
                                        <p:tav tm="100000">
                                          <p:val>
                                            <p:strVal val="#ppt_h"/>
                                          </p:val>
                                        </p:tav>
                                      </p:tavLst>
                                    </p:anim>
                                    <p:anim calcmode="lin" valueType="num">
                                      <p:cBhvr>
                                        <p:cTn id="129" dur="1000" fill="hold"/>
                                        <p:tgtEl>
                                          <p:spTgt spid="3103"/>
                                        </p:tgtEl>
                                        <p:attrNameLst>
                                          <p:attrName>ppt_x</p:attrName>
                                        </p:attrNameLst>
                                      </p:cBhvr>
                                      <p:tavLst>
                                        <p:tav tm="0">
                                          <p:val>
                                            <p:fltVal val="0.5"/>
                                          </p:val>
                                        </p:tav>
                                        <p:tav tm="100000">
                                          <p:val>
                                            <p:strVal val="#ppt_x"/>
                                          </p:val>
                                        </p:tav>
                                      </p:tavLst>
                                    </p:anim>
                                    <p:anim calcmode="lin" valueType="num">
                                      <p:cBhvr>
                                        <p:cTn id="130" dur="1000" fill="hold"/>
                                        <p:tgtEl>
                                          <p:spTgt spid="3103"/>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grpId="0" nodeType="withEffect">
                                  <p:stCondLst>
                                    <p:cond delay="1500"/>
                                  </p:stCondLst>
                                  <p:childTnLst>
                                    <p:set>
                                      <p:cBhvr>
                                        <p:cTn id="132" dur="1" fill="hold">
                                          <p:stCondLst>
                                            <p:cond delay="0"/>
                                          </p:stCondLst>
                                        </p:cTn>
                                        <p:tgtEl>
                                          <p:spTgt spid="3104"/>
                                        </p:tgtEl>
                                        <p:attrNameLst>
                                          <p:attrName>style.visibility</p:attrName>
                                        </p:attrNameLst>
                                      </p:cBhvr>
                                      <p:to>
                                        <p:strVal val="visible"/>
                                      </p:to>
                                    </p:set>
                                    <p:anim calcmode="lin" valueType="num">
                                      <p:cBhvr>
                                        <p:cTn id="133" dur="1000" fill="hold"/>
                                        <p:tgtEl>
                                          <p:spTgt spid="3104"/>
                                        </p:tgtEl>
                                        <p:attrNameLst>
                                          <p:attrName>ppt_w</p:attrName>
                                        </p:attrNameLst>
                                      </p:cBhvr>
                                      <p:tavLst>
                                        <p:tav tm="0">
                                          <p:val>
                                            <p:fltVal val="0"/>
                                          </p:val>
                                        </p:tav>
                                        <p:tav tm="100000">
                                          <p:val>
                                            <p:strVal val="#ppt_w"/>
                                          </p:val>
                                        </p:tav>
                                      </p:tavLst>
                                    </p:anim>
                                    <p:anim calcmode="lin" valueType="num">
                                      <p:cBhvr>
                                        <p:cTn id="134" dur="1000" fill="hold"/>
                                        <p:tgtEl>
                                          <p:spTgt spid="3104"/>
                                        </p:tgtEl>
                                        <p:attrNameLst>
                                          <p:attrName>ppt_h</p:attrName>
                                        </p:attrNameLst>
                                      </p:cBhvr>
                                      <p:tavLst>
                                        <p:tav tm="0">
                                          <p:val>
                                            <p:fltVal val="0"/>
                                          </p:val>
                                        </p:tav>
                                        <p:tav tm="100000">
                                          <p:val>
                                            <p:strVal val="#ppt_h"/>
                                          </p:val>
                                        </p:tav>
                                      </p:tavLst>
                                    </p:anim>
                                    <p:anim calcmode="lin" valueType="num">
                                      <p:cBhvr>
                                        <p:cTn id="135" dur="1000" fill="hold"/>
                                        <p:tgtEl>
                                          <p:spTgt spid="3104"/>
                                        </p:tgtEl>
                                        <p:attrNameLst>
                                          <p:attrName>ppt_x</p:attrName>
                                        </p:attrNameLst>
                                      </p:cBhvr>
                                      <p:tavLst>
                                        <p:tav tm="0">
                                          <p:val>
                                            <p:fltVal val="0.5"/>
                                          </p:val>
                                        </p:tav>
                                        <p:tav tm="100000">
                                          <p:val>
                                            <p:strVal val="#ppt_x"/>
                                          </p:val>
                                        </p:tav>
                                      </p:tavLst>
                                    </p:anim>
                                    <p:anim calcmode="lin" valueType="num">
                                      <p:cBhvr>
                                        <p:cTn id="136" dur="1000" fill="hold"/>
                                        <p:tgtEl>
                                          <p:spTgt spid="3104"/>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grpId="0" nodeType="withEffect">
                                  <p:stCondLst>
                                    <p:cond delay="1500"/>
                                  </p:stCondLst>
                                  <p:childTnLst>
                                    <p:set>
                                      <p:cBhvr>
                                        <p:cTn id="138" dur="1" fill="hold">
                                          <p:stCondLst>
                                            <p:cond delay="0"/>
                                          </p:stCondLst>
                                        </p:cTn>
                                        <p:tgtEl>
                                          <p:spTgt spid="3105"/>
                                        </p:tgtEl>
                                        <p:attrNameLst>
                                          <p:attrName>style.visibility</p:attrName>
                                        </p:attrNameLst>
                                      </p:cBhvr>
                                      <p:to>
                                        <p:strVal val="visible"/>
                                      </p:to>
                                    </p:set>
                                    <p:anim calcmode="lin" valueType="num">
                                      <p:cBhvr>
                                        <p:cTn id="139" dur="1000" fill="hold"/>
                                        <p:tgtEl>
                                          <p:spTgt spid="3105"/>
                                        </p:tgtEl>
                                        <p:attrNameLst>
                                          <p:attrName>ppt_w</p:attrName>
                                        </p:attrNameLst>
                                      </p:cBhvr>
                                      <p:tavLst>
                                        <p:tav tm="0">
                                          <p:val>
                                            <p:fltVal val="0"/>
                                          </p:val>
                                        </p:tav>
                                        <p:tav tm="100000">
                                          <p:val>
                                            <p:strVal val="#ppt_w"/>
                                          </p:val>
                                        </p:tav>
                                      </p:tavLst>
                                    </p:anim>
                                    <p:anim calcmode="lin" valueType="num">
                                      <p:cBhvr>
                                        <p:cTn id="140" dur="1000" fill="hold"/>
                                        <p:tgtEl>
                                          <p:spTgt spid="3105"/>
                                        </p:tgtEl>
                                        <p:attrNameLst>
                                          <p:attrName>ppt_h</p:attrName>
                                        </p:attrNameLst>
                                      </p:cBhvr>
                                      <p:tavLst>
                                        <p:tav tm="0">
                                          <p:val>
                                            <p:fltVal val="0"/>
                                          </p:val>
                                        </p:tav>
                                        <p:tav tm="100000">
                                          <p:val>
                                            <p:strVal val="#ppt_h"/>
                                          </p:val>
                                        </p:tav>
                                      </p:tavLst>
                                    </p:anim>
                                    <p:anim calcmode="lin" valueType="num">
                                      <p:cBhvr>
                                        <p:cTn id="141" dur="1000" fill="hold"/>
                                        <p:tgtEl>
                                          <p:spTgt spid="3105"/>
                                        </p:tgtEl>
                                        <p:attrNameLst>
                                          <p:attrName>ppt_x</p:attrName>
                                        </p:attrNameLst>
                                      </p:cBhvr>
                                      <p:tavLst>
                                        <p:tav tm="0">
                                          <p:val>
                                            <p:fltVal val="0.5"/>
                                          </p:val>
                                        </p:tav>
                                        <p:tav tm="100000">
                                          <p:val>
                                            <p:strVal val="#ppt_x"/>
                                          </p:val>
                                        </p:tav>
                                      </p:tavLst>
                                    </p:anim>
                                    <p:anim calcmode="lin" valueType="num">
                                      <p:cBhvr>
                                        <p:cTn id="142" dur="1000" fill="hold"/>
                                        <p:tgtEl>
                                          <p:spTgt spid="3105"/>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grpId="0" nodeType="withEffect">
                                  <p:stCondLst>
                                    <p:cond delay="1500"/>
                                  </p:stCondLst>
                                  <p:childTnLst>
                                    <p:set>
                                      <p:cBhvr>
                                        <p:cTn id="144" dur="1" fill="hold">
                                          <p:stCondLst>
                                            <p:cond delay="0"/>
                                          </p:stCondLst>
                                        </p:cTn>
                                        <p:tgtEl>
                                          <p:spTgt spid="3106"/>
                                        </p:tgtEl>
                                        <p:attrNameLst>
                                          <p:attrName>style.visibility</p:attrName>
                                        </p:attrNameLst>
                                      </p:cBhvr>
                                      <p:to>
                                        <p:strVal val="visible"/>
                                      </p:to>
                                    </p:set>
                                    <p:anim calcmode="lin" valueType="num">
                                      <p:cBhvr>
                                        <p:cTn id="145" dur="1000" fill="hold"/>
                                        <p:tgtEl>
                                          <p:spTgt spid="3106"/>
                                        </p:tgtEl>
                                        <p:attrNameLst>
                                          <p:attrName>ppt_w</p:attrName>
                                        </p:attrNameLst>
                                      </p:cBhvr>
                                      <p:tavLst>
                                        <p:tav tm="0">
                                          <p:val>
                                            <p:fltVal val="0"/>
                                          </p:val>
                                        </p:tav>
                                        <p:tav tm="100000">
                                          <p:val>
                                            <p:strVal val="#ppt_w"/>
                                          </p:val>
                                        </p:tav>
                                      </p:tavLst>
                                    </p:anim>
                                    <p:anim calcmode="lin" valueType="num">
                                      <p:cBhvr>
                                        <p:cTn id="146" dur="1000" fill="hold"/>
                                        <p:tgtEl>
                                          <p:spTgt spid="3106"/>
                                        </p:tgtEl>
                                        <p:attrNameLst>
                                          <p:attrName>ppt_h</p:attrName>
                                        </p:attrNameLst>
                                      </p:cBhvr>
                                      <p:tavLst>
                                        <p:tav tm="0">
                                          <p:val>
                                            <p:fltVal val="0"/>
                                          </p:val>
                                        </p:tav>
                                        <p:tav tm="100000">
                                          <p:val>
                                            <p:strVal val="#ppt_h"/>
                                          </p:val>
                                        </p:tav>
                                      </p:tavLst>
                                    </p:anim>
                                    <p:anim calcmode="lin" valueType="num">
                                      <p:cBhvr>
                                        <p:cTn id="147" dur="1000" fill="hold"/>
                                        <p:tgtEl>
                                          <p:spTgt spid="3106"/>
                                        </p:tgtEl>
                                        <p:attrNameLst>
                                          <p:attrName>ppt_x</p:attrName>
                                        </p:attrNameLst>
                                      </p:cBhvr>
                                      <p:tavLst>
                                        <p:tav tm="0">
                                          <p:val>
                                            <p:fltVal val="0.5"/>
                                          </p:val>
                                        </p:tav>
                                        <p:tav tm="100000">
                                          <p:val>
                                            <p:strVal val="#ppt_x"/>
                                          </p:val>
                                        </p:tav>
                                      </p:tavLst>
                                    </p:anim>
                                    <p:anim calcmode="lin" valueType="num">
                                      <p:cBhvr>
                                        <p:cTn id="148" dur="1000" fill="hold"/>
                                        <p:tgtEl>
                                          <p:spTgt spid="3106"/>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grpId="0" nodeType="withEffect">
                                  <p:stCondLst>
                                    <p:cond delay="1500"/>
                                  </p:stCondLst>
                                  <p:childTnLst>
                                    <p:set>
                                      <p:cBhvr>
                                        <p:cTn id="150" dur="1" fill="hold">
                                          <p:stCondLst>
                                            <p:cond delay="0"/>
                                          </p:stCondLst>
                                        </p:cTn>
                                        <p:tgtEl>
                                          <p:spTgt spid="3107"/>
                                        </p:tgtEl>
                                        <p:attrNameLst>
                                          <p:attrName>style.visibility</p:attrName>
                                        </p:attrNameLst>
                                      </p:cBhvr>
                                      <p:to>
                                        <p:strVal val="visible"/>
                                      </p:to>
                                    </p:set>
                                    <p:anim calcmode="lin" valueType="num">
                                      <p:cBhvr>
                                        <p:cTn id="151" dur="1000" fill="hold"/>
                                        <p:tgtEl>
                                          <p:spTgt spid="3107"/>
                                        </p:tgtEl>
                                        <p:attrNameLst>
                                          <p:attrName>ppt_w</p:attrName>
                                        </p:attrNameLst>
                                      </p:cBhvr>
                                      <p:tavLst>
                                        <p:tav tm="0">
                                          <p:val>
                                            <p:fltVal val="0"/>
                                          </p:val>
                                        </p:tav>
                                        <p:tav tm="100000">
                                          <p:val>
                                            <p:strVal val="#ppt_w"/>
                                          </p:val>
                                        </p:tav>
                                      </p:tavLst>
                                    </p:anim>
                                    <p:anim calcmode="lin" valueType="num">
                                      <p:cBhvr>
                                        <p:cTn id="152" dur="1000" fill="hold"/>
                                        <p:tgtEl>
                                          <p:spTgt spid="3107"/>
                                        </p:tgtEl>
                                        <p:attrNameLst>
                                          <p:attrName>ppt_h</p:attrName>
                                        </p:attrNameLst>
                                      </p:cBhvr>
                                      <p:tavLst>
                                        <p:tav tm="0">
                                          <p:val>
                                            <p:fltVal val="0"/>
                                          </p:val>
                                        </p:tav>
                                        <p:tav tm="100000">
                                          <p:val>
                                            <p:strVal val="#ppt_h"/>
                                          </p:val>
                                        </p:tav>
                                      </p:tavLst>
                                    </p:anim>
                                    <p:anim calcmode="lin" valueType="num">
                                      <p:cBhvr>
                                        <p:cTn id="153" dur="1000" fill="hold"/>
                                        <p:tgtEl>
                                          <p:spTgt spid="3107"/>
                                        </p:tgtEl>
                                        <p:attrNameLst>
                                          <p:attrName>ppt_x</p:attrName>
                                        </p:attrNameLst>
                                      </p:cBhvr>
                                      <p:tavLst>
                                        <p:tav tm="0">
                                          <p:val>
                                            <p:fltVal val="0.5"/>
                                          </p:val>
                                        </p:tav>
                                        <p:tav tm="100000">
                                          <p:val>
                                            <p:strVal val="#ppt_x"/>
                                          </p:val>
                                        </p:tav>
                                      </p:tavLst>
                                    </p:anim>
                                    <p:anim calcmode="lin" valueType="num">
                                      <p:cBhvr>
                                        <p:cTn id="154" dur="1000" fill="hold"/>
                                        <p:tgtEl>
                                          <p:spTgt spid="3107"/>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grpId="0" nodeType="withEffect">
                                  <p:stCondLst>
                                    <p:cond delay="1500"/>
                                  </p:stCondLst>
                                  <p:childTnLst>
                                    <p:set>
                                      <p:cBhvr>
                                        <p:cTn id="156" dur="1" fill="hold">
                                          <p:stCondLst>
                                            <p:cond delay="0"/>
                                          </p:stCondLst>
                                        </p:cTn>
                                        <p:tgtEl>
                                          <p:spTgt spid="3108"/>
                                        </p:tgtEl>
                                        <p:attrNameLst>
                                          <p:attrName>style.visibility</p:attrName>
                                        </p:attrNameLst>
                                      </p:cBhvr>
                                      <p:to>
                                        <p:strVal val="visible"/>
                                      </p:to>
                                    </p:set>
                                    <p:anim calcmode="lin" valueType="num">
                                      <p:cBhvr>
                                        <p:cTn id="157" dur="1000" fill="hold"/>
                                        <p:tgtEl>
                                          <p:spTgt spid="3108"/>
                                        </p:tgtEl>
                                        <p:attrNameLst>
                                          <p:attrName>ppt_w</p:attrName>
                                        </p:attrNameLst>
                                      </p:cBhvr>
                                      <p:tavLst>
                                        <p:tav tm="0">
                                          <p:val>
                                            <p:fltVal val="0"/>
                                          </p:val>
                                        </p:tav>
                                        <p:tav tm="100000">
                                          <p:val>
                                            <p:strVal val="#ppt_w"/>
                                          </p:val>
                                        </p:tav>
                                      </p:tavLst>
                                    </p:anim>
                                    <p:anim calcmode="lin" valueType="num">
                                      <p:cBhvr>
                                        <p:cTn id="158" dur="1000" fill="hold"/>
                                        <p:tgtEl>
                                          <p:spTgt spid="3108"/>
                                        </p:tgtEl>
                                        <p:attrNameLst>
                                          <p:attrName>ppt_h</p:attrName>
                                        </p:attrNameLst>
                                      </p:cBhvr>
                                      <p:tavLst>
                                        <p:tav tm="0">
                                          <p:val>
                                            <p:fltVal val="0"/>
                                          </p:val>
                                        </p:tav>
                                        <p:tav tm="100000">
                                          <p:val>
                                            <p:strVal val="#ppt_h"/>
                                          </p:val>
                                        </p:tav>
                                      </p:tavLst>
                                    </p:anim>
                                    <p:anim calcmode="lin" valueType="num">
                                      <p:cBhvr>
                                        <p:cTn id="159" dur="1000" fill="hold"/>
                                        <p:tgtEl>
                                          <p:spTgt spid="3108"/>
                                        </p:tgtEl>
                                        <p:attrNameLst>
                                          <p:attrName>ppt_x</p:attrName>
                                        </p:attrNameLst>
                                      </p:cBhvr>
                                      <p:tavLst>
                                        <p:tav tm="0">
                                          <p:val>
                                            <p:fltVal val="0.5"/>
                                          </p:val>
                                        </p:tav>
                                        <p:tav tm="100000">
                                          <p:val>
                                            <p:strVal val="#ppt_x"/>
                                          </p:val>
                                        </p:tav>
                                      </p:tavLst>
                                    </p:anim>
                                    <p:anim calcmode="lin" valueType="num">
                                      <p:cBhvr>
                                        <p:cTn id="160" dur="1000" fill="hold"/>
                                        <p:tgtEl>
                                          <p:spTgt spid="3108"/>
                                        </p:tgtEl>
                                        <p:attrNameLst>
                                          <p:attrName>ppt_y</p:attrName>
                                        </p:attrNameLst>
                                      </p:cBhvr>
                                      <p:tavLst>
                                        <p:tav tm="0">
                                          <p:val>
                                            <p:fltVal val="0.5"/>
                                          </p:val>
                                        </p:tav>
                                        <p:tav tm="100000">
                                          <p:val>
                                            <p:strVal val="#ppt_y"/>
                                          </p:val>
                                        </p:tav>
                                      </p:tavLst>
                                    </p:anim>
                                  </p:childTnLst>
                                </p:cTn>
                              </p:par>
                              <p:par>
                                <p:cTn id="161" presetID="23" presetClass="entr" presetSubtype="528" repeatCount="indefinite" fill="hold" grpId="0" nodeType="withEffect">
                                  <p:stCondLst>
                                    <p:cond delay="0"/>
                                  </p:stCondLst>
                                  <p:childTnLst>
                                    <p:set>
                                      <p:cBhvr>
                                        <p:cTn id="162" dur="1" fill="hold">
                                          <p:stCondLst>
                                            <p:cond delay="0"/>
                                          </p:stCondLst>
                                        </p:cTn>
                                        <p:tgtEl>
                                          <p:spTgt spid="3109"/>
                                        </p:tgtEl>
                                        <p:attrNameLst>
                                          <p:attrName>style.visibility</p:attrName>
                                        </p:attrNameLst>
                                      </p:cBhvr>
                                      <p:to>
                                        <p:strVal val="visible"/>
                                      </p:to>
                                    </p:set>
                                    <p:anim calcmode="lin" valueType="num">
                                      <p:cBhvr>
                                        <p:cTn id="163" dur="1000" fill="hold"/>
                                        <p:tgtEl>
                                          <p:spTgt spid="3109"/>
                                        </p:tgtEl>
                                        <p:attrNameLst>
                                          <p:attrName>ppt_w</p:attrName>
                                        </p:attrNameLst>
                                      </p:cBhvr>
                                      <p:tavLst>
                                        <p:tav tm="0">
                                          <p:val>
                                            <p:fltVal val="0"/>
                                          </p:val>
                                        </p:tav>
                                        <p:tav tm="100000">
                                          <p:val>
                                            <p:strVal val="#ppt_w"/>
                                          </p:val>
                                        </p:tav>
                                      </p:tavLst>
                                    </p:anim>
                                    <p:anim calcmode="lin" valueType="num">
                                      <p:cBhvr>
                                        <p:cTn id="164" dur="1000" fill="hold"/>
                                        <p:tgtEl>
                                          <p:spTgt spid="3109"/>
                                        </p:tgtEl>
                                        <p:attrNameLst>
                                          <p:attrName>ppt_h</p:attrName>
                                        </p:attrNameLst>
                                      </p:cBhvr>
                                      <p:tavLst>
                                        <p:tav tm="0">
                                          <p:val>
                                            <p:fltVal val="0"/>
                                          </p:val>
                                        </p:tav>
                                        <p:tav tm="100000">
                                          <p:val>
                                            <p:strVal val="#ppt_h"/>
                                          </p:val>
                                        </p:tav>
                                      </p:tavLst>
                                    </p:anim>
                                    <p:anim calcmode="lin" valueType="num">
                                      <p:cBhvr>
                                        <p:cTn id="165" dur="1000" fill="hold"/>
                                        <p:tgtEl>
                                          <p:spTgt spid="3109"/>
                                        </p:tgtEl>
                                        <p:attrNameLst>
                                          <p:attrName>ppt_x</p:attrName>
                                        </p:attrNameLst>
                                      </p:cBhvr>
                                      <p:tavLst>
                                        <p:tav tm="0">
                                          <p:val>
                                            <p:fltVal val="0.5"/>
                                          </p:val>
                                        </p:tav>
                                        <p:tav tm="100000">
                                          <p:val>
                                            <p:strVal val="#ppt_x"/>
                                          </p:val>
                                        </p:tav>
                                      </p:tavLst>
                                    </p:anim>
                                    <p:anim calcmode="lin" valueType="num">
                                      <p:cBhvr>
                                        <p:cTn id="166" dur="1000" fill="hold"/>
                                        <p:tgtEl>
                                          <p:spTgt spid="3109"/>
                                        </p:tgtEl>
                                        <p:attrNameLst>
                                          <p:attrName>ppt_y</p:attrName>
                                        </p:attrNameLst>
                                      </p:cBhvr>
                                      <p:tavLst>
                                        <p:tav tm="0">
                                          <p:val>
                                            <p:fltVal val="0.5"/>
                                          </p:val>
                                        </p:tav>
                                        <p:tav tm="100000">
                                          <p:val>
                                            <p:strVal val="#ppt_y"/>
                                          </p:val>
                                        </p:tav>
                                      </p:tavLst>
                                    </p:anim>
                                  </p:childTnLst>
                                </p:cTn>
                              </p:par>
                              <p:par>
                                <p:cTn id="167" presetID="23" presetClass="entr" presetSubtype="528" repeatCount="indefinite" fill="hold" grpId="0" nodeType="withEffect">
                                  <p:stCondLst>
                                    <p:cond delay="0"/>
                                  </p:stCondLst>
                                  <p:childTnLst>
                                    <p:set>
                                      <p:cBhvr>
                                        <p:cTn id="168" dur="1" fill="hold">
                                          <p:stCondLst>
                                            <p:cond delay="0"/>
                                          </p:stCondLst>
                                        </p:cTn>
                                        <p:tgtEl>
                                          <p:spTgt spid="3110"/>
                                        </p:tgtEl>
                                        <p:attrNameLst>
                                          <p:attrName>style.visibility</p:attrName>
                                        </p:attrNameLst>
                                      </p:cBhvr>
                                      <p:to>
                                        <p:strVal val="visible"/>
                                      </p:to>
                                    </p:set>
                                    <p:anim calcmode="lin" valueType="num">
                                      <p:cBhvr>
                                        <p:cTn id="169" dur="1000" fill="hold"/>
                                        <p:tgtEl>
                                          <p:spTgt spid="3110"/>
                                        </p:tgtEl>
                                        <p:attrNameLst>
                                          <p:attrName>ppt_w</p:attrName>
                                        </p:attrNameLst>
                                      </p:cBhvr>
                                      <p:tavLst>
                                        <p:tav tm="0">
                                          <p:val>
                                            <p:fltVal val="0"/>
                                          </p:val>
                                        </p:tav>
                                        <p:tav tm="100000">
                                          <p:val>
                                            <p:strVal val="#ppt_w"/>
                                          </p:val>
                                        </p:tav>
                                      </p:tavLst>
                                    </p:anim>
                                    <p:anim calcmode="lin" valueType="num">
                                      <p:cBhvr>
                                        <p:cTn id="170" dur="1000" fill="hold"/>
                                        <p:tgtEl>
                                          <p:spTgt spid="3110"/>
                                        </p:tgtEl>
                                        <p:attrNameLst>
                                          <p:attrName>ppt_h</p:attrName>
                                        </p:attrNameLst>
                                      </p:cBhvr>
                                      <p:tavLst>
                                        <p:tav tm="0">
                                          <p:val>
                                            <p:fltVal val="0"/>
                                          </p:val>
                                        </p:tav>
                                        <p:tav tm="100000">
                                          <p:val>
                                            <p:strVal val="#ppt_h"/>
                                          </p:val>
                                        </p:tav>
                                      </p:tavLst>
                                    </p:anim>
                                    <p:anim calcmode="lin" valueType="num">
                                      <p:cBhvr>
                                        <p:cTn id="171" dur="1000" fill="hold"/>
                                        <p:tgtEl>
                                          <p:spTgt spid="3110"/>
                                        </p:tgtEl>
                                        <p:attrNameLst>
                                          <p:attrName>ppt_x</p:attrName>
                                        </p:attrNameLst>
                                      </p:cBhvr>
                                      <p:tavLst>
                                        <p:tav tm="0">
                                          <p:val>
                                            <p:fltVal val="0.5"/>
                                          </p:val>
                                        </p:tav>
                                        <p:tav tm="100000">
                                          <p:val>
                                            <p:strVal val="#ppt_x"/>
                                          </p:val>
                                        </p:tav>
                                      </p:tavLst>
                                    </p:anim>
                                    <p:anim calcmode="lin" valueType="num">
                                      <p:cBhvr>
                                        <p:cTn id="172" dur="1000" fill="hold"/>
                                        <p:tgtEl>
                                          <p:spTgt spid="3110"/>
                                        </p:tgtEl>
                                        <p:attrNameLst>
                                          <p:attrName>ppt_y</p:attrName>
                                        </p:attrNameLst>
                                      </p:cBhvr>
                                      <p:tavLst>
                                        <p:tav tm="0">
                                          <p:val>
                                            <p:fltVal val="0.5"/>
                                          </p:val>
                                        </p:tav>
                                        <p:tav tm="100000">
                                          <p:val>
                                            <p:strVal val="#ppt_y"/>
                                          </p:val>
                                        </p:tav>
                                      </p:tavLst>
                                    </p:anim>
                                  </p:childTnLst>
                                </p:cTn>
                              </p:par>
                              <p:par>
                                <p:cTn id="173" presetID="23" presetClass="entr" presetSubtype="528" repeatCount="indefinite" fill="hold" grpId="0" nodeType="withEffect">
                                  <p:stCondLst>
                                    <p:cond delay="0"/>
                                  </p:stCondLst>
                                  <p:childTnLst>
                                    <p:set>
                                      <p:cBhvr>
                                        <p:cTn id="174" dur="1" fill="hold">
                                          <p:stCondLst>
                                            <p:cond delay="0"/>
                                          </p:stCondLst>
                                        </p:cTn>
                                        <p:tgtEl>
                                          <p:spTgt spid="3111"/>
                                        </p:tgtEl>
                                        <p:attrNameLst>
                                          <p:attrName>style.visibility</p:attrName>
                                        </p:attrNameLst>
                                      </p:cBhvr>
                                      <p:to>
                                        <p:strVal val="visible"/>
                                      </p:to>
                                    </p:set>
                                    <p:anim calcmode="lin" valueType="num">
                                      <p:cBhvr>
                                        <p:cTn id="175" dur="1000" fill="hold"/>
                                        <p:tgtEl>
                                          <p:spTgt spid="3111"/>
                                        </p:tgtEl>
                                        <p:attrNameLst>
                                          <p:attrName>ppt_w</p:attrName>
                                        </p:attrNameLst>
                                      </p:cBhvr>
                                      <p:tavLst>
                                        <p:tav tm="0">
                                          <p:val>
                                            <p:fltVal val="0"/>
                                          </p:val>
                                        </p:tav>
                                        <p:tav tm="100000">
                                          <p:val>
                                            <p:strVal val="#ppt_w"/>
                                          </p:val>
                                        </p:tav>
                                      </p:tavLst>
                                    </p:anim>
                                    <p:anim calcmode="lin" valueType="num">
                                      <p:cBhvr>
                                        <p:cTn id="176" dur="1000" fill="hold"/>
                                        <p:tgtEl>
                                          <p:spTgt spid="3111"/>
                                        </p:tgtEl>
                                        <p:attrNameLst>
                                          <p:attrName>ppt_h</p:attrName>
                                        </p:attrNameLst>
                                      </p:cBhvr>
                                      <p:tavLst>
                                        <p:tav tm="0">
                                          <p:val>
                                            <p:fltVal val="0"/>
                                          </p:val>
                                        </p:tav>
                                        <p:tav tm="100000">
                                          <p:val>
                                            <p:strVal val="#ppt_h"/>
                                          </p:val>
                                        </p:tav>
                                      </p:tavLst>
                                    </p:anim>
                                    <p:anim calcmode="lin" valueType="num">
                                      <p:cBhvr>
                                        <p:cTn id="177" dur="1000" fill="hold"/>
                                        <p:tgtEl>
                                          <p:spTgt spid="3111"/>
                                        </p:tgtEl>
                                        <p:attrNameLst>
                                          <p:attrName>ppt_x</p:attrName>
                                        </p:attrNameLst>
                                      </p:cBhvr>
                                      <p:tavLst>
                                        <p:tav tm="0">
                                          <p:val>
                                            <p:fltVal val="0.5"/>
                                          </p:val>
                                        </p:tav>
                                        <p:tav tm="100000">
                                          <p:val>
                                            <p:strVal val="#ppt_x"/>
                                          </p:val>
                                        </p:tav>
                                      </p:tavLst>
                                    </p:anim>
                                    <p:anim calcmode="lin" valueType="num">
                                      <p:cBhvr>
                                        <p:cTn id="178" dur="1000" fill="hold"/>
                                        <p:tgtEl>
                                          <p:spTgt spid="3111"/>
                                        </p:tgtEl>
                                        <p:attrNameLst>
                                          <p:attrName>ppt_y</p:attrName>
                                        </p:attrNameLst>
                                      </p:cBhvr>
                                      <p:tavLst>
                                        <p:tav tm="0">
                                          <p:val>
                                            <p:fltVal val="0.5"/>
                                          </p:val>
                                        </p:tav>
                                        <p:tav tm="100000">
                                          <p:val>
                                            <p:strVal val="#ppt_y"/>
                                          </p:val>
                                        </p:tav>
                                      </p:tavLst>
                                    </p:anim>
                                  </p:childTnLst>
                                </p:cTn>
                              </p:par>
                              <p:par>
                                <p:cTn id="179" presetID="23" presetClass="entr" presetSubtype="528" repeatCount="indefinite" fill="hold" grpId="0" nodeType="withEffect">
                                  <p:stCondLst>
                                    <p:cond delay="0"/>
                                  </p:stCondLst>
                                  <p:childTnLst>
                                    <p:set>
                                      <p:cBhvr>
                                        <p:cTn id="180" dur="1" fill="hold">
                                          <p:stCondLst>
                                            <p:cond delay="0"/>
                                          </p:stCondLst>
                                        </p:cTn>
                                        <p:tgtEl>
                                          <p:spTgt spid="3112"/>
                                        </p:tgtEl>
                                        <p:attrNameLst>
                                          <p:attrName>style.visibility</p:attrName>
                                        </p:attrNameLst>
                                      </p:cBhvr>
                                      <p:to>
                                        <p:strVal val="visible"/>
                                      </p:to>
                                    </p:set>
                                    <p:anim calcmode="lin" valueType="num">
                                      <p:cBhvr>
                                        <p:cTn id="181" dur="1000" fill="hold"/>
                                        <p:tgtEl>
                                          <p:spTgt spid="3112"/>
                                        </p:tgtEl>
                                        <p:attrNameLst>
                                          <p:attrName>ppt_w</p:attrName>
                                        </p:attrNameLst>
                                      </p:cBhvr>
                                      <p:tavLst>
                                        <p:tav tm="0">
                                          <p:val>
                                            <p:fltVal val="0"/>
                                          </p:val>
                                        </p:tav>
                                        <p:tav tm="100000">
                                          <p:val>
                                            <p:strVal val="#ppt_w"/>
                                          </p:val>
                                        </p:tav>
                                      </p:tavLst>
                                    </p:anim>
                                    <p:anim calcmode="lin" valueType="num">
                                      <p:cBhvr>
                                        <p:cTn id="182" dur="1000" fill="hold"/>
                                        <p:tgtEl>
                                          <p:spTgt spid="3112"/>
                                        </p:tgtEl>
                                        <p:attrNameLst>
                                          <p:attrName>ppt_h</p:attrName>
                                        </p:attrNameLst>
                                      </p:cBhvr>
                                      <p:tavLst>
                                        <p:tav tm="0">
                                          <p:val>
                                            <p:fltVal val="0"/>
                                          </p:val>
                                        </p:tav>
                                        <p:tav tm="100000">
                                          <p:val>
                                            <p:strVal val="#ppt_h"/>
                                          </p:val>
                                        </p:tav>
                                      </p:tavLst>
                                    </p:anim>
                                    <p:anim calcmode="lin" valueType="num">
                                      <p:cBhvr>
                                        <p:cTn id="183" dur="1000" fill="hold"/>
                                        <p:tgtEl>
                                          <p:spTgt spid="3112"/>
                                        </p:tgtEl>
                                        <p:attrNameLst>
                                          <p:attrName>ppt_x</p:attrName>
                                        </p:attrNameLst>
                                      </p:cBhvr>
                                      <p:tavLst>
                                        <p:tav tm="0">
                                          <p:val>
                                            <p:fltVal val="0.5"/>
                                          </p:val>
                                        </p:tav>
                                        <p:tav tm="100000">
                                          <p:val>
                                            <p:strVal val="#ppt_x"/>
                                          </p:val>
                                        </p:tav>
                                      </p:tavLst>
                                    </p:anim>
                                    <p:anim calcmode="lin" valueType="num">
                                      <p:cBhvr>
                                        <p:cTn id="184" dur="1000" fill="hold"/>
                                        <p:tgtEl>
                                          <p:spTgt spid="3112"/>
                                        </p:tgtEl>
                                        <p:attrNameLst>
                                          <p:attrName>ppt_y</p:attrName>
                                        </p:attrNameLst>
                                      </p:cBhvr>
                                      <p:tavLst>
                                        <p:tav tm="0">
                                          <p:val>
                                            <p:fltVal val="0.5"/>
                                          </p:val>
                                        </p:tav>
                                        <p:tav tm="100000">
                                          <p:val>
                                            <p:strVal val="#ppt_y"/>
                                          </p:val>
                                        </p:tav>
                                      </p:tavLst>
                                    </p:anim>
                                  </p:childTnLst>
                                </p:cTn>
                              </p:par>
                              <p:par>
                                <p:cTn id="185" presetID="21" presetClass="entr" presetSubtype="4" fill="hold" grpId="0" nodeType="withEffect">
                                  <p:stCondLst>
                                    <p:cond delay="0"/>
                                  </p:stCondLst>
                                  <p:childTnLst>
                                    <p:set>
                                      <p:cBhvr>
                                        <p:cTn id="186" dur="1" fill="hold">
                                          <p:stCondLst>
                                            <p:cond delay="0"/>
                                          </p:stCondLst>
                                        </p:cTn>
                                        <p:tgtEl>
                                          <p:spTgt spid="3117"/>
                                        </p:tgtEl>
                                        <p:attrNameLst>
                                          <p:attrName>style.visibility</p:attrName>
                                        </p:attrNameLst>
                                      </p:cBhvr>
                                      <p:to>
                                        <p:strVal val="visible"/>
                                      </p:to>
                                    </p:set>
                                    <p:animEffect transition="in" filter="wheel(4)">
                                      <p:cBhvr>
                                        <p:cTn id="187" dur="2000"/>
                                        <p:tgtEl>
                                          <p:spTgt spid="3117"/>
                                        </p:tgtEl>
                                      </p:cBhvr>
                                    </p:animEffect>
                                  </p:childTnLst>
                                  <p:subTnLst>
                                    <p:audio>
                                      <p:cMediaNode vol="100000">
                                        <p:cTn display="0" masterRel="sameClick">
                                          <p:stCondLst>
                                            <p:cond evt="begin" delay="0">
                                              <p:tn val="185"/>
                                            </p:cond>
                                          </p:stCondLst>
                                          <p:endCondLst>
                                            <p:cond evt="onStopAudio" delay="0">
                                              <p:tgtEl>
                                                <p:sldTgt/>
                                              </p:tgtEl>
                                            </p:cond>
                                          </p:endCondLst>
                                        </p:cTn>
                                        <p:tgtEl>
                                          <p:sndTgt r:embed="rId3" name="bai ca sinh vien.wav"/>
                                        </p:tgtEl>
                                      </p:cMediaNode>
                                    </p:audio>
                                  </p:subTnLst>
                                </p:cTn>
                              </p:par>
                              <p:par>
                                <p:cTn id="188"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189" dur="500" autoRev="1" fill="hold"/>
                                        <p:tgtEl>
                                          <p:spTgt spid="3116">
                                            <p:txEl>
                                              <p:pRg st="0" end="0"/>
                                            </p:txEl>
                                          </p:spTgt>
                                        </p:tgtEl>
                                        <p:attrNameLst>
                                          <p:attrName>style.color</p:attrName>
                                        </p:attrNameLst>
                                      </p:cBhvr>
                                      <p:to>
                                        <p:clrVal>
                                          <a:srgbClr val="3333FF"/>
                                        </p:clrVal>
                                      </p:to>
                                    </p:set>
                                    <p:set>
                                      <p:cBhvr>
                                        <p:cTn id="190" dur="500" autoRev="1" fill="hold"/>
                                        <p:tgtEl>
                                          <p:spTgt spid="3116">
                                            <p:txEl>
                                              <p:pRg st="0" end="0"/>
                                            </p:txEl>
                                          </p:spTgt>
                                        </p:tgtEl>
                                        <p:attrNameLst>
                                          <p:attrName>fillcolor</p:attrName>
                                        </p:attrNameLst>
                                      </p:cBhvr>
                                      <p:to>
                                        <p:clrVal>
                                          <a:srgbClr val="3333FF"/>
                                        </p:clrVal>
                                      </p:to>
                                    </p:set>
                                    <p:set>
                                      <p:cBhvr>
                                        <p:cTn id="191" dur="500" autoRev="1" fill="hold"/>
                                        <p:tgtEl>
                                          <p:spTgt spid="3116">
                                            <p:txEl>
                                              <p:pRg st="0" end="0"/>
                                            </p:txEl>
                                          </p:spTgt>
                                        </p:tgtEl>
                                        <p:attrNameLst>
                                          <p:attrName>fill.type</p:attrName>
                                        </p:attrNameLst>
                                      </p:cBhvr>
                                      <p:to>
                                        <p:strVal val="solid"/>
                                      </p:to>
                                    </p:set>
                                  </p:childTnLst>
                                </p:cTn>
                              </p:par>
                              <p:par>
                                <p:cTn id="192" presetID="21" presetClass="entr" presetSubtype="4" fill="hold" grpId="0" nodeType="withEffect">
                                  <p:stCondLst>
                                    <p:cond delay="0"/>
                                  </p:stCondLst>
                                  <p:childTnLst>
                                    <p:set>
                                      <p:cBhvr>
                                        <p:cTn id="193" dur="1" fill="hold">
                                          <p:stCondLst>
                                            <p:cond delay="0"/>
                                          </p:stCondLst>
                                        </p:cTn>
                                        <p:tgtEl>
                                          <p:spTgt spid="3115"/>
                                        </p:tgtEl>
                                        <p:attrNameLst>
                                          <p:attrName>style.visibility</p:attrName>
                                        </p:attrNameLst>
                                      </p:cBhvr>
                                      <p:to>
                                        <p:strVal val="visible"/>
                                      </p:to>
                                    </p:set>
                                    <p:animEffect transition="in" filter="wheel(4)">
                                      <p:cBhvr>
                                        <p:cTn id="194" dur="2000"/>
                                        <p:tgtEl>
                                          <p:spTgt spid="3115"/>
                                        </p:tgtEl>
                                      </p:cBhvr>
                                    </p:animEffect>
                                  </p:childTnLst>
                                  <p:subTnLst>
                                    <p:audio>
                                      <p:cMediaNode>
                                        <p:cTn display="0" masterRel="sameClick">
                                          <p:stCondLst>
                                            <p:cond evt="begin" delay="0">
                                              <p:tn val="192"/>
                                            </p:cond>
                                          </p:stCondLst>
                                          <p:endCondLst>
                                            <p:cond evt="onStopAudio" delay="0">
                                              <p:tgtEl>
                                                <p:sldTgt/>
                                              </p:tgtEl>
                                            </p:cond>
                                          </p:endCondLst>
                                        </p:cTn>
                                        <p:tgtEl>
                                          <p:sndTgt r:embed="rId3" name="bai ca sinh vien.wav"/>
                                        </p:tgtEl>
                                      </p:cMediaNode>
                                    </p:audio>
                                  </p:subTnLst>
                                </p:cTn>
                              </p:par>
                              <p:par>
                                <p:cTn id="195"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96" dur="500" fill="hold"/>
                                        <p:tgtEl>
                                          <p:spTgt spid="3116">
                                            <p:txEl>
                                              <p:pRg st="0" end="0"/>
                                            </p:txEl>
                                          </p:spTgt>
                                        </p:tgtEl>
                                        <p:attrNameLst>
                                          <p:attrName>style.color</p:attrName>
                                        </p:attrNameLst>
                                      </p:cBhvr>
                                      <p:by>
                                        <p:hsl h="7200000" s="0" l="0"/>
                                      </p:by>
                                    </p:animClr>
                                    <p:animClr clrSpc="hsl" dir="cw">
                                      <p:cBhvr>
                                        <p:cTn id="197" dur="500" fill="hold"/>
                                        <p:tgtEl>
                                          <p:spTgt spid="3116">
                                            <p:txEl>
                                              <p:pRg st="0" end="0"/>
                                            </p:txEl>
                                          </p:spTgt>
                                        </p:tgtEl>
                                        <p:attrNameLst>
                                          <p:attrName>fillcolor</p:attrName>
                                        </p:attrNameLst>
                                      </p:cBhvr>
                                      <p:by>
                                        <p:hsl h="7200000" s="0" l="0"/>
                                      </p:by>
                                    </p:animClr>
                                    <p:animClr clrSpc="hsl" dir="cw">
                                      <p:cBhvr>
                                        <p:cTn id="198" dur="500" fill="hold"/>
                                        <p:tgtEl>
                                          <p:spTgt spid="3116">
                                            <p:txEl>
                                              <p:pRg st="0" end="0"/>
                                            </p:txEl>
                                          </p:spTgt>
                                        </p:tgtEl>
                                        <p:attrNameLst>
                                          <p:attrName>stroke.color</p:attrName>
                                        </p:attrNameLst>
                                      </p:cBhvr>
                                      <p:by>
                                        <p:hsl h="7200000" s="0" l="0"/>
                                      </p:by>
                                    </p:animClr>
                                    <p:set>
                                      <p:cBhvr>
                                        <p:cTn id="199" dur="500" fill="hold"/>
                                        <p:tgtEl>
                                          <p:spTgt spid="311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5" grpId="0" animBg="1"/>
      <p:bldP spid="3116" grpId="0" build="allAtOnce"/>
      <p:bldP spid="31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3048000"/>
            <a:ext cx="8915400" cy="1323439"/>
          </a:xfrm>
          <a:prstGeom prst="rect">
            <a:avLst/>
          </a:prstGeom>
          <a:noFill/>
          <a:ln w="9525">
            <a:noFill/>
            <a:miter lim="800000"/>
            <a:headEnd/>
            <a:tailEnd/>
          </a:ln>
        </p:spPr>
        <p:txBody>
          <a:bodyPr wrap="square">
            <a:spAutoFit/>
          </a:bodyPr>
          <a:lstStyle/>
          <a:p>
            <a:r>
              <a:rPr lang="en-US" sz="3600" dirty="0">
                <a:solidFill>
                  <a:srgbClr val="FF0000"/>
                </a:solidFill>
              </a:rPr>
              <a:t> - </a:t>
            </a:r>
            <a:r>
              <a:rPr lang="en-US" sz="4000" dirty="0" err="1">
                <a:solidFill>
                  <a:srgbClr val="FF0000"/>
                </a:solidFill>
                <a:latin typeface="Times New Roman" pitchFamily="18" charset="0"/>
                <a:cs typeface="Times New Roman" pitchFamily="18" charset="0"/>
              </a:rPr>
              <a:t>Vậy</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khái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niệm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nhiệt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độ</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gì</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a:t>
            </a:r>
            <a:r>
              <a:rPr lang="en-US" sz="4000" dirty="0">
                <a:solidFill>
                  <a:srgbClr val="FF0000"/>
                </a:solidFill>
                <a:latin typeface="Times New Roman" pitchFamily="18" charset="0"/>
                <a:cs typeface="Times New Roman" pitchFamily="18" charset="0"/>
              </a:rPr>
              <a:t> dung </a:t>
            </a:r>
            <a:r>
              <a:rPr lang="en-US" sz="4000" dirty="0" err="1">
                <a:solidFill>
                  <a:srgbClr val="FF0000"/>
                </a:solidFill>
                <a:latin typeface="Times New Roman" pitchFamily="18" charset="0"/>
                <a:cs typeface="Times New Roman" pitchFamily="18" charset="0"/>
              </a:rPr>
              <a:t>dụng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cụ</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nào</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để</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đo</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nhiệt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độ</a:t>
            </a:r>
            <a:r>
              <a:rPr lang="en-US" sz="40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822573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22531"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22532"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2253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22536" name="Rectangle 10"/>
          <p:cNvSpPr>
            <a:spLocks noChangeArrowheads="1"/>
          </p:cNvSpPr>
          <p:nvPr/>
        </p:nvSpPr>
        <p:spPr bwMode="auto">
          <a:xfrm>
            <a:off x="152399" y="838200"/>
            <a:ext cx="7689849" cy="707886"/>
          </a:xfrm>
          <a:prstGeom prst="rect">
            <a:avLst/>
          </a:prstGeom>
          <a:noFill/>
          <a:ln w="9525">
            <a:noFill/>
            <a:miter lim="800000"/>
            <a:headEnd/>
            <a:tailEnd/>
          </a:ln>
        </p:spPr>
        <p:txBody>
          <a:bodyPr wrap="square">
            <a:spAutoFit/>
          </a:bodyPr>
          <a:lstStyle/>
          <a:p>
            <a:pPr algn="just"/>
            <a:r>
              <a:rPr lang="en-US" sz="4000" b="1" dirty="0">
                <a:solidFill>
                  <a:srgbClr val="D60093"/>
                </a:solidFill>
                <a:latin typeface="Times New Roman" pitchFamily="18" charset="0"/>
                <a:cs typeface="Times New Roman" pitchFamily="18" charset="0"/>
              </a:rPr>
              <a:t>I. </a:t>
            </a:r>
            <a:r>
              <a:rPr lang="vi-VN" sz="4000" b="1" dirty="0" smtClean="0">
                <a:solidFill>
                  <a:srgbClr val="D60093"/>
                </a:solidFill>
                <a:latin typeface="Times New Roman" pitchFamily="18" charset="0"/>
                <a:cs typeface="Times New Roman" pitchFamily="18" charset="0"/>
              </a:rPr>
              <a:t>Đo nhiệt độ</a:t>
            </a:r>
            <a:endParaRPr lang="en-US" sz="4000" dirty="0">
              <a:latin typeface="Times New Roman" pitchFamily="18" charset="0"/>
              <a:cs typeface="Times New Roman" pitchFamily="18" charset="0"/>
            </a:endParaRPr>
          </a:p>
        </p:txBody>
      </p:sp>
      <p:sp>
        <p:nvSpPr>
          <p:cNvPr id="22537" name="Rectangle 4"/>
          <p:cNvSpPr>
            <a:spLocks noChangeArrowheads="1"/>
          </p:cNvSpPr>
          <p:nvPr/>
        </p:nvSpPr>
        <p:spPr bwMode="auto">
          <a:xfrm>
            <a:off x="0" y="1985963"/>
            <a:ext cx="9144000" cy="3990836"/>
          </a:xfrm>
          <a:prstGeom prst="rect">
            <a:avLst/>
          </a:prstGeom>
          <a:noFill/>
          <a:ln w="9525">
            <a:noFill/>
            <a:miter lim="800000"/>
            <a:headEnd/>
            <a:tailEnd/>
          </a:ln>
        </p:spPr>
        <p:txBody>
          <a:bodyPr wrap="square">
            <a:spAutoFit/>
          </a:bodyPr>
          <a:lstStyle/>
          <a:p>
            <a:pPr marL="571500" indent="-571500">
              <a:lnSpc>
                <a:spcPct val="125000"/>
              </a:lnSpc>
              <a:spcAft>
                <a:spcPts val="400"/>
              </a:spcAft>
              <a:buFontTx/>
              <a:buChar char="-"/>
            </a:pPr>
            <a:r>
              <a:rPr lang="en-US" sz="4000" dirty="0" err="1" smtClean="0">
                <a:latin typeface="Times New Roman" pitchFamily="18" charset="0"/>
                <a:cs typeface="Times New Roman" pitchFamily="18" charset="0"/>
              </a:rPr>
              <a:t>Để</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xác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định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nóng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lạnh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người</a:t>
            </a:r>
            <a:r>
              <a:rPr lang="en-US" sz="4000" dirty="0">
                <a:latin typeface="Times New Roman" pitchFamily="18" charset="0"/>
                <a:cs typeface="Times New Roman" pitchFamily="18" charset="0"/>
              </a:rPr>
              <a:t> ta dung </a:t>
            </a:r>
            <a:r>
              <a:rPr lang="en-US" sz="4000" dirty="0" err="1">
                <a:latin typeface="Times New Roman" pitchFamily="18" charset="0"/>
                <a:cs typeface="Times New Roman" pitchFamily="18" charset="0"/>
              </a:rPr>
              <a:t>khái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niệm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nhiệt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càng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nóng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nhiệt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càng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cao</a:t>
            </a:r>
            <a:r>
              <a:rPr lang="en-US" sz="4000" dirty="0" smtClean="0">
                <a:latin typeface="Times New Roman" pitchFamily="18" charset="0"/>
                <a:cs typeface="Times New Roman" pitchFamily="18" charset="0"/>
              </a:rPr>
              <a:t>.</a:t>
            </a:r>
            <a:endParaRPr lang="vi-VN" sz="4000" dirty="0" smtClean="0">
              <a:latin typeface="Times New Roman" pitchFamily="18" charset="0"/>
              <a:cs typeface="Times New Roman" pitchFamily="18" charset="0"/>
            </a:endParaRPr>
          </a:p>
          <a:p>
            <a:pPr marL="571500" indent="-571500">
              <a:lnSpc>
                <a:spcPct val="125000"/>
              </a:lnSpc>
              <a:spcAft>
                <a:spcPts val="400"/>
              </a:spcAft>
              <a:buFontTx/>
              <a:buChar char="-"/>
            </a:pPr>
            <a:r>
              <a:rPr lang="vi-VN" sz="4000" dirty="0" smtClean="0">
                <a:latin typeface="Times New Roman" pitchFamily="18" charset="0"/>
                <a:cs typeface="Times New Roman" pitchFamily="18" charset="0"/>
              </a:rPr>
              <a:t>Nhiệt độ là số đo mức độ nóng, lạnh của một vật.</a:t>
            </a:r>
            <a:endParaRPr lang="en-US" sz="40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6">
                                            <p:txEl>
                                              <p:pRg st="0" end="0"/>
                                            </p:txEl>
                                          </p:spTgt>
                                        </p:tgtEl>
                                        <p:attrNameLst>
                                          <p:attrName>style.visibility</p:attrName>
                                        </p:attrNameLst>
                                      </p:cBhvr>
                                      <p:to>
                                        <p:strVal val="visible"/>
                                      </p:to>
                                    </p:set>
                                    <p:animEffect transition="in" filter="blinds(horizontal)">
                                      <p:cBhvr>
                                        <p:cTn id="7" dur="500"/>
                                        <p:tgtEl>
                                          <p:spTgt spid="225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12" dur="500"/>
                                        <p:tgtEl>
                                          <p:spTgt spid="225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7">
                                            <p:txEl>
                                              <p:pRg st="1" end="1"/>
                                            </p:txEl>
                                          </p:spTgt>
                                        </p:tgtEl>
                                        <p:attrNameLst>
                                          <p:attrName>style.visibility</p:attrName>
                                        </p:attrNameLst>
                                      </p:cBhvr>
                                      <p:to>
                                        <p:strVal val="visible"/>
                                      </p:to>
                                    </p:set>
                                    <p:animEffect transition="in" filter="blinds(horizontal)">
                                      <p:cBhvr>
                                        <p:cTn id="17" dur="500"/>
                                        <p:tgtEl>
                                          <p:spTgt spid="225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35843"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35844"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35845"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35850" name="Rectangle 2"/>
          <p:cNvSpPr>
            <a:spLocks noChangeArrowheads="1"/>
          </p:cNvSpPr>
          <p:nvPr/>
        </p:nvSpPr>
        <p:spPr bwMode="auto">
          <a:xfrm>
            <a:off x="1066800" y="0"/>
            <a:ext cx="3905236" cy="789640"/>
          </a:xfrm>
          <a:prstGeom prst="rect">
            <a:avLst/>
          </a:prstGeom>
          <a:noFill/>
          <a:ln w="9525">
            <a:noFill/>
            <a:miter lim="800000"/>
            <a:headEnd/>
            <a:tailEnd/>
          </a:ln>
        </p:spPr>
        <p:txBody>
          <a:bodyPr wrap="none">
            <a:spAutoFit/>
          </a:bodyPr>
          <a:lstStyle/>
          <a:p>
            <a:pPr algn="just">
              <a:lnSpc>
                <a:spcPct val="125000"/>
              </a:lnSpc>
              <a:spcAft>
                <a:spcPts val="400"/>
              </a:spcAft>
            </a:pPr>
            <a:r>
              <a:rPr lang="en-US" sz="4000" b="1" dirty="0">
                <a:solidFill>
                  <a:prstClr val="black"/>
                </a:solidFill>
                <a:latin typeface="Times New Roman" pitchFamily="18" charset="0"/>
                <a:cs typeface="Times New Roman" pitchFamily="18" charset="0"/>
              </a:rPr>
              <a:t>2.Thang </a:t>
            </a:r>
            <a:r>
              <a:rPr lang="en-US" sz="4000" b="1" dirty="0" err="1">
                <a:solidFill>
                  <a:prstClr val="black"/>
                </a:solidFill>
                <a:latin typeface="Times New Roman" pitchFamily="18" charset="0"/>
                <a:cs typeface="Times New Roman" pitchFamily="18" charset="0"/>
              </a:rPr>
              <a:t>nhiệt</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độ</a:t>
            </a:r>
            <a:endParaRPr lang="en-US" sz="4000" dirty="0">
              <a:solidFill>
                <a:prstClr val="black"/>
              </a:solidFill>
              <a:latin typeface="Times New Roman" pitchFamily="18" charset="0"/>
              <a:cs typeface="Times New Roman" pitchFamily="18" charset="0"/>
            </a:endParaRPr>
          </a:p>
        </p:txBody>
      </p:sp>
      <p:pic>
        <p:nvPicPr>
          <p:cNvPr id="12" name="Shape 360"/>
          <p:cNvPicPr>
            <a:picLocks noChangeAspect="1" noChangeArrowheads="1"/>
          </p:cNvPicPr>
          <p:nvPr/>
        </p:nvPicPr>
        <p:blipFill>
          <a:blip r:embed="rId3"/>
          <a:srcRect/>
          <a:stretch>
            <a:fillRect/>
          </a:stretch>
        </p:blipFill>
        <p:spPr bwMode="auto">
          <a:xfrm>
            <a:off x="2438400" y="914400"/>
            <a:ext cx="3970338" cy="3886200"/>
          </a:xfrm>
          <a:prstGeom prst="rect">
            <a:avLst/>
          </a:prstGeom>
          <a:noFill/>
          <a:ln w="9525">
            <a:noFill/>
            <a:miter lim="800000"/>
            <a:headEnd/>
            <a:tailEnd/>
          </a:ln>
        </p:spPr>
      </p:pic>
      <p:sp>
        <p:nvSpPr>
          <p:cNvPr id="13" name="Rectangle 5"/>
          <p:cNvSpPr>
            <a:spLocks noChangeArrowheads="1"/>
          </p:cNvSpPr>
          <p:nvPr/>
        </p:nvSpPr>
        <p:spPr bwMode="auto">
          <a:xfrm>
            <a:off x="685800" y="4876800"/>
            <a:ext cx="8077200" cy="1754326"/>
          </a:xfrm>
          <a:prstGeom prst="rect">
            <a:avLst/>
          </a:prstGeom>
          <a:solidFill>
            <a:srgbClr val="FFFF00"/>
          </a:solidFill>
          <a:ln w="76200">
            <a:solidFill>
              <a:srgbClr val="92D050"/>
            </a:solidFill>
            <a:miter lim="800000"/>
            <a:headEnd/>
            <a:tailEnd/>
          </a:ln>
        </p:spPr>
        <p:txBody>
          <a:bodyPr wrap="square">
            <a:spAutoFit/>
          </a:bodyPr>
          <a:lstStyle/>
          <a:p>
            <a:pPr marL="111125"/>
            <a:r>
              <a:rPr lang="en-US" sz="3600" i="1" dirty="0">
                <a:solidFill>
                  <a:srgbClr val="CC00CC"/>
                </a:solidFill>
                <a:latin typeface="Times New Roman" pitchFamily="18" charset="0"/>
                <a:cs typeface="Times New Roman" pitchFamily="18" charset="0"/>
              </a:rPr>
              <a:t>André Celsius (1701-1744), </a:t>
            </a:r>
            <a:r>
              <a:rPr lang="en-US" sz="3600" i="1" dirty="0" err="1">
                <a:solidFill>
                  <a:srgbClr val="CC00CC"/>
                </a:solidFill>
                <a:latin typeface="Times New Roman" pitchFamily="18" charset="0"/>
                <a:cs typeface="Times New Roman" pitchFamily="18" charset="0"/>
              </a:rPr>
              <a:t>nhà</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khoa</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học</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Thụy</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Điển</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người</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phát</a:t>
            </a:r>
            <a:r>
              <a:rPr lang="en-US" sz="3600" i="1" dirty="0">
                <a:solidFill>
                  <a:srgbClr val="CC00CC"/>
                </a:solidFill>
                <a:latin typeface="Times New Roman" pitchFamily="18" charset="0"/>
                <a:cs typeface="Times New Roman" pitchFamily="18" charset="0"/>
              </a:rPr>
              <a:t> minh </a:t>
            </a:r>
            <a:r>
              <a:rPr lang="en-US" sz="3600" i="1" dirty="0" err="1">
                <a:solidFill>
                  <a:srgbClr val="CC00CC"/>
                </a:solidFill>
                <a:latin typeface="Times New Roman" pitchFamily="18" charset="0"/>
                <a:cs typeface="Times New Roman" pitchFamily="18" charset="0"/>
              </a:rPr>
              <a:t>thang</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nhiệt</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độ</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Xen</a:t>
            </a:r>
            <a:r>
              <a:rPr lang="en-US" sz="3600" i="1" dirty="0">
                <a:solidFill>
                  <a:srgbClr val="CC00CC"/>
                </a:solidFill>
                <a:latin typeface="Times New Roman" pitchFamily="18" charset="0"/>
                <a:cs typeface="Times New Roman" pitchFamily="18" charset="0"/>
              </a:rPr>
              <a:t>- xi- </a:t>
            </a:r>
            <a:r>
              <a:rPr lang="en-US" sz="3600" i="1" dirty="0" err="1">
                <a:solidFill>
                  <a:srgbClr val="CC00CC"/>
                </a:solidFill>
                <a:latin typeface="Times New Roman" pitchFamily="18" charset="0"/>
                <a:cs typeface="Times New Roman" pitchFamily="18" charset="0"/>
              </a:rPr>
              <a:t>ut</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vào</a:t>
            </a:r>
            <a:r>
              <a:rPr lang="en-US" sz="3600" i="1" dirty="0">
                <a:solidFill>
                  <a:srgbClr val="CC00CC"/>
                </a:solidFill>
                <a:latin typeface="Times New Roman" pitchFamily="18" charset="0"/>
                <a:cs typeface="Times New Roman" pitchFamily="18" charset="0"/>
              </a:rPr>
              <a:t> </a:t>
            </a:r>
            <a:r>
              <a:rPr lang="en-US" sz="3600" i="1" dirty="0" err="1">
                <a:solidFill>
                  <a:srgbClr val="CC00CC"/>
                </a:solidFill>
                <a:latin typeface="Times New Roman" pitchFamily="18" charset="0"/>
                <a:cs typeface="Times New Roman" pitchFamily="18" charset="0"/>
              </a:rPr>
              <a:t>năm</a:t>
            </a:r>
            <a:r>
              <a:rPr lang="en-US" sz="3600" i="1" dirty="0">
                <a:solidFill>
                  <a:srgbClr val="CC00CC"/>
                </a:solidFill>
                <a:latin typeface="Times New Roman" pitchFamily="18" charset="0"/>
                <a:cs typeface="Times New Roman" pitchFamily="18" charset="0"/>
              </a:rPr>
              <a:t> 1742</a:t>
            </a:r>
            <a:endParaRPr lang="en-US" sz="3600" dirty="0">
              <a:solidFill>
                <a:srgbClr val="CC00CC"/>
              </a:solidFill>
              <a:latin typeface="Times New Roman" pitchFamily="18" charset="0"/>
              <a:cs typeface="Times New Roman" pitchFamily="18" charset="0"/>
            </a:endParaRPr>
          </a:p>
        </p:txBody>
      </p:sp>
    </p:spTree>
    <p:extLst>
      <p:ext uri="{BB962C8B-B14F-4D97-AF65-F5344CB8AC3E}">
        <p14:creationId xmlns:p14="http://schemas.microsoft.com/office/powerpoint/2010/main" val="27100480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50"/>
                                        </p:tgtEl>
                                        <p:attrNameLst>
                                          <p:attrName>style.visibility</p:attrName>
                                        </p:attrNameLst>
                                      </p:cBhvr>
                                      <p:to>
                                        <p:strVal val="visible"/>
                                      </p:to>
                                    </p:set>
                                    <p:animEffect transition="in" filter="blinds(horizontal)">
                                      <p:cBhvr>
                                        <p:cTn id="7" dur="500"/>
                                        <p:tgtEl>
                                          <p:spTgt spid="358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685800" y="-152400"/>
            <a:ext cx="9829800" cy="7086600"/>
          </a:xfrm>
          <a:prstGeom prst="rect">
            <a:avLst/>
          </a:prstGeom>
          <a:noFill/>
          <a:ln w="9525">
            <a:solidFill>
              <a:srgbClr val="00FF00"/>
            </a:solidFill>
            <a:miter lim="800000"/>
            <a:headEnd/>
            <a:tailEnd/>
          </a:ln>
        </p:spPr>
      </p:pic>
      <p:sp>
        <p:nvSpPr>
          <p:cNvPr id="37891" name="Rectangle 3" descr="Papyrus"/>
          <p:cNvSpPr>
            <a:spLocks noChangeArrowheads="1"/>
          </p:cNvSpPr>
          <p:nvPr/>
        </p:nvSpPr>
        <p:spPr bwMode="auto">
          <a:xfrm rot="2700000" flipV="1">
            <a:off x="4210050" y="3970338"/>
            <a:ext cx="457200" cy="1096962"/>
          </a:xfrm>
          <a:prstGeom prst="rect">
            <a:avLst/>
          </a:prstGeom>
          <a:blipFill dpi="0" rotWithShape="1">
            <a:blip r:embed="rId3"/>
            <a:srcRect/>
            <a:tile tx="0" ty="0" sx="100000" sy="100000" flip="none" algn="tl"/>
          </a:blip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rgbClr val="CC6600"/>
            </a:extrusionClr>
          </a:sp3d>
        </p:spPr>
        <p:txBody>
          <a:bodyPr wrap="none" anchor="ctr">
            <a:flatTx/>
          </a:bodyPr>
          <a:lstStyle/>
          <a:p>
            <a:endParaRPr lang="en-US" altLang="en-US">
              <a:solidFill>
                <a:prstClr val="black"/>
              </a:solidFill>
            </a:endParaRPr>
          </a:p>
        </p:txBody>
      </p:sp>
      <p:grpSp>
        <p:nvGrpSpPr>
          <p:cNvPr id="8" name="Group 4"/>
          <p:cNvGrpSpPr>
            <a:grpSpLocks/>
          </p:cNvGrpSpPr>
          <p:nvPr/>
        </p:nvGrpSpPr>
        <p:grpSpPr bwMode="auto">
          <a:xfrm>
            <a:off x="1809750" y="2752725"/>
            <a:ext cx="1962150" cy="3295650"/>
            <a:chOff x="2484" y="1506"/>
            <a:chExt cx="1236" cy="2076"/>
          </a:xfrm>
        </p:grpSpPr>
        <p:sp>
          <p:nvSpPr>
            <p:cNvPr id="2" name="AutoShape 5">
              <a:extLst/>
            </p:cNvPr>
            <p:cNvSpPr>
              <a:spLocks noChangeArrowheads="1"/>
            </p:cNvSpPr>
            <p:nvPr/>
          </p:nvSpPr>
          <p:spPr bwMode="auto">
            <a:xfrm rot="7200000" flipH="1">
              <a:off x="2715" y="1851"/>
              <a:ext cx="23" cy="173"/>
            </a:xfrm>
            <a:prstGeom prst="can">
              <a:avLst>
                <a:gd name="adj" fmla="val 6943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 name="AutoShape 6">
              <a:extLst/>
            </p:cNvPr>
            <p:cNvSpPr>
              <a:spLocks noChangeArrowheads="1"/>
            </p:cNvSpPr>
            <p:nvPr/>
          </p:nvSpPr>
          <p:spPr bwMode="auto">
            <a:xfrm rot="7200000" flipH="1">
              <a:off x="2709" y="2373"/>
              <a:ext cx="23" cy="173"/>
            </a:xfrm>
            <a:prstGeom prst="can">
              <a:avLst>
                <a:gd name="adj" fmla="val 6943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224" name="Rectangle 7"/>
            <p:cNvSpPr>
              <a:spLocks noChangeArrowheads="1"/>
            </p:cNvSpPr>
            <p:nvPr/>
          </p:nvSpPr>
          <p:spPr bwMode="auto">
            <a:xfrm rot="2700000" flipV="1">
              <a:off x="3665" y="3305"/>
              <a:ext cx="55" cy="55"/>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8225" name="Rectangle 8"/>
            <p:cNvSpPr>
              <a:spLocks noChangeArrowheads="1"/>
            </p:cNvSpPr>
            <p:nvPr/>
          </p:nvSpPr>
          <p:spPr bwMode="auto">
            <a:xfrm rot="2700000" flipV="1">
              <a:off x="2484" y="3122"/>
              <a:ext cx="56" cy="55"/>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8226" name="Rectangle 9"/>
            <p:cNvSpPr>
              <a:spLocks noChangeArrowheads="1"/>
            </p:cNvSpPr>
            <p:nvPr/>
          </p:nvSpPr>
          <p:spPr bwMode="auto">
            <a:xfrm rot="2700000" flipV="1">
              <a:off x="3262" y="3526"/>
              <a:ext cx="56" cy="56"/>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8227" name="Rectangle 10"/>
            <p:cNvSpPr>
              <a:spLocks noChangeArrowheads="1"/>
            </p:cNvSpPr>
            <p:nvPr/>
          </p:nvSpPr>
          <p:spPr bwMode="auto">
            <a:xfrm rot="2700000" flipV="1">
              <a:off x="2508" y="2907"/>
              <a:ext cx="1152" cy="621"/>
            </a:xfrm>
            <a:prstGeom prst="rect">
              <a:avLst/>
            </a:prstGeom>
            <a:gradFill rotWithShape="1">
              <a:gsLst>
                <a:gs pos="0">
                  <a:srgbClr val="2C2C2C"/>
                </a:gs>
                <a:gs pos="100000">
                  <a:srgbClr val="5F5F5F"/>
                </a:gs>
              </a:gsLst>
              <a:lin ang="18900000" scaled="1"/>
            </a:grad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8228" name="AutoShape 11"/>
            <p:cNvSpPr>
              <a:spLocks/>
            </p:cNvSpPr>
            <p:nvPr/>
          </p:nvSpPr>
          <p:spPr bwMode="auto">
            <a:xfrm rot="144122" flipV="1">
              <a:off x="2708" y="2977"/>
              <a:ext cx="221"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lnTo>
                    <a:pt x="10741" y="16169"/>
                  </a:lnTo>
                  <a:close/>
                </a:path>
              </a:pathLst>
            </a:custGeom>
            <a:solidFill>
              <a:schemeClr val="bg1"/>
            </a:solidFill>
            <a:ln w="9525">
              <a:round/>
              <a:headEnd/>
              <a:tailEnd/>
            </a:ln>
            <a:scene3d>
              <a:camera prst="legacyObliqueTopRight">
                <a:rot lat="17400000" lon="20999970" rev="0"/>
              </a:camera>
              <a:lightRig rig="legacyFlat3" dir="b"/>
            </a:scene3d>
            <a:sp3d prstMaterial="legacyMatte">
              <a:bevelT w="13500" h="13500" prst="angle"/>
              <a:bevelB w="13500" h="13500" prst="angle"/>
              <a:extrusionClr>
                <a:schemeClr val="bg1"/>
              </a:extrusionClr>
            </a:sp3d>
          </p:spPr>
          <p:txBody>
            <a:bodyPr wrap="none" anchor="ctr">
              <a:flatTx/>
            </a:bodyPr>
            <a:lstStyle/>
            <a:p>
              <a:endParaRPr lang="en-US">
                <a:solidFill>
                  <a:prstClr val="black"/>
                </a:solidFill>
              </a:endParaRPr>
            </a:p>
          </p:txBody>
        </p:sp>
        <p:sp>
          <p:nvSpPr>
            <p:cNvPr id="13324" name="AutoShape 12">
              <a:extLst/>
            </p:cNvPr>
            <p:cNvSpPr>
              <a:spLocks noChangeArrowheads="1"/>
            </p:cNvSpPr>
            <p:nvPr/>
          </p:nvSpPr>
          <p:spPr bwMode="auto">
            <a:xfrm>
              <a:off x="2770" y="2903"/>
              <a:ext cx="92" cy="182"/>
            </a:xfrm>
            <a:prstGeom prst="can">
              <a:avLst>
                <a:gd name="adj" fmla="val 57608"/>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4" name="AutoShape 13">
              <a:extLst/>
            </p:cNvPr>
            <p:cNvSpPr>
              <a:spLocks noChangeArrowheads="1"/>
            </p:cNvSpPr>
            <p:nvPr/>
          </p:nvSpPr>
          <p:spPr bwMode="auto">
            <a:xfrm>
              <a:off x="2796" y="2478"/>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231" name="Rectangle 14"/>
            <p:cNvSpPr>
              <a:spLocks noChangeArrowheads="1"/>
            </p:cNvSpPr>
            <p:nvPr/>
          </p:nvSpPr>
          <p:spPr bwMode="auto">
            <a:xfrm rot="2700000" flipV="1">
              <a:off x="2763" y="2426"/>
              <a:ext cx="110" cy="92"/>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13327" name="AutoShape 15">
              <a:extLst/>
            </p:cNvPr>
            <p:cNvSpPr>
              <a:spLocks noChangeArrowheads="1"/>
            </p:cNvSpPr>
            <p:nvPr/>
          </p:nvSpPr>
          <p:spPr bwMode="auto">
            <a:xfrm rot="7200000" flipH="1">
              <a:off x="2939" y="2475"/>
              <a:ext cx="23" cy="230"/>
            </a:xfrm>
            <a:prstGeom prst="can">
              <a:avLst>
                <a:gd name="adj" fmla="val 92315"/>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5" name="AutoShape 16">
              <a:extLst/>
            </p:cNvPr>
            <p:cNvSpPr>
              <a:spLocks noChangeArrowheads="1"/>
            </p:cNvSpPr>
            <p:nvPr/>
          </p:nvSpPr>
          <p:spPr bwMode="auto">
            <a:xfrm>
              <a:off x="2796" y="2028"/>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234" name="Rectangle 17"/>
            <p:cNvSpPr>
              <a:spLocks noChangeArrowheads="1"/>
            </p:cNvSpPr>
            <p:nvPr/>
          </p:nvSpPr>
          <p:spPr bwMode="auto">
            <a:xfrm rot="2700000" flipV="1">
              <a:off x="2772" y="1908"/>
              <a:ext cx="110" cy="92"/>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6" name="AutoShape 18">
              <a:extLst/>
            </p:cNvPr>
            <p:cNvSpPr>
              <a:spLocks noChangeArrowheads="1"/>
            </p:cNvSpPr>
            <p:nvPr/>
          </p:nvSpPr>
          <p:spPr bwMode="auto">
            <a:xfrm rot="7200000" flipH="1">
              <a:off x="2998" y="1928"/>
              <a:ext cx="23" cy="345"/>
            </a:xfrm>
            <a:prstGeom prst="can">
              <a:avLst>
                <a:gd name="adj" fmla="val 138472"/>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7" name="AutoShape 19">
              <a:extLst/>
            </p:cNvPr>
            <p:cNvSpPr>
              <a:spLocks noChangeArrowheads="1"/>
            </p:cNvSpPr>
            <p:nvPr/>
          </p:nvSpPr>
          <p:spPr bwMode="auto">
            <a:xfrm>
              <a:off x="2798" y="1506"/>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237" name="Oval 20"/>
            <p:cNvSpPr>
              <a:spLocks noChangeArrowheads="1"/>
            </p:cNvSpPr>
            <p:nvPr/>
          </p:nvSpPr>
          <p:spPr bwMode="auto">
            <a:xfrm rot="-7200000">
              <a:off x="2747" y="1977"/>
              <a:ext cx="83" cy="55"/>
            </a:xfrm>
            <a:prstGeom prst="ellipse">
              <a:avLst/>
            </a:prstGeom>
            <a:solidFill>
              <a:srgbClr val="FFFFFF"/>
            </a:solidFill>
            <a:ln w="9525">
              <a:solidFill>
                <a:schemeClr val="tx1"/>
              </a:solidFill>
              <a:round/>
              <a:headEnd/>
              <a:tailEnd/>
            </a:ln>
          </p:spPr>
          <p:txBody>
            <a:bodyPr wrap="none" anchor="ctr"/>
            <a:lstStyle/>
            <a:p>
              <a:endParaRPr lang="en-US" altLang="en-US">
                <a:solidFill>
                  <a:prstClr val="black"/>
                </a:solidFill>
              </a:endParaRPr>
            </a:p>
          </p:txBody>
        </p:sp>
        <p:sp>
          <p:nvSpPr>
            <p:cNvPr id="38238" name="AutoShape 21"/>
            <p:cNvSpPr>
              <a:spLocks noChangeArrowheads="1"/>
            </p:cNvSpPr>
            <p:nvPr/>
          </p:nvSpPr>
          <p:spPr bwMode="auto">
            <a:xfrm rot="-7140000">
              <a:off x="2736" y="1980"/>
              <a:ext cx="54" cy="78"/>
            </a:xfrm>
            <a:prstGeom prst="can">
              <a:avLst>
                <a:gd name="adj" fmla="val 72222"/>
              </a:avLst>
            </a:prstGeom>
            <a:solidFill>
              <a:srgbClr val="FF0000"/>
            </a:solidFill>
            <a:ln w="9525">
              <a:solidFill>
                <a:srgbClr val="333333"/>
              </a:solidFill>
              <a:round/>
              <a:headEnd/>
              <a:tailEnd/>
            </a:ln>
          </p:spPr>
          <p:txBody>
            <a:bodyPr wrap="none" anchor="ctr"/>
            <a:lstStyle/>
            <a:p>
              <a:endParaRPr lang="en-US" altLang="en-US">
                <a:solidFill>
                  <a:prstClr val="black"/>
                </a:solidFill>
              </a:endParaRPr>
            </a:p>
          </p:txBody>
        </p:sp>
        <p:sp>
          <p:nvSpPr>
            <p:cNvPr id="38239" name="Oval 22"/>
            <p:cNvSpPr>
              <a:spLocks noChangeArrowheads="1"/>
            </p:cNvSpPr>
            <p:nvPr/>
          </p:nvSpPr>
          <p:spPr bwMode="auto">
            <a:xfrm rot="-7200000">
              <a:off x="2741" y="2499"/>
              <a:ext cx="83" cy="55"/>
            </a:xfrm>
            <a:prstGeom prst="ellipse">
              <a:avLst/>
            </a:prstGeom>
            <a:solidFill>
              <a:srgbClr val="FFFFFF"/>
            </a:solidFill>
            <a:ln w="9525">
              <a:solidFill>
                <a:schemeClr val="tx1"/>
              </a:solidFill>
              <a:round/>
              <a:headEnd/>
              <a:tailEnd/>
            </a:ln>
          </p:spPr>
          <p:txBody>
            <a:bodyPr wrap="none" anchor="ctr"/>
            <a:lstStyle/>
            <a:p>
              <a:endParaRPr lang="en-US" altLang="en-US">
                <a:solidFill>
                  <a:prstClr val="black"/>
                </a:solidFill>
              </a:endParaRPr>
            </a:p>
          </p:txBody>
        </p:sp>
        <p:sp>
          <p:nvSpPr>
            <p:cNvPr id="38240" name="AutoShape 23"/>
            <p:cNvSpPr>
              <a:spLocks noChangeArrowheads="1"/>
            </p:cNvSpPr>
            <p:nvPr/>
          </p:nvSpPr>
          <p:spPr bwMode="auto">
            <a:xfrm rot="-7140000">
              <a:off x="2730" y="2502"/>
              <a:ext cx="54" cy="78"/>
            </a:xfrm>
            <a:prstGeom prst="can">
              <a:avLst>
                <a:gd name="adj" fmla="val 72222"/>
              </a:avLst>
            </a:prstGeom>
            <a:solidFill>
              <a:srgbClr val="FF0000"/>
            </a:solidFill>
            <a:ln w="9525">
              <a:solidFill>
                <a:srgbClr val="333333"/>
              </a:solidFill>
              <a:round/>
              <a:headEnd/>
              <a:tailEnd/>
            </a:ln>
          </p:spPr>
          <p:txBody>
            <a:bodyPr wrap="none" anchor="ctr"/>
            <a:lstStyle/>
            <a:p>
              <a:endParaRPr lang="en-US" altLang="en-US">
                <a:solidFill>
                  <a:prstClr val="black"/>
                </a:solidFill>
              </a:endParaRPr>
            </a:p>
          </p:txBody>
        </p:sp>
      </p:grpSp>
      <p:grpSp>
        <p:nvGrpSpPr>
          <p:cNvPr id="10" name="Group 24"/>
          <p:cNvGrpSpPr>
            <a:grpSpLocks/>
          </p:cNvGrpSpPr>
          <p:nvPr/>
        </p:nvGrpSpPr>
        <p:grpSpPr bwMode="auto">
          <a:xfrm>
            <a:off x="914400" y="5299075"/>
            <a:ext cx="636588" cy="930275"/>
            <a:chOff x="4080" y="2352"/>
            <a:chExt cx="334" cy="488"/>
          </a:xfrm>
        </p:grpSpPr>
        <p:sp>
          <p:nvSpPr>
            <p:cNvPr id="38182" name="Oval 25"/>
            <p:cNvSpPr>
              <a:spLocks noChangeArrowheads="1"/>
            </p:cNvSpPr>
            <p:nvPr/>
          </p:nvSpPr>
          <p:spPr bwMode="auto">
            <a:xfrm>
              <a:off x="4080" y="2385"/>
              <a:ext cx="334" cy="122"/>
            </a:xfrm>
            <a:prstGeom prst="ellipse">
              <a:avLst/>
            </a:prstGeom>
            <a:noFill/>
            <a:ln w="9525">
              <a:solidFill>
                <a:srgbClr val="3399FF"/>
              </a:solidFill>
              <a:round/>
              <a:headEnd/>
              <a:tailEnd/>
            </a:ln>
          </p:spPr>
          <p:txBody>
            <a:bodyPr wrap="none" anchor="ctr"/>
            <a:lstStyle/>
            <a:p>
              <a:endParaRPr lang="en-US" altLang="en-US">
                <a:solidFill>
                  <a:prstClr val="black"/>
                </a:solidFill>
              </a:endParaRPr>
            </a:p>
          </p:txBody>
        </p:sp>
        <p:sp>
          <p:nvSpPr>
            <p:cNvPr id="38183" name="Freeform 26"/>
            <p:cNvSpPr>
              <a:spLocks/>
            </p:cNvSpPr>
            <p:nvPr/>
          </p:nvSpPr>
          <p:spPr bwMode="auto">
            <a:xfrm>
              <a:off x="4248" y="2433"/>
              <a:ext cx="144" cy="96"/>
            </a:xfrm>
            <a:custGeom>
              <a:avLst/>
              <a:gdLst>
                <a:gd name="T0" fmla="*/ 1 w 240"/>
                <a:gd name="T1" fmla="*/ 1 h 144"/>
                <a:gd name="T2" fmla="*/ 1 w 240"/>
                <a:gd name="T3" fmla="*/ 1 h 144"/>
                <a:gd name="T4" fmla="*/ 1 w 240"/>
                <a:gd name="T5" fmla="*/ 0 h 144"/>
                <a:gd name="T6" fmla="*/ 0 w 240"/>
                <a:gd name="T7" fmla="*/ 1 h 144"/>
                <a:gd name="T8" fmla="*/ 1 w 240"/>
                <a:gd name="T9" fmla="*/ 1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84" name="AutoShape 27"/>
            <p:cNvSpPr>
              <a:spLocks noChangeArrowheads="1"/>
            </p:cNvSpPr>
            <p:nvPr/>
          </p:nvSpPr>
          <p:spPr bwMode="auto">
            <a:xfrm flipV="1">
              <a:off x="4095" y="2393"/>
              <a:ext cx="304" cy="447"/>
            </a:xfrm>
            <a:prstGeom prst="can">
              <a:avLst>
                <a:gd name="adj" fmla="val 30790"/>
              </a:avLst>
            </a:prstGeom>
            <a:solidFill>
              <a:srgbClr val="BBE0E3">
                <a:alpha val="79999"/>
              </a:srgbClr>
            </a:solidFill>
            <a:ln w="9525">
              <a:noFill/>
              <a:round/>
              <a:headEnd/>
              <a:tailEnd/>
            </a:ln>
          </p:spPr>
          <p:txBody>
            <a:bodyPr wrap="none" anchor="ctr"/>
            <a:lstStyle/>
            <a:p>
              <a:endParaRPr lang="en-US" altLang="en-US">
                <a:solidFill>
                  <a:prstClr val="black"/>
                </a:solidFill>
              </a:endParaRPr>
            </a:p>
          </p:txBody>
        </p:sp>
        <p:sp>
          <p:nvSpPr>
            <p:cNvPr id="13340" name="AutoShape 28">
              <a:extLst/>
            </p:cNvPr>
            <p:cNvSpPr>
              <a:spLocks noChangeArrowheads="1"/>
            </p:cNvSpPr>
            <p:nvPr/>
          </p:nvSpPr>
          <p:spPr bwMode="auto">
            <a:xfrm>
              <a:off x="4107" y="2389"/>
              <a:ext cx="292" cy="443"/>
            </a:xfrm>
            <a:prstGeom prst="can">
              <a:avLst>
                <a:gd name="adj" fmla="val 40639"/>
              </a:avLst>
            </a:prstGeom>
            <a:gradFill rotWithShape="1">
              <a:gsLst>
                <a:gs pos="0">
                  <a:srgbClr val="66CCFF">
                    <a:alpha val="67999"/>
                  </a:srgbClr>
                </a:gs>
                <a:gs pos="50000">
                  <a:srgbClr val="FFFFFF"/>
                </a:gs>
                <a:gs pos="100000">
                  <a:srgbClr val="66CCFF">
                    <a:alpha val="67999"/>
                  </a:srgbClr>
                </a:gs>
              </a:gsLst>
              <a:lin ang="0" scaled="1"/>
            </a:gradFill>
            <a:ln>
              <a:noFill/>
            </a:ln>
            <a:effectLst/>
            <a:ex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defRPr/>
              </a:pPr>
              <a:endParaRPr lang="en-US" altLang="en-US">
                <a:solidFill>
                  <a:prstClr val="black"/>
                </a:solidFill>
              </a:endParaRPr>
            </a:p>
          </p:txBody>
        </p:sp>
        <p:sp>
          <p:nvSpPr>
            <p:cNvPr id="13341" name="Oval 29">
              <a:extLst/>
            </p:cNvPr>
            <p:cNvSpPr>
              <a:spLocks noChangeArrowheads="1"/>
            </p:cNvSpPr>
            <p:nvPr/>
          </p:nvSpPr>
          <p:spPr bwMode="auto">
            <a:xfrm>
              <a:off x="4100" y="2396"/>
              <a:ext cx="295" cy="107"/>
            </a:xfrm>
            <a:prstGeom prst="ellipse">
              <a:avLst/>
            </a:prstGeom>
            <a:gradFill rotWithShape="1">
              <a:gsLst>
                <a:gs pos="0">
                  <a:schemeClr val="bg1"/>
                </a:gs>
                <a:gs pos="50000">
                  <a:srgbClr val="66CCFF"/>
                </a:gs>
                <a:gs pos="100000">
                  <a:schemeClr val="bg1"/>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8189" name="Freeform 30"/>
            <p:cNvSpPr>
              <a:spLocks/>
            </p:cNvSpPr>
            <p:nvPr/>
          </p:nvSpPr>
          <p:spPr bwMode="auto">
            <a:xfrm flipH="1">
              <a:off x="4088" y="2438"/>
              <a:ext cx="41" cy="372"/>
            </a:xfrm>
            <a:custGeom>
              <a:avLst/>
              <a:gdLst>
                <a:gd name="T0" fmla="*/ 0 w 114"/>
                <a:gd name="T1" fmla="*/ 1 h 688"/>
                <a:gd name="T2" fmla="*/ 0 w 114"/>
                <a:gd name="T3" fmla="*/ 1 h 688"/>
                <a:gd name="T4" fmla="*/ 0 w 114"/>
                <a:gd name="T5" fmla="*/ 1 h 688"/>
                <a:gd name="T6" fmla="*/ 0 w 114"/>
                <a:gd name="T7" fmla="*/ 1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p:spPr>
          <p:txBody>
            <a:bodyPr/>
            <a:lstStyle/>
            <a:p>
              <a:endParaRPr lang="en-US">
                <a:solidFill>
                  <a:prstClr val="black"/>
                </a:solidFill>
              </a:endParaRPr>
            </a:p>
          </p:txBody>
        </p:sp>
        <p:sp>
          <p:nvSpPr>
            <p:cNvPr id="38190" name="Freeform 31"/>
            <p:cNvSpPr>
              <a:spLocks/>
            </p:cNvSpPr>
            <p:nvPr/>
          </p:nvSpPr>
          <p:spPr bwMode="auto">
            <a:xfrm>
              <a:off x="4369" y="2434"/>
              <a:ext cx="41" cy="372"/>
            </a:xfrm>
            <a:custGeom>
              <a:avLst/>
              <a:gdLst>
                <a:gd name="T0" fmla="*/ 0 w 114"/>
                <a:gd name="T1" fmla="*/ 1 h 688"/>
                <a:gd name="T2" fmla="*/ 0 w 114"/>
                <a:gd name="T3" fmla="*/ 1 h 688"/>
                <a:gd name="T4" fmla="*/ 0 w 114"/>
                <a:gd name="T5" fmla="*/ 1 h 688"/>
                <a:gd name="T6" fmla="*/ 0 w 114"/>
                <a:gd name="T7" fmla="*/ 1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p:spPr>
          <p:txBody>
            <a:bodyPr/>
            <a:lstStyle/>
            <a:p>
              <a:endParaRPr lang="en-US">
                <a:solidFill>
                  <a:prstClr val="black"/>
                </a:solidFill>
              </a:endParaRPr>
            </a:p>
          </p:txBody>
        </p:sp>
        <p:sp>
          <p:nvSpPr>
            <p:cNvPr id="38191" name="Oval 32"/>
            <p:cNvSpPr>
              <a:spLocks noChangeArrowheads="1"/>
            </p:cNvSpPr>
            <p:nvPr/>
          </p:nvSpPr>
          <p:spPr bwMode="auto">
            <a:xfrm>
              <a:off x="4128" y="2748"/>
              <a:ext cx="241" cy="88"/>
            </a:xfrm>
            <a:prstGeom prst="ellipse">
              <a:avLst/>
            </a:prstGeom>
            <a:noFill/>
            <a:ln w="9525">
              <a:solidFill>
                <a:schemeClr val="bg2"/>
              </a:solidFill>
              <a:round/>
              <a:headEnd/>
              <a:tailEnd/>
            </a:ln>
          </p:spPr>
          <p:txBody>
            <a:bodyPr wrap="none" anchor="ctr"/>
            <a:lstStyle/>
            <a:p>
              <a:endParaRPr lang="en-US" altLang="en-US">
                <a:solidFill>
                  <a:prstClr val="black"/>
                </a:solidFill>
              </a:endParaRPr>
            </a:p>
          </p:txBody>
        </p:sp>
        <p:sp>
          <p:nvSpPr>
            <p:cNvPr id="38192" name="Arc 33"/>
            <p:cNvSpPr>
              <a:spLocks/>
            </p:cNvSpPr>
            <p:nvPr/>
          </p:nvSpPr>
          <p:spPr bwMode="auto">
            <a:xfrm>
              <a:off x="4112" y="2741"/>
              <a:ext cx="273" cy="52"/>
            </a:xfrm>
            <a:custGeom>
              <a:avLst/>
              <a:gdLst>
                <a:gd name="T0" fmla="*/ 0 w 43119"/>
                <a:gd name="T1" fmla="*/ 0 h 22815"/>
                <a:gd name="T2" fmla="*/ 0 w 43119"/>
                <a:gd name="T3" fmla="*/ 0 h 22815"/>
                <a:gd name="T4" fmla="*/ 0 w 43119"/>
                <a:gd name="T5" fmla="*/ 0 h 22815"/>
                <a:gd name="T6" fmla="*/ 0 60000 65536"/>
                <a:gd name="T7" fmla="*/ 0 60000 65536"/>
                <a:gd name="T8" fmla="*/ 0 60000 65536"/>
                <a:gd name="T9" fmla="*/ 0 w 43119"/>
                <a:gd name="T10" fmla="*/ 0 h 22815"/>
                <a:gd name="T11" fmla="*/ 43119 w 43119"/>
                <a:gd name="T12" fmla="*/ 22815 h 22815"/>
              </a:gdLst>
              <a:ahLst/>
              <a:cxnLst>
                <a:cxn ang="T6">
                  <a:pos x="T0" y="T1"/>
                </a:cxn>
                <a:cxn ang="T7">
                  <a:pos x="T2" y="T3"/>
                </a:cxn>
                <a:cxn ang="T8">
                  <a:pos x="T4" y="T5"/>
                </a:cxn>
              </a:cxnLst>
              <a:rect l="T9" t="T10" r="T11" b="T12"/>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lnTo>
                    <a:pt x="-1" y="19734"/>
                  </a:lnTo>
                  <a:close/>
                </a:path>
              </a:pathLst>
            </a:custGeom>
            <a:noFill/>
            <a:ln w="9525">
              <a:solidFill>
                <a:schemeClr val="bg2"/>
              </a:solidFill>
              <a:round/>
              <a:headEnd/>
              <a:tailEnd/>
            </a:ln>
          </p:spPr>
          <p:txBody>
            <a:bodyPr wrap="none" anchor="ctr"/>
            <a:lstStyle/>
            <a:p>
              <a:endParaRPr lang="en-US">
                <a:solidFill>
                  <a:prstClr val="black"/>
                </a:solidFill>
              </a:endParaRPr>
            </a:p>
          </p:txBody>
        </p:sp>
        <p:sp>
          <p:nvSpPr>
            <p:cNvPr id="38193" name="Arc 34"/>
            <p:cNvSpPr>
              <a:spLocks/>
            </p:cNvSpPr>
            <p:nvPr/>
          </p:nvSpPr>
          <p:spPr bwMode="auto">
            <a:xfrm flipV="1">
              <a:off x="4110" y="2791"/>
              <a:ext cx="272" cy="48"/>
            </a:xfrm>
            <a:custGeom>
              <a:avLst/>
              <a:gdLst>
                <a:gd name="T0" fmla="*/ 0 w 43005"/>
                <a:gd name="T1" fmla="*/ 0 h 21600"/>
                <a:gd name="T2" fmla="*/ 0 w 43005"/>
                <a:gd name="T3" fmla="*/ 0 h 21600"/>
                <a:gd name="T4" fmla="*/ 0 w 43005"/>
                <a:gd name="T5" fmla="*/ 0 h 21600"/>
                <a:gd name="T6" fmla="*/ 0 60000 65536"/>
                <a:gd name="T7" fmla="*/ 0 60000 65536"/>
                <a:gd name="T8" fmla="*/ 0 60000 65536"/>
                <a:gd name="T9" fmla="*/ 0 w 43005"/>
                <a:gd name="T10" fmla="*/ 0 h 21600"/>
                <a:gd name="T11" fmla="*/ 43005 w 43005"/>
                <a:gd name="T12" fmla="*/ 21600 h 21600"/>
              </a:gdLst>
              <a:ahLst/>
              <a:cxnLst>
                <a:cxn ang="T6">
                  <a:pos x="T0" y="T1"/>
                </a:cxn>
                <a:cxn ang="T7">
                  <a:pos x="T2" y="T3"/>
                </a:cxn>
                <a:cxn ang="T8">
                  <a:pos x="T4" y="T5"/>
                </a:cxn>
              </a:cxnLst>
              <a:rect l="T9" t="T10" r="T11" b="T12"/>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lnTo>
                    <a:pt x="-1" y="19734"/>
                  </a:lnTo>
                  <a:close/>
                </a:path>
              </a:pathLst>
            </a:custGeom>
            <a:noFill/>
            <a:ln w="9525">
              <a:solidFill>
                <a:srgbClr val="3399FF"/>
              </a:solidFill>
              <a:round/>
              <a:headEnd/>
              <a:tailEnd/>
            </a:ln>
          </p:spPr>
          <p:txBody>
            <a:bodyPr wrap="none" anchor="ctr"/>
            <a:lstStyle/>
            <a:p>
              <a:endParaRPr lang="en-US">
                <a:solidFill>
                  <a:prstClr val="black"/>
                </a:solidFill>
              </a:endParaRPr>
            </a:p>
          </p:txBody>
        </p:sp>
        <p:sp>
          <p:nvSpPr>
            <p:cNvPr id="38194" name="Freeform 35"/>
            <p:cNvSpPr>
              <a:spLocks/>
            </p:cNvSpPr>
            <p:nvPr/>
          </p:nvSpPr>
          <p:spPr bwMode="auto">
            <a:xfrm>
              <a:off x="4104" y="2577"/>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5" name="Freeform 36"/>
            <p:cNvSpPr>
              <a:spLocks/>
            </p:cNvSpPr>
            <p:nvPr/>
          </p:nvSpPr>
          <p:spPr bwMode="auto">
            <a:xfrm>
              <a:off x="4152" y="2679"/>
              <a:ext cx="72" cy="90"/>
            </a:xfrm>
            <a:custGeom>
              <a:avLst/>
              <a:gdLst>
                <a:gd name="T0" fmla="*/ 0 w 192"/>
                <a:gd name="T1" fmla="*/ 0 h 240"/>
                <a:gd name="T2" fmla="*/ 0 w 192"/>
                <a:gd name="T3" fmla="*/ 0 h 240"/>
                <a:gd name="T4" fmla="*/ 0 w 192"/>
                <a:gd name="T5" fmla="*/ 0 h 240"/>
                <a:gd name="T6" fmla="*/ 0 w 192"/>
                <a:gd name="T7" fmla="*/ 0 h 240"/>
                <a:gd name="T8" fmla="*/ 0 w 192"/>
                <a:gd name="T9" fmla="*/ 0 h 240"/>
                <a:gd name="T10" fmla="*/ 0 w 192"/>
                <a:gd name="T11" fmla="*/ 0 h 240"/>
                <a:gd name="T12" fmla="*/ 0 60000 65536"/>
                <a:gd name="T13" fmla="*/ 0 60000 65536"/>
                <a:gd name="T14" fmla="*/ 0 60000 65536"/>
                <a:gd name="T15" fmla="*/ 0 60000 65536"/>
                <a:gd name="T16" fmla="*/ 0 60000 65536"/>
                <a:gd name="T17" fmla="*/ 0 60000 65536"/>
                <a:gd name="T18" fmla="*/ 0 w 192"/>
                <a:gd name="T19" fmla="*/ 0 h 240"/>
                <a:gd name="T20" fmla="*/ 192 w 19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92" h="240">
                  <a:moveTo>
                    <a:pt x="0" y="144"/>
                  </a:moveTo>
                  <a:lnTo>
                    <a:pt x="96" y="240"/>
                  </a:lnTo>
                  <a:lnTo>
                    <a:pt x="192" y="96"/>
                  </a:lnTo>
                  <a:lnTo>
                    <a:pt x="144" y="0"/>
                  </a:lnTo>
                  <a:lnTo>
                    <a:pt x="0" y="48"/>
                  </a:lnTo>
                  <a:lnTo>
                    <a:pt x="0"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6" name="Freeform 37"/>
            <p:cNvSpPr>
              <a:spLocks/>
            </p:cNvSpPr>
            <p:nvPr/>
          </p:nvSpPr>
          <p:spPr bwMode="auto">
            <a:xfrm>
              <a:off x="4242" y="2529"/>
              <a:ext cx="144" cy="96"/>
            </a:xfrm>
            <a:custGeom>
              <a:avLst/>
              <a:gdLst>
                <a:gd name="T0" fmla="*/ 1 w 240"/>
                <a:gd name="T1" fmla="*/ 1 h 144"/>
                <a:gd name="T2" fmla="*/ 1 w 240"/>
                <a:gd name="T3" fmla="*/ 1 h 144"/>
                <a:gd name="T4" fmla="*/ 1 w 240"/>
                <a:gd name="T5" fmla="*/ 0 h 144"/>
                <a:gd name="T6" fmla="*/ 0 w 240"/>
                <a:gd name="T7" fmla="*/ 1 h 144"/>
                <a:gd name="T8" fmla="*/ 1 w 240"/>
                <a:gd name="T9" fmla="*/ 1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7" name="Freeform 38"/>
            <p:cNvSpPr>
              <a:spLocks/>
            </p:cNvSpPr>
            <p:nvPr/>
          </p:nvSpPr>
          <p:spPr bwMode="auto">
            <a:xfrm>
              <a:off x="4248" y="2433"/>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8" name="Freeform 39"/>
            <p:cNvSpPr>
              <a:spLocks/>
            </p:cNvSpPr>
            <p:nvPr/>
          </p:nvSpPr>
          <p:spPr bwMode="auto">
            <a:xfrm rot="-9212856">
              <a:off x="4320" y="2583"/>
              <a:ext cx="66" cy="110"/>
            </a:xfrm>
            <a:custGeom>
              <a:avLst/>
              <a:gdLst>
                <a:gd name="T0" fmla="*/ 0 w 288"/>
                <a:gd name="T1" fmla="*/ 0 h 240"/>
                <a:gd name="T2" fmla="*/ 0 w 288"/>
                <a:gd name="T3" fmla="*/ 0 h 240"/>
                <a:gd name="T4" fmla="*/ 0 w 288"/>
                <a:gd name="T5" fmla="*/ 0 h 240"/>
                <a:gd name="T6" fmla="*/ 0 w 288"/>
                <a:gd name="T7" fmla="*/ 0 h 240"/>
                <a:gd name="T8" fmla="*/ 0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288" y="48"/>
                  </a:lnTo>
                  <a:lnTo>
                    <a:pt x="144" y="240"/>
                  </a:lnTo>
                  <a:lnTo>
                    <a:pt x="0" y="144"/>
                  </a:lnTo>
                  <a:lnTo>
                    <a:pt x="48" y="0"/>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199" name="Freeform 40"/>
            <p:cNvSpPr>
              <a:spLocks/>
            </p:cNvSpPr>
            <p:nvPr/>
          </p:nvSpPr>
          <p:spPr bwMode="auto">
            <a:xfrm rot="-7486260">
              <a:off x="4209" y="2391"/>
              <a:ext cx="144" cy="66"/>
            </a:xfrm>
            <a:custGeom>
              <a:avLst/>
              <a:gdLst>
                <a:gd name="T0" fmla="*/ 1 w 240"/>
                <a:gd name="T1" fmla="*/ 0 h 144"/>
                <a:gd name="T2" fmla="*/ 1 w 240"/>
                <a:gd name="T3" fmla="*/ 0 h 144"/>
                <a:gd name="T4" fmla="*/ 1 w 240"/>
                <a:gd name="T5" fmla="*/ 0 h 144"/>
                <a:gd name="T6" fmla="*/ 0 w 240"/>
                <a:gd name="T7" fmla="*/ 0 h 144"/>
                <a:gd name="T8" fmla="*/ 1 w 240"/>
                <a:gd name="T9" fmla="*/ 0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94116"/>
              </a:srgbClr>
            </a:solidFill>
            <a:ln w="9525">
              <a:solidFill>
                <a:schemeClr val="bg2"/>
              </a:solidFill>
              <a:round/>
              <a:headEnd/>
              <a:tailEnd/>
            </a:ln>
          </p:spPr>
          <p:txBody>
            <a:bodyPr/>
            <a:lstStyle/>
            <a:p>
              <a:endParaRPr lang="en-US">
                <a:solidFill>
                  <a:prstClr val="black"/>
                </a:solidFill>
              </a:endParaRPr>
            </a:p>
          </p:txBody>
        </p:sp>
        <p:sp>
          <p:nvSpPr>
            <p:cNvPr id="38200" name="Freeform 41"/>
            <p:cNvSpPr>
              <a:spLocks/>
            </p:cNvSpPr>
            <p:nvPr/>
          </p:nvSpPr>
          <p:spPr bwMode="auto">
            <a:xfrm>
              <a:off x="4212" y="272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1" name="Freeform 42"/>
            <p:cNvSpPr>
              <a:spLocks/>
            </p:cNvSpPr>
            <p:nvPr/>
          </p:nvSpPr>
          <p:spPr bwMode="auto">
            <a:xfrm>
              <a:off x="4116" y="272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2" name="Freeform 43"/>
            <p:cNvSpPr>
              <a:spLocks/>
            </p:cNvSpPr>
            <p:nvPr/>
          </p:nvSpPr>
          <p:spPr bwMode="auto">
            <a:xfrm rot="2750552">
              <a:off x="4296" y="2709"/>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3" name="Freeform 44"/>
            <p:cNvSpPr>
              <a:spLocks/>
            </p:cNvSpPr>
            <p:nvPr/>
          </p:nvSpPr>
          <p:spPr bwMode="auto">
            <a:xfrm>
              <a:off x="4296" y="2505"/>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4" name="Freeform 45"/>
            <p:cNvSpPr>
              <a:spLocks/>
            </p:cNvSpPr>
            <p:nvPr/>
          </p:nvSpPr>
          <p:spPr bwMode="auto">
            <a:xfrm>
              <a:off x="4284" y="2379"/>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5" name="Freeform 46"/>
            <p:cNvSpPr>
              <a:spLocks/>
            </p:cNvSpPr>
            <p:nvPr/>
          </p:nvSpPr>
          <p:spPr bwMode="auto">
            <a:xfrm rot="2750552">
              <a:off x="4152" y="2552"/>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grpSp>
          <p:nvGrpSpPr>
            <p:cNvPr id="11" name="Group 47"/>
            <p:cNvGrpSpPr>
              <a:grpSpLocks/>
            </p:cNvGrpSpPr>
            <p:nvPr/>
          </p:nvGrpSpPr>
          <p:grpSpPr bwMode="auto">
            <a:xfrm>
              <a:off x="4123" y="2538"/>
              <a:ext cx="30" cy="221"/>
              <a:chOff x="3120" y="3306"/>
              <a:chExt cx="38" cy="277"/>
            </a:xfrm>
          </p:grpSpPr>
          <p:sp>
            <p:nvSpPr>
              <p:cNvPr id="38214" name="Line 48"/>
              <p:cNvSpPr>
                <a:spLocks noChangeShapeType="1"/>
              </p:cNvSpPr>
              <p:nvPr/>
            </p:nvSpPr>
            <p:spPr bwMode="auto">
              <a:xfrm>
                <a:off x="3120" y="3306"/>
                <a:ext cx="0" cy="271"/>
              </a:xfrm>
              <a:prstGeom prst="line">
                <a:avLst/>
              </a:prstGeom>
              <a:noFill/>
              <a:ln w="9525">
                <a:solidFill>
                  <a:srgbClr val="0000FF"/>
                </a:solidFill>
                <a:round/>
                <a:headEnd/>
                <a:tailEnd/>
              </a:ln>
            </p:spPr>
            <p:txBody>
              <a:bodyPr/>
              <a:lstStyle/>
              <a:p>
                <a:endParaRPr lang="en-US">
                  <a:solidFill>
                    <a:prstClr val="black"/>
                  </a:solidFill>
                </a:endParaRPr>
              </a:p>
            </p:txBody>
          </p:sp>
          <p:sp>
            <p:nvSpPr>
              <p:cNvPr id="38215" name="Line 49"/>
              <p:cNvSpPr>
                <a:spLocks noChangeShapeType="1"/>
              </p:cNvSpPr>
              <p:nvPr/>
            </p:nvSpPr>
            <p:spPr bwMode="auto">
              <a:xfrm rot="-9600000">
                <a:off x="3123" y="3583"/>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16" name="Line 50"/>
              <p:cNvSpPr>
                <a:spLocks noChangeShapeType="1"/>
              </p:cNvSpPr>
              <p:nvPr/>
            </p:nvSpPr>
            <p:spPr bwMode="auto">
              <a:xfrm rot="-9600000">
                <a:off x="3123" y="3448"/>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17" name="Line 51"/>
              <p:cNvSpPr>
                <a:spLocks noChangeShapeType="1"/>
              </p:cNvSpPr>
              <p:nvPr/>
            </p:nvSpPr>
            <p:spPr bwMode="auto">
              <a:xfrm rot="-9600000">
                <a:off x="3123" y="3312"/>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18" name="Line 52"/>
              <p:cNvSpPr>
                <a:spLocks noChangeShapeType="1"/>
              </p:cNvSpPr>
              <p:nvPr/>
            </p:nvSpPr>
            <p:spPr bwMode="auto">
              <a:xfrm rot="-9600000">
                <a:off x="3120" y="3356"/>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19" name="Line 53"/>
              <p:cNvSpPr>
                <a:spLocks noChangeShapeType="1"/>
              </p:cNvSpPr>
              <p:nvPr/>
            </p:nvSpPr>
            <p:spPr bwMode="auto">
              <a:xfrm rot="-9600000">
                <a:off x="3120" y="3404"/>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20" name="Line 54"/>
              <p:cNvSpPr>
                <a:spLocks noChangeShapeType="1"/>
              </p:cNvSpPr>
              <p:nvPr/>
            </p:nvSpPr>
            <p:spPr bwMode="auto">
              <a:xfrm rot="-9600000">
                <a:off x="3120" y="3491"/>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221" name="Line 55"/>
              <p:cNvSpPr>
                <a:spLocks noChangeShapeType="1"/>
              </p:cNvSpPr>
              <p:nvPr/>
            </p:nvSpPr>
            <p:spPr bwMode="auto">
              <a:xfrm rot="-9600000">
                <a:off x="3120" y="3539"/>
                <a:ext cx="19" cy="0"/>
              </a:xfrm>
              <a:prstGeom prst="line">
                <a:avLst/>
              </a:prstGeom>
              <a:noFill/>
              <a:ln w="9525">
                <a:solidFill>
                  <a:srgbClr val="0000FF"/>
                </a:solidFill>
                <a:round/>
                <a:headEnd/>
                <a:tailEnd/>
              </a:ln>
            </p:spPr>
            <p:txBody>
              <a:bodyPr/>
              <a:lstStyle/>
              <a:p>
                <a:endParaRPr lang="en-US">
                  <a:solidFill>
                    <a:prstClr val="black"/>
                  </a:solidFill>
                </a:endParaRPr>
              </a:p>
            </p:txBody>
          </p:sp>
        </p:grpSp>
        <p:sp>
          <p:nvSpPr>
            <p:cNvPr id="38207" name="Freeform 56"/>
            <p:cNvSpPr>
              <a:spLocks/>
            </p:cNvSpPr>
            <p:nvPr/>
          </p:nvSpPr>
          <p:spPr bwMode="auto">
            <a:xfrm>
              <a:off x="4200" y="2516"/>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8208" name="Freeform 57"/>
            <p:cNvSpPr>
              <a:spLocks/>
            </p:cNvSpPr>
            <p:nvPr/>
          </p:nvSpPr>
          <p:spPr bwMode="auto">
            <a:xfrm rot="2750552">
              <a:off x="4224" y="263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09" name="Freeform 58"/>
            <p:cNvSpPr>
              <a:spLocks/>
            </p:cNvSpPr>
            <p:nvPr/>
          </p:nvSpPr>
          <p:spPr bwMode="auto">
            <a:xfrm>
              <a:off x="4116" y="248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8210" name="Freeform 59"/>
            <p:cNvSpPr>
              <a:spLocks/>
            </p:cNvSpPr>
            <p:nvPr/>
          </p:nvSpPr>
          <p:spPr bwMode="auto">
            <a:xfrm>
              <a:off x="4134" y="2367"/>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8211" name="Freeform 60"/>
            <p:cNvSpPr>
              <a:spLocks/>
            </p:cNvSpPr>
            <p:nvPr/>
          </p:nvSpPr>
          <p:spPr bwMode="auto">
            <a:xfrm>
              <a:off x="4122" y="2433"/>
              <a:ext cx="72" cy="90"/>
            </a:xfrm>
            <a:custGeom>
              <a:avLst/>
              <a:gdLst>
                <a:gd name="T0" fmla="*/ 0 w 288"/>
                <a:gd name="T1" fmla="*/ 0 h 240"/>
                <a:gd name="T2" fmla="*/ 0 w 288"/>
                <a:gd name="T3" fmla="*/ 0 h 240"/>
                <a:gd name="T4" fmla="*/ 0 w 288"/>
                <a:gd name="T5" fmla="*/ 0 h 240"/>
                <a:gd name="T6" fmla="*/ 0 w 288"/>
                <a:gd name="T7" fmla="*/ 0 h 240"/>
                <a:gd name="T8" fmla="*/ 0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288" y="48"/>
                  </a:lnTo>
                  <a:lnTo>
                    <a:pt x="144" y="240"/>
                  </a:lnTo>
                  <a:lnTo>
                    <a:pt x="0" y="144"/>
                  </a:lnTo>
                  <a:lnTo>
                    <a:pt x="48" y="0"/>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8212" name="Freeform 61"/>
            <p:cNvSpPr>
              <a:spLocks/>
            </p:cNvSpPr>
            <p:nvPr/>
          </p:nvSpPr>
          <p:spPr bwMode="auto">
            <a:xfrm>
              <a:off x="4188" y="2414"/>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sp>
          <p:nvSpPr>
            <p:cNvPr id="38213" name="Arc 62"/>
            <p:cNvSpPr>
              <a:spLocks/>
            </p:cNvSpPr>
            <p:nvPr/>
          </p:nvSpPr>
          <p:spPr bwMode="auto">
            <a:xfrm flipH="1">
              <a:off x="4080" y="2403"/>
              <a:ext cx="334" cy="100"/>
            </a:xfrm>
            <a:custGeom>
              <a:avLst/>
              <a:gdLst>
                <a:gd name="T0" fmla="*/ 0 w 43200"/>
                <a:gd name="T1" fmla="*/ 0 h 35590"/>
                <a:gd name="T2" fmla="*/ 0 w 43200"/>
                <a:gd name="T3" fmla="*/ 0 h 35590"/>
                <a:gd name="T4" fmla="*/ 0 w 43200"/>
                <a:gd name="T5" fmla="*/ 0 h 35590"/>
                <a:gd name="T6" fmla="*/ 0 60000 65536"/>
                <a:gd name="T7" fmla="*/ 0 60000 65536"/>
                <a:gd name="T8" fmla="*/ 0 60000 65536"/>
                <a:gd name="T9" fmla="*/ 0 w 43200"/>
                <a:gd name="T10" fmla="*/ 0 h 35590"/>
                <a:gd name="T11" fmla="*/ 43200 w 43200"/>
                <a:gd name="T12" fmla="*/ 35590 h 35590"/>
              </a:gdLst>
              <a:ahLst/>
              <a:cxnLst>
                <a:cxn ang="T6">
                  <a:pos x="T0" y="T1"/>
                </a:cxn>
                <a:cxn ang="T7">
                  <a:pos x="T2" y="T3"/>
                </a:cxn>
                <a:cxn ang="T8">
                  <a:pos x="T4" y="T5"/>
                </a:cxn>
              </a:cxnLst>
              <a:rect l="T9" t="T10" r="T11" b="T12"/>
              <a:pathLst>
                <a:path w="43200" h="35590" fill="none" extrusionOk="0">
                  <a:moveTo>
                    <a:pt x="38057" y="-1"/>
                  </a:moveTo>
                  <a:cubicBezTo>
                    <a:pt x="41377" y="3905"/>
                    <a:pt x="43200" y="8864"/>
                    <a:pt x="43200" y="13990"/>
                  </a:cubicBezTo>
                  <a:cubicBezTo>
                    <a:pt x="43200" y="25919"/>
                    <a:pt x="33529" y="35590"/>
                    <a:pt x="21600" y="35590"/>
                  </a:cubicBezTo>
                  <a:cubicBezTo>
                    <a:pt x="9670" y="35590"/>
                    <a:pt x="0" y="25919"/>
                    <a:pt x="0" y="13990"/>
                  </a:cubicBezTo>
                  <a:cubicBezTo>
                    <a:pt x="-1" y="9607"/>
                    <a:pt x="1333" y="5328"/>
                    <a:pt x="3822" y="1721"/>
                  </a:cubicBezTo>
                </a:path>
                <a:path w="43200" h="35590" stroke="0" extrusionOk="0">
                  <a:moveTo>
                    <a:pt x="38057" y="-1"/>
                  </a:moveTo>
                  <a:cubicBezTo>
                    <a:pt x="41377" y="3905"/>
                    <a:pt x="43200" y="8864"/>
                    <a:pt x="43200" y="13990"/>
                  </a:cubicBezTo>
                  <a:cubicBezTo>
                    <a:pt x="43200" y="25919"/>
                    <a:pt x="33529" y="35590"/>
                    <a:pt x="21600" y="35590"/>
                  </a:cubicBezTo>
                  <a:cubicBezTo>
                    <a:pt x="9670" y="35590"/>
                    <a:pt x="0" y="25919"/>
                    <a:pt x="0" y="13990"/>
                  </a:cubicBezTo>
                  <a:cubicBezTo>
                    <a:pt x="-1" y="9607"/>
                    <a:pt x="1333" y="5328"/>
                    <a:pt x="3822" y="1721"/>
                  </a:cubicBezTo>
                  <a:lnTo>
                    <a:pt x="21600" y="13990"/>
                  </a:lnTo>
                  <a:lnTo>
                    <a:pt x="38057" y="-1"/>
                  </a:lnTo>
                  <a:close/>
                </a:path>
              </a:pathLst>
            </a:custGeom>
            <a:noFill/>
            <a:ln w="9525">
              <a:solidFill>
                <a:srgbClr val="3399FF"/>
              </a:solidFill>
              <a:round/>
              <a:headEnd/>
              <a:tailEnd/>
            </a:ln>
          </p:spPr>
          <p:txBody>
            <a:bodyPr wrap="none" anchor="ctr"/>
            <a:lstStyle/>
            <a:p>
              <a:endParaRPr lang="en-US">
                <a:solidFill>
                  <a:prstClr val="black"/>
                </a:solidFill>
              </a:endParaRPr>
            </a:p>
          </p:txBody>
        </p:sp>
      </p:grpSp>
      <p:grpSp>
        <p:nvGrpSpPr>
          <p:cNvPr id="12" name="Group 63"/>
          <p:cNvGrpSpPr>
            <a:grpSpLocks/>
          </p:cNvGrpSpPr>
          <p:nvPr/>
        </p:nvGrpSpPr>
        <p:grpSpPr bwMode="auto">
          <a:xfrm>
            <a:off x="1123950" y="838200"/>
            <a:ext cx="152400" cy="3338513"/>
            <a:chOff x="708" y="528"/>
            <a:chExt cx="96" cy="2103"/>
          </a:xfrm>
        </p:grpSpPr>
        <p:sp>
          <p:nvSpPr>
            <p:cNvPr id="13376" name="AutoShape 64">
              <a:extLst/>
            </p:cNvPr>
            <p:cNvSpPr>
              <a:spLocks noChangeArrowheads="1"/>
            </p:cNvSpPr>
            <p:nvPr/>
          </p:nvSpPr>
          <p:spPr bwMode="auto">
            <a:xfrm>
              <a:off x="708" y="528"/>
              <a:ext cx="96" cy="1824"/>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13377" name="Freeform 65">
              <a:extLst/>
            </p:cNvPr>
            <p:cNvSpPr>
              <a:spLocks/>
            </p:cNvSpPr>
            <p:nvPr/>
          </p:nvSpPr>
          <p:spPr bwMode="auto">
            <a:xfrm>
              <a:off x="708" y="2304"/>
              <a:ext cx="96" cy="327"/>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a:extLst/>
          </p:spPr>
          <p:txBody>
            <a:bodyPr/>
            <a:lstStyle/>
            <a:p>
              <a:pPr>
                <a:defRPr/>
              </a:pPr>
              <a:endParaRPr lang="en-US">
                <a:solidFill>
                  <a:prstClr val="black"/>
                </a:solidFill>
                <a:cs typeface="Arial" charset="0"/>
              </a:endParaRPr>
            </a:p>
          </p:txBody>
        </p:sp>
        <p:sp>
          <p:nvSpPr>
            <p:cNvPr id="38179" name="Line 66"/>
            <p:cNvSpPr>
              <a:spLocks noChangeShapeType="1"/>
            </p:cNvSpPr>
            <p:nvPr/>
          </p:nvSpPr>
          <p:spPr bwMode="auto">
            <a:xfrm>
              <a:off x="756" y="1752"/>
              <a:ext cx="0" cy="749"/>
            </a:xfrm>
            <a:prstGeom prst="line">
              <a:avLst/>
            </a:prstGeom>
            <a:noFill/>
            <a:ln w="28575">
              <a:solidFill>
                <a:srgbClr val="CC0000"/>
              </a:solidFill>
              <a:round/>
              <a:headEnd/>
              <a:tailEnd/>
            </a:ln>
          </p:spPr>
          <p:txBody>
            <a:bodyPr/>
            <a:lstStyle/>
            <a:p>
              <a:endParaRPr lang="en-US">
                <a:solidFill>
                  <a:prstClr val="black"/>
                </a:solidFill>
              </a:endParaRPr>
            </a:p>
          </p:txBody>
        </p:sp>
        <p:sp>
          <p:nvSpPr>
            <p:cNvPr id="38180" name="Line 67"/>
            <p:cNvSpPr>
              <a:spLocks noChangeShapeType="1"/>
            </p:cNvSpPr>
            <p:nvPr/>
          </p:nvSpPr>
          <p:spPr bwMode="auto">
            <a:xfrm>
              <a:off x="756" y="696"/>
              <a:ext cx="0" cy="1056"/>
            </a:xfrm>
            <a:prstGeom prst="line">
              <a:avLst/>
            </a:prstGeom>
            <a:noFill/>
            <a:ln w="28575">
              <a:solidFill>
                <a:srgbClr val="66CCFF"/>
              </a:solidFill>
              <a:round/>
              <a:headEnd/>
              <a:tailEnd/>
            </a:ln>
          </p:spPr>
          <p:txBody>
            <a:bodyPr/>
            <a:lstStyle/>
            <a:p>
              <a:endParaRPr lang="en-US">
                <a:solidFill>
                  <a:prstClr val="black"/>
                </a:solidFill>
              </a:endParaRPr>
            </a:p>
          </p:txBody>
        </p:sp>
        <p:sp>
          <p:nvSpPr>
            <p:cNvPr id="38181" name="Freeform 68"/>
            <p:cNvSpPr>
              <a:spLocks/>
            </p:cNvSpPr>
            <p:nvPr/>
          </p:nvSpPr>
          <p:spPr bwMode="auto">
            <a:xfrm>
              <a:off x="735" y="2502"/>
              <a:ext cx="42" cy="129"/>
            </a:xfrm>
            <a:custGeom>
              <a:avLst/>
              <a:gdLst>
                <a:gd name="T0" fmla="*/ 0 w 42"/>
                <a:gd name="T1" fmla="*/ 0 h 129"/>
                <a:gd name="T2" fmla="*/ 9 w 42"/>
                <a:gd name="T3" fmla="*/ 129 h 129"/>
                <a:gd name="T4" fmla="*/ 36 w 42"/>
                <a:gd name="T5" fmla="*/ 129 h 129"/>
                <a:gd name="T6" fmla="*/ 42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w="3175">
              <a:noFill/>
              <a:round/>
              <a:headEnd/>
              <a:tailEnd/>
            </a:ln>
          </p:spPr>
          <p:txBody>
            <a:bodyPr/>
            <a:lstStyle/>
            <a:p>
              <a:endParaRPr lang="en-US">
                <a:solidFill>
                  <a:prstClr val="black"/>
                </a:solidFill>
              </a:endParaRPr>
            </a:p>
          </p:txBody>
        </p:sp>
      </p:grpSp>
      <p:grpSp>
        <p:nvGrpSpPr>
          <p:cNvPr id="13" name="Group 69"/>
          <p:cNvGrpSpPr>
            <a:grpSpLocks/>
          </p:cNvGrpSpPr>
          <p:nvPr/>
        </p:nvGrpSpPr>
        <p:grpSpPr bwMode="auto">
          <a:xfrm>
            <a:off x="4364038" y="4933950"/>
            <a:ext cx="749300" cy="1314450"/>
            <a:chOff x="4236" y="2913"/>
            <a:chExt cx="472" cy="828"/>
          </a:xfrm>
        </p:grpSpPr>
        <p:sp>
          <p:nvSpPr>
            <p:cNvPr id="38156" name="Oval 70"/>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p:spPr>
          <p:txBody>
            <a:bodyPr wrap="none" anchor="ctr"/>
            <a:lstStyle/>
            <a:p>
              <a:endParaRPr lang="en-US" altLang="en-US">
                <a:solidFill>
                  <a:prstClr val="black"/>
                </a:solidFill>
              </a:endParaRPr>
            </a:p>
          </p:txBody>
        </p:sp>
        <p:sp>
          <p:nvSpPr>
            <p:cNvPr id="38157" name="AutoShape 71"/>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w="9525">
              <a:noFill/>
              <a:round/>
              <a:headEnd/>
              <a:tailEnd/>
            </a:ln>
          </p:spPr>
          <p:txBody>
            <a:bodyPr wrap="none" anchor="ctr"/>
            <a:lstStyle/>
            <a:p>
              <a:endParaRPr lang="en-US" altLang="en-US">
                <a:solidFill>
                  <a:prstClr val="black"/>
                </a:solidFill>
              </a:endParaRPr>
            </a:p>
          </p:txBody>
        </p:sp>
        <p:sp>
          <p:nvSpPr>
            <p:cNvPr id="38158" name="Oval 72"/>
            <p:cNvSpPr>
              <a:spLocks noChangeArrowheads="1"/>
            </p:cNvSpPr>
            <p:nvPr/>
          </p:nvSpPr>
          <p:spPr bwMode="auto">
            <a:xfrm>
              <a:off x="4328" y="3616"/>
              <a:ext cx="298" cy="123"/>
            </a:xfrm>
            <a:prstGeom prst="ellipse">
              <a:avLst/>
            </a:prstGeom>
            <a:solidFill>
              <a:srgbClr val="3399FF">
                <a:alpha val="45097"/>
              </a:srgbClr>
            </a:solidFill>
            <a:ln w="9525">
              <a:solidFill>
                <a:schemeClr val="bg2"/>
              </a:solidFill>
              <a:round/>
              <a:headEnd/>
              <a:tailEnd/>
            </a:ln>
          </p:spPr>
          <p:txBody>
            <a:bodyPr wrap="none" anchor="ctr"/>
            <a:lstStyle/>
            <a:p>
              <a:endParaRPr lang="en-US" altLang="en-US">
                <a:solidFill>
                  <a:prstClr val="black"/>
                </a:solidFill>
              </a:endParaRPr>
            </a:p>
          </p:txBody>
        </p:sp>
        <p:sp>
          <p:nvSpPr>
            <p:cNvPr id="38159" name="Oval 73"/>
            <p:cNvSpPr>
              <a:spLocks noChangeArrowheads="1"/>
            </p:cNvSpPr>
            <p:nvPr/>
          </p:nvSpPr>
          <p:spPr bwMode="auto">
            <a:xfrm>
              <a:off x="4241" y="3470"/>
              <a:ext cx="462" cy="174"/>
            </a:xfrm>
            <a:prstGeom prst="ellipse">
              <a:avLst/>
            </a:prstGeom>
            <a:solidFill>
              <a:srgbClr val="FFCC00">
                <a:alpha val="30196"/>
              </a:srgbClr>
            </a:solidFill>
            <a:ln w="9525">
              <a:solidFill>
                <a:schemeClr val="bg2"/>
              </a:solidFill>
              <a:round/>
              <a:headEnd/>
              <a:tailEnd/>
            </a:ln>
          </p:spPr>
          <p:txBody>
            <a:bodyPr wrap="none" anchor="ctr"/>
            <a:lstStyle/>
            <a:p>
              <a:endParaRPr lang="en-US" altLang="en-US">
                <a:solidFill>
                  <a:prstClr val="black"/>
                </a:solidFill>
              </a:endParaRPr>
            </a:p>
          </p:txBody>
        </p:sp>
        <p:sp>
          <p:nvSpPr>
            <p:cNvPr id="38160" name="Freeform 74"/>
            <p:cNvSpPr>
              <a:spLocks/>
            </p:cNvSpPr>
            <p:nvPr/>
          </p:nvSpPr>
          <p:spPr bwMode="auto">
            <a:xfrm flipH="1">
              <a:off x="4532" y="3344"/>
              <a:ext cx="47" cy="92"/>
            </a:xfrm>
            <a:custGeom>
              <a:avLst/>
              <a:gdLst>
                <a:gd name="T0" fmla="*/ 30 w 48"/>
                <a:gd name="T1" fmla="*/ 0 h 144"/>
                <a:gd name="T2" fmla="*/ 30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p:spPr>
          <p:txBody>
            <a:bodyPr/>
            <a:lstStyle/>
            <a:p>
              <a:endParaRPr lang="en-US">
                <a:solidFill>
                  <a:prstClr val="black"/>
                </a:solidFill>
              </a:endParaRPr>
            </a:p>
          </p:txBody>
        </p:sp>
        <p:sp>
          <p:nvSpPr>
            <p:cNvPr id="38161" name="Freeform 75"/>
            <p:cNvSpPr>
              <a:spLocks/>
            </p:cNvSpPr>
            <p:nvPr/>
          </p:nvSpPr>
          <p:spPr bwMode="auto">
            <a:xfrm>
              <a:off x="4356" y="3345"/>
              <a:ext cx="47" cy="92"/>
            </a:xfrm>
            <a:custGeom>
              <a:avLst/>
              <a:gdLst>
                <a:gd name="T0" fmla="*/ 30 w 48"/>
                <a:gd name="T1" fmla="*/ 0 h 144"/>
                <a:gd name="T2" fmla="*/ 30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p:spPr>
          <p:txBody>
            <a:bodyPr/>
            <a:lstStyle/>
            <a:p>
              <a:endParaRPr lang="en-US">
                <a:solidFill>
                  <a:prstClr val="black"/>
                </a:solidFill>
              </a:endParaRPr>
            </a:p>
          </p:txBody>
        </p:sp>
        <p:sp>
          <p:nvSpPr>
            <p:cNvPr id="38162" name="AutoShape 76"/>
            <p:cNvSpPr>
              <a:spLocks noChangeArrowheads="1"/>
            </p:cNvSpPr>
            <p:nvPr/>
          </p:nvSpPr>
          <p:spPr bwMode="auto">
            <a:xfrm rot="16200000" flipV="1">
              <a:off x="4376" y="3409"/>
              <a:ext cx="192" cy="472"/>
            </a:xfrm>
            <a:prstGeom prst="moon">
              <a:avLst>
                <a:gd name="adj" fmla="val 50833"/>
              </a:avLst>
            </a:prstGeom>
            <a:solidFill>
              <a:srgbClr val="FFCC00">
                <a:alpha val="30196"/>
              </a:srgbClr>
            </a:solidFill>
            <a:ln w="9525">
              <a:noFill/>
              <a:miter lim="800000"/>
              <a:headEnd/>
              <a:tailEnd/>
            </a:ln>
          </p:spPr>
          <p:txBody>
            <a:bodyPr wrap="none" anchor="ctr"/>
            <a:lstStyle/>
            <a:p>
              <a:endParaRPr lang="en-US" altLang="en-US">
                <a:solidFill>
                  <a:prstClr val="black"/>
                </a:solidFill>
              </a:endParaRPr>
            </a:p>
          </p:txBody>
        </p:sp>
        <p:sp>
          <p:nvSpPr>
            <p:cNvPr id="38163" name="Freeform 77"/>
            <p:cNvSpPr>
              <a:spLocks/>
            </p:cNvSpPr>
            <p:nvPr/>
          </p:nvSpPr>
          <p:spPr bwMode="auto">
            <a:xfrm>
              <a:off x="4371" y="3357"/>
              <a:ext cx="231" cy="370"/>
            </a:xfrm>
            <a:custGeom>
              <a:avLst/>
              <a:gdLst>
                <a:gd name="T0" fmla="*/ 2 w 288"/>
                <a:gd name="T1" fmla="*/ 0 h 462"/>
                <a:gd name="T2" fmla="*/ 2 w 288"/>
                <a:gd name="T3" fmla="*/ 2 h 462"/>
                <a:gd name="T4" fmla="*/ 3 w 288"/>
                <a:gd name="T5" fmla="*/ 4 h 462"/>
                <a:gd name="T6" fmla="*/ 5 w 288"/>
                <a:gd name="T7" fmla="*/ 6 h 462"/>
                <a:gd name="T8" fmla="*/ 2 w 288"/>
                <a:gd name="T9" fmla="*/ 8 h 462"/>
                <a:gd name="T10" fmla="*/ 2 w 288"/>
                <a:gd name="T11" fmla="*/ 7 h 462"/>
                <a:gd name="T12" fmla="*/ 0 60000 65536"/>
                <a:gd name="T13" fmla="*/ 0 60000 65536"/>
                <a:gd name="T14" fmla="*/ 0 60000 65536"/>
                <a:gd name="T15" fmla="*/ 0 60000 65536"/>
                <a:gd name="T16" fmla="*/ 0 60000 65536"/>
                <a:gd name="T17" fmla="*/ 0 60000 65536"/>
                <a:gd name="T18" fmla="*/ 0 w 288"/>
                <a:gd name="T19" fmla="*/ 0 h 462"/>
                <a:gd name="T20" fmla="*/ 288 w 288"/>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a:solidFill>
                <a:schemeClr val="bg2">
                  <a:alpha val="30196"/>
                </a:schemeClr>
              </a:solidFill>
              <a:round/>
              <a:headEnd/>
              <a:tailEnd/>
            </a:ln>
          </p:spPr>
          <p:txBody>
            <a:bodyPr/>
            <a:lstStyle/>
            <a:p>
              <a:endParaRPr lang="en-US">
                <a:solidFill>
                  <a:prstClr val="black"/>
                </a:solidFill>
              </a:endParaRPr>
            </a:p>
          </p:txBody>
        </p:sp>
        <p:sp>
          <p:nvSpPr>
            <p:cNvPr id="9" name="Arc 78">
              <a:extLst/>
            </p:cNvPr>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a:extLst/>
          </p:spPr>
          <p:txBody>
            <a:bodyPr wrap="none" anchor="ctr"/>
            <a:lstStyle/>
            <a:p>
              <a:pPr>
                <a:defRPr/>
              </a:pPr>
              <a:endParaRPr lang="en-US">
                <a:solidFill>
                  <a:prstClr val="black"/>
                </a:solidFill>
                <a:cs typeface="Arial" charset="0"/>
              </a:endParaRPr>
            </a:p>
          </p:txBody>
        </p:sp>
        <p:sp>
          <p:nvSpPr>
            <p:cNvPr id="38165" name="Arc 79"/>
            <p:cNvSpPr>
              <a:spLocks/>
            </p:cNvSpPr>
            <p:nvPr/>
          </p:nvSpPr>
          <p:spPr bwMode="auto">
            <a:xfrm flipV="1">
              <a:off x="4380" y="3288"/>
              <a:ext cx="184" cy="50"/>
            </a:xfrm>
            <a:custGeom>
              <a:avLst/>
              <a:gdLst>
                <a:gd name="T0" fmla="*/ 0 w 43200"/>
                <a:gd name="T1" fmla="*/ 0 h 23644"/>
                <a:gd name="T2" fmla="*/ 0 w 43200"/>
                <a:gd name="T3" fmla="*/ 0 h 23644"/>
                <a:gd name="T4" fmla="*/ 0 w 43200"/>
                <a:gd name="T5" fmla="*/ 0 h 23644"/>
                <a:gd name="T6" fmla="*/ 0 60000 65536"/>
                <a:gd name="T7" fmla="*/ 0 60000 65536"/>
                <a:gd name="T8" fmla="*/ 0 60000 65536"/>
                <a:gd name="T9" fmla="*/ 0 w 43200"/>
                <a:gd name="T10" fmla="*/ 0 h 23644"/>
                <a:gd name="T11" fmla="*/ 43200 w 43200"/>
                <a:gd name="T12" fmla="*/ 23644 h 23644"/>
              </a:gdLst>
              <a:ahLst/>
              <a:cxnLst>
                <a:cxn ang="T6">
                  <a:pos x="T0" y="T1"/>
                </a:cxn>
                <a:cxn ang="T7">
                  <a:pos x="T2" y="T3"/>
                </a:cxn>
                <a:cxn ang="T8">
                  <a:pos x="T4" y="T5"/>
                </a:cxn>
              </a:cxnLst>
              <a:rect l="T9" t="T10" r="T11" b="T12"/>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lnTo>
                    <a:pt x="96" y="23644"/>
                  </a:lnTo>
                  <a:close/>
                </a:path>
              </a:pathLst>
            </a:custGeom>
            <a:solidFill>
              <a:schemeClr val="bg1"/>
            </a:solidFill>
            <a:ln w="9525">
              <a:noFill/>
              <a:round/>
              <a:headEnd/>
              <a:tailEnd/>
            </a:ln>
          </p:spPr>
          <p:txBody>
            <a:bodyPr wrap="none" anchor="ctr"/>
            <a:lstStyle/>
            <a:p>
              <a:endParaRPr lang="en-US">
                <a:solidFill>
                  <a:prstClr val="black"/>
                </a:solidFill>
              </a:endParaRPr>
            </a:p>
          </p:txBody>
        </p:sp>
        <p:sp>
          <p:nvSpPr>
            <p:cNvPr id="38166" name="Oval 80"/>
            <p:cNvSpPr>
              <a:spLocks noChangeArrowheads="1"/>
            </p:cNvSpPr>
            <p:nvPr/>
          </p:nvSpPr>
          <p:spPr bwMode="auto">
            <a:xfrm>
              <a:off x="4394" y="3258"/>
              <a:ext cx="149" cy="72"/>
            </a:xfrm>
            <a:prstGeom prst="ellipse">
              <a:avLst/>
            </a:prstGeom>
            <a:solidFill>
              <a:schemeClr val="bg1"/>
            </a:solidFill>
            <a:ln w="9525">
              <a:noFill/>
              <a:round/>
              <a:headEnd/>
              <a:tailEnd/>
            </a:ln>
          </p:spPr>
          <p:txBody>
            <a:bodyPr wrap="none" anchor="ctr"/>
            <a:lstStyle/>
            <a:p>
              <a:endParaRPr lang="en-US" altLang="en-US">
                <a:solidFill>
                  <a:prstClr val="black"/>
                </a:solidFill>
              </a:endParaRPr>
            </a:p>
          </p:txBody>
        </p:sp>
        <p:sp>
          <p:nvSpPr>
            <p:cNvPr id="38167" name="Arc 81"/>
            <p:cNvSpPr>
              <a:spLocks/>
            </p:cNvSpPr>
            <p:nvPr/>
          </p:nvSpPr>
          <p:spPr bwMode="auto">
            <a:xfrm flipV="1">
              <a:off x="4379" y="3250"/>
              <a:ext cx="184" cy="92"/>
            </a:xfrm>
            <a:custGeom>
              <a:avLst/>
              <a:gdLst>
                <a:gd name="T0" fmla="*/ 0 w 43200"/>
                <a:gd name="T1" fmla="*/ 0 h 42883"/>
                <a:gd name="T2" fmla="*/ 0 w 43200"/>
                <a:gd name="T3" fmla="*/ 0 h 42883"/>
                <a:gd name="T4" fmla="*/ 0 w 43200"/>
                <a:gd name="T5" fmla="*/ 0 h 42883"/>
                <a:gd name="T6" fmla="*/ 0 60000 65536"/>
                <a:gd name="T7" fmla="*/ 0 60000 65536"/>
                <a:gd name="T8" fmla="*/ 0 60000 65536"/>
                <a:gd name="T9" fmla="*/ 0 w 43200"/>
                <a:gd name="T10" fmla="*/ 0 h 42883"/>
                <a:gd name="T11" fmla="*/ 43200 w 43200"/>
                <a:gd name="T12" fmla="*/ 42883 h 42883"/>
              </a:gdLst>
              <a:ahLst/>
              <a:cxnLst>
                <a:cxn ang="T6">
                  <a:pos x="T0" y="T1"/>
                </a:cxn>
                <a:cxn ang="T7">
                  <a:pos x="T2" y="T3"/>
                </a:cxn>
                <a:cxn ang="T8">
                  <a:pos x="T4" y="T5"/>
                </a:cxn>
              </a:cxnLst>
              <a:rect l="T9" t="T10" r="T11" b="T12"/>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lnTo>
                    <a:pt x="17618" y="42829"/>
                  </a:lnTo>
                  <a:close/>
                </a:path>
              </a:pathLst>
            </a:custGeom>
            <a:noFill/>
            <a:ln w="9525">
              <a:solidFill>
                <a:srgbClr val="0066FF"/>
              </a:solidFill>
              <a:round/>
              <a:headEnd/>
              <a:tailEnd/>
            </a:ln>
          </p:spPr>
          <p:txBody>
            <a:bodyPr wrap="none" anchor="ctr"/>
            <a:lstStyle/>
            <a:p>
              <a:endParaRPr lang="en-US">
                <a:solidFill>
                  <a:prstClr val="black"/>
                </a:solidFill>
              </a:endParaRPr>
            </a:p>
          </p:txBody>
        </p:sp>
        <p:sp>
          <p:nvSpPr>
            <p:cNvPr id="38168" name="Arc 82"/>
            <p:cNvSpPr>
              <a:spLocks/>
            </p:cNvSpPr>
            <p:nvPr/>
          </p:nvSpPr>
          <p:spPr bwMode="auto">
            <a:xfrm flipV="1">
              <a:off x="4393" y="3254"/>
              <a:ext cx="150" cy="75"/>
            </a:xfrm>
            <a:custGeom>
              <a:avLst/>
              <a:gdLst>
                <a:gd name="T0" fmla="*/ 0 w 43200"/>
                <a:gd name="T1" fmla="*/ 0 h 43085"/>
                <a:gd name="T2" fmla="*/ 0 w 43200"/>
                <a:gd name="T3" fmla="*/ 0 h 43085"/>
                <a:gd name="T4" fmla="*/ 0 w 43200"/>
                <a:gd name="T5" fmla="*/ 0 h 43085"/>
                <a:gd name="T6" fmla="*/ 0 60000 65536"/>
                <a:gd name="T7" fmla="*/ 0 60000 65536"/>
                <a:gd name="T8" fmla="*/ 0 60000 65536"/>
                <a:gd name="T9" fmla="*/ 0 w 43200"/>
                <a:gd name="T10" fmla="*/ 0 h 43085"/>
                <a:gd name="T11" fmla="*/ 43200 w 43200"/>
                <a:gd name="T12" fmla="*/ 43085 h 43085"/>
              </a:gdLst>
              <a:ahLst/>
              <a:cxnLst>
                <a:cxn ang="T6">
                  <a:pos x="T0" y="T1"/>
                </a:cxn>
                <a:cxn ang="T7">
                  <a:pos x="T2" y="T3"/>
                </a:cxn>
                <a:cxn ang="T8">
                  <a:pos x="T4" y="T5"/>
                </a:cxn>
              </a:cxnLst>
              <a:rect l="T9" t="T10" r="T11" b="T12"/>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lnTo>
                    <a:pt x="19377" y="43085"/>
                  </a:lnTo>
                  <a:close/>
                </a:path>
              </a:pathLst>
            </a:custGeom>
            <a:noFill/>
            <a:ln w="9525">
              <a:solidFill>
                <a:srgbClr val="0066FF"/>
              </a:solidFill>
              <a:round/>
              <a:headEnd/>
              <a:tailEnd/>
            </a:ln>
          </p:spPr>
          <p:txBody>
            <a:bodyPr wrap="none" anchor="ctr"/>
            <a:lstStyle/>
            <a:p>
              <a:endParaRPr lang="en-US">
                <a:solidFill>
                  <a:prstClr val="black"/>
                </a:solidFill>
              </a:endParaRPr>
            </a:p>
          </p:txBody>
        </p:sp>
        <p:sp>
          <p:nvSpPr>
            <p:cNvPr id="38169" name="Arc 83"/>
            <p:cNvSpPr>
              <a:spLocks/>
            </p:cNvSpPr>
            <p:nvPr/>
          </p:nvSpPr>
          <p:spPr bwMode="auto">
            <a:xfrm flipV="1">
              <a:off x="4423" y="3258"/>
              <a:ext cx="92" cy="40"/>
            </a:xfrm>
            <a:custGeom>
              <a:avLst/>
              <a:gdLst>
                <a:gd name="T0" fmla="*/ 0 w 43200"/>
                <a:gd name="T1" fmla="*/ 0 h 41744"/>
                <a:gd name="T2" fmla="*/ 0 w 43200"/>
                <a:gd name="T3" fmla="*/ 0 h 41744"/>
                <a:gd name="T4" fmla="*/ 0 w 43200"/>
                <a:gd name="T5" fmla="*/ 0 h 41744"/>
                <a:gd name="T6" fmla="*/ 0 60000 65536"/>
                <a:gd name="T7" fmla="*/ 0 60000 65536"/>
                <a:gd name="T8" fmla="*/ 0 60000 65536"/>
                <a:gd name="T9" fmla="*/ 0 w 43200"/>
                <a:gd name="T10" fmla="*/ 0 h 41744"/>
                <a:gd name="T11" fmla="*/ 43200 w 43200"/>
                <a:gd name="T12" fmla="*/ 41744 h 41744"/>
              </a:gdLst>
              <a:ahLst/>
              <a:cxnLst>
                <a:cxn ang="T6">
                  <a:pos x="T0" y="T1"/>
                </a:cxn>
                <a:cxn ang="T7">
                  <a:pos x="T2" y="T3"/>
                </a:cxn>
                <a:cxn ang="T8">
                  <a:pos x="T4" y="T5"/>
                </a:cxn>
              </a:cxnLst>
              <a:rect l="T9" t="T10" r="T11" b="T12"/>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lnTo>
                    <a:pt x="7745" y="38171"/>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8170" name="Arc 84"/>
            <p:cNvSpPr>
              <a:spLocks/>
            </p:cNvSpPr>
            <p:nvPr/>
          </p:nvSpPr>
          <p:spPr bwMode="auto">
            <a:xfrm flipV="1">
              <a:off x="4438" y="3265"/>
              <a:ext cx="58" cy="23"/>
            </a:xfrm>
            <a:custGeom>
              <a:avLst/>
              <a:gdLst>
                <a:gd name="T0" fmla="*/ 0 w 43200"/>
                <a:gd name="T1" fmla="*/ 0 h 35592"/>
                <a:gd name="T2" fmla="*/ 0 w 43200"/>
                <a:gd name="T3" fmla="*/ 0 h 35592"/>
                <a:gd name="T4" fmla="*/ 0 w 43200"/>
                <a:gd name="T5" fmla="*/ 0 h 35592"/>
                <a:gd name="T6" fmla="*/ 0 60000 65536"/>
                <a:gd name="T7" fmla="*/ 0 60000 65536"/>
                <a:gd name="T8" fmla="*/ 0 60000 65536"/>
                <a:gd name="T9" fmla="*/ 0 w 43200"/>
                <a:gd name="T10" fmla="*/ 0 h 35592"/>
                <a:gd name="T11" fmla="*/ 43200 w 43200"/>
                <a:gd name="T12" fmla="*/ 35592 h 35592"/>
              </a:gdLst>
              <a:ahLst/>
              <a:cxnLst>
                <a:cxn ang="T6">
                  <a:pos x="T0" y="T1"/>
                </a:cxn>
                <a:cxn ang="T7">
                  <a:pos x="T2" y="T3"/>
                </a:cxn>
                <a:cxn ang="T8">
                  <a:pos x="T4" y="T5"/>
                </a:cxn>
              </a:cxnLst>
              <a:rect l="T9" t="T10" r="T11" b="T12"/>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lnTo>
                    <a:pt x="3295" y="33068"/>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8171" name="AutoShape 85"/>
            <p:cNvSpPr>
              <a:spLocks noChangeArrowheads="1"/>
            </p:cNvSpPr>
            <p:nvPr/>
          </p:nvSpPr>
          <p:spPr bwMode="auto">
            <a:xfrm flipV="1">
              <a:off x="4420" y="3247"/>
              <a:ext cx="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450 h 21600"/>
              </a:gdLst>
              <a:ahLst/>
              <a:cxnLst>
                <a:cxn ang="T8">
                  <a:pos x="T0" y="T1"/>
                </a:cxn>
                <a:cxn ang="T9">
                  <a:pos x="T2" y="T3"/>
                </a:cxn>
                <a:cxn ang="T10">
                  <a:pos x="T4" y="T5"/>
                </a:cxn>
                <a:cxn ang="T11">
                  <a:pos x="T6" y="T7"/>
                </a:cxn>
              </a:cxnLst>
              <a:rect l="T12" t="T13" r="T14" b="T15"/>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lnTo>
                    <a:pt x="3286" y="7650"/>
                  </a:lnTo>
                  <a:close/>
                </a:path>
              </a:pathLst>
            </a:custGeom>
            <a:solidFill>
              <a:schemeClr val="bg1"/>
            </a:solidFill>
            <a:ln w="9525">
              <a:noFill/>
              <a:miter lim="800000"/>
              <a:headEnd/>
              <a:tailEnd/>
            </a:ln>
          </p:spPr>
          <p:txBody>
            <a:bodyPr wrap="none" anchor="ctr"/>
            <a:lstStyle/>
            <a:p>
              <a:endParaRPr lang="en-US">
                <a:solidFill>
                  <a:prstClr val="black"/>
                </a:solidFill>
              </a:endParaRPr>
            </a:p>
          </p:txBody>
        </p:sp>
        <p:sp>
          <p:nvSpPr>
            <p:cNvPr id="38172" name="Arc 86"/>
            <p:cNvSpPr>
              <a:spLocks/>
            </p:cNvSpPr>
            <p:nvPr/>
          </p:nvSpPr>
          <p:spPr bwMode="auto">
            <a:xfrm flipV="1">
              <a:off x="4422" y="3292"/>
              <a:ext cx="92" cy="26"/>
            </a:xfrm>
            <a:custGeom>
              <a:avLst/>
              <a:gdLst>
                <a:gd name="T0" fmla="*/ 0 w 42971"/>
                <a:gd name="T1" fmla="*/ 0 h 26832"/>
                <a:gd name="T2" fmla="*/ 0 w 42971"/>
                <a:gd name="T3" fmla="*/ 0 h 26832"/>
                <a:gd name="T4" fmla="*/ 0 w 42971"/>
                <a:gd name="T5" fmla="*/ 0 h 26832"/>
                <a:gd name="T6" fmla="*/ 0 60000 65536"/>
                <a:gd name="T7" fmla="*/ 0 60000 65536"/>
                <a:gd name="T8" fmla="*/ 0 60000 65536"/>
                <a:gd name="T9" fmla="*/ 0 w 42971"/>
                <a:gd name="T10" fmla="*/ 0 h 26832"/>
                <a:gd name="T11" fmla="*/ 42971 w 42971"/>
                <a:gd name="T12" fmla="*/ 26832 h 26832"/>
              </a:gdLst>
              <a:ahLst/>
              <a:cxnLst>
                <a:cxn ang="T6">
                  <a:pos x="T0" y="T1"/>
                </a:cxn>
                <a:cxn ang="T7">
                  <a:pos x="T2" y="T3"/>
                </a:cxn>
                <a:cxn ang="T8">
                  <a:pos x="T4" y="T5"/>
                </a:cxn>
              </a:cxnLst>
              <a:rect l="T9" t="T10" r="T11" b="T12"/>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lnTo>
                    <a:pt x="-1" y="18465"/>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8173" name="Line 87"/>
            <p:cNvSpPr>
              <a:spLocks noChangeShapeType="1"/>
            </p:cNvSpPr>
            <p:nvPr/>
          </p:nvSpPr>
          <p:spPr bwMode="auto">
            <a:xfrm>
              <a:off x="4422" y="3282"/>
              <a:ext cx="0" cy="17"/>
            </a:xfrm>
            <a:prstGeom prst="line">
              <a:avLst/>
            </a:prstGeom>
            <a:noFill/>
            <a:ln w="9525">
              <a:solidFill>
                <a:schemeClr val="tx1"/>
              </a:solidFill>
              <a:round/>
              <a:headEnd/>
              <a:tailEnd/>
            </a:ln>
          </p:spPr>
          <p:txBody>
            <a:bodyPr/>
            <a:lstStyle/>
            <a:p>
              <a:endParaRPr lang="en-US">
                <a:solidFill>
                  <a:prstClr val="black"/>
                </a:solidFill>
              </a:endParaRPr>
            </a:p>
          </p:txBody>
        </p:sp>
        <p:sp>
          <p:nvSpPr>
            <p:cNvPr id="38174" name="Line 88"/>
            <p:cNvSpPr>
              <a:spLocks noChangeShapeType="1"/>
            </p:cNvSpPr>
            <p:nvPr/>
          </p:nvSpPr>
          <p:spPr bwMode="auto">
            <a:xfrm>
              <a:off x="4514" y="3280"/>
              <a:ext cx="0" cy="17"/>
            </a:xfrm>
            <a:prstGeom prst="line">
              <a:avLst/>
            </a:prstGeom>
            <a:noFill/>
            <a:ln w="9525">
              <a:solidFill>
                <a:schemeClr val="tx1"/>
              </a:solidFill>
              <a:round/>
              <a:headEnd/>
              <a:tailEnd/>
            </a:ln>
          </p:spPr>
          <p:txBody>
            <a:bodyPr/>
            <a:lstStyle/>
            <a:p>
              <a:endParaRPr lang="en-US">
                <a:solidFill>
                  <a:prstClr val="black"/>
                </a:solidFill>
              </a:endParaRPr>
            </a:p>
          </p:txBody>
        </p:sp>
        <p:sp>
          <p:nvSpPr>
            <p:cNvPr id="14" name="Freeform 89">
              <a:extLst/>
            </p:cNvPr>
            <p:cNvSpPr>
              <a:spLocks/>
            </p:cNvSpPr>
            <p:nvPr/>
          </p:nvSpPr>
          <p:spPr bwMode="auto">
            <a:xfrm>
              <a:off x="4421" y="3285"/>
              <a:ext cx="91" cy="37"/>
            </a:xfrm>
            <a:custGeom>
              <a:avLst/>
              <a:gdLst>
                <a:gd name="T0" fmla="*/ 1 w 91"/>
                <a:gd name="T1" fmla="*/ 0 h 37"/>
                <a:gd name="T2" fmla="*/ 91 w 91"/>
                <a:gd name="T3" fmla="*/ 2 h 37"/>
                <a:gd name="T4" fmla="*/ 90 w 91"/>
                <a:gd name="T5" fmla="*/ 17 h 37"/>
                <a:gd name="T6" fmla="*/ 1 w 91"/>
                <a:gd name="T7" fmla="*/ 17 h 37"/>
                <a:gd name="T8" fmla="*/ 1 w 91"/>
                <a:gd name="T9" fmla="*/ 0 h 37"/>
              </a:gdLst>
              <a:ahLst/>
              <a:cxnLst>
                <a:cxn ang="0">
                  <a:pos x="T0" y="T1"/>
                </a:cxn>
                <a:cxn ang="0">
                  <a:pos x="T2" y="T3"/>
                </a:cxn>
                <a:cxn ang="0">
                  <a:pos x="T4" y="T5"/>
                </a:cxn>
                <a:cxn ang="0">
                  <a:pos x="T6" y="T7"/>
                </a:cxn>
                <a:cxn ang="0">
                  <a:pos x="T8" y="T9"/>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a:extLst/>
          </p:spPr>
          <p:txBody>
            <a:bodyPr/>
            <a:lstStyle/>
            <a:p>
              <a:pPr>
                <a:defRPr/>
              </a:pPr>
              <a:endParaRPr lang="en-US">
                <a:solidFill>
                  <a:prstClr val="black"/>
                </a:solidFill>
                <a:cs typeface="Arial" charset="0"/>
              </a:endParaRPr>
            </a:p>
          </p:txBody>
        </p:sp>
        <p:pic>
          <p:nvPicPr>
            <p:cNvPr id="38176" name="Picture 90" descr="Lua do clear"/>
            <p:cNvPicPr>
              <a:picLocks noChangeAspect="1" noChangeArrowheads="1" noCrop="1"/>
            </p:cNvPicPr>
            <p:nvPr/>
          </p:nvPicPr>
          <p:blipFill>
            <a:blip r:embed="rId4"/>
            <a:srcRect/>
            <a:stretch>
              <a:fillRect/>
            </a:stretch>
          </p:blipFill>
          <p:spPr bwMode="auto">
            <a:xfrm>
              <a:off x="4383" y="2913"/>
              <a:ext cx="174" cy="396"/>
            </a:xfrm>
            <a:prstGeom prst="rect">
              <a:avLst/>
            </a:prstGeom>
            <a:noFill/>
            <a:ln w="9525">
              <a:noFill/>
              <a:miter lim="800000"/>
              <a:headEnd/>
              <a:tailEnd/>
            </a:ln>
          </p:spPr>
        </p:pic>
      </p:grpSp>
      <p:sp>
        <p:nvSpPr>
          <p:cNvPr id="37896" name="AutoShape 91"/>
          <p:cNvSpPr>
            <a:spLocks noChangeArrowheads="1"/>
          </p:cNvSpPr>
          <p:nvPr/>
        </p:nvSpPr>
        <p:spPr bwMode="auto">
          <a:xfrm>
            <a:off x="2655888" y="4448175"/>
            <a:ext cx="600075" cy="381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0" y="10800"/>
                </a:moveTo>
                <a:cubicBezTo>
                  <a:pt x="1000" y="16212"/>
                  <a:pt x="5388" y="20600"/>
                  <a:pt x="10800" y="20600"/>
                </a:cubicBezTo>
                <a:cubicBezTo>
                  <a:pt x="16212" y="20600"/>
                  <a:pt x="20600" y="16212"/>
                  <a:pt x="20600" y="10800"/>
                </a:cubicBezTo>
                <a:cubicBezTo>
                  <a:pt x="20600" y="5388"/>
                  <a:pt x="16212" y="1000"/>
                  <a:pt x="10800" y="1000"/>
                </a:cubicBezTo>
                <a:cubicBezTo>
                  <a:pt x="5388" y="1000"/>
                  <a:pt x="1000" y="5388"/>
                  <a:pt x="1000" y="10800"/>
                </a:cubicBezTo>
                <a:close/>
              </a:path>
            </a:pathLst>
          </a:custGeom>
          <a:solidFill>
            <a:schemeClr val="accent1"/>
          </a:solidFill>
          <a:ln w="9525">
            <a:solidFill>
              <a:srgbClr val="4D4D4D"/>
            </a:solidFill>
            <a:round/>
            <a:headEnd/>
            <a:tailEnd/>
          </a:ln>
        </p:spPr>
        <p:txBody>
          <a:bodyPr wrap="none" anchor="ctr"/>
          <a:lstStyle/>
          <a:p>
            <a:endParaRPr lang="en-US">
              <a:solidFill>
                <a:prstClr val="black"/>
              </a:solidFill>
            </a:endParaRPr>
          </a:p>
        </p:txBody>
      </p:sp>
      <p:sp>
        <p:nvSpPr>
          <p:cNvPr id="37897" name="Oval 92"/>
          <p:cNvSpPr>
            <a:spLocks noChangeArrowheads="1"/>
          </p:cNvSpPr>
          <p:nvPr/>
        </p:nvSpPr>
        <p:spPr bwMode="auto">
          <a:xfrm>
            <a:off x="2457450" y="3838575"/>
            <a:ext cx="965200" cy="958850"/>
          </a:xfrm>
          <a:prstGeom prst="ellipse">
            <a:avLst/>
          </a:prstGeom>
          <a:gradFill rotWithShape="1">
            <a:gsLst>
              <a:gs pos="0">
                <a:schemeClr val="bg1"/>
              </a:gs>
              <a:gs pos="100000">
                <a:srgbClr val="99CCFF">
                  <a:alpha val="87999"/>
                </a:srgbClr>
              </a:gs>
            </a:gsLst>
            <a:path path="shape">
              <a:fillToRect l="50000" t="50000" r="50000" b="50000"/>
            </a:path>
          </a:gradFill>
          <a:ln w="9525">
            <a:solidFill>
              <a:srgbClr val="3399FF"/>
            </a:solidFill>
            <a:round/>
            <a:headEnd/>
            <a:tailEnd/>
          </a:ln>
        </p:spPr>
        <p:txBody>
          <a:bodyPr wrap="none" anchor="ctr"/>
          <a:lstStyle/>
          <a:p>
            <a:endParaRPr lang="en-US" altLang="en-US">
              <a:solidFill>
                <a:prstClr val="black"/>
              </a:solidFill>
            </a:endParaRPr>
          </a:p>
        </p:txBody>
      </p:sp>
      <p:sp>
        <p:nvSpPr>
          <p:cNvPr id="13405" name="AutoShape 93">
            <a:extLst/>
          </p:cNvPr>
          <p:cNvSpPr>
            <a:spLocks noChangeArrowheads="1"/>
          </p:cNvSpPr>
          <p:nvPr/>
        </p:nvSpPr>
        <p:spPr bwMode="auto">
          <a:xfrm>
            <a:off x="2786063" y="3459163"/>
            <a:ext cx="309562" cy="546100"/>
          </a:xfrm>
          <a:prstGeom prst="can">
            <a:avLst>
              <a:gd name="adj" fmla="val 81737"/>
            </a:avLst>
          </a:prstGeom>
          <a:gradFill rotWithShape="1">
            <a:gsLst>
              <a:gs pos="0">
                <a:srgbClr val="99CCFF"/>
              </a:gs>
              <a:gs pos="50000">
                <a:schemeClr val="bg1">
                  <a:alpha val="70000"/>
                </a:schemeClr>
              </a:gs>
              <a:gs pos="100000">
                <a:srgbClr val="99CCFF"/>
              </a:gs>
            </a:gsLst>
            <a:lin ang="0" scaled="1"/>
          </a:gradFill>
          <a:ln>
            <a:noFill/>
          </a:ln>
          <a:effectLst/>
          <a:ex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defRPr/>
            </a:pPr>
            <a:endParaRPr lang="en-US" altLang="en-US">
              <a:solidFill>
                <a:prstClr val="black"/>
              </a:solidFill>
            </a:endParaRPr>
          </a:p>
        </p:txBody>
      </p:sp>
      <p:sp>
        <p:nvSpPr>
          <p:cNvPr id="37901" name="Freeform 94"/>
          <p:cNvSpPr>
            <a:spLocks/>
          </p:cNvSpPr>
          <p:nvPr/>
        </p:nvSpPr>
        <p:spPr bwMode="auto">
          <a:xfrm flipH="1">
            <a:off x="3068638" y="3652838"/>
            <a:ext cx="61912" cy="300037"/>
          </a:xfrm>
          <a:custGeom>
            <a:avLst/>
            <a:gdLst>
              <a:gd name="T0" fmla="*/ 2147483646 w 39"/>
              <a:gd name="T1" fmla="*/ 0 h 117"/>
              <a:gd name="T2" fmla="*/ 2147483646 w 39"/>
              <a:gd name="T3" fmla="*/ 2147483646 h 117"/>
              <a:gd name="T4" fmla="*/ 0 w 39"/>
              <a:gd name="T5" fmla="*/ 2147483646 h 117"/>
              <a:gd name="T6" fmla="*/ 0 60000 65536"/>
              <a:gd name="T7" fmla="*/ 0 60000 65536"/>
              <a:gd name="T8" fmla="*/ 0 60000 65536"/>
              <a:gd name="T9" fmla="*/ 0 w 39"/>
              <a:gd name="T10" fmla="*/ 0 h 117"/>
              <a:gd name="T11" fmla="*/ 39 w 39"/>
              <a:gd name="T12" fmla="*/ 117 h 117"/>
            </a:gdLst>
            <a:ahLst/>
            <a:cxnLst>
              <a:cxn ang="T6">
                <a:pos x="T0" y="T1"/>
              </a:cxn>
              <a:cxn ang="T7">
                <a:pos x="T2" y="T3"/>
              </a:cxn>
              <a:cxn ang="T8">
                <a:pos x="T4" y="T5"/>
              </a:cxn>
            </a:cxnLst>
            <a:rect l="T9" t="T10" r="T11" b="T12"/>
            <a:pathLst>
              <a:path w="39" h="117">
                <a:moveTo>
                  <a:pt x="36" y="0"/>
                </a:moveTo>
                <a:cubicBezTo>
                  <a:pt x="36" y="48"/>
                  <a:pt x="39" y="68"/>
                  <a:pt x="33" y="87"/>
                </a:cubicBezTo>
                <a:cubicBezTo>
                  <a:pt x="27" y="106"/>
                  <a:pt x="21" y="117"/>
                  <a:pt x="0" y="117"/>
                </a:cubicBezTo>
              </a:path>
            </a:pathLst>
          </a:custGeom>
          <a:noFill/>
          <a:ln w="9525">
            <a:solidFill>
              <a:srgbClr val="3399FF"/>
            </a:solidFill>
            <a:round/>
            <a:headEnd/>
            <a:tailEnd/>
          </a:ln>
        </p:spPr>
        <p:txBody>
          <a:bodyPr/>
          <a:lstStyle/>
          <a:p>
            <a:endParaRPr lang="en-US">
              <a:solidFill>
                <a:prstClr val="black"/>
              </a:solidFill>
            </a:endParaRPr>
          </a:p>
        </p:txBody>
      </p:sp>
      <p:sp>
        <p:nvSpPr>
          <p:cNvPr id="37902" name="Freeform 95"/>
          <p:cNvSpPr>
            <a:spLocks/>
          </p:cNvSpPr>
          <p:nvPr/>
        </p:nvSpPr>
        <p:spPr bwMode="auto">
          <a:xfrm>
            <a:off x="2733675" y="3652838"/>
            <a:ext cx="60325" cy="296862"/>
          </a:xfrm>
          <a:custGeom>
            <a:avLst/>
            <a:gdLst>
              <a:gd name="T0" fmla="*/ 2147483646 w 39"/>
              <a:gd name="T1" fmla="*/ 0 h 117"/>
              <a:gd name="T2" fmla="*/ 2147483646 w 39"/>
              <a:gd name="T3" fmla="*/ 2147483646 h 117"/>
              <a:gd name="T4" fmla="*/ 0 w 39"/>
              <a:gd name="T5" fmla="*/ 2147483646 h 117"/>
              <a:gd name="T6" fmla="*/ 0 60000 65536"/>
              <a:gd name="T7" fmla="*/ 0 60000 65536"/>
              <a:gd name="T8" fmla="*/ 0 60000 65536"/>
              <a:gd name="T9" fmla="*/ 0 w 39"/>
              <a:gd name="T10" fmla="*/ 0 h 117"/>
              <a:gd name="T11" fmla="*/ 39 w 39"/>
              <a:gd name="T12" fmla="*/ 117 h 117"/>
            </a:gdLst>
            <a:ahLst/>
            <a:cxnLst>
              <a:cxn ang="T6">
                <a:pos x="T0" y="T1"/>
              </a:cxn>
              <a:cxn ang="T7">
                <a:pos x="T2" y="T3"/>
              </a:cxn>
              <a:cxn ang="T8">
                <a:pos x="T4" y="T5"/>
              </a:cxn>
            </a:cxnLst>
            <a:rect l="T9" t="T10" r="T11" b="T12"/>
            <a:pathLst>
              <a:path w="39" h="117">
                <a:moveTo>
                  <a:pt x="36" y="0"/>
                </a:moveTo>
                <a:cubicBezTo>
                  <a:pt x="36" y="48"/>
                  <a:pt x="39" y="68"/>
                  <a:pt x="33" y="87"/>
                </a:cubicBezTo>
                <a:cubicBezTo>
                  <a:pt x="27" y="106"/>
                  <a:pt x="21" y="117"/>
                  <a:pt x="0" y="117"/>
                </a:cubicBezTo>
              </a:path>
            </a:pathLst>
          </a:custGeom>
          <a:noFill/>
          <a:ln w="9525">
            <a:solidFill>
              <a:srgbClr val="3399FF"/>
            </a:solidFill>
            <a:round/>
            <a:headEnd/>
            <a:tailEnd/>
          </a:ln>
        </p:spPr>
        <p:txBody>
          <a:bodyPr/>
          <a:lstStyle/>
          <a:p>
            <a:endParaRPr lang="en-US">
              <a:solidFill>
                <a:prstClr val="black"/>
              </a:solidFill>
            </a:endParaRPr>
          </a:p>
        </p:txBody>
      </p:sp>
      <p:sp>
        <p:nvSpPr>
          <p:cNvPr id="13408" name="Arc 96">
            <a:extLst/>
          </p:cNvPr>
          <p:cNvSpPr>
            <a:spLocks/>
          </p:cNvSpPr>
          <p:nvPr/>
        </p:nvSpPr>
        <p:spPr bwMode="auto">
          <a:xfrm flipV="1">
            <a:off x="2759075" y="3524250"/>
            <a:ext cx="352425" cy="230188"/>
          </a:xfrm>
          <a:custGeom>
            <a:avLst/>
            <a:gdLst>
              <a:gd name="G0" fmla="+- 21600 0 0"/>
              <a:gd name="G1" fmla="+- 21600 0 0"/>
              <a:gd name="G2" fmla="+- 21600 0 0"/>
              <a:gd name="T0" fmla="*/ 19147 w 43200"/>
              <a:gd name="T1" fmla="*/ 43060 h 43200"/>
              <a:gd name="T2" fmla="*/ 21600 w 43200"/>
              <a:gd name="T3" fmla="*/ 43200 h 43200"/>
              <a:gd name="T4" fmla="*/ 21600 w 43200"/>
              <a:gd name="T5" fmla="*/ 21600 h 43200"/>
            </a:gdLst>
            <a:ahLst/>
            <a:cxnLst>
              <a:cxn ang="0">
                <a:pos x="T0" y="T1"/>
              </a:cxn>
              <a:cxn ang="0">
                <a:pos x="T2" y="T3"/>
              </a:cxn>
              <a:cxn ang="0">
                <a:pos x="T4" y="T5"/>
              </a:cxn>
            </a:cxnLst>
            <a:rect l="0" t="0" r="r" b="b"/>
            <a:pathLst>
              <a:path w="43200" h="43200" fill="none"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lnTo>
                  <a:pt x="21600" y="21600"/>
                </a:lnTo>
                <a:close/>
              </a:path>
            </a:pathLst>
          </a:custGeom>
          <a:gradFill rotWithShape="1">
            <a:gsLst>
              <a:gs pos="0">
                <a:srgbClr val="99CCFF"/>
              </a:gs>
              <a:gs pos="50000">
                <a:schemeClr val="bg1"/>
              </a:gs>
              <a:gs pos="100000">
                <a:srgbClr val="99CCFF"/>
              </a:gs>
            </a:gsLst>
            <a:lin ang="0" scaled="1"/>
          </a:gradFill>
          <a:ln w="9525">
            <a:solidFill>
              <a:srgbClr val="3399FF"/>
            </a:solidFill>
            <a:round/>
            <a:headEnd/>
            <a:tailEnd/>
          </a:ln>
          <a:effectLst/>
          <a:extLst/>
        </p:spPr>
        <p:txBody>
          <a:bodyPr wrap="none" anchor="ctr"/>
          <a:lstStyle/>
          <a:p>
            <a:pPr>
              <a:defRPr/>
            </a:pPr>
            <a:endParaRPr lang="en-US">
              <a:solidFill>
                <a:prstClr val="black"/>
              </a:solidFill>
              <a:cs typeface="Arial" charset="0"/>
            </a:endParaRPr>
          </a:p>
        </p:txBody>
      </p:sp>
      <p:sp>
        <p:nvSpPr>
          <p:cNvPr id="37904" name="Oval 97"/>
          <p:cNvSpPr>
            <a:spLocks noChangeArrowheads="1"/>
          </p:cNvSpPr>
          <p:nvPr/>
        </p:nvSpPr>
        <p:spPr bwMode="auto">
          <a:xfrm>
            <a:off x="2759075" y="3490913"/>
            <a:ext cx="352425" cy="230187"/>
          </a:xfrm>
          <a:prstGeom prst="ellipse">
            <a:avLst/>
          </a:prstGeom>
          <a:solidFill>
            <a:schemeClr val="bg1"/>
          </a:solidFill>
          <a:ln w="9525">
            <a:solidFill>
              <a:srgbClr val="3399FF"/>
            </a:solidFill>
            <a:round/>
            <a:headEnd/>
            <a:tailEnd/>
          </a:ln>
        </p:spPr>
        <p:txBody>
          <a:bodyPr wrap="none" anchor="ctr"/>
          <a:lstStyle/>
          <a:p>
            <a:endParaRPr lang="en-US" altLang="en-US">
              <a:solidFill>
                <a:prstClr val="black"/>
              </a:solidFill>
            </a:endParaRPr>
          </a:p>
        </p:txBody>
      </p:sp>
      <p:sp>
        <p:nvSpPr>
          <p:cNvPr id="37905" name="AutoShape 98"/>
          <p:cNvSpPr>
            <a:spLocks noChangeArrowheads="1"/>
          </p:cNvSpPr>
          <p:nvPr/>
        </p:nvSpPr>
        <p:spPr bwMode="auto">
          <a:xfrm>
            <a:off x="2982913" y="3633788"/>
            <a:ext cx="36512" cy="274637"/>
          </a:xfrm>
          <a:prstGeom prst="can">
            <a:avLst>
              <a:gd name="adj" fmla="val 55613"/>
            </a:avLst>
          </a:prstGeom>
          <a:solidFill>
            <a:srgbClr val="FFFFFF">
              <a:alpha val="59999"/>
            </a:srgbClr>
          </a:solidFill>
          <a:ln w="3175">
            <a:solidFill>
              <a:schemeClr val="bg2"/>
            </a:solidFill>
            <a:round/>
            <a:headEnd/>
            <a:tailEnd/>
          </a:ln>
        </p:spPr>
        <p:txBody>
          <a:bodyPr wrap="none" anchor="ctr"/>
          <a:lstStyle/>
          <a:p>
            <a:endParaRPr lang="en-US" altLang="en-US">
              <a:solidFill>
                <a:prstClr val="black"/>
              </a:solidFill>
            </a:endParaRPr>
          </a:p>
        </p:txBody>
      </p:sp>
      <p:sp>
        <p:nvSpPr>
          <p:cNvPr id="37906" name="Arc 99"/>
          <p:cNvSpPr>
            <a:spLocks/>
          </p:cNvSpPr>
          <p:nvPr/>
        </p:nvSpPr>
        <p:spPr bwMode="auto">
          <a:xfrm flipV="1">
            <a:off x="2790825" y="3509963"/>
            <a:ext cx="293688" cy="190500"/>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9146" y="43060"/>
                </a:lnTo>
                <a:close/>
              </a:path>
            </a:pathLst>
          </a:custGeom>
          <a:gradFill rotWithShape="1">
            <a:gsLst>
              <a:gs pos="0">
                <a:srgbClr val="762F00"/>
              </a:gs>
              <a:gs pos="50000">
                <a:srgbClr val="FF6600"/>
              </a:gs>
              <a:gs pos="100000">
                <a:srgbClr val="762F00"/>
              </a:gs>
            </a:gsLst>
            <a:lin ang="0" scaled="1"/>
          </a:gradFill>
          <a:ln w="3175">
            <a:solidFill>
              <a:srgbClr val="990033"/>
            </a:solidFill>
            <a:round/>
            <a:headEnd/>
            <a:tailEnd/>
          </a:ln>
        </p:spPr>
        <p:txBody>
          <a:bodyPr wrap="none" anchor="ctr"/>
          <a:lstStyle/>
          <a:p>
            <a:endParaRPr lang="en-US">
              <a:solidFill>
                <a:prstClr val="black"/>
              </a:solidFill>
            </a:endParaRPr>
          </a:p>
        </p:txBody>
      </p:sp>
      <p:sp>
        <p:nvSpPr>
          <p:cNvPr id="37907" name="Oval 100"/>
          <p:cNvSpPr>
            <a:spLocks noChangeArrowheads="1"/>
          </p:cNvSpPr>
          <p:nvPr/>
        </p:nvSpPr>
        <p:spPr bwMode="auto">
          <a:xfrm>
            <a:off x="2790825" y="3487738"/>
            <a:ext cx="293688" cy="190500"/>
          </a:xfrm>
          <a:prstGeom prst="ellipse">
            <a:avLst/>
          </a:prstGeom>
          <a:solidFill>
            <a:srgbClr val="FF6600"/>
          </a:solidFill>
          <a:ln w="3175">
            <a:solidFill>
              <a:srgbClr val="990033"/>
            </a:solidFill>
            <a:round/>
            <a:headEnd/>
            <a:tailEnd/>
          </a:ln>
        </p:spPr>
        <p:txBody>
          <a:bodyPr wrap="none" anchor="ctr"/>
          <a:lstStyle/>
          <a:p>
            <a:endParaRPr lang="en-US" altLang="en-US">
              <a:solidFill>
                <a:prstClr val="black"/>
              </a:solidFill>
            </a:endParaRPr>
          </a:p>
        </p:txBody>
      </p:sp>
      <p:sp>
        <p:nvSpPr>
          <p:cNvPr id="37908" name="Oval 101"/>
          <p:cNvSpPr>
            <a:spLocks noChangeArrowheads="1"/>
          </p:cNvSpPr>
          <p:nvPr/>
        </p:nvSpPr>
        <p:spPr bwMode="auto">
          <a:xfrm>
            <a:off x="2852738" y="3557588"/>
            <a:ext cx="55562" cy="36512"/>
          </a:xfrm>
          <a:prstGeom prst="ellipse">
            <a:avLst/>
          </a:prstGeom>
          <a:solidFill>
            <a:srgbClr val="4D4D4D"/>
          </a:solidFill>
          <a:ln w="3175">
            <a:solidFill>
              <a:schemeClr val="tx1"/>
            </a:solidFill>
            <a:round/>
            <a:headEnd/>
            <a:tailEnd/>
          </a:ln>
        </p:spPr>
        <p:txBody>
          <a:bodyPr wrap="none" anchor="ctr"/>
          <a:lstStyle/>
          <a:p>
            <a:endParaRPr lang="en-US" altLang="en-US">
              <a:solidFill>
                <a:prstClr val="black"/>
              </a:solidFill>
            </a:endParaRPr>
          </a:p>
        </p:txBody>
      </p:sp>
      <p:sp>
        <p:nvSpPr>
          <p:cNvPr id="37909" name="Oval 102"/>
          <p:cNvSpPr>
            <a:spLocks noChangeArrowheads="1"/>
          </p:cNvSpPr>
          <p:nvPr/>
        </p:nvSpPr>
        <p:spPr bwMode="auto">
          <a:xfrm>
            <a:off x="2452688" y="4010025"/>
            <a:ext cx="968375" cy="630238"/>
          </a:xfrm>
          <a:prstGeom prst="ellipse">
            <a:avLst/>
          </a:prstGeom>
          <a:solidFill>
            <a:srgbClr val="FFFFFF">
              <a:alpha val="30196"/>
            </a:srgbClr>
          </a:solidFill>
          <a:ln w="3175">
            <a:solidFill>
              <a:srgbClr val="6699FF"/>
            </a:solidFill>
            <a:round/>
            <a:headEnd/>
            <a:tailEnd/>
          </a:ln>
        </p:spPr>
        <p:txBody>
          <a:bodyPr wrap="none" anchor="ctr"/>
          <a:lstStyle/>
          <a:p>
            <a:pPr algn="ctr"/>
            <a:endParaRPr lang="en-US" altLang="en-US">
              <a:solidFill>
                <a:prstClr val="black"/>
              </a:solidFill>
            </a:endParaRPr>
          </a:p>
        </p:txBody>
      </p:sp>
      <p:grpSp>
        <p:nvGrpSpPr>
          <p:cNvPr id="15" name="Group 103"/>
          <p:cNvGrpSpPr>
            <a:grpSpLocks/>
          </p:cNvGrpSpPr>
          <p:nvPr/>
        </p:nvGrpSpPr>
        <p:grpSpPr bwMode="auto">
          <a:xfrm rot="4952512">
            <a:off x="4418012" y="5821363"/>
            <a:ext cx="1190625" cy="882650"/>
            <a:chOff x="3765" y="1482"/>
            <a:chExt cx="750" cy="556"/>
          </a:xfrm>
        </p:grpSpPr>
        <p:sp>
          <p:nvSpPr>
            <p:cNvPr id="38146" name="Freeform 104"/>
            <p:cNvSpPr>
              <a:spLocks/>
            </p:cNvSpPr>
            <p:nvPr/>
          </p:nvSpPr>
          <p:spPr bwMode="auto">
            <a:xfrm rot="-5668726">
              <a:off x="3813" y="1607"/>
              <a:ext cx="200" cy="232"/>
            </a:xfrm>
            <a:custGeom>
              <a:avLst/>
              <a:gdLst>
                <a:gd name="T0" fmla="*/ 1 w 268"/>
                <a:gd name="T1" fmla="*/ 1 h 334"/>
                <a:gd name="T2" fmla="*/ 0 w 268"/>
                <a:gd name="T3" fmla="*/ 0 h 334"/>
                <a:gd name="T4" fmla="*/ 1 w 268"/>
                <a:gd name="T5" fmla="*/ 1 h 334"/>
                <a:gd name="T6" fmla="*/ 1 w 268"/>
                <a:gd name="T7" fmla="*/ 1 h 334"/>
                <a:gd name="T8" fmla="*/ 1 w 268"/>
                <a:gd name="T9" fmla="*/ 1 h 334"/>
                <a:gd name="T10" fmla="*/ 1 w 268"/>
                <a:gd name="T11" fmla="*/ 1 h 334"/>
                <a:gd name="T12" fmla="*/ 1 w 268"/>
                <a:gd name="T13" fmla="*/ 1 h 334"/>
                <a:gd name="T14" fmla="*/ 1 w 268"/>
                <a:gd name="T15" fmla="*/ 1 h 334"/>
                <a:gd name="T16" fmla="*/ 1 w 268"/>
                <a:gd name="T17" fmla="*/ 1 h 334"/>
                <a:gd name="T18" fmla="*/ 1 w 268"/>
                <a:gd name="T19" fmla="*/ 1 h 334"/>
                <a:gd name="T20" fmla="*/ 1 w 268"/>
                <a:gd name="T21" fmla="*/ 1 h 334"/>
                <a:gd name="T22" fmla="*/ 1 w 268"/>
                <a:gd name="T23" fmla="*/ 1 h 334"/>
                <a:gd name="T24" fmla="*/ 1 w 268"/>
                <a:gd name="T25" fmla="*/ 1 h 334"/>
                <a:gd name="T26" fmla="*/ 1 w 268"/>
                <a:gd name="T27" fmla="*/ 1 h 334"/>
                <a:gd name="T28" fmla="*/ 1 w 268"/>
                <a:gd name="T29" fmla="*/ 1 h 334"/>
                <a:gd name="T30" fmla="*/ 1 w 268"/>
                <a:gd name="T31" fmla="*/ 1 h 334"/>
                <a:gd name="T32" fmla="*/ 1 w 268"/>
                <a:gd name="T33" fmla="*/ 1 h 334"/>
                <a:gd name="T34" fmla="*/ 1 w 268"/>
                <a:gd name="T35" fmla="*/ 1 h 334"/>
                <a:gd name="T36" fmla="*/ 1 w 268"/>
                <a:gd name="T37" fmla="*/ 1 h 334"/>
                <a:gd name="T38" fmla="*/ 1 w 268"/>
                <a:gd name="T39" fmla="*/ 1 h 3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334"/>
                <a:gd name="T62" fmla="*/ 268 w 268"/>
                <a:gd name="T63" fmla="*/ 334 h 3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334">
                  <a:moveTo>
                    <a:pt x="136" y="206"/>
                  </a:moveTo>
                  <a:lnTo>
                    <a:pt x="0" y="0"/>
                  </a:lnTo>
                  <a:lnTo>
                    <a:pt x="24" y="5"/>
                  </a:lnTo>
                  <a:lnTo>
                    <a:pt x="48" y="11"/>
                  </a:lnTo>
                  <a:lnTo>
                    <a:pt x="68" y="26"/>
                  </a:lnTo>
                  <a:lnTo>
                    <a:pt x="78" y="36"/>
                  </a:lnTo>
                  <a:lnTo>
                    <a:pt x="116" y="58"/>
                  </a:lnTo>
                  <a:lnTo>
                    <a:pt x="144" y="78"/>
                  </a:lnTo>
                  <a:lnTo>
                    <a:pt x="166" y="96"/>
                  </a:lnTo>
                  <a:lnTo>
                    <a:pt x="188" y="110"/>
                  </a:lnTo>
                  <a:lnTo>
                    <a:pt x="196" y="136"/>
                  </a:lnTo>
                  <a:lnTo>
                    <a:pt x="204" y="160"/>
                  </a:lnTo>
                  <a:lnTo>
                    <a:pt x="216" y="186"/>
                  </a:lnTo>
                  <a:lnTo>
                    <a:pt x="230" y="220"/>
                  </a:lnTo>
                  <a:lnTo>
                    <a:pt x="246" y="244"/>
                  </a:lnTo>
                  <a:lnTo>
                    <a:pt x="256" y="270"/>
                  </a:lnTo>
                  <a:lnTo>
                    <a:pt x="268" y="334"/>
                  </a:lnTo>
                  <a:lnTo>
                    <a:pt x="238" y="330"/>
                  </a:lnTo>
                  <a:lnTo>
                    <a:pt x="204" y="322"/>
                  </a:lnTo>
                  <a:lnTo>
                    <a:pt x="136" y="206"/>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8147" name="Freeform 105"/>
            <p:cNvSpPr>
              <a:spLocks/>
            </p:cNvSpPr>
            <p:nvPr/>
          </p:nvSpPr>
          <p:spPr bwMode="auto">
            <a:xfrm rot="-5668726">
              <a:off x="3848" y="1471"/>
              <a:ext cx="484" cy="650"/>
            </a:xfrm>
            <a:custGeom>
              <a:avLst/>
              <a:gdLst>
                <a:gd name="T0" fmla="*/ 1 w 651"/>
                <a:gd name="T1" fmla="*/ 1 h 934"/>
                <a:gd name="T2" fmla="*/ 1 w 651"/>
                <a:gd name="T3" fmla="*/ 1 h 934"/>
                <a:gd name="T4" fmla="*/ 1 w 651"/>
                <a:gd name="T5" fmla="*/ 1 h 934"/>
                <a:gd name="T6" fmla="*/ 1 w 651"/>
                <a:gd name="T7" fmla="*/ 1 h 934"/>
                <a:gd name="T8" fmla="*/ 1 w 651"/>
                <a:gd name="T9" fmla="*/ 1 h 934"/>
                <a:gd name="T10" fmla="*/ 1 w 651"/>
                <a:gd name="T11" fmla="*/ 1 h 934"/>
                <a:gd name="T12" fmla="*/ 1 w 651"/>
                <a:gd name="T13" fmla="*/ 1 h 934"/>
                <a:gd name="T14" fmla="*/ 1 w 651"/>
                <a:gd name="T15" fmla="*/ 1 h 934"/>
                <a:gd name="T16" fmla="*/ 1 w 651"/>
                <a:gd name="T17" fmla="*/ 1 h 934"/>
                <a:gd name="T18" fmla="*/ 1 w 651"/>
                <a:gd name="T19" fmla="*/ 1 h 934"/>
                <a:gd name="T20" fmla="*/ 1 w 651"/>
                <a:gd name="T21" fmla="*/ 1 h 934"/>
                <a:gd name="T22" fmla="*/ 1 w 651"/>
                <a:gd name="T23" fmla="*/ 1 h 934"/>
                <a:gd name="T24" fmla="*/ 1 w 651"/>
                <a:gd name="T25" fmla="*/ 1 h 934"/>
                <a:gd name="T26" fmla="*/ 1 w 651"/>
                <a:gd name="T27" fmla="*/ 1 h 934"/>
                <a:gd name="T28" fmla="*/ 1 w 651"/>
                <a:gd name="T29" fmla="*/ 1 h 934"/>
                <a:gd name="T30" fmla="*/ 1 w 651"/>
                <a:gd name="T31" fmla="*/ 1 h 934"/>
                <a:gd name="T32" fmla="*/ 1 w 651"/>
                <a:gd name="T33" fmla="*/ 1 h 934"/>
                <a:gd name="T34" fmla="*/ 2 w 651"/>
                <a:gd name="T35" fmla="*/ 1 h 934"/>
                <a:gd name="T36" fmla="*/ 2 w 651"/>
                <a:gd name="T37" fmla="*/ 1 h 934"/>
                <a:gd name="T38" fmla="*/ 2 w 651"/>
                <a:gd name="T39" fmla="*/ 1 h 934"/>
                <a:gd name="T40" fmla="*/ 3 w 651"/>
                <a:gd name="T41" fmla="*/ 1 h 934"/>
                <a:gd name="T42" fmla="*/ 3 w 651"/>
                <a:gd name="T43" fmla="*/ 1 h 934"/>
                <a:gd name="T44" fmla="*/ 3 w 651"/>
                <a:gd name="T45" fmla="*/ 1 h 934"/>
                <a:gd name="T46" fmla="*/ 3 w 651"/>
                <a:gd name="T47" fmla="*/ 1 h 934"/>
                <a:gd name="T48" fmla="*/ 3 w 651"/>
                <a:gd name="T49" fmla="*/ 1 h 934"/>
                <a:gd name="T50" fmla="*/ 3 w 651"/>
                <a:gd name="T51" fmla="*/ 1 h 934"/>
                <a:gd name="T52" fmla="*/ 3 w 651"/>
                <a:gd name="T53" fmla="*/ 1 h 934"/>
                <a:gd name="T54" fmla="*/ 3 w 651"/>
                <a:gd name="T55" fmla="*/ 1 h 934"/>
                <a:gd name="T56" fmla="*/ 3 w 651"/>
                <a:gd name="T57" fmla="*/ 1 h 934"/>
                <a:gd name="T58" fmla="*/ 3 w 651"/>
                <a:gd name="T59" fmla="*/ 1 h 934"/>
                <a:gd name="T60" fmla="*/ 3 w 651"/>
                <a:gd name="T61" fmla="*/ 1 h 934"/>
                <a:gd name="T62" fmla="*/ 3 w 651"/>
                <a:gd name="T63" fmla="*/ 1 h 934"/>
                <a:gd name="T64" fmla="*/ 2 w 651"/>
                <a:gd name="T65" fmla="*/ 1 h 934"/>
                <a:gd name="T66" fmla="*/ 2 w 651"/>
                <a:gd name="T67" fmla="*/ 1 h 934"/>
                <a:gd name="T68" fmla="*/ 2 w 651"/>
                <a:gd name="T69" fmla="*/ 1 h 934"/>
                <a:gd name="T70" fmla="*/ 1 w 651"/>
                <a:gd name="T71" fmla="*/ 1 h 934"/>
                <a:gd name="T72" fmla="*/ 1 w 651"/>
                <a:gd name="T73" fmla="*/ 1 h 934"/>
                <a:gd name="T74" fmla="*/ 1 w 651"/>
                <a:gd name="T75" fmla="*/ 1 h 934"/>
                <a:gd name="T76" fmla="*/ 1 w 651"/>
                <a:gd name="T77" fmla="*/ 1 h 934"/>
                <a:gd name="T78" fmla="*/ 1 w 651"/>
                <a:gd name="T79" fmla="*/ 1 h 934"/>
                <a:gd name="T80" fmla="*/ 1 w 651"/>
                <a:gd name="T81" fmla="*/ 1 h 934"/>
                <a:gd name="T82" fmla="*/ 1 w 651"/>
                <a:gd name="T83" fmla="*/ 1 h 934"/>
                <a:gd name="T84" fmla="*/ 1 w 651"/>
                <a:gd name="T85" fmla="*/ 1 h 934"/>
                <a:gd name="T86" fmla="*/ 1 w 651"/>
                <a:gd name="T87" fmla="*/ 1 h 934"/>
                <a:gd name="T88" fmla="*/ 1 w 651"/>
                <a:gd name="T89" fmla="*/ 1 h 934"/>
                <a:gd name="T90" fmla="*/ 1 w 651"/>
                <a:gd name="T91" fmla="*/ 1 h 934"/>
                <a:gd name="T92" fmla="*/ 1 w 651"/>
                <a:gd name="T93" fmla="*/ 1 h 934"/>
                <a:gd name="T94" fmla="*/ 1 w 651"/>
                <a:gd name="T95" fmla="*/ 1 h 934"/>
                <a:gd name="T96" fmla="*/ 1 w 651"/>
                <a:gd name="T97" fmla="*/ 1 h 934"/>
                <a:gd name="T98" fmla="*/ 1 w 651"/>
                <a:gd name="T99" fmla="*/ 1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8148" name="Freeform 106"/>
            <p:cNvSpPr>
              <a:spLocks/>
            </p:cNvSpPr>
            <p:nvPr/>
          </p:nvSpPr>
          <p:spPr bwMode="auto">
            <a:xfrm rot="-5668726">
              <a:off x="4047" y="1600"/>
              <a:ext cx="5" cy="79"/>
            </a:xfrm>
            <a:custGeom>
              <a:avLst/>
              <a:gdLst>
                <a:gd name="T0" fmla="*/ 0 w 20"/>
                <a:gd name="T1" fmla="*/ 0 h 336"/>
                <a:gd name="T2" fmla="*/ 0 w 20"/>
                <a:gd name="T3" fmla="*/ 0 h 336"/>
                <a:gd name="T4" fmla="*/ 0 w 20"/>
                <a:gd name="T5" fmla="*/ 0 h 336"/>
                <a:gd name="T6" fmla="*/ 0 w 20"/>
                <a:gd name="T7" fmla="*/ 0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p:spPr>
          <p:txBody>
            <a:bodyPr/>
            <a:lstStyle/>
            <a:p>
              <a:endParaRPr lang="en-US">
                <a:solidFill>
                  <a:prstClr val="black"/>
                </a:solidFill>
              </a:endParaRPr>
            </a:p>
          </p:txBody>
        </p:sp>
        <p:sp>
          <p:nvSpPr>
            <p:cNvPr id="38149" name="Freeform 107"/>
            <p:cNvSpPr>
              <a:spLocks/>
            </p:cNvSpPr>
            <p:nvPr/>
          </p:nvSpPr>
          <p:spPr bwMode="auto">
            <a:xfrm rot="-5668726">
              <a:off x="4081" y="1994"/>
              <a:ext cx="18" cy="39"/>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p:spPr>
          <p:txBody>
            <a:bodyPr/>
            <a:lstStyle/>
            <a:p>
              <a:endParaRPr lang="en-US">
                <a:solidFill>
                  <a:prstClr val="black"/>
                </a:solidFill>
              </a:endParaRPr>
            </a:p>
          </p:txBody>
        </p:sp>
        <p:sp>
          <p:nvSpPr>
            <p:cNvPr id="38150" name="Freeform 108"/>
            <p:cNvSpPr>
              <a:spLocks/>
            </p:cNvSpPr>
            <p:nvPr/>
          </p:nvSpPr>
          <p:spPr bwMode="auto">
            <a:xfrm rot="-2506963">
              <a:off x="3899" y="1791"/>
              <a:ext cx="11" cy="2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p:spPr>
          <p:txBody>
            <a:bodyPr/>
            <a:lstStyle/>
            <a:p>
              <a:endParaRPr lang="en-US">
                <a:solidFill>
                  <a:prstClr val="black"/>
                </a:solidFill>
              </a:endParaRPr>
            </a:p>
          </p:txBody>
        </p:sp>
        <p:grpSp>
          <p:nvGrpSpPr>
            <p:cNvPr id="20" name="Group 109"/>
            <p:cNvGrpSpPr>
              <a:grpSpLocks/>
            </p:cNvGrpSpPr>
            <p:nvPr/>
          </p:nvGrpSpPr>
          <p:grpSpPr bwMode="auto">
            <a:xfrm rot="8522798">
              <a:off x="4299" y="1482"/>
              <a:ext cx="216" cy="258"/>
              <a:chOff x="2457" y="2549"/>
              <a:chExt cx="557" cy="547"/>
            </a:xfrm>
          </p:grpSpPr>
          <p:sp>
            <p:nvSpPr>
              <p:cNvPr id="38154" name="Freeform 110"/>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solidFill>
                    <a:prstClr val="black"/>
                  </a:solidFill>
                </a:endParaRPr>
              </a:p>
            </p:txBody>
          </p:sp>
          <p:sp>
            <p:nvSpPr>
              <p:cNvPr id="38155" name="Oval 111"/>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ltLang="en-US">
                  <a:solidFill>
                    <a:prstClr val="black"/>
                  </a:solidFill>
                </a:endParaRPr>
              </a:p>
            </p:txBody>
          </p:sp>
        </p:grpSp>
        <p:sp>
          <p:nvSpPr>
            <p:cNvPr id="38152" name="Freeform 112"/>
            <p:cNvSpPr>
              <a:spLocks/>
            </p:cNvSpPr>
            <p:nvPr/>
          </p:nvSpPr>
          <p:spPr bwMode="auto">
            <a:xfrm rot="-5668726">
              <a:off x="3851" y="1632"/>
              <a:ext cx="101" cy="153"/>
            </a:xfrm>
            <a:custGeom>
              <a:avLst/>
              <a:gdLst>
                <a:gd name="T0" fmla="*/ 0 w 136"/>
                <a:gd name="T1" fmla="*/ 0 h 220"/>
                <a:gd name="T2" fmla="*/ 1 w 136"/>
                <a:gd name="T3" fmla="*/ 1 h 220"/>
                <a:gd name="T4" fmla="*/ 1 w 136"/>
                <a:gd name="T5" fmla="*/ 1 h 220"/>
                <a:gd name="T6" fmla="*/ 1 w 136"/>
                <a:gd name="T7" fmla="*/ 1 h 220"/>
                <a:gd name="T8" fmla="*/ 1 w 136"/>
                <a:gd name="T9" fmla="*/ 1 h 220"/>
                <a:gd name="T10" fmla="*/ 0 60000 65536"/>
                <a:gd name="T11" fmla="*/ 0 60000 65536"/>
                <a:gd name="T12" fmla="*/ 0 60000 65536"/>
                <a:gd name="T13" fmla="*/ 0 60000 65536"/>
                <a:gd name="T14" fmla="*/ 0 60000 65536"/>
                <a:gd name="T15" fmla="*/ 0 w 136"/>
                <a:gd name="T16" fmla="*/ 0 h 220"/>
                <a:gd name="T17" fmla="*/ 136 w 136"/>
                <a:gd name="T18" fmla="*/ 220 h 220"/>
              </a:gdLst>
              <a:ahLst/>
              <a:cxnLst>
                <a:cxn ang="T10">
                  <a:pos x="T0" y="T1"/>
                </a:cxn>
                <a:cxn ang="T11">
                  <a:pos x="T2" y="T3"/>
                </a:cxn>
                <a:cxn ang="T12">
                  <a:pos x="T4" y="T5"/>
                </a:cxn>
                <a:cxn ang="T13">
                  <a:pos x="T6" y="T7"/>
                </a:cxn>
                <a:cxn ang="T14">
                  <a:pos x="T8" y="T9"/>
                </a:cxn>
              </a:cxnLst>
              <a:rect l="T15" t="T16" r="T17" b="T18"/>
              <a:pathLst>
                <a:path w="136" h="220">
                  <a:moveTo>
                    <a:pt x="0" y="0"/>
                  </a:moveTo>
                  <a:cubicBezTo>
                    <a:pt x="11" y="11"/>
                    <a:pt x="48" y="43"/>
                    <a:pt x="64" y="68"/>
                  </a:cubicBezTo>
                  <a:cubicBezTo>
                    <a:pt x="80" y="93"/>
                    <a:pt x="88" y="131"/>
                    <a:pt x="96" y="150"/>
                  </a:cubicBezTo>
                  <a:cubicBezTo>
                    <a:pt x="104" y="169"/>
                    <a:pt x="105" y="168"/>
                    <a:pt x="112" y="180"/>
                  </a:cubicBezTo>
                  <a:cubicBezTo>
                    <a:pt x="119" y="192"/>
                    <a:pt x="131" y="212"/>
                    <a:pt x="136" y="220"/>
                  </a:cubicBezTo>
                </a:path>
              </a:pathLst>
            </a:custGeom>
            <a:noFill/>
            <a:ln w="9525">
              <a:solidFill>
                <a:schemeClr val="tx1"/>
              </a:solidFill>
              <a:round/>
              <a:headEnd/>
              <a:tailEnd/>
            </a:ln>
          </p:spPr>
          <p:txBody>
            <a:bodyPr/>
            <a:lstStyle/>
            <a:p>
              <a:endParaRPr lang="en-US">
                <a:solidFill>
                  <a:prstClr val="black"/>
                </a:solidFill>
              </a:endParaRPr>
            </a:p>
          </p:txBody>
        </p:sp>
        <p:sp>
          <p:nvSpPr>
            <p:cNvPr id="38153" name="Freeform 113"/>
            <p:cNvSpPr>
              <a:spLocks/>
            </p:cNvSpPr>
            <p:nvPr/>
          </p:nvSpPr>
          <p:spPr bwMode="auto">
            <a:xfrm rot="-5668726">
              <a:off x="3770" y="1854"/>
              <a:ext cx="40" cy="24"/>
            </a:xfrm>
            <a:custGeom>
              <a:avLst/>
              <a:gdLst>
                <a:gd name="T0" fmla="*/ 0 w 54"/>
                <a:gd name="T1" fmla="*/ 0 h 34"/>
                <a:gd name="T2" fmla="*/ 1 w 54"/>
                <a:gd name="T3" fmla="*/ 1 h 34"/>
                <a:gd name="T4" fmla="*/ 1 w 54"/>
                <a:gd name="T5" fmla="*/ 1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9525">
              <a:solidFill>
                <a:schemeClr val="tx1"/>
              </a:solidFill>
              <a:round/>
              <a:headEnd/>
              <a:tailEnd/>
            </a:ln>
          </p:spPr>
          <p:txBody>
            <a:bodyPr/>
            <a:lstStyle/>
            <a:p>
              <a:endParaRPr lang="en-US">
                <a:solidFill>
                  <a:prstClr val="black"/>
                </a:solidFill>
              </a:endParaRPr>
            </a:p>
          </p:txBody>
        </p:sp>
      </p:grpSp>
      <p:sp>
        <p:nvSpPr>
          <p:cNvPr id="37911" name="Freeform 114"/>
          <p:cNvSpPr>
            <a:spLocks/>
          </p:cNvSpPr>
          <p:nvPr/>
        </p:nvSpPr>
        <p:spPr bwMode="auto">
          <a:xfrm>
            <a:off x="4210050" y="3708400"/>
            <a:ext cx="457200" cy="981075"/>
          </a:xfrm>
          <a:custGeom>
            <a:avLst/>
            <a:gdLst>
              <a:gd name="T0" fmla="*/ 0 w 288"/>
              <a:gd name="T1" fmla="*/ 2147483646 h 576"/>
              <a:gd name="T2" fmla="*/ 0 w 288"/>
              <a:gd name="T3" fmla="*/ 2147483646 h 576"/>
              <a:gd name="T4" fmla="*/ 2147483646 w 288"/>
              <a:gd name="T5" fmla="*/ 0 h 576"/>
              <a:gd name="T6" fmla="*/ 2147483646 w 288"/>
              <a:gd name="T7" fmla="*/ 2147483646 h 576"/>
              <a:gd name="T8" fmla="*/ 0 60000 65536"/>
              <a:gd name="T9" fmla="*/ 0 60000 65536"/>
              <a:gd name="T10" fmla="*/ 0 60000 65536"/>
              <a:gd name="T11" fmla="*/ 0 60000 65536"/>
              <a:gd name="T12" fmla="*/ 0 w 288"/>
              <a:gd name="T13" fmla="*/ 0 h 576"/>
              <a:gd name="T14" fmla="*/ 288 w 288"/>
              <a:gd name="T15" fmla="*/ 576 h 576"/>
            </a:gdLst>
            <a:ahLst/>
            <a:cxnLst>
              <a:cxn ang="T8">
                <a:pos x="T0" y="T1"/>
              </a:cxn>
              <a:cxn ang="T9">
                <a:pos x="T2" y="T3"/>
              </a:cxn>
              <a:cxn ang="T10">
                <a:pos x="T4" y="T5"/>
              </a:cxn>
              <a:cxn ang="T11">
                <a:pos x="T6" y="T7"/>
              </a:cxn>
            </a:cxnLst>
            <a:rect l="T12" t="T13" r="T14" b="T15"/>
            <a:pathLst>
              <a:path w="288" h="576">
                <a:moveTo>
                  <a:pt x="0" y="576"/>
                </a:moveTo>
                <a:lnTo>
                  <a:pt x="0" y="108"/>
                </a:lnTo>
                <a:lnTo>
                  <a:pt x="288" y="0"/>
                </a:lnTo>
                <a:lnTo>
                  <a:pt x="288" y="420"/>
                </a:lnTo>
              </a:path>
            </a:pathLst>
          </a:custGeom>
          <a:noFill/>
          <a:ln w="28575">
            <a:solidFill>
              <a:schemeClr val="tx1"/>
            </a:solidFill>
            <a:round/>
            <a:headEnd/>
            <a:tailEnd/>
          </a:ln>
        </p:spPr>
        <p:txBody>
          <a:bodyPr/>
          <a:lstStyle/>
          <a:p>
            <a:endParaRPr lang="en-US">
              <a:solidFill>
                <a:prstClr val="black"/>
              </a:solidFill>
            </a:endParaRPr>
          </a:p>
        </p:txBody>
      </p:sp>
      <p:sp>
        <p:nvSpPr>
          <p:cNvPr id="37912" name="Oval 115"/>
          <p:cNvSpPr>
            <a:spLocks noChangeArrowheads="1"/>
          </p:cNvSpPr>
          <p:nvPr/>
        </p:nvSpPr>
        <p:spPr bwMode="auto">
          <a:xfrm>
            <a:off x="4519613" y="4467225"/>
            <a:ext cx="55562" cy="36513"/>
          </a:xfrm>
          <a:prstGeom prst="ellipse">
            <a:avLst/>
          </a:prstGeom>
          <a:solidFill>
            <a:schemeClr val="bg2"/>
          </a:solidFill>
          <a:ln w="9525">
            <a:solidFill>
              <a:schemeClr val="tx1"/>
            </a:solidFill>
            <a:round/>
            <a:headEnd/>
            <a:tailEnd/>
          </a:ln>
        </p:spPr>
        <p:txBody>
          <a:bodyPr wrap="none" anchor="ctr"/>
          <a:lstStyle/>
          <a:p>
            <a:endParaRPr lang="en-US" altLang="en-US">
              <a:solidFill>
                <a:prstClr val="black"/>
              </a:solidFill>
            </a:endParaRPr>
          </a:p>
        </p:txBody>
      </p:sp>
      <p:sp>
        <p:nvSpPr>
          <p:cNvPr id="37913" name="Oval 116"/>
          <p:cNvSpPr>
            <a:spLocks noChangeArrowheads="1"/>
          </p:cNvSpPr>
          <p:nvPr/>
        </p:nvSpPr>
        <p:spPr bwMode="auto">
          <a:xfrm>
            <a:off x="4324350" y="4562475"/>
            <a:ext cx="55563" cy="36513"/>
          </a:xfrm>
          <a:prstGeom prst="ellipse">
            <a:avLst/>
          </a:prstGeom>
          <a:solidFill>
            <a:schemeClr val="bg2"/>
          </a:solidFill>
          <a:ln w="9525">
            <a:solidFill>
              <a:schemeClr val="tx1"/>
            </a:solidFill>
            <a:round/>
            <a:headEnd/>
            <a:tailEnd/>
          </a:ln>
        </p:spPr>
        <p:txBody>
          <a:bodyPr wrap="none" anchor="ctr"/>
          <a:lstStyle/>
          <a:p>
            <a:endParaRPr lang="en-US" altLang="en-US">
              <a:solidFill>
                <a:prstClr val="black"/>
              </a:solidFill>
            </a:endParaRPr>
          </a:p>
        </p:txBody>
      </p:sp>
      <p:pic>
        <p:nvPicPr>
          <p:cNvPr id="13429" name="Picture 117" descr="khoi den"/>
          <p:cNvPicPr>
            <a:picLocks noChangeAspect="1" noChangeArrowheads="1" noCrop="1"/>
          </p:cNvPicPr>
          <p:nvPr/>
        </p:nvPicPr>
        <p:blipFill>
          <a:blip r:embed="rId5">
            <a:lum bright="30000"/>
          </a:blip>
          <a:srcRect/>
          <a:stretch>
            <a:fillRect/>
          </a:stretch>
        </p:blipFill>
        <p:spPr bwMode="auto">
          <a:xfrm rot="3811978">
            <a:off x="3465512" y="2754313"/>
            <a:ext cx="212725" cy="685800"/>
          </a:xfrm>
          <a:prstGeom prst="rect">
            <a:avLst/>
          </a:prstGeom>
          <a:noFill/>
          <a:ln w="9525">
            <a:noFill/>
            <a:miter lim="800000"/>
            <a:headEnd/>
            <a:tailEnd/>
          </a:ln>
        </p:spPr>
      </p:pic>
      <p:grpSp>
        <p:nvGrpSpPr>
          <p:cNvPr id="21" name="Group 118"/>
          <p:cNvGrpSpPr>
            <a:grpSpLocks/>
          </p:cNvGrpSpPr>
          <p:nvPr/>
        </p:nvGrpSpPr>
        <p:grpSpPr bwMode="auto">
          <a:xfrm>
            <a:off x="2973388" y="3278188"/>
            <a:ext cx="279400" cy="314325"/>
            <a:chOff x="3226" y="2032"/>
            <a:chExt cx="176" cy="198"/>
          </a:xfrm>
        </p:grpSpPr>
        <p:sp>
          <p:nvSpPr>
            <p:cNvPr id="38141" name="AutoShape 119"/>
            <p:cNvSpPr>
              <a:spLocks noChangeArrowheads="1"/>
            </p:cNvSpPr>
            <p:nvPr/>
          </p:nvSpPr>
          <p:spPr bwMode="auto">
            <a:xfrm>
              <a:off x="3228" y="2091"/>
              <a:ext cx="28" cy="139"/>
            </a:xfrm>
            <a:prstGeom prst="can">
              <a:avLst>
                <a:gd name="adj" fmla="val 36704"/>
              </a:avLst>
            </a:prstGeom>
            <a:gradFill rotWithShape="1">
              <a:gsLst>
                <a:gs pos="0">
                  <a:srgbClr val="767676"/>
                </a:gs>
                <a:gs pos="50000">
                  <a:srgbClr val="FFFFFF"/>
                </a:gs>
                <a:gs pos="100000">
                  <a:srgbClr val="767676"/>
                </a:gs>
              </a:gsLst>
              <a:lin ang="0" scaled="1"/>
            </a:gradFill>
            <a:ln w="3175">
              <a:solidFill>
                <a:schemeClr val="bg2"/>
              </a:solidFill>
              <a:round/>
              <a:headEnd/>
              <a:tailEnd/>
            </a:ln>
          </p:spPr>
          <p:txBody>
            <a:bodyPr wrap="none" anchor="ctr"/>
            <a:lstStyle/>
            <a:p>
              <a:endParaRPr lang="en-US" altLang="en-US">
                <a:solidFill>
                  <a:prstClr val="black"/>
                </a:solidFill>
              </a:endParaRPr>
            </a:p>
          </p:txBody>
        </p:sp>
        <p:sp>
          <p:nvSpPr>
            <p:cNvPr id="38142" name="AutoShape 120"/>
            <p:cNvSpPr>
              <a:spLocks noChangeArrowheads="1"/>
            </p:cNvSpPr>
            <p:nvPr/>
          </p:nvSpPr>
          <p:spPr bwMode="auto">
            <a:xfrm rot="-7020000">
              <a:off x="3308" y="1965"/>
              <a:ext cx="28" cy="161"/>
            </a:xfrm>
            <a:prstGeom prst="can">
              <a:avLst>
                <a:gd name="adj" fmla="val 42513"/>
              </a:avLst>
            </a:prstGeom>
            <a:gradFill rotWithShape="1">
              <a:gsLst>
                <a:gs pos="0">
                  <a:srgbClr val="767676"/>
                </a:gs>
                <a:gs pos="50000">
                  <a:srgbClr val="FFFFFF"/>
                </a:gs>
                <a:gs pos="100000">
                  <a:srgbClr val="767676"/>
                </a:gs>
              </a:gsLst>
              <a:lin ang="0" scaled="1"/>
            </a:gradFill>
            <a:ln w="3175">
              <a:solidFill>
                <a:schemeClr val="bg2"/>
              </a:solidFill>
              <a:round/>
              <a:headEnd/>
              <a:tailEnd/>
            </a:ln>
          </p:spPr>
          <p:txBody>
            <a:bodyPr wrap="none" anchor="ctr"/>
            <a:lstStyle/>
            <a:p>
              <a:endParaRPr lang="en-US" altLang="en-US">
                <a:solidFill>
                  <a:prstClr val="black"/>
                </a:solidFill>
              </a:endParaRPr>
            </a:p>
          </p:txBody>
        </p:sp>
        <p:sp>
          <p:nvSpPr>
            <p:cNvPr id="16" name="Freeform 121">
              <a:extLst/>
            </p:cNvPr>
            <p:cNvSpPr>
              <a:spLocks/>
            </p:cNvSpPr>
            <p:nvPr/>
          </p:nvSpPr>
          <p:spPr bwMode="auto">
            <a:xfrm>
              <a:off x="3226" y="2061"/>
              <a:ext cx="41" cy="41"/>
            </a:xfrm>
            <a:custGeom>
              <a:avLst/>
              <a:gdLst>
                <a:gd name="T0" fmla="*/ 4 w 41"/>
                <a:gd name="T1" fmla="*/ 41 h 41"/>
                <a:gd name="T2" fmla="*/ 10 w 41"/>
                <a:gd name="T3" fmla="*/ 17 h 41"/>
                <a:gd name="T4" fmla="*/ 36 w 41"/>
                <a:gd name="T5" fmla="*/ 2 h 41"/>
                <a:gd name="T6" fmla="*/ 41 w 41"/>
                <a:gd name="T7" fmla="*/ 24 h 41"/>
                <a:gd name="T8" fmla="*/ 29 w 41"/>
                <a:gd name="T9" fmla="*/ 38 h 41"/>
                <a:gd name="T10" fmla="*/ 4 w 41"/>
                <a:gd name="T11" fmla="*/ 41 h 41"/>
              </a:gdLst>
              <a:ahLst/>
              <a:cxnLst>
                <a:cxn ang="0">
                  <a:pos x="T0" y="T1"/>
                </a:cxn>
                <a:cxn ang="0">
                  <a:pos x="T2" y="T3"/>
                </a:cxn>
                <a:cxn ang="0">
                  <a:pos x="T4" y="T5"/>
                </a:cxn>
                <a:cxn ang="0">
                  <a:pos x="T6" y="T7"/>
                </a:cxn>
                <a:cxn ang="0">
                  <a:pos x="T8" y="T9"/>
                </a:cxn>
                <a:cxn ang="0">
                  <a:pos x="T10" y="T11"/>
                </a:cxn>
              </a:cxnLst>
              <a:rect l="0" t="0" r="r" b="b"/>
              <a:pathLst>
                <a:path w="41" h="41">
                  <a:moveTo>
                    <a:pt x="4" y="41"/>
                  </a:moveTo>
                  <a:cubicBezTo>
                    <a:pt x="0" y="37"/>
                    <a:pt x="5" y="23"/>
                    <a:pt x="10" y="17"/>
                  </a:cubicBezTo>
                  <a:cubicBezTo>
                    <a:pt x="15" y="11"/>
                    <a:pt x="30" y="0"/>
                    <a:pt x="36" y="2"/>
                  </a:cubicBezTo>
                  <a:lnTo>
                    <a:pt x="41" y="24"/>
                  </a:lnTo>
                  <a:lnTo>
                    <a:pt x="29" y="38"/>
                  </a:lnTo>
                  <a:lnTo>
                    <a:pt x="4" y="41"/>
                  </a:lnTo>
                  <a:close/>
                </a:path>
              </a:pathLst>
            </a:custGeom>
            <a:gradFill rotWithShape="1">
              <a:gsLst>
                <a:gs pos="0">
                  <a:schemeClr val="bg1">
                    <a:gamma/>
                    <a:shade val="46275"/>
                    <a:invGamma/>
                  </a:schemeClr>
                </a:gs>
                <a:gs pos="100000">
                  <a:schemeClr val="bg1"/>
                </a:gs>
              </a:gsLst>
              <a:lin ang="2700000" scaled="1"/>
            </a:gradFill>
            <a:ln w="3175" cmpd="sng">
              <a:solidFill>
                <a:schemeClr val="bg2"/>
              </a:solidFill>
              <a:round/>
              <a:headEnd/>
              <a:tailEnd/>
            </a:ln>
            <a:effectLst/>
            <a:extLst/>
          </p:spPr>
          <p:txBody>
            <a:bodyPr/>
            <a:lstStyle/>
            <a:p>
              <a:pPr>
                <a:defRPr/>
              </a:pPr>
              <a:endParaRPr lang="en-US">
                <a:solidFill>
                  <a:prstClr val="black"/>
                </a:solidFill>
                <a:cs typeface="Arial" charset="0"/>
              </a:endParaRPr>
            </a:p>
          </p:txBody>
        </p:sp>
        <p:sp>
          <p:nvSpPr>
            <p:cNvPr id="38144" name="AutoShape 122"/>
            <p:cNvSpPr>
              <a:spLocks noChangeArrowheads="1"/>
            </p:cNvSpPr>
            <p:nvPr/>
          </p:nvSpPr>
          <p:spPr bwMode="auto">
            <a:xfrm rot="-7020000">
              <a:off x="3246" y="2064"/>
              <a:ext cx="23" cy="23"/>
            </a:xfrm>
            <a:prstGeom prst="roundRect">
              <a:avLst>
                <a:gd name="adj" fmla="val 16667"/>
              </a:avLst>
            </a:prstGeom>
            <a:gradFill rotWithShape="1">
              <a:gsLst>
                <a:gs pos="0">
                  <a:srgbClr val="FFFFFF"/>
                </a:gs>
                <a:gs pos="50000">
                  <a:srgbClr val="767676"/>
                </a:gs>
                <a:gs pos="100000">
                  <a:srgbClr val="FFFFFF"/>
                </a:gs>
              </a:gsLst>
              <a:lin ang="0" scaled="1"/>
            </a:gradFill>
            <a:ln w="3175">
              <a:noFill/>
              <a:round/>
              <a:headEnd/>
              <a:tailEnd/>
            </a:ln>
          </p:spPr>
          <p:txBody>
            <a:bodyPr wrap="none" anchor="ctr"/>
            <a:lstStyle/>
            <a:p>
              <a:endParaRPr lang="en-US" altLang="en-US">
                <a:solidFill>
                  <a:prstClr val="black"/>
                </a:solidFill>
              </a:endParaRPr>
            </a:p>
          </p:txBody>
        </p:sp>
        <p:sp>
          <p:nvSpPr>
            <p:cNvPr id="17" name="AutoShape 123">
              <a:extLst/>
            </p:cNvPr>
            <p:cNvSpPr>
              <a:spLocks noChangeArrowheads="1"/>
            </p:cNvSpPr>
            <p:nvPr/>
          </p:nvSpPr>
          <p:spPr bwMode="auto">
            <a:xfrm>
              <a:off x="3230" y="2092"/>
              <a:ext cx="23" cy="23"/>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grpSp>
      <p:grpSp>
        <p:nvGrpSpPr>
          <p:cNvPr id="22" name="Group 124"/>
          <p:cNvGrpSpPr>
            <a:grpSpLocks/>
          </p:cNvGrpSpPr>
          <p:nvPr/>
        </p:nvGrpSpPr>
        <p:grpSpPr bwMode="auto">
          <a:xfrm>
            <a:off x="4324350" y="3209925"/>
            <a:ext cx="55563" cy="1371600"/>
            <a:chOff x="4188" y="1728"/>
            <a:chExt cx="35" cy="864"/>
          </a:xfrm>
        </p:grpSpPr>
        <p:sp>
          <p:nvSpPr>
            <p:cNvPr id="18" name="AutoShape 125">
              <a:extLst/>
            </p:cNvPr>
            <p:cNvSpPr>
              <a:spLocks noChangeArrowheads="1"/>
            </p:cNvSpPr>
            <p:nvPr/>
          </p:nvSpPr>
          <p:spPr bwMode="auto">
            <a:xfrm>
              <a:off x="4188" y="1728"/>
              <a:ext cx="35" cy="749"/>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19" name="Freeform 126">
              <a:extLst/>
            </p:cNvPr>
            <p:cNvSpPr>
              <a:spLocks/>
            </p:cNvSpPr>
            <p:nvPr/>
          </p:nvSpPr>
          <p:spPr bwMode="auto">
            <a:xfrm>
              <a:off x="4188" y="2458"/>
              <a:ext cx="35" cy="134"/>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a:extLst/>
          </p:spPr>
          <p:txBody>
            <a:bodyPr/>
            <a:lstStyle/>
            <a:p>
              <a:pPr>
                <a:defRPr/>
              </a:pPr>
              <a:endParaRPr lang="en-US">
                <a:solidFill>
                  <a:prstClr val="black"/>
                </a:solidFill>
                <a:cs typeface="Arial" charset="0"/>
              </a:endParaRPr>
            </a:p>
          </p:txBody>
        </p:sp>
        <p:sp>
          <p:nvSpPr>
            <p:cNvPr id="38123" name="Line 127"/>
            <p:cNvSpPr>
              <a:spLocks noChangeShapeType="1"/>
            </p:cNvSpPr>
            <p:nvPr/>
          </p:nvSpPr>
          <p:spPr bwMode="auto">
            <a:xfrm>
              <a:off x="4206" y="1797"/>
              <a:ext cx="0" cy="434"/>
            </a:xfrm>
            <a:prstGeom prst="line">
              <a:avLst/>
            </a:prstGeom>
            <a:noFill/>
            <a:ln w="9525">
              <a:solidFill>
                <a:srgbClr val="66CCFF"/>
              </a:solidFill>
              <a:round/>
              <a:headEnd/>
              <a:tailEnd/>
            </a:ln>
          </p:spPr>
          <p:txBody>
            <a:bodyPr/>
            <a:lstStyle/>
            <a:p>
              <a:endParaRPr lang="en-US">
                <a:solidFill>
                  <a:prstClr val="black"/>
                </a:solidFill>
              </a:endParaRPr>
            </a:p>
          </p:txBody>
        </p:sp>
        <p:sp>
          <p:nvSpPr>
            <p:cNvPr id="38124" name="Freeform 128"/>
            <p:cNvSpPr>
              <a:spLocks/>
            </p:cNvSpPr>
            <p:nvPr/>
          </p:nvSpPr>
          <p:spPr bwMode="auto">
            <a:xfrm>
              <a:off x="4198" y="2539"/>
              <a:ext cx="15" cy="53"/>
            </a:xfrm>
            <a:custGeom>
              <a:avLst/>
              <a:gdLst>
                <a:gd name="T0" fmla="*/ 0 w 42"/>
                <a:gd name="T1" fmla="*/ 0 h 129"/>
                <a:gd name="T2" fmla="*/ 0 w 42"/>
                <a:gd name="T3" fmla="*/ 0 h 129"/>
                <a:gd name="T4" fmla="*/ 0 w 42"/>
                <a:gd name="T5" fmla="*/ 0 h 129"/>
                <a:gd name="T6" fmla="*/ 0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w="3175">
              <a:noFill/>
              <a:round/>
              <a:headEnd/>
              <a:tailEnd/>
            </a:ln>
          </p:spPr>
          <p:txBody>
            <a:bodyPr/>
            <a:lstStyle/>
            <a:p>
              <a:endParaRPr lang="en-US">
                <a:solidFill>
                  <a:prstClr val="black"/>
                </a:solidFill>
              </a:endParaRPr>
            </a:p>
          </p:txBody>
        </p:sp>
        <p:grpSp>
          <p:nvGrpSpPr>
            <p:cNvPr id="23" name="Group 129"/>
            <p:cNvGrpSpPr>
              <a:grpSpLocks/>
            </p:cNvGrpSpPr>
            <p:nvPr/>
          </p:nvGrpSpPr>
          <p:grpSpPr bwMode="auto">
            <a:xfrm>
              <a:off x="4195" y="1838"/>
              <a:ext cx="17" cy="615"/>
              <a:chOff x="5160" y="1084"/>
              <a:chExt cx="48" cy="1497"/>
            </a:xfrm>
          </p:grpSpPr>
          <p:sp>
            <p:nvSpPr>
              <p:cNvPr id="38127" name="Line 130"/>
              <p:cNvSpPr>
                <a:spLocks noChangeShapeType="1"/>
              </p:cNvSpPr>
              <p:nvPr/>
            </p:nvSpPr>
            <p:spPr bwMode="auto">
              <a:xfrm>
                <a:off x="5160" y="1129"/>
                <a:ext cx="48"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28" name="Line 131"/>
              <p:cNvSpPr>
                <a:spLocks noChangeShapeType="1"/>
              </p:cNvSpPr>
              <p:nvPr/>
            </p:nvSpPr>
            <p:spPr bwMode="auto">
              <a:xfrm>
                <a:off x="5160" y="1084"/>
                <a:ext cx="0" cy="1497"/>
              </a:xfrm>
              <a:prstGeom prst="line">
                <a:avLst/>
              </a:prstGeom>
              <a:noFill/>
              <a:ln w="3175">
                <a:solidFill>
                  <a:srgbClr val="0000FF"/>
                </a:solidFill>
                <a:round/>
                <a:headEnd/>
                <a:tailEnd/>
              </a:ln>
            </p:spPr>
            <p:txBody>
              <a:bodyPr/>
              <a:lstStyle/>
              <a:p>
                <a:endParaRPr lang="en-US">
                  <a:solidFill>
                    <a:prstClr val="black"/>
                  </a:solidFill>
                </a:endParaRPr>
              </a:p>
            </p:txBody>
          </p:sp>
          <p:sp>
            <p:nvSpPr>
              <p:cNvPr id="38129" name="Line 132"/>
              <p:cNvSpPr>
                <a:spLocks noChangeShapeType="1"/>
              </p:cNvSpPr>
              <p:nvPr/>
            </p:nvSpPr>
            <p:spPr bwMode="auto">
              <a:xfrm>
                <a:off x="5160" y="1249"/>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0" name="Line 133"/>
              <p:cNvSpPr>
                <a:spLocks noChangeShapeType="1"/>
              </p:cNvSpPr>
              <p:nvPr/>
            </p:nvSpPr>
            <p:spPr bwMode="auto">
              <a:xfrm>
                <a:off x="5160" y="1369"/>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1" name="Line 134"/>
              <p:cNvSpPr>
                <a:spLocks noChangeShapeType="1"/>
              </p:cNvSpPr>
              <p:nvPr/>
            </p:nvSpPr>
            <p:spPr bwMode="auto">
              <a:xfrm>
                <a:off x="5160" y="1486"/>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2" name="Line 135"/>
              <p:cNvSpPr>
                <a:spLocks noChangeShapeType="1"/>
              </p:cNvSpPr>
              <p:nvPr/>
            </p:nvSpPr>
            <p:spPr bwMode="auto">
              <a:xfrm>
                <a:off x="5160" y="1606"/>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3" name="Line 136"/>
              <p:cNvSpPr>
                <a:spLocks noChangeShapeType="1"/>
              </p:cNvSpPr>
              <p:nvPr/>
            </p:nvSpPr>
            <p:spPr bwMode="auto">
              <a:xfrm>
                <a:off x="5160" y="1723"/>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4" name="Line 137"/>
              <p:cNvSpPr>
                <a:spLocks noChangeShapeType="1"/>
              </p:cNvSpPr>
              <p:nvPr/>
            </p:nvSpPr>
            <p:spPr bwMode="auto">
              <a:xfrm>
                <a:off x="5160" y="1843"/>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5" name="Line 138"/>
              <p:cNvSpPr>
                <a:spLocks noChangeShapeType="1"/>
              </p:cNvSpPr>
              <p:nvPr/>
            </p:nvSpPr>
            <p:spPr bwMode="auto">
              <a:xfrm>
                <a:off x="5160" y="1960"/>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6" name="Line 139"/>
              <p:cNvSpPr>
                <a:spLocks noChangeShapeType="1"/>
              </p:cNvSpPr>
              <p:nvPr/>
            </p:nvSpPr>
            <p:spPr bwMode="auto">
              <a:xfrm>
                <a:off x="5160" y="2080"/>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7" name="Line 140"/>
              <p:cNvSpPr>
                <a:spLocks noChangeShapeType="1"/>
              </p:cNvSpPr>
              <p:nvPr/>
            </p:nvSpPr>
            <p:spPr bwMode="auto">
              <a:xfrm>
                <a:off x="5160" y="2200"/>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8" name="Line 141"/>
              <p:cNvSpPr>
                <a:spLocks noChangeShapeType="1"/>
              </p:cNvSpPr>
              <p:nvPr/>
            </p:nvSpPr>
            <p:spPr bwMode="auto">
              <a:xfrm>
                <a:off x="5160" y="2320"/>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39" name="Line 142"/>
              <p:cNvSpPr>
                <a:spLocks noChangeShapeType="1"/>
              </p:cNvSpPr>
              <p:nvPr/>
            </p:nvSpPr>
            <p:spPr bwMode="auto">
              <a:xfrm>
                <a:off x="5160" y="2437"/>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8140" name="Line 143"/>
              <p:cNvSpPr>
                <a:spLocks noChangeShapeType="1"/>
              </p:cNvSpPr>
              <p:nvPr/>
            </p:nvSpPr>
            <p:spPr bwMode="auto">
              <a:xfrm>
                <a:off x="5160" y="2557"/>
                <a:ext cx="46" cy="0"/>
              </a:xfrm>
              <a:prstGeom prst="line">
                <a:avLst/>
              </a:prstGeom>
              <a:noFill/>
              <a:ln w="3175">
                <a:solidFill>
                  <a:srgbClr val="0000FF"/>
                </a:solidFill>
                <a:round/>
                <a:headEnd/>
                <a:tailEnd/>
              </a:ln>
            </p:spPr>
            <p:txBody>
              <a:bodyPr/>
              <a:lstStyle/>
              <a:p>
                <a:endParaRPr lang="en-US">
                  <a:solidFill>
                    <a:prstClr val="black"/>
                  </a:solidFill>
                </a:endParaRPr>
              </a:p>
            </p:txBody>
          </p:sp>
        </p:grpSp>
        <p:sp>
          <p:nvSpPr>
            <p:cNvPr id="38126" name="Line 144"/>
            <p:cNvSpPr>
              <a:spLocks noChangeShapeType="1"/>
            </p:cNvSpPr>
            <p:nvPr/>
          </p:nvSpPr>
          <p:spPr bwMode="auto">
            <a:xfrm>
              <a:off x="4206" y="2231"/>
              <a:ext cx="0" cy="308"/>
            </a:xfrm>
            <a:prstGeom prst="line">
              <a:avLst/>
            </a:prstGeom>
            <a:noFill/>
            <a:ln w="19050">
              <a:solidFill>
                <a:srgbClr val="CC0000"/>
              </a:solidFill>
              <a:round/>
              <a:headEnd/>
              <a:tailEnd/>
            </a:ln>
          </p:spPr>
          <p:txBody>
            <a:bodyPr/>
            <a:lstStyle/>
            <a:p>
              <a:endParaRPr lang="en-US">
                <a:solidFill>
                  <a:prstClr val="black"/>
                </a:solidFill>
              </a:endParaRPr>
            </a:p>
          </p:txBody>
        </p:sp>
      </p:grpSp>
      <p:sp>
        <p:nvSpPr>
          <p:cNvPr id="13457" name="Line 145"/>
          <p:cNvSpPr>
            <a:spLocks noChangeShapeType="1"/>
          </p:cNvSpPr>
          <p:nvPr/>
        </p:nvSpPr>
        <p:spPr bwMode="auto">
          <a:xfrm>
            <a:off x="2881313" y="3295650"/>
            <a:ext cx="0" cy="533400"/>
          </a:xfrm>
          <a:prstGeom prst="line">
            <a:avLst/>
          </a:prstGeom>
          <a:noFill/>
          <a:ln w="19050">
            <a:solidFill>
              <a:srgbClr val="CC0000"/>
            </a:solidFill>
            <a:round/>
            <a:headEnd/>
            <a:tailEnd/>
          </a:ln>
        </p:spPr>
        <p:txBody>
          <a:bodyPr/>
          <a:lstStyle/>
          <a:p>
            <a:endParaRPr lang="en-US">
              <a:solidFill>
                <a:prstClr val="black"/>
              </a:solidFill>
            </a:endParaRPr>
          </a:p>
        </p:txBody>
      </p:sp>
      <p:sp>
        <p:nvSpPr>
          <p:cNvPr id="13458" name="Line 146"/>
          <p:cNvSpPr>
            <a:spLocks noChangeShapeType="1"/>
          </p:cNvSpPr>
          <p:nvPr/>
        </p:nvSpPr>
        <p:spPr bwMode="auto">
          <a:xfrm>
            <a:off x="1200150" y="1524000"/>
            <a:ext cx="0" cy="1295400"/>
          </a:xfrm>
          <a:prstGeom prst="line">
            <a:avLst/>
          </a:prstGeom>
          <a:noFill/>
          <a:ln w="28575">
            <a:solidFill>
              <a:srgbClr val="FF0000"/>
            </a:solidFill>
            <a:round/>
            <a:headEnd/>
            <a:tailEnd/>
          </a:ln>
        </p:spPr>
        <p:txBody>
          <a:bodyPr/>
          <a:lstStyle/>
          <a:p>
            <a:endParaRPr lang="en-US">
              <a:solidFill>
                <a:prstClr val="black"/>
              </a:solidFill>
            </a:endParaRPr>
          </a:p>
        </p:txBody>
      </p:sp>
      <p:sp>
        <p:nvSpPr>
          <p:cNvPr id="13459" name="Line 147"/>
          <p:cNvSpPr>
            <a:spLocks noChangeShapeType="1"/>
          </p:cNvSpPr>
          <p:nvPr/>
        </p:nvSpPr>
        <p:spPr bwMode="auto">
          <a:xfrm>
            <a:off x="1200150" y="1504950"/>
            <a:ext cx="0" cy="1905000"/>
          </a:xfrm>
          <a:prstGeom prst="line">
            <a:avLst/>
          </a:prstGeom>
          <a:noFill/>
          <a:ln w="28575">
            <a:solidFill>
              <a:srgbClr val="66CCFF"/>
            </a:solidFill>
            <a:round/>
            <a:headEnd/>
            <a:tailEnd/>
          </a:ln>
        </p:spPr>
        <p:txBody>
          <a:bodyPr/>
          <a:lstStyle/>
          <a:p>
            <a:endParaRPr lang="en-US">
              <a:solidFill>
                <a:prstClr val="black"/>
              </a:solidFill>
            </a:endParaRPr>
          </a:p>
        </p:txBody>
      </p:sp>
      <p:grpSp>
        <p:nvGrpSpPr>
          <p:cNvPr id="24" name="Group 148"/>
          <p:cNvGrpSpPr>
            <a:grpSpLocks/>
          </p:cNvGrpSpPr>
          <p:nvPr/>
        </p:nvGrpSpPr>
        <p:grpSpPr bwMode="auto">
          <a:xfrm>
            <a:off x="1019175" y="1143000"/>
            <a:ext cx="247650" cy="2497138"/>
            <a:chOff x="3138" y="1104"/>
            <a:chExt cx="156" cy="1573"/>
          </a:xfrm>
        </p:grpSpPr>
        <p:sp>
          <p:nvSpPr>
            <p:cNvPr id="38045" name="Line 149"/>
            <p:cNvSpPr>
              <a:spLocks noChangeShapeType="1"/>
            </p:cNvSpPr>
            <p:nvPr/>
          </p:nvSpPr>
          <p:spPr bwMode="auto">
            <a:xfrm>
              <a:off x="3210" y="1225"/>
              <a:ext cx="48"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46" name="Line 150"/>
            <p:cNvSpPr>
              <a:spLocks noChangeShapeType="1"/>
            </p:cNvSpPr>
            <p:nvPr/>
          </p:nvSpPr>
          <p:spPr bwMode="auto">
            <a:xfrm>
              <a:off x="3210" y="1180"/>
              <a:ext cx="0" cy="1497"/>
            </a:xfrm>
            <a:prstGeom prst="line">
              <a:avLst/>
            </a:prstGeom>
            <a:noFill/>
            <a:ln w="9525">
              <a:solidFill>
                <a:srgbClr val="0000FF"/>
              </a:solidFill>
              <a:round/>
              <a:headEnd/>
              <a:tailEnd/>
            </a:ln>
          </p:spPr>
          <p:txBody>
            <a:bodyPr/>
            <a:lstStyle/>
            <a:p>
              <a:endParaRPr lang="en-US">
                <a:solidFill>
                  <a:prstClr val="black"/>
                </a:solidFill>
              </a:endParaRPr>
            </a:p>
          </p:txBody>
        </p:sp>
        <p:sp>
          <p:nvSpPr>
            <p:cNvPr id="38047" name="Line 151"/>
            <p:cNvSpPr>
              <a:spLocks noChangeShapeType="1"/>
            </p:cNvSpPr>
            <p:nvPr/>
          </p:nvSpPr>
          <p:spPr bwMode="auto">
            <a:xfrm>
              <a:off x="3210" y="124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48" name="Line 152"/>
            <p:cNvSpPr>
              <a:spLocks noChangeShapeType="1"/>
            </p:cNvSpPr>
            <p:nvPr/>
          </p:nvSpPr>
          <p:spPr bwMode="auto">
            <a:xfrm>
              <a:off x="3210" y="127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49" name="Line 153"/>
            <p:cNvSpPr>
              <a:spLocks noChangeShapeType="1"/>
            </p:cNvSpPr>
            <p:nvPr/>
          </p:nvSpPr>
          <p:spPr bwMode="auto">
            <a:xfrm>
              <a:off x="3210" y="132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0" name="Line 154"/>
            <p:cNvSpPr>
              <a:spLocks noChangeShapeType="1"/>
            </p:cNvSpPr>
            <p:nvPr/>
          </p:nvSpPr>
          <p:spPr bwMode="auto">
            <a:xfrm>
              <a:off x="3210" y="129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1" name="Line 155"/>
            <p:cNvSpPr>
              <a:spLocks noChangeShapeType="1"/>
            </p:cNvSpPr>
            <p:nvPr/>
          </p:nvSpPr>
          <p:spPr bwMode="auto">
            <a:xfrm>
              <a:off x="3210" y="1345"/>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2" name="Line 156"/>
            <p:cNvSpPr>
              <a:spLocks noChangeShapeType="1"/>
            </p:cNvSpPr>
            <p:nvPr/>
          </p:nvSpPr>
          <p:spPr bwMode="auto">
            <a:xfrm>
              <a:off x="3210" y="136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3" name="Line 157"/>
            <p:cNvSpPr>
              <a:spLocks noChangeShapeType="1"/>
            </p:cNvSpPr>
            <p:nvPr/>
          </p:nvSpPr>
          <p:spPr bwMode="auto">
            <a:xfrm>
              <a:off x="3210" y="139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4" name="Line 158"/>
            <p:cNvSpPr>
              <a:spLocks noChangeShapeType="1"/>
            </p:cNvSpPr>
            <p:nvPr/>
          </p:nvSpPr>
          <p:spPr bwMode="auto">
            <a:xfrm>
              <a:off x="3210" y="144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5" name="Line 159"/>
            <p:cNvSpPr>
              <a:spLocks noChangeShapeType="1"/>
            </p:cNvSpPr>
            <p:nvPr/>
          </p:nvSpPr>
          <p:spPr bwMode="auto">
            <a:xfrm>
              <a:off x="3210" y="141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6" name="Line 160"/>
            <p:cNvSpPr>
              <a:spLocks noChangeShapeType="1"/>
            </p:cNvSpPr>
            <p:nvPr/>
          </p:nvSpPr>
          <p:spPr bwMode="auto">
            <a:xfrm>
              <a:off x="3210" y="1465"/>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7" name="Line 161"/>
            <p:cNvSpPr>
              <a:spLocks noChangeShapeType="1"/>
            </p:cNvSpPr>
            <p:nvPr/>
          </p:nvSpPr>
          <p:spPr bwMode="auto">
            <a:xfrm>
              <a:off x="3210" y="1486"/>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8" name="Line 162"/>
            <p:cNvSpPr>
              <a:spLocks noChangeShapeType="1"/>
            </p:cNvSpPr>
            <p:nvPr/>
          </p:nvSpPr>
          <p:spPr bwMode="auto">
            <a:xfrm>
              <a:off x="3210" y="151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59" name="Line 163"/>
            <p:cNvSpPr>
              <a:spLocks noChangeShapeType="1"/>
            </p:cNvSpPr>
            <p:nvPr/>
          </p:nvSpPr>
          <p:spPr bwMode="auto">
            <a:xfrm>
              <a:off x="3210" y="155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0" name="Line 164"/>
            <p:cNvSpPr>
              <a:spLocks noChangeShapeType="1"/>
            </p:cNvSpPr>
            <p:nvPr/>
          </p:nvSpPr>
          <p:spPr bwMode="auto">
            <a:xfrm>
              <a:off x="3210" y="153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1" name="Line 165"/>
            <p:cNvSpPr>
              <a:spLocks noChangeShapeType="1"/>
            </p:cNvSpPr>
            <p:nvPr/>
          </p:nvSpPr>
          <p:spPr bwMode="auto">
            <a:xfrm>
              <a:off x="3210" y="1582"/>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2" name="Line 166"/>
            <p:cNvSpPr>
              <a:spLocks noChangeShapeType="1"/>
            </p:cNvSpPr>
            <p:nvPr/>
          </p:nvSpPr>
          <p:spPr bwMode="auto">
            <a:xfrm>
              <a:off x="3210" y="1606"/>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3" name="Line 167"/>
            <p:cNvSpPr>
              <a:spLocks noChangeShapeType="1"/>
            </p:cNvSpPr>
            <p:nvPr/>
          </p:nvSpPr>
          <p:spPr bwMode="auto">
            <a:xfrm>
              <a:off x="3210" y="163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4" name="Line 168"/>
            <p:cNvSpPr>
              <a:spLocks noChangeShapeType="1"/>
            </p:cNvSpPr>
            <p:nvPr/>
          </p:nvSpPr>
          <p:spPr bwMode="auto">
            <a:xfrm>
              <a:off x="3210" y="167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5" name="Line 169"/>
            <p:cNvSpPr>
              <a:spLocks noChangeShapeType="1"/>
            </p:cNvSpPr>
            <p:nvPr/>
          </p:nvSpPr>
          <p:spPr bwMode="auto">
            <a:xfrm>
              <a:off x="3210" y="165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6" name="Line 170"/>
            <p:cNvSpPr>
              <a:spLocks noChangeShapeType="1"/>
            </p:cNvSpPr>
            <p:nvPr/>
          </p:nvSpPr>
          <p:spPr bwMode="auto">
            <a:xfrm>
              <a:off x="3210" y="1702"/>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7" name="Line 171"/>
            <p:cNvSpPr>
              <a:spLocks noChangeShapeType="1"/>
            </p:cNvSpPr>
            <p:nvPr/>
          </p:nvSpPr>
          <p:spPr bwMode="auto">
            <a:xfrm>
              <a:off x="3210" y="172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8" name="Line 172"/>
            <p:cNvSpPr>
              <a:spLocks noChangeShapeType="1"/>
            </p:cNvSpPr>
            <p:nvPr/>
          </p:nvSpPr>
          <p:spPr bwMode="auto">
            <a:xfrm>
              <a:off x="3210" y="174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69" name="Line 173"/>
            <p:cNvSpPr>
              <a:spLocks noChangeShapeType="1"/>
            </p:cNvSpPr>
            <p:nvPr/>
          </p:nvSpPr>
          <p:spPr bwMode="auto">
            <a:xfrm>
              <a:off x="3210" y="179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0" name="Line 174"/>
            <p:cNvSpPr>
              <a:spLocks noChangeShapeType="1"/>
            </p:cNvSpPr>
            <p:nvPr/>
          </p:nvSpPr>
          <p:spPr bwMode="auto">
            <a:xfrm>
              <a:off x="3210" y="177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1" name="Line 175"/>
            <p:cNvSpPr>
              <a:spLocks noChangeShapeType="1"/>
            </p:cNvSpPr>
            <p:nvPr/>
          </p:nvSpPr>
          <p:spPr bwMode="auto">
            <a:xfrm>
              <a:off x="3210" y="1819"/>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2" name="Line 176"/>
            <p:cNvSpPr>
              <a:spLocks noChangeShapeType="1"/>
            </p:cNvSpPr>
            <p:nvPr/>
          </p:nvSpPr>
          <p:spPr bwMode="auto">
            <a:xfrm>
              <a:off x="3210" y="184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3" name="Line 177"/>
            <p:cNvSpPr>
              <a:spLocks noChangeShapeType="1"/>
            </p:cNvSpPr>
            <p:nvPr/>
          </p:nvSpPr>
          <p:spPr bwMode="auto">
            <a:xfrm>
              <a:off x="3210" y="186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4" name="Line 178"/>
            <p:cNvSpPr>
              <a:spLocks noChangeShapeType="1"/>
            </p:cNvSpPr>
            <p:nvPr/>
          </p:nvSpPr>
          <p:spPr bwMode="auto">
            <a:xfrm>
              <a:off x="3210" y="191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5" name="Line 179"/>
            <p:cNvSpPr>
              <a:spLocks noChangeShapeType="1"/>
            </p:cNvSpPr>
            <p:nvPr/>
          </p:nvSpPr>
          <p:spPr bwMode="auto">
            <a:xfrm>
              <a:off x="3210" y="189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6" name="Line 180"/>
            <p:cNvSpPr>
              <a:spLocks noChangeShapeType="1"/>
            </p:cNvSpPr>
            <p:nvPr/>
          </p:nvSpPr>
          <p:spPr bwMode="auto">
            <a:xfrm>
              <a:off x="3210" y="1939"/>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7" name="Line 181"/>
            <p:cNvSpPr>
              <a:spLocks noChangeShapeType="1"/>
            </p:cNvSpPr>
            <p:nvPr/>
          </p:nvSpPr>
          <p:spPr bwMode="auto">
            <a:xfrm>
              <a:off x="3210" y="196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8" name="Line 182"/>
            <p:cNvSpPr>
              <a:spLocks noChangeShapeType="1"/>
            </p:cNvSpPr>
            <p:nvPr/>
          </p:nvSpPr>
          <p:spPr bwMode="auto">
            <a:xfrm>
              <a:off x="3210" y="198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79" name="Line 183"/>
            <p:cNvSpPr>
              <a:spLocks noChangeShapeType="1"/>
            </p:cNvSpPr>
            <p:nvPr/>
          </p:nvSpPr>
          <p:spPr bwMode="auto">
            <a:xfrm>
              <a:off x="3210" y="203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0" name="Line 184"/>
            <p:cNvSpPr>
              <a:spLocks noChangeShapeType="1"/>
            </p:cNvSpPr>
            <p:nvPr/>
          </p:nvSpPr>
          <p:spPr bwMode="auto">
            <a:xfrm>
              <a:off x="3210" y="200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1" name="Line 185"/>
            <p:cNvSpPr>
              <a:spLocks noChangeShapeType="1"/>
            </p:cNvSpPr>
            <p:nvPr/>
          </p:nvSpPr>
          <p:spPr bwMode="auto">
            <a:xfrm>
              <a:off x="3210" y="2056"/>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2" name="Line 186"/>
            <p:cNvSpPr>
              <a:spLocks noChangeShapeType="1"/>
            </p:cNvSpPr>
            <p:nvPr/>
          </p:nvSpPr>
          <p:spPr bwMode="auto">
            <a:xfrm>
              <a:off x="3210" y="208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3" name="Line 187"/>
            <p:cNvSpPr>
              <a:spLocks noChangeShapeType="1"/>
            </p:cNvSpPr>
            <p:nvPr/>
          </p:nvSpPr>
          <p:spPr bwMode="auto">
            <a:xfrm>
              <a:off x="3210" y="210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4" name="Line 188"/>
            <p:cNvSpPr>
              <a:spLocks noChangeShapeType="1"/>
            </p:cNvSpPr>
            <p:nvPr/>
          </p:nvSpPr>
          <p:spPr bwMode="auto">
            <a:xfrm>
              <a:off x="3210" y="215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5" name="Line 189"/>
            <p:cNvSpPr>
              <a:spLocks noChangeShapeType="1"/>
            </p:cNvSpPr>
            <p:nvPr/>
          </p:nvSpPr>
          <p:spPr bwMode="auto">
            <a:xfrm>
              <a:off x="3210" y="212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6" name="Line 190"/>
            <p:cNvSpPr>
              <a:spLocks noChangeShapeType="1"/>
            </p:cNvSpPr>
            <p:nvPr/>
          </p:nvSpPr>
          <p:spPr bwMode="auto">
            <a:xfrm>
              <a:off x="3210" y="2176"/>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7" name="Line 191"/>
            <p:cNvSpPr>
              <a:spLocks noChangeShapeType="1"/>
            </p:cNvSpPr>
            <p:nvPr/>
          </p:nvSpPr>
          <p:spPr bwMode="auto">
            <a:xfrm>
              <a:off x="3210" y="220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8" name="Line 192"/>
            <p:cNvSpPr>
              <a:spLocks noChangeShapeType="1"/>
            </p:cNvSpPr>
            <p:nvPr/>
          </p:nvSpPr>
          <p:spPr bwMode="auto">
            <a:xfrm>
              <a:off x="3210" y="222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89" name="Line 193"/>
            <p:cNvSpPr>
              <a:spLocks noChangeShapeType="1"/>
            </p:cNvSpPr>
            <p:nvPr/>
          </p:nvSpPr>
          <p:spPr bwMode="auto">
            <a:xfrm>
              <a:off x="3210" y="227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0" name="Line 194"/>
            <p:cNvSpPr>
              <a:spLocks noChangeShapeType="1"/>
            </p:cNvSpPr>
            <p:nvPr/>
          </p:nvSpPr>
          <p:spPr bwMode="auto">
            <a:xfrm>
              <a:off x="3210" y="224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1" name="Line 195"/>
            <p:cNvSpPr>
              <a:spLocks noChangeShapeType="1"/>
            </p:cNvSpPr>
            <p:nvPr/>
          </p:nvSpPr>
          <p:spPr bwMode="auto">
            <a:xfrm>
              <a:off x="3210" y="2296"/>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2" name="Line 196"/>
            <p:cNvSpPr>
              <a:spLocks noChangeShapeType="1"/>
            </p:cNvSpPr>
            <p:nvPr/>
          </p:nvSpPr>
          <p:spPr bwMode="auto">
            <a:xfrm>
              <a:off x="3210" y="232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3" name="Line 197"/>
            <p:cNvSpPr>
              <a:spLocks noChangeShapeType="1"/>
            </p:cNvSpPr>
            <p:nvPr/>
          </p:nvSpPr>
          <p:spPr bwMode="auto">
            <a:xfrm>
              <a:off x="3210" y="234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4" name="Line 198"/>
            <p:cNvSpPr>
              <a:spLocks noChangeShapeType="1"/>
            </p:cNvSpPr>
            <p:nvPr/>
          </p:nvSpPr>
          <p:spPr bwMode="auto">
            <a:xfrm>
              <a:off x="3210" y="239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5" name="Line 199"/>
            <p:cNvSpPr>
              <a:spLocks noChangeShapeType="1"/>
            </p:cNvSpPr>
            <p:nvPr/>
          </p:nvSpPr>
          <p:spPr bwMode="auto">
            <a:xfrm>
              <a:off x="3210" y="236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6" name="Line 200"/>
            <p:cNvSpPr>
              <a:spLocks noChangeShapeType="1"/>
            </p:cNvSpPr>
            <p:nvPr/>
          </p:nvSpPr>
          <p:spPr bwMode="auto">
            <a:xfrm>
              <a:off x="3210" y="2416"/>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7" name="Line 201"/>
            <p:cNvSpPr>
              <a:spLocks noChangeShapeType="1"/>
            </p:cNvSpPr>
            <p:nvPr/>
          </p:nvSpPr>
          <p:spPr bwMode="auto">
            <a:xfrm>
              <a:off x="3210" y="243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8" name="Line 202"/>
            <p:cNvSpPr>
              <a:spLocks noChangeShapeType="1"/>
            </p:cNvSpPr>
            <p:nvPr/>
          </p:nvSpPr>
          <p:spPr bwMode="auto">
            <a:xfrm>
              <a:off x="3210" y="246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099" name="Line 203"/>
            <p:cNvSpPr>
              <a:spLocks noChangeShapeType="1"/>
            </p:cNvSpPr>
            <p:nvPr/>
          </p:nvSpPr>
          <p:spPr bwMode="auto">
            <a:xfrm>
              <a:off x="3210" y="250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0" name="Line 204"/>
            <p:cNvSpPr>
              <a:spLocks noChangeShapeType="1"/>
            </p:cNvSpPr>
            <p:nvPr/>
          </p:nvSpPr>
          <p:spPr bwMode="auto">
            <a:xfrm>
              <a:off x="3210" y="248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1" name="Line 205"/>
            <p:cNvSpPr>
              <a:spLocks noChangeShapeType="1"/>
            </p:cNvSpPr>
            <p:nvPr/>
          </p:nvSpPr>
          <p:spPr bwMode="auto">
            <a:xfrm>
              <a:off x="3210" y="2533"/>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2" name="Line 206"/>
            <p:cNvSpPr>
              <a:spLocks noChangeShapeType="1"/>
            </p:cNvSpPr>
            <p:nvPr/>
          </p:nvSpPr>
          <p:spPr bwMode="auto">
            <a:xfrm>
              <a:off x="3210" y="255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3" name="Line 207"/>
            <p:cNvSpPr>
              <a:spLocks noChangeShapeType="1"/>
            </p:cNvSpPr>
            <p:nvPr/>
          </p:nvSpPr>
          <p:spPr bwMode="auto">
            <a:xfrm>
              <a:off x="3210" y="258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4" name="Line 208"/>
            <p:cNvSpPr>
              <a:spLocks noChangeShapeType="1"/>
            </p:cNvSpPr>
            <p:nvPr/>
          </p:nvSpPr>
          <p:spPr bwMode="auto">
            <a:xfrm>
              <a:off x="3210" y="262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5" name="Line 209"/>
            <p:cNvSpPr>
              <a:spLocks noChangeShapeType="1"/>
            </p:cNvSpPr>
            <p:nvPr/>
          </p:nvSpPr>
          <p:spPr bwMode="auto">
            <a:xfrm>
              <a:off x="3210" y="260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6" name="Line 210"/>
            <p:cNvSpPr>
              <a:spLocks noChangeShapeType="1"/>
            </p:cNvSpPr>
            <p:nvPr/>
          </p:nvSpPr>
          <p:spPr bwMode="auto">
            <a:xfrm>
              <a:off x="3210" y="2653"/>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8107" name="Text Box 211"/>
            <p:cNvSpPr txBox="1">
              <a:spLocks noChangeArrowheads="1"/>
            </p:cNvSpPr>
            <p:nvPr/>
          </p:nvSpPr>
          <p:spPr bwMode="auto">
            <a:xfrm>
              <a:off x="3150" y="2605"/>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10</a:t>
              </a:r>
            </a:p>
          </p:txBody>
        </p:sp>
        <p:sp>
          <p:nvSpPr>
            <p:cNvPr id="38108" name="Text Box 212"/>
            <p:cNvSpPr txBox="1">
              <a:spLocks noChangeArrowheads="1"/>
            </p:cNvSpPr>
            <p:nvPr/>
          </p:nvSpPr>
          <p:spPr bwMode="auto">
            <a:xfrm>
              <a:off x="3150" y="2485"/>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0</a:t>
              </a:r>
            </a:p>
          </p:txBody>
        </p:sp>
        <p:sp>
          <p:nvSpPr>
            <p:cNvPr id="38109" name="Text Box 213"/>
            <p:cNvSpPr txBox="1">
              <a:spLocks noChangeArrowheads="1"/>
            </p:cNvSpPr>
            <p:nvPr/>
          </p:nvSpPr>
          <p:spPr bwMode="auto">
            <a:xfrm>
              <a:off x="3150" y="2362"/>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10</a:t>
              </a:r>
            </a:p>
          </p:txBody>
        </p:sp>
        <p:sp>
          <p:nvSpPr>
            <p:cNvPr id="38110" name="Text Box 214"/>
            <p:cNvSpPr txBox="1">
              <a:spLocks noChangeArrowheads="1"/>
            </p:cNvSpPr>
            <p:nvPr/>
          </p:nvSpPr>
          <p:spPr bwMode="auto">
            <a:xfrm>
              <a:off x="3150" y="1411"/>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90</a:t>
              </a:r>
            </a:p>
          </p:txBody>
        </p:sp>
        <p:sp>
          <p:nvSpPr>
            <p:cNvPr id="38111" name="Text Box 215"/>
            <p:cNvSpPr txBox="1">
              <a:spLocks noChangeArrowheads="1"/>
            </p:cNvSpPr>
            <p:nvPr/>
          </p:nvSpPr>
          <p:spPr bwMode="auto">
            <a:xfrm>
              <a:off x="3150" y="2242"/>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20</a:t>
              </a:r>
            </a:p>
          </p:txBody>
        </p:sp>
        <p:sp>
          <p:nvSpPr>
            <p:cNvPr id="38112" name="Text Box 216"/>
            <p:cNvSpPr txBox="1">
              <a:spLocks noChangeArrowheads="1"/>
            </p:cNvSpPr>
            <p:nvPr/>
          </p:nvSpPr>
          <p:spPr bwMode="auto">
            <a:xfrm>
              <a:off x="3150" y="2121"/>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30</a:t>
              </a:r>
            </a:p>
          </p:txBody>
        </p:sp>
        <p:sp>
          <p:nvSpPr>
            <p:cNvPr id="38113" name="Text Box 217"/>
            <p:cNvSpPr txBox="1">
              <a:spLocks noChangeArrowheads="1"/>
            </p:cNvSpPr>
            <p:nvPr/>
          </p:nvSpPr>
          <p:spPr bwMode="auto">
            <a:xfrm>
              <a:off x="3150" y="2005"/>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40</a:t>
              </a:r>
            </a:p>
          </p:txBody>
        </p:sp>
        <p:sp>
          <p:nvSpPr>
            <p:cNvPr id="38114" name="Text Box 218"/>
            <p:cNvSpPr txBox="1">
              <a:spLocks noChangeArrowheads="1"/>
            </p:cNvSpPr>
            <p:nvPr/>
          </p:nvSpPr>
          <p:spPr bwMode="auto">
            <a:xfrm>
              <a:off x="3150" y="1883"/>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50</a:t>
              </a:r>
            </a:p>
          </p:txBody>
        </p:sp>
        <p:sp>
          <p:nvSpPr>
            <p:cNvPr id="38115" name="Text Box 219"/>
            <p:cNvSpPr txBox="1">
              <a:spLocks noChangeArrowheads="1"/>
            </p:cNvSpPr>
            <p:nvPr/>
          </p:nvSpPr>
          <p:spPr bwMode="auto">
            <a:xfrm>
              <a:off x="3150" y="1765"/>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60</a:t>
              </a:r>
            </a:p>
          </p:txBody>
        </p:sp>
        <p:sp>
          <p:nvSpPr>
            <p:cNvPr id="38116" name="Text Box 220"/>
            <p:cNvSpPr txBox="1">
              <a:spLocks noChangeArrowheads="1"/>
            </p:cNvSpPr>
            <p:nvPr/>
          </p:nvSpPr>
          <p:spPr bwMode="auto">
            <a:xfrm>
              <a:off x="3150" y="1648"/>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70</a:t>
              </a:r>
            </a:p>
          </p:txBody>
        </p:sp>
        <p:sp>
          <p:nvSpPr>
            <p:cNvPr id="38117" name="Text Box 221"/>
            <p:cNvSpPr txBox="1">
              <a:spLocks noChangeArrowheads="1"/>
            </p:cNvSpPr>
            <p:nvPr/>
          </p:nvSpPr>
          <p:spPr bwMode="auto">
            <a:xfrm>
              <a:off x="3150" y="1529"/>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80</a:t>
              </a:r>
            </a:p>
          </p:txBody>
        </p:sp>
        <p:sp>
          <p:nvSpPr>
            <p:cNvPr id="38118" name="Text Box 222"/>
            <p:cNvSpPr txBox="1">
              <a:spLocks noChangeArrowheads="1"/>
            </p:cNvSpPr>
            <p:nvPr/>
          </p:nvSpPr>
          <p:spPr bwMode="auto">
            <a:xfrm>
              <a:off x="3150" y="1294"/>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100</a:t>
              </a:r>
            </a:p>
          </p:txBody>
        </p:sp>
        <p:sp>
          <p:nvSpPr>
            <p:cNvPr id="38119" name="Text Box 223"/>
            <p:cNvSpPr txBox="1">
              <a:spLocks noChangeArrowheads="1"/>
            </p:cNvSpPr>
            <p:nvPr/>
          </p:nvSpPr>
          <p:spPr bwMode="auto">
            <a:xfrm>
              <a:off x="3150" y="1170"/>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110</a:t>
              </a:r>
            </a:p>
          </p:txBody>
        </p:sp>
        <p:sp>
          <p:nvSpPr>
            <p:cNvPr id="38120" name="Text Box 224"/>
            <p:cNvSpPr txBox="1">
              <a:spLocks noChangeArrowheads="1"/>
            </p:cNvSpPr>
            <p:nvPr/>
          </p:nvSpPr>
          <p:spPr bwMode="auto">
            <a:xfrm>
              <a:off x="3138" y="1104"/>
              <a:ext cx="144" cy="96"/>
            </a:xfrm>
            <a:prstGeom prst="rect">
              <a:avLst/>
            </a:prstGeom>
            <a:noFill/>
            <a:ln w="9525">
              <a:noFill/>
              <a:miter lim="800000"/>
              <a:headEnd/>
              <a:tailEnd/>
            </a:ln>
          </p:spPr>
          <p:txBody>
            <a:bodyPr lIns="0" tIns="0" rIns="0" bIns="0">
              <a:spAutoFit/>
            </a:bodyPr>
            <a:lstStyle/>
            <a:p>
              <a:pPr algn="r">
                <a:spcBef>
                  <a:spcPct val="50000"/>
                </a:spcBef>
              </a:pPr>
              <a:endParaRPr lang="en-US" altLang="en-US" sz="1000" b="1">
                <a:solidFill>
                  <a:srgbClr val="CC0000"/>
                </a:solidFill>
              </a:endParaRPr>
            </a:p>
          </p:txBody>
        </p:sp>
      </p:grpSp>
      <p:sp>
        <p:nvSpPr>
          <p:cNvPr id="13537" name="Oval 225"/>
          <p:cNvSpPr>
            <a:spLocks noChangeArrowheads="1"/>
          </p:cNvSpPr>
          <p:nvPr/>
        </p:nvSpPr>
        <p:spPr bwMode="auto">
          <a:xfrm>
            <a:off x="3163888" y="4402138"/>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38" name="Oval 226"/>
          <p:cNvSpPr>
            <a:spLocks noChangeArrowheads="1"/>
          </p:cNvSpPr>
          <p:nvPr/>
        </p:nvSpPr>
        <p:spPr bwMode="auto">
          <a:xfrm>
            <a:off x="3040063" y="45831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39" name="Oval 227"/>
          <p:cNvSpPr>
            <a:spLocks noChangeArrowheads="1"/>
          </p:cNvSpPr>
          <p:nvPr/>
        </p:nvSpPr>
        <p:spPr bwMode="auto">
          <a:xfrm>
            <a:off x="2752725" y="4467225"/>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0" name="Oval 228"/>
          <p:cNvSpPr>
            <a:spLocks noChangeArrowheads="1"/>
          </p:cNvSpPr>
          <p:nvPr/>
        </p:nvSpPr>
        <p:spPr bwMode="auto">
          <a:xfrm>
            <a:off x="2620963" y="4619625"/>
            <a:ext cx="46037"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1" name="Oval 229"/>
          <p:cNvSpPr>
            <a:spLocks noChangeArrowheads="1"/>
          </p:cNvSpPr>
          <p:nvPr/>
        </p:nvSpPr>
        <p:spPr bwMode="auto">
          <a:xfrm>
            <a:off x="3268663" y="4591050"/>
            <a:ext cx="46037"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2" name="Oval 230"/>
          <p:cNvSpPr>
            <a:spLocks noChangeArrowheads="1"/>
          </p:cNvSpPr>
          <p:nvPr/>
        </p:nvSpPr>
        <p:spPr bwMode="auto">
          <a:xfrm>
            <a:off x="2982913" y="47355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3" name="Oval 231"/>
          <p:cNvSpPr>
            <a:spLocks noChangeArrowheads="1"/>
          </p:cNvSpPr>
          <p:nvPr/>
        </p:nvSpPr>
        <p:spPr bwMode="auto">
          <a:xfrm>
            <a:off x="2590800" y="4400550"/>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4" name="Oval 232"/>
          <p:cNvSpPr>
            <a:spLocks noChangeArrowheads="1"/>
          </p:cNvSpPr>
          <p:nvPr/>
        </p:nvSpPr>
        <p:spPr bwMode="auto">
          <a:xfrm>
            <a:off x="2819400" y="4705350"/>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3545" name="Oval 233"/>
          <p:cNvSpPr>
            <a:spLocks noChangeArrowheads="1"/>
          </p:cNvSpPr>
          <p:nvPr/>
        </p:nvSpPr>
        <p:spPr bwMode="auto">
          <a:xfrm>
            <a:off x="3154363" y="46212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pic>
        <p:nvPicPr>
          <p:cNvPr id="13546" name="Picture 234" descr="mat nuoc"/>
          <p:cNvPicPr>
            <a:picLocks noChangeAspect="1" noChangeArrowheads="1" noCrop="1"/>
          </p:cNvPicPr>
          <p:nvPr/>
        </p:nvPicPr>
        <p:blipFill>
          <a:blip r:embed="rId6"/>
          <a:srcRect/>
          <a:stretch>
            <a:fillRect/>
          </a:stretch>
        </p:blipFill>
        <p:spPr bwMode="auto">
          <a:xfrm>
            <a:off x="2895600" y="4324350"/>
            <a:ext cx="85725" cy="128588"/>
          </a:xfrm>
          <a:prstGeom prst="rect">
            <a:avLst/>
          </a:prstGeom>
          <a:noFill/>
          <a:ln w="9525">
            <a:noFill/>
            <a:miter lim="800000"/>
            <a:headEnd/>
            <a:tailEnd/>
          </a:ln>
        </p:spPr>
      </p:pic>
      <p:pic>
        <p:nvPicPr>
          <p:cNvPr id="13547" name="Picture 235" descr="mat nuoc2"/>
          <p:cNvPicPr>
            <a:picLocks noChangeAspect="1" noChangeArrowheads="1" noCrop="1"/>
          </p:cNvPicPr>
          <p:nvPr/>
        </p:nvPicPr>
        <p:blipFill>
          <a:blip r:embed="rId7"/>
          <a:srcRect/>
          <a:stretch>
            <a:fillRect/>
          </a:stretch>
        </p:blipFill>
        <p:spPr bwMode="auto">
          <a:xfrm>
            <a:off x="2819400" y="4333875"/>
            <a:ext cx="80963" cy="128588"/>
          </a:xfrm>
          <a:prstGeom prst="rect">
            <a:avLst/>
          </a:prstGeom>
          <a:noFill/>
          <a:ln w="9525">
            <a:noFill/>
            <a:miter lim="800000"/>
            <a:headEnd/>
            <a:tailEnd/>
          </a:ln>
        </p:spPr>
      </p:pic>
      <p:pic>
        <p:nvPicPr>
          <p:cNvPr id="13548" name="Picture 236" descr="mat nuoc"/>
          <p:cNvPicPr>
            <a:picLocks noChangeAspect="1" noChangeArrowheads="1" noCrop="1"/>
          </p:cNvPicPr>
          <p:nvPr/>
        </p:nvPicPr>
        <p:blipFill>
          <a:blip r:embed="rId6"/>
          <a:srcRect/>
          <a:stretch>
            <a:fillRect/>
          </a:stretch>
        </p:blipFill>
        <p:spPr bwMode="auto">
          <a:xfrm>
            <a:off x="3200400" y="4171950"/>
            <a:ext cx="85725" cy="128588"/>
          </a:xfrm>
          <a:prstGeom prst="rect">
            <a:avLst/>
          </a:prstGeom>
          <a:noFill/>
          <a:ln w="9525">
            <a:noFill/>
            <a:miter lim="800000"/>
            <a:headEnd/>
            <a:tailEnd/>
          </a:ln>
        </p:spPr>
      </p:pic>
      <p:pic>
        <p:nvPicPr>
          <p:cNvPr id="13549" name="Picture 237" descr="mat nuoc2"/>
          <p:cNvPicPr>
            <a:picLocks noChangeAspect="1" noChangeArrowheads="1" noCrop="1"/>
          </p:cNvPicPr>
          <p:nvPr/>
        </p:nvPicPr>
        <p:blipFill>
          <a:blip r:embed="rId7"/>
          <a:srcRect/>
          <a:stretch>
            <a:fillRect/>
          </a:stretch>
        </p:blipFill>
        <p:spPr bwMode="auto">
          <a:xfrm>
            <a:off x="3143250" y="4167188"/>
            <a:ext cx="80963" cy="128587"/>
          </a:xfrm>
          <a:prstGeom prst="rect">
            <a:avLst/>
          </a:prstGeom>
          <a:noFill/>
          <a:ln w="9525">
            <a:noFill/>
            <a:miter lim="800000"/>
            <a:headEnd/>
            <a:tailEnd/>
          </a:ln>
        </p:spPr>
      </p:pic>
      <p:pic>
        <p:nvPicPr>
          <p:cNvPr id="13550" name="Picture 238" descr="mat nuoc"/>
          <p:cNvPicPr>
            <a:picLocks noChangeAspect="1" noChangeArrowheads="1" noCrop="1"/>
          </p:cNvPicPr>
          <p:nvPr/>
        </p:nvPicPr>
        <p:blipFill>
          <a:blip r:embed="rId6"/>
          <a:srcRect/>
          <a:stretch>
            <a:fillRect/>
          </a:stretch>
        </p:blipFill>
        <p:spPr bwMode="auto">
          <a:xfrm>
            <a:off x="2600325" y="4176713"/>
            <a:ext cx="85725" cy="128587"/>
          </a:xfrm>
          <a:prstGeom prst="rect">
            <a:avLst/>
          </a:prstGeom>
          <a:noFill/>
          <a:ln w="9525">
            <a:noFill/>
            <a:miter lim="800000"/>
            <a:headEnd/>
            <a:tailEnd/>
          </a:ln>
        </p:spPr>
      </p:pic>
      <p:pic>
        <p:nvPicPr>
          <p:cNvPr id="13551" name="Picture 239" descr="mat nuoc2"/>
          <p:cNvPicPr>
            <a:picLocks noChangeAspect="1" noChangeArrowheads="1" noCrop="1"/>
          </p:cNvPicPr>
          <p:nvPr/>
        </p:nvPicPr>
        <p:blipFill>
          <a:blip r:embed="rId7"/>
          <a:srcRect/>
          <a:stretch>
            <a:fillRect/>
          </a:stretch>
        </p:blipFill>
        <p:spPr bwMode="auto">
          <a:xfrm>
            <a:off x="2671763" y="4171950"/>
            <a:ext cx="80962" cy="128588"/>
          </a:xfrm>
          <a:prstGeom prst="rect">
            <a:avLst/>
          </a:prstGeom>
          <a:noFill/>
          <a:ln w="9525">
            <a:noFill/>
            <a:miter lim="800000"/>
            <a:headEnd/>
            <a:tailEnd/>
          </a:ln>
        </p:spPr>
      </p:pic>
      <p:pic>
        <p:nvPicPr>
          <p:cNvPr id="13552" name="Picture 240" descr="mat nuoc"/>
          <p:cNvPicPr>
            <a:picLocks noChangeAspect="1" noChangeArrowheads="1" noCrop="1"/>
          </p:cNvPicPr>
          <p:nvPr/>
        </p:nvPicPr>
        <p:blipFill>
          <a:blip r:embed="rId6"/>
          <a:srcRect/>
          <a:stretch>
            <a:fillRect/>
          </a:stretch>
        </p:blipFill>
        <p:spPr bwMode="auto">
          <a:xfrm>
            <a:off x="2971800" y="4476750"/>
            <a:ext cx="85725" cy="128588"/>
          </a:xfrm>
          <a:prstGeom prst="rect">
            <a:avLst/>
          </a:prstGeom>
          <a:noFill/>
          <a:ln w="9525">
            <a:noFill/>
            <a:miter lim="800000"/>
            <a:headEnd/>
            <a:tailEnd/>
          </a:ln>
        </p:spPr>
      </p:pic>
      <p:pic>
        <p:nvPicPr>
          <p:cNvPr id="13553" name="Picture 241" descr="mat nuoc2"/>
          <p:cNvPicPr>
            <a:picLocks noChangeAspect="1" noChangeArrowheads="1" noCrop="1"/>
          </p:cNvPicPr>
          <p:nvPr/>
        </p:nvPicPr>
        <p:blipFill>
          <a:blip r:embed="rId7"/>
          <a:srcRect/>
          <a:stretch>
            <a:fillRect/>
          </a:stretch>
        </p:blipFill>
        <p:spPr bwMode="auto">
          <a:xfrm>
            <a:off x="2905125" y="4476750"/>
            <a:ext cx="80963" cy="128588"/>
          </a:xfrm>
          <a:prstGeom prst="rect">
            <a:avLst/>
          </a:prstGeom>
          <a:noFill/>
          <a:ln w="9525">
            <a:noFill/>
            <a:miter lim="800000"/>
            <a:headEnd/>
            <a:tailEnd/>
          </a:ln>
        </p:spPr>
      </p:pic>
      <p:pic>
        <p:nvPicPr>
          <p:cNvPr id="13554" name="Picture 242" descr="mat nuoc"/>
          <p:cNvPicPr>
            <a:picLocks noChangeAspect="1" noChangeArrowheads="1" noCrop="1"/>
          </p:cNvPicPr>
          <p:nvPr/>
        </p:nvPicPr>
        <p:blipFill>
          <a:blip r:embed="rId6"/>
          <a:srcRect/>
          <a:stretch>
            <a:fillRect/>
          </a:stretch>
        </p:blipFill>
        <p:spPr bwMode="auto">
          <a:xfrm>
            <a:off x="2638425" y="4400550"/>
            <a:ext cx="76200" cy="128588"/>
          </a:xfrm>
          <a:prstGeom prst="rect">
            <a:avLst/>
          </a:prstGeom>
          <a:noFill/>
          <a:ln w="9525">
            <a:noFill/>
            <a:miter lim="800000"/>
            <a:headEnd/>
            <a:tailEnd/>
          </a:ln>
        </p:spPr>
      </p:pic>
      <p:pic>
        <p:nvPicPr>
          <p:cNvPr id="13555" name="Picture 243" descr="mat nuoc2"/>
          <p:cNvPicPr>
            <a:picLocks noChangeAspect="1" noChangeArrowheads="1" noCrop="1"/>
          </p:cNvPicPr>
          <p:nvPr/>
        </p:nvPicPr>
        <p:blipFill>
          <a:blip r:embed="rId7"/>
          <a:srcRect/>
          <a:stretch>
            <a:fillRect/>
          </a:stretch>
        </p:blipFill>
        <p:spPr bwMode="auto">
          <a:xfrm>
            <a:off x="2709863" y="4400550"/>
            <a:ext cx="74612" cy="128588"/>
          </a:xfrm>
          <a:prstGeom prst="rect">
            <a:avLst/>
          </a:prstGeom>
          <a:noFill/>
          <a:ln w="9525">
            <a:noFill/>
            <a:miter lim="800000"/>
            <a:headEnd/>
            <a:tailEnd/>
          </a:ln>
        </p:spPr>
      </p:pic>
      <p:pic>
        <p:nvPicPr>
          <p:cNvPr id="13556" name="Picture 244" descr="mat nuoc"/>
          <p:cNvPicPr>
            <a:picLocks noChangeAspect="1" noChangeArrowheads="1" noCrop="1"/>
          </p:cNvPicPr>
          <p:nvPr/>
        </p:nvPicPr>
        <p:blipFill>
          <a:blip r:embed="rId6"/>
          <a:srcRect/>
          <a:stretch>
            <a:fillRect/>
          </a:stretch>
        </p:blipFill>
        <p:spPr bwMode="auto">
          <a:xfrm>
            <a:off x="2952750" y="4090988"/>
            <a:ext cx="76200" cy="128587"/>
          </a:xfrm>
          <a:prstGeom prst="rect">
            <a:avLst/>
          </a:prstGeom>
          <a:noFill/>
          <a:ln w="9525">
            <a:noFill/>
            <a:miter lim="800000"/>
            <a:headEnd/>
            <a:tailEnd/>
          </a:ln>
        </p:spPr>
      </p:pic>
      <p:pic>
        <p:nvPicPr>
          <p:cNvPr id="13557" name="Picture 245" descr="mat nuoc2"/>
          <p:cNvPicPr>
            <a:picLocks noChangeAspect="1" noChangeArrowheads="1" noCrop="1"/>
          </p:cNvPicPr>
          <p:nvPr/>
        </p:nvPicPr>
        <p:blipFill>
          <a:blip r:embed="rId7"/>
          <a:srcRect/>
          <a:stretch>
            <a:fillRect/>
          </a:stretch>
        </p:blipFill>
        <p:spPr bwMode="auto">
          <a:xfrm>
            <a:off x="3024188" y="4090988"/>
            <a:ext cx="74612" cy="128587"/>
          </a:xfrm>
          <a:prstGeom prst="rect">
            <a:avLst/>
          </a:prstGeom>
          <a:noFill/>
          <a:ln w="9525">
            <a:noFill/>
            <a:miter lim="800000"/>
            <a:headEnd/>
            <a:tailEnd/>
          </a:ln>
        </p:spPr>
      </p:pic>
      <p:pic>
        <p:nvPicPr>
          <p:cNvPr id="13558" name="Picture 246" descr="mat nuoc"/>
          <p:cNvPicPr>
            <a:picLocks noChangeAspect="1" noChangeArrowheads="1" noCrop="1"/>
          </p:cNvPicPr>
          <p:nvPr/>
        </p:nvPicPr>
        <p:blipFill>
          <a:blip r:embed="rId6"/>
          <a:srcRect/>
          <a:stretch>
            <a:fillRect/>
          </a:stretch>
        </p:blipFill>
        <p:spPr bwMode="auto">
          <a:xfrm>
            <a:off x="3048000" y="4324350"/>
            <a:ext cx="76200" cy="128588"/>
          </a:xfrm>
          <a:prstGeom prst="rect">
            <a:avLst/>
          </a:prstGeom>
          <a:noFill/>
          <a:ln w="9525">
            <a:noFill/>
            <a:miter lim="800000"/>
            <a:headEnd/>
            <a:tailEnd/>
          </a:ln>
        </p:spPr>
      </p:pic>
      <p:pic>
        <p:nvPicPr>
          <p:cNvPr id="13559" name="Picture 247" descr="mat nuoc2"/>
          <p:cNvPicPr>
            <a:picLocks noChangeAspect="1" noChangeArrowheads="1" noCrop="1"/>
          </p:cNvPicPr>
          <p:nvPr/>
        </p:nvPicPr>
        <p:blipFill>
          <a:blip r:embed="rId7"/>
          <a:srcRect/>
          <a:stretch>
            <a:fillRect/>
          </a:stretch>
        </p:blipFill>
        <p:spPr bwMode="auto">
          <a:xfrm>
            <a:off x="3119438" y="4324350"/>
            <a:ext cx="74612" cy="128588"/>
          </a:xfrm>
          <a:prstGeom prst="rect">
            <a:avLst/>
          </a:prstGeom>
          <a:noFill/>
          <a:ln w="9525">
            <a:noFill/>
            <a:miter lim="800000"/>
            <a:headEnd/>
            <a:tailEnd/>
          </a:ln>
        </p:spPr>
      </p:pic>
      <p:grpSp>
        <p:nvGrpSpPr>
          <p:cNvPr id="25" name="Group 248"/>
          <p:cNvGrpSpPr>
            <a:grpSpLocks/>
          </p:cNvGrpSpPr>
          <p:nvPr/>
        </p:nvGrpSpPr>
        <p:grpSpPr bwMode="auto">
          <a:xfrm>
            <a:off x="2762250" y="3571875"/>
            <a:ext cx="352425" cy="190500"/>
            <a:chOff x="3084" y="2022"/>
            <a:chExt cx="222" cy="120"/>
          </a:xfrm>
        </p:grpSpPr>
        <p:grpSp>
          <p:nvGrpSpPr>
            <p:cNvPr id="26" name="Group 249"/>
            <p:cNvGrpSpPr>
              <a:grpSpLocks/>
            </p:cNvGrpSpPr>
            <p:nvPr/>
          </p:nvGrpSpPr>
          <p:grpSpPr bwMode="auto">
            <a:xfrm>
              <a:off x="3084" y="2025"/>
              <a:ext cx="222" cy="117"/>
              <a:chOff x="3084" y="2217"/>
              <a:chExt cx="222" cy="117"/>
            </a:xfrm>
          </p:grpSpPr>
          <p:sp>
            <p:nvSpPr>
              <p:cNvPr id="13562" name="Arc 250">
                <a:extLst/>
              </p:cNvPr>
              <p:cNvSpPr>
                <a:spLocks/>
              </p:cNvSpPr>
              <p:nvPr/>
            </p:nvSpPr>
            <p:spPr bwMode="auto">
              <a:xfrm flipV="1">
                <a:off x="3084" y="2259"/>
                <a:ext cx="222" cy="75"/>
              </a:xfrm>
              <a:custGeom>
                <a:avLst/>
                <a:gdLst>
                  <a:gd name="G0" fmla="+- 21599 0 0"/>
                  <a:gd name="G1" fmla="+- 21600 0 0"/>
                  <a:gd name="G2" fmla="+- 21600 0 0"/>
                  <a:gd name="T0" fmla="*/ 0 w 43199"/>
                  <a:gd name="T1" fmla="*/ 21383 h 22344"/>
                  <a:gd name="T2" fmla="*/ 43186 w 43199"/>
                  <a:gd name="T3" fmla="*/ 22344 h 22344"/>
                  <a:gd name="T4" fmla="*/ 21599 w 43199"/>
                  <a:gd name="T5" fmla="*/ 21600 h 22344"/>
                </a:gdLst>
                <a:ahLst/>
                <a:cxnLst>
                  <a:cxn ang="0">
                    <a:pos x="T0" y="T1"/>
                  </a:cxn>
                  <a:cxn ang="0">
                    <a:pos x="T2" y="T3"/>
                  </a:cxn>
                  <a:cxn ang="0">
                    <a:pos x="T4" y="T5"/>
                  </a:cxn>
                </a:cxnLst>
                <a:rect l="0" t="0" r="r" b="b"/>
                <a:pathLst>
                  <a:path w="43199" h="22344" fill="none" extrusionOk="0">
                    <a:moveTo>
                      <a:pt x="0" y="21383"/>
                    </a:moveTo>
                    <a:cubicBezTo>
                      <a:pt x="119" y="9538"/>
                      <a:pt x="9754" y="-1"/>
                      <a:pt x="21599" y="0"/>
                    </a:cubicBezTo>
                    <a:cubicBezTo>
                      <a:pt x="33528" y="0"/>
                      <a:pt x="43199" y="9670"/>
                      <a:pt x="43199" y="21600"/>
                    </a:cubicBezTo>
                    <a:cubicBezTo>
                      <a:pt x="43199" y="21848"/>
                      <a:pt x="43194" y="22096"/>
                      <a:pt x="43186" y="22344"/>
                    </a:cubicBezTo>
                  </a:path>
                  <a:path w="43199" h="22344" stroke="0" extrusionOk="0">
                    <a:moveTo>
                      <a:pt x="0" y="21383"/>
                    </a:moveTo>
                    <a:cubicBezTo>
                      <a:pt x="119" y="9538"/>
                      <a:pt x="9754" y="-1"/>
                      <a:pt x="21599" y="0"/>
                    </a:cubicBezTo>
                    <a:cubicBezTo>
                      <a:pt x="33528" y="0"/>
                      <a:pt x="43199" y="9670"/>
                      <a:pt x="43199" y="21600"/>
                    </a:cubicBezTo>
                    <a:cubicBezTo>
                      <a:pt x="43199" y="21848"/>
                      <a:pt x="43194" y="22096"/>
                      <a:pt x="43186" y="22344"/>
                    </a:cubicBezTo>
                    <a:lnTo>
                      <a:pt x="21599" y="21600"/>
                    </a:lnTo>
                    <a:close/>
                  </a:path>
                </a:pathLst>
              </a:custGeom>
              <a:gradFill rotWithShape="1">
                <a:gsLst>
                  <a:gs pos="0">
                    <a:srgbClr val="99CCFF"/>
                  </a:gs>
                  <a:gs pos="50000">
                    <a:schemeClr val="bg1"/>
                  </a:gs>
                  <a:gs pos="100000">
                    <a:srgbClr val="99CCFF"/>
                  </a:gs>
                </a:gsLst>
                <a:lin ang="0" scaled="1"/>
              </a:gradFill>
              <a:ln w="9525">
                <a:solidFill>
                  <a:srgbClr val="3399FF"/>
                </a:solidFill>
                <a:round/>
                <a:headEnd/>
                <a:tailEnd/>
              </a:ln>
              <a:effectLst/>
              <a:extLst/>
            </p:spPr>
            <p:txBody>
              <a:bodyPr wrap="none" anchor="ctr"/>
              <a:lstStyle/>
              <a:p>
                <a:pPr>
                  <a:defRPr/>
                </a:pPr>
                <a:endParaRPr lang="en-US">
                  <a:solidFill>
                    <a:prstClr val="black"/>
                  </a:solidFill>
                  <a:cs typeface="Arial" charset="0"/>
                </a:endParaRPr>
              </a:p>
            </p:txBody>
          </p:sp>
          <p:sp>
            <p:nvSpPr>
              <p:cNvPr id="38042" name="Arc 251"/>
              <p:cNvSpPr>
                <a:spLocks/>
              </p:cNvSpPr>
              <p:nvPr/>
            </p:nvSpPr>
            <p:spPr bwMode="auto">
              <a:xfrm flipV="1">
                <a:off x="3084" y="2235"/>
                <a:ext cx="222" cy="78"/>
              </a:xfrm>
              <a:custGeom>
                <a:avLst/>
                <a:gdLst>
                  <a:gd name="T0" fmla="*/ 0 w 43199"/>
                  <a:gd name="T1" fmla="*/ 0 h 23233"/>
                  <a:gd name="T2" fmla="*/ 0 w 43199"/>
                  <a:gd name="T3" fmla="*/ 0 h 23233"/>
                  <a:gd name="T4" fmla="*/ 0 w 43199"/>
                  <a:gd name="T5" fmla="*/ 0 h 23233"/>
                  <a:gd name="T6" fmla="*/ 0 60000 65536"/>
                  <a:gd name="T7" fmla="*/ 0 60000 65536"/>
                  <a:gd name="T8" fmla="*/ 0 60000 65536"/>
                  <a:gd name="T9" fmla="*/ 0 w 43199"/>
                  <a:gd name="T10" fmla="*/ 0 h 23233"/>
                  <a:gd name="T11" fmla="*/ 43199 w 43199"/>
                  <a:gd name="T12" fmla="*/ 23233 h 23233"/>
                </a:gdLst>
                <a:ahLst/>
                <a:cxnLst>
                  <a:cxn ang="T6">
                    <a:pos x="T0" y="T1"/>
                  </a:cxn>
                  <a:cxn ang="T7">
                    <a:pos x="T2" y="T3"/>
                  </a:cxn>
                  <a:cxn ang="T8">
                    <a:pos x="T4" y="T5"/>
                  </a:cxn>
                </a:cxnLst>
                <a:rect l="T9" t="T10" r="T11" b="T12"/>
                <a:pathLst>
                  <a:path w="43199" h="23233" fill="none" extrusionOk="0">
                    <a:moveTo>
                      <a:pt x="0" y="21383"/>
                    </a:moveTo>
                    <a:cubicBezTo>
                      <a:pt x="119" y="9538"/>
                      <a:pt x="9754" y="-1"/>
                      <a:pt x="21599" y="0"/>
                    </a:cubicBezTo>
                    <a:cubicBezTo>
                      <a:pt x="33528" y="0"/>
                      <a:pt x="43199" y="9670"/>
                      <a:pt x="43199" y="21600"/>
                    </a:cubicBezTo>
                    <a:cubicBezTo>
                      <a:pt x="43199" y="22144"/>
                      <a:pt x="43178" y="22689"/>
                      <a:pt x="43137" y="23233"/>
                    </a:cubicBezTo>
                  </a:path>
                  <a:path w="43199" h="23233" stroke="0" extrusionOk="0">
                    <a:moveTo>
                      <a:pt x="0" y="21383"/>
                    </a:moveTo>
                    <a:cubicBezTo>
                      <a:pt x="119" y="9538"/>
                      <a:pt x="9754" y="-1"/>
                      <a:pt x="21599" y="0"/>
                    </a:cubicBezTo>
                    <a:cubicBezTo>
                      <a:pt x="33528" y="0"/>
                      <a:pt x="43199" y="9670"/>
                      <a:pt x="43199" y="21600"/>
                    </a:cubicBezTo>
                    <a:cubicBezTo>
                      <a:pt x="43199" y="22144"/>
                      <a:pt x="43178" y="22689"/>
                      <a:pt x="43137" y="23233"/>
                    </a:cubicBezTo>
                    <a:lnTo>
                      <a:pt x="21599" y="21600"/>
                    </a:lnTo>
                    <a:lnTo>
                      <a:pt x="0" y="21383"/>
                    </a:lnTo>
                    <a:close/>
                  </a:path>
                </a:pathLst>
              </a:custGeom>
              <a:solidFill>
                <a:schemeClr val="bg1"/>
              </a:solidFill>
              <a:ln w="9525">
                <a:solidFill>
                  <a:srgbClr val="3399FF"/>
                </a:solidFill>
                <a:round/>
                <a:headEnd/>
                <a:tailEnd/>
              </a:ln>
            </p:spPr>
            <p:txBody>
              <a:bodyPr wrap="none" anchor="ctr"/>
              <a:lstStyle/>
              <a:p>
                <a:endParaRPr lang="en-US">
                  <a:solidFill>
                    <a:prstClr val="black"/>
                  </a:solidFill>
                </a:endParaRPr>
              </a:p>
            </p:txBody>
          </p:sp>
          <p:sp>
            <p:nvSpPr>
              <p:cNvPr id="38043" name="Arc 252"/>
              <p:cNvSpPr>
                <a:spLocks/>
              </p:cNvSpPr>
              <p:nvPr/>
            </p:nvSpPr>
            <p:spPr bwMode="auto">
              <a:xfrm flipV="1">
                <a:off x="3104" y="2227"/>
                <a:ext cx="184" cy="67"/>
              </a:xfrm>
              <a:custGeom>
                <a:avLst/>
                <a:gdLst>
                  <a:gd name="T0" fmla="*/ 0 w 43200"/>
                  <a:gd name="T1" fmla="*/ 0 h 23716"/>
                  <a:gd name="T2" fmla="*/ 0 w 43200"/>
                  <a:gd name="T3" fmla="*/ 0 h 23716"/>
                  <a:gd name="T4" fmla="*/ 0 w 43200"/>
                  <a:gd name="T5" fmla="*/ 0 h 23716"/>
                  <a:gd name="T6" fmla="*/ 0 60000 65536"/>
                  <a:gd name="T7" fmla="*/ 0 60000 65536"/>
                  <a:gd name="T8" fmla="*/ 0 60000 65536"/>
                  <a:gd name="T9" fmla="*/ 0 w 43200"/>
                  <a:gd name="T10" fmla="*/ 0 h 23716"/>
                  <a:gd name="T11" fmla="*/ 43200 w 43200"/>
                  <a:gd name="T12" fmla="*/ 23716 h 23716"/>
                </a:gdLst>
                <a:ahLst/>
                <a:cxnLst>
                  <a:cxn ang="T6">
                    <a:pos x="T0" y="T1"/>
                  </a:cxn>
                  <a:cxn ang="T7">
                    <a:pos x="T2" y="T3"/>
                  </a:cxn>
                  <a:cxn ang="T8">
                    <a:pos x="T4" y="T5"/>
                  </a:cxn>
                </a:cxnLst>
                <a:rect l="T9" t="T10" r="T11" b="T12"/>
                <a:pathLst>
                  <a:path w="43200" h="23716" fill="none" extrusionOk="0">
                    <a:moveTo>
                      <a:pt x="103" y="23716"/>
                    </a:moveTo>
                    <a:cubicBezTo>
                      <a:pt x="34" y="23012"/>
                      <a:pt x="0" y="22306"/>
                      <a:pt x="0" y="21600"/>
                    </a:cubicBezTo>
                    <a:cubicBezTo>
                      <a:pt x="0" y="9670"/>
                      <a:pt x="9670" y="0"/>
                      <a:pt x="21600" y="0"/>
                    </a:cubicBezTo>
                    <a:cubicBezTo>
                      <a:pt x="33529" y="0"/>
                      <a:pt x="43200" y="9670"/>
                      <a:pt x="43200" y="21600"/>
                    </a:cubicBezTo>
                    <a:cubicBezTo>
                      <a:pt x="43200" y="22187"/>
                      <a:pt x="43176" y="22775"/>
                      <a:pt x="43128" y="23361"/>
                    </a:cubicBezTo>
                  </a:path>
                  <a:path w="43200" h="23716" stroke="0" extrusionOk="0">
                    <a:moveTo>
                      <a:pt x="103" y="23716"/>
                    </a:moveTo>
                    <a:cubicBezTo>
                      <a:pt x="34" y="23012"/>
                      <a:pt x="0" y="22306"/>
                      <a:pt x="0" y="21600"/>
                    </a:cubicBezTo>
                    <a:cubicBezTo>
                      <a:pt x="0" y="9670"/>
                      <a:pt x="9670" y="0"/>
                      <a:pt x="21600" y="0"/>
                    </a:cubicBezTo>
                    <a:cubicBezTo>
                      <a:pt x="33529" y="0"/>
                      <a:pt x="43200" y="9670"/>
                      <a:pt x="43200" y="21600"/>
                    </a:cubicBezTo>
                    <a:cubicBezTo>
                      <a:pt x="43200" y="22187"/>
                      <a:pt x="43176" y="22775"/>
                      <a:pt x="43128" y="23361"/>
                    </a:cubicBezTo>
                    <a:lnTo>
                      <a:pt x="21600" y="21600"/>
                    </a:lnTo>
                    <a:lnTo>
                      <a:pt x="103" y="23716"/>
                    </a:lnTo>
                    <a:close/>
                  </a:path>
                </a:pathLst>
              </a:custGeom>
              <a:gradFill rotWithShape="1">
                <a:gsLst>
                  <a:gs pos="0">
                    <a:srgbClr val="762F00"/>
                  </a:gs>
                  <a:gs pos="50000">
                    <a:srgbClr val="FF6600"/>
                  </a:gs>
                  <a:gs pos="100000">
                    <a:srgbClr val="762F00"/>
                  </a:gs>
                </a:gsLst>
                <a:lin ang="0" scaled="1"/>
              </a:gradFill>
              <a:ln w="3175">
                <a:solidFill>
                  <a:srgbClr val="990033"/>
                </a:solidFill>
                <a:round/>
                <a:headEnd/>
                <a:tailEnd/>
              </a:ln>
            </p:spPr>
            <p:txBody>
              <a:bodyPr wrap="none" anchor="ctr"/>
              <a:lstStyle/>
              <a:p>
                <a:endParaRPr lang="en-US">
                  <a:solidFill>
                    <a:prstClr val="black"/>
                  </a:solidFill>
                </a:endParaRPr>
              </a:p>
            </p:txBody>
          </p:sp>
          <p:sp>
            <p:nvSpPr>
              <p:cNvPr id="38044" name="Arc 253"/>
              <p:cNvSpPr>
                <a:spLocks/>
              </p:cNvSpPr>
              <p:nvPr/>
            </p:nvSpPr>
            <p:spPr bwMode="auto">
              <a:xfrm flipV="1">
                <a:off x="3105" y="2217"/>
                <a:ext cx="182" cy="60"/>
              </a:xfrm>
              <a:custGeom>
                <a:avLst/>
                <a:gdLst>
                  <a:gd name="T0" fmla="*/ 0 w 42623"/>
                  <a:gd name="T1" fmla="*/ 0 h 21600"/>
                  <a:gd name="T2" fmla="*/ 0 w 42623"/>
                  <a:gd name="T3" fmla="*/ 0 h 21600"/>
                  <a:gd name="T4" fmla="*/ 0 w 42623"/>
                  <a:gd name="T5" fmla="*/ 0 h 21600"/>
                  <a:gd name="T6" fmla="*/ 0 60000 65536"/>
                  <a:gd name="T7" fmla="*/ 0 60000 65536"/>
                  <a:gd name="T8" fmla="*/ 0 60000 65536"/>
                  <a:gd name="T9" fmla="*/ 0 w 42623"/>
                  <a:gd name="T10" fmla="*/ 0 h 21600"/>
                  <a:gd name="T11" fmla="*/ 42623 w 42623"/>
                  <a:gd name="T12" fmla="*/ 21600 h 21600"/>
                </a:gdLst>
                <a:ahLst/>
                <a:cxnLst>
                  <a:cxn ang="T6">
                    <a:pos x="T0" y="T1"/>
                  </a:cxn>
                  <a:cxn ang="T7">
                    <a:pos x="T2" y="T3"/>
                  </a:cxn>
                  <a:cxn ang="T8">
                    <a:pos x="T4" y="T5"/>
                  </a:cxn>
                </a:cxnLst>
                <a:rect l="T9" t="T10" r="T11" b="T12"/>
                <a:pathLst>
                  <a:path w="42623" h="21600" fill="none" extrusionOk="0">
                    <a:moveTo>
                      <a:pt x="0" y="17799"/>
                    </a:moveTo>
                    <a:cubicBezTo>
                      <a:pt x="1841" y="7499"/>
                      <a:pt x="10799" y="-1"/>
                      <a:pt x="21263" y="0"/>
                    </a:cubicBezTo>
                    <a:cubicBezTo>
                      <a:pt x="31953" y="0"/>
                      <a:pt x="41035" y="7820"/>
                      <a:pt x="42623" y="18391"/>
                    </a:cubicBezTo>
                  </a:path>
                  <a:path w="42623" h="21600" stroke="0" extrusionOk="0">
                    <a:moveTo>
                      <a:pt x="0" y="17799"/>
                    </a:moveTo>
                    <a:cubicBezTo>
                      <a:pt x="1841" y="7499"/>
                      <a:pt x="10799" y="-1"/>
                      <a:pt x="21263" y="0"/>
                    </a:cubicBezTo>
                    <a:cubicBezTo>
                      <a:pt x="31953" y="0"/>
                      <a:pt x="41035" y="7820"/>
                      <a:pt x="42623" y="18391"/>
                    </a:cubicBezTo>
                    <a:lnTo>
                      <a:pt x="21263" y="21600"/>
                    </a:lnTo>
                    <a:lnTo>
                      <a:pt x="0" y="17799"/>
                    </a:lnTo>
                    <a:close/>
                  </a:path>
                </a:pathLst>
              </a:custGeom>
              <a:solidFill>
                <a:srgbClr val="FF6600"/>
              </a:solidFill>
              <a:ln w="3175">
                <a:solidFill>
                  <a:srgbClr val="990033"/>
                </a:solidFill>
                <a:round/>
                <a:headEnd/>
                <a:tailEnd/>
              </a:ln>
            </p:spPr>
            <p:txBody>
              <a:bodyPr wrap="none" anchor="ctr"/>
              <a:lstStyle/>
              <a:p>
                <a:endParaRPr lang="en-US">
                  <a:solidFill>
                    <a:prstClr val="black"/>
                  </a:solidFill>
                </a:endParaRPr>
              </a:p>
            </p:txBody>
          </p:sp>
        </p:grpSp>
        <p:sp>
          <p:nvSpPr>
            <p:cNvPr id="38040" name="Arc 254"/>
            <p:cNvSpPr>
              <a:spLocks/>
            </p:cNvSpPr>
            <p:nvPr/>
          </p:nvSpPr>
          <p:spPr bwMode="auto">
            <a:xfrm flipV="1">
              <a:off x="3140" y="2022"/>
              <a:ext cx="35" cy="12"/>
            </a:xfrm>
            <a:custGeom>
              <a:avLst/>
              <a:gdLst>
                <a:gd name="T0" fmla="*/ 0 w 42104"/>
                <a:gd name="T1" fmla="*/ 0 h 21600"/>
                <a:gd name="T2" fmla="*/ 0 w 42104"/>
                <a:gd name="T3" fmla="*/ 0 h 21600"/>
                <a:gd name="T4" fmla="*/ 0 w 42104"/>
                <a:gd name="T5" fmla="*/ 0 h 21600"/>
                <a:gd name="T6" fmla="*/ 0 60000 65536"/>
                <a:gd name="T7" fmla="*/ 0 60000 65536"/>
                <a:gd name="T8" fmla="*/ 0 60000 65536"/>
                <a:gd name="T9" fmla="*/ 0 w 42104"/>
                <a:gd name="T10" fmla="*/ 0 h 21600"/>
                <a:gd name="T11" fmla="*/ 42104 w 42104"/>
                <a:gd name="T12" fmla="*/ 21600 h 21600"/>
              </a:gdLst>
              <a:ahLst/>
              <a:cxnLst>
                <a:cxn ang="T6">
                  <a:pos x="T0" y="T1"/>
                </a:cxn>
                <a:cxn ang="T7">
                  <a:pos x="T2" y="T3"/>
                </a:cxn>
                <a:cxn ang="T8">
                  <a:pos x="T4" y="T5"/>
                </a:cxn>
              </a:cxnLst>
              <a:rect l="T9" t="T10" r="T11" b="T12"/>
              <a:pathLst>
                <a:path w="42104" h="21600" fill="none" extrusionOk="0">
                  <a:moveTo>
                    <a:pt x="0" y="16622"/>
                  </a:moveTo>
                  <a:cubicBezTo>
                    <a:pt x="2307" y="6879"/>
                    <a:pt x="11007" y="-1"/>
                    <a:pt x="21019" y="0"/>
                  </a:cubicBezTo>
                  <a:cubicBezTo>
                    <a:pt x="31142" y="0"/>
                    <a:pt x="39907" y="7030"/>
                    <a:pt x="42104" y="16912"/>
                  </a:cubicBezTo>
                </a:path>
                <a:path w="42104" h="21600" stroke="0" extrusionOk="0">
                  <a:moveTo>
                    <a:pt x="0" y="16622"/>
                  </a:moveTo>
                  <a:cubicBezTo>
                    <a:pt x="2307" y="6879"/>
                    <a:pt x="11007" y="-1"/>
                    <a:pt x="21019" y="0"/>
                  </a:cubicBezTo>
                  <a:cubicBezTo>
                    <a:pt x="31142" y="0"/>
                    <a:pt x="39907" y="7030"/>
                    <a:pt x="42104" y="16912"/>
                  </a:cubicBezTo>
                  <a:lnTo>
                    <a:pt x="21019" y="21600"/>
                  </a:lnTo>
                  <a:lnTo>
                    <a:pt x="0" y="16622"/>
                  </a:lnTo>
                  <a:close/>
                </a:path>
              </a:pathLst>
            </a:custGeom>
            <a:noFill/>
            <a:ln w="9525">
              <a:solidFill>
                <a:srgbClr val="4D4D4D"/>
              </a:solidFill>
              <a:round/>
              <a:headEnd/>
              <a:tailEnd/>
            </a:ln>
          </p:spPr>
          <p:txBody>
            <a:bodyPr wrap="none" anchor="ctr"/>
            <a:lstStyle/>
            <a:p>
              <a:endParaRPr lang="en-US">
                <a:solidFill>
                  <a:prstClr val="black"/>
                </a:solidFill>
              </a:endParaRPr>
            </a:p>
          </p:txBody>
        </p:sp>
      </p:grpSp>
      <p:grpSp>
        <p:nvGrpSpPr>
          <p:cNvPr id="27" name="Group 255"/>
          <p:cNvGrpSpPr>
            <a:grpSpLocks/>
          </p:cNvGrpSpPr>
          <p:nvPr/>
        </p:nvGrpSpPr>
        <p:grpSpPr bwMode="auto">
          <a:xfrm>
            <a:off x="1047750" y="5384800"/>
            <a:ext cx="274638" cy="206375"/>
            <a:chOff x="4224" y="1968"/>
            <a:chExt cx="144" cy="108"/>
          </a:xfrm>
        </p:grpSpPr>
        <p:sp>
          <p:nvSpPr>
            <p:cNvPr id="38037" name="Freeform 256"/>
            <p:cNvSpPr>
              <a:spLocks/>
            </p:cNvSpPr>
            <p:nvPr/>
          </p:nvSpPr>
          <p:spPr bwMode="auto">
            <a:xfrm>
              <a:off x="4224" y="1968"/>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sp>
          <p:nvSpPr>
            <p:cNvPr id="38038" name="Freeform 257"/>
            <p:cNvSpPr>
              <a:spLocks/>
            </p:cNvSpPr>
            <p:nvPr/>
          </p:nvSpPr>
          <p:spPr bwMode="auto">
            <a:xfrm rot="7895004">
              <a:off x="4272" y="1980"/>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grpSp>
      <p:sp>
        <p:nvSpPr>
          <p:cNvPr id="37946" name="Freeform 258"/>
          <p:cNvSpPr>
            <a:spLocks/>
          </p:cNvSpPr>
          <p:nvPr/>
        </p:nvSpPr>
        <p:spPr bwMode="auto">
          <a:xfrm>
            <a:off x="4276725" y="3810000"/>
            <a:ext cx="136525" cy="73025"/>
          </a:xfrm>
          <a:custGeom>
            <a:avLst/>
            <a:gdLst>
              <a:gd name="T0" fmla="*/ 2147483646 w 120"/>
              <a:gd name="T1" fmla="*/ 0 h 66"/>
              <a:gd name="T2" fmla="*/ 0 w 120"/>
              <a:gd name="T3" fmla="*/ 2147483646 h 66"/>
              <a:gd name="T4" fmla="*/ 0 60000 65536"/>
              <a:gd name="T5" fmla="*/ 0 60000 65536"/>
              <a:gd name="T6" fmla="*/ 0 w 120"/>
              <a:gd name="T7" fmla="*/ 0 h 66"/>
              <a:gd name="T8" fmla="*/ 120 w 120"/>
              <a:gd name="T9" fmla="*/ 66 h 66"/>
            </a:gdLst>
            <a:ahLst/>
            <a:cxnLst>
              <a:cxn ang="T4">
                <a:pos x="T0" y="T1"/>
              </a:cxn>
              <a:cxn ang="T5">
                <a:pos x="T2" y="T3"/>
              </a:cxn>
            </a:cxnLst>
            <a:rect l="T6" t="T7" r="T8" b="T9"/>
            <a:pathLst>
              <a:path w="120" h="66">
                <a:moveTo>
                  <a:pt x="96" y="0"/>
                </a:moveTo>
                <a:cubicBezTo>
                  <a:pt x="120" y="54"/>
                  <a:pt x="66" y="66"/>
                  <a:pt x="0" y="48"/>
                </a:cubicBezTo>
              </a:path>
            </a:pathLst>
          </a:custGeom>
          <a:noFill/>
          <a:ln w="19050">
            <a:solidFill>
              <a:schemeClr val="tx1"/>
            </a:solidFill>
            <a:round/>
            <a:headEnd/>
            <a:tailEnd/>
          </a:ln>
        </p:spPr>
        <p:txBody>
          <a:bodyPr/>
          <a:lstStyle/>
          <a:p>
            <a:endParaRPr lang="en-US">
              <a:solidFill>
                <a:prstClr val="black"/>
              </a:solidFill>
            </a:endParaRPr>
          </a:p>
        </p:txBody>
      </p:sp>
      <p:sp>
        <p:nvSpPr>
          <p:cNvPr id="37947" name="Freeform 259"/>
          <p:cNvSpPr>
            <a:spLocks/>
          </p:cNvSpPr>
          <p:nvPr/>
        </p:nvSpPr>
        <p:spPr bwMode="auto">
          <a:xfrm>
            <a:off x="4476750" y="3733800"/>
            <a:ext cx="136525" cy="73025"/>
          </a:xfrm>
          <a:custGeom>
            <a:avLst/>
            <a:gdLst>
              <a:gd name="T0" fmla="*/ 2147483646 w 120"/>
              <a:gd name="T1" fmla="*/ 0 h 66"/>
              <a:gd name="T2" fmla="*/ 0 w 120"/>
              <a:gd name="T3" fmla="*/ 2147483646 h 66"/>
              <a:gd name="T4" fmla="*/ 0 60000 65536"/>
              <a:gd name="T5" fmla="*/ 0 60000 65536"/>
              <a:gd name="T6" fmla="*/ 0 w 120"/>
              <a:gd name="T7" fmla="*/ 0 h 66"/>
              <a:gd name="T8" fmla="*/ 120 w 120"/>
              <a:gd name="T9" fmla="*/ 66 h 66"/>
            </a:gdLst>
            <a:ahLst/>
            <a:cxnLst>
              <a:cxn ang="T4">
                <a:pos x="T0" y="T1"/>
              </a:cxn>
              <a:cxn ang="T5">
                <a:pos x="T2" y="T3"/>
              </a:cxn>
            </a:cxnLst>
            <a:rect l="T6" t="T7" r="T8" b="T9"/>
            <a:pathLst>
              <a:path w="120" h="66">
                <a:moveTo>
                  <a:pt x="96" y="0"/>
                </a:moveTo>
                <a:cubicBezTo>
                  <a:pt x="120" y="54"/>
                  <a:pt x="66" y="66"/>
                  <a:pt x="0" y="48"/>
                </a:cubicBezTo>
              </a:path>
            </a:pathLst>
          </a:custGeom>
          <a:noFill/>
          <a:ln w="19050">
            <a:solidFill>
              <a:schemeClr val="tx1"/>
            </a:solidFill>
            <a:round/>
            <a:headEnd/>
            <a:tailEnd/>
          </a:ln>
        </p:spPr>
        <p:txBody>
          <a:bodyPr/>
          <a:lstStyle/>
          <a:p>
            <a:endParaRPr lang="en-US">
              <a:solidFill>
                <a:prstClr val="black"/>
              </a:solidFill>
            </a:endParaRPr>
          </a:p>
        </p:txBody>
      </p:sp>
      <p:grpSp>
        <p:nvGrpSpPr>
          <p:cNvPr id="28" name="Group 260"/>
          <p:cNvGrpSpPr>
            <a:grpSpLocks/>
          </p:cNvGrpSpPr>
          <p:nvPr/>
        </p:nvGrpSpPr>
        <p:grpSpPr bwMode="auto">
          <a:xfrm>
            <a:off x="4229100" y="3514725"/>
            <a:ext cx="1104900" cy="904875"/>
            <a:chOff x="2952" y="1398"/>
            <a:chExt cx="696" cy="570"/>
          </a:xfrm>
        </p:grpSpPr>
        <p:sp>
          <p:nvSpPr>
            <p:cNvPr id="38026" name="Freeform 261"/>
            <p:cNvSpPr>
              <a:spLocks/>
            </p:cNvSpPr>
            <p:nvPr/>
          </p:nvSpPr>
          <p:spPr bwMode="auto">
            <a:xfrm>
              <a:off x="2952" y="1398"/>
              <a:ext cx="610" cy="505"/>
            </a:xfrm>
            <a:custGeom>
              <a:avLst/>
              <a:gdLst>
                <a:gd name="T0" fmla="*/ 229 w 610"/>
                <a:gd name="T1" fmla="*/ 274 h 505"/>
                <a:gd name="T2" fmla="*/ 191 w 610"/>
                <a:gd name="T3" fmla="*/ 267 h 505"/>
                <a:gd name="T4" fmla="*/ 151 w 610"/>
                <a:gd name="T5" fmla="*/ 251 h 505"/>
                <a:gd name="T6" fmla="*/ 105 w 610"/>
                <a:gd name="T7" fmla="*/ 220 h 505"/>
                <a:gd name="T8" fmla="*/ 68 w 610"/>
                <a:gd name="T9" fmla="*/ 226 h 505"/>
                <a:gd name="T10" fmla="*/ 88 w 610"/>
                <a:gd name="T11" fmla="*/ 259 h 505"/>
                <a:gd name="T12" fmla="*/ 123 w 610"/>
                <a:gd name="T13" fmla="*/ 312 h 505"/>
                <a:gd name="T14" fmla="*/ 175 w 610"/>
                <a:gd name="T15" fmla="*/ 343 h 505"/>
                <a:gd name="T16" fmla="*/ 249 w 610"/>
                <a:gd name="T17" fmla="*/ 385 h 505"/>
                <a:gd name="T18" fmla="*/ 305 w 610"/>
                <a:gd name="T19" fmla="*/ 399 h 505"/>
                <a:gd name="T20" fmla="*/ 335 w 610"/>
                <a:gd name="T21" fmla="*/ 411 h 505"/>
                <a:gd name="T22" fmla="*/ 371 w 610"/>
                <a:gd name="T23" fmla="*/ 421 h 505"/>
                <a:gd name="T24" fmla="*/ 398 w 610"/>
                <a:gd name="T25" fmla="*/ 433 h 505"/>
                <a:gd name="T26" fmla="*/ 435 w 610"/>
                <a:gd name="T27" fmla="*/ 459 h 505"/>
                <a:gd name="T28" fmla="*/ 462 w 610"/>
                <a:gd name="T29" fmla="*/ 483 h 505"/>
                <a:gd name="T30" fmla="*/ 494 w 610"/>
                <a:gd name="T31" fmla="*/ 500 h 505"/>
                <a:gd name="T32" fmla="*/ 506 w 610"/>
                <a:gd name="T33" fmla="*/ 490 h 505"/>
                <a:gd name="T34" fmla="*/ 516 w 610"/>
                <a:gd name="T35" fmla="*/ 448 h 505"/>
                <a:gd name="T36" fmla="*/ 550 w 610"/>
                <a:gd name="T37" fmla="*/ 404 h 505"/>
                <a:gd name="T38" fmla="*/ 581 w 610"/>
                <a:gd name="T39" fmla="*/ 354 h 505"/>
                <a:gd name="T40" fmla="*/ 595 w 610"/>
                <a:gd name="T41" fmla="*/ 325 h 505"/>
                <a:gd name="T42" fmla="*/ 573 w 610"/>
                <a:gd name="T43" fmla="*/ 304 h 505"/>
                <a:gd name="T44" fmla="*/ 541 w 610"/>
                <a:gd name="T45" fmla="*/ 291 h 505"/>
                <a:gd name="T46" fmla="*/ 522 w 610"/>
                <a:gd name="T47" fmla="*/ 278 h 505"/>
                <a:gd name="T48" fmla="*/ 477 w 610"/>
                <a:gd name="T49" fmla="*/ 190 h 505"/>
                <a:gd name="T50" fmla="*/ 441 w 610"/>
                <a:gd name="T51" fmla="*/ 125 h 505"/>
                <a:gd name="T52" fmla="*/ 414 w 610"/>
                <a:gd name="T53" fmla="*/ 91 h 505"/>
                <a:gd name="T54" fmla="*/ 394 w 610"/>
                <a:gd name="T55" fmla="*/ 55 h 505"/>
                <a:gd name="T56" fmla="*/ 373 w 610"/>
                <a:gd name="T57" fmla="*/ 39 h 505"/>
                <a:gd name="T58" fmla="*/ 337 w 610"/>
                <a:gd name="T59" fmla="*/ 27 h 505"/>
                <a:gd name="T60" fmla="*/ 300 w 610"/>
                <a:gd name="T61" fmla="*/ 17 h 505"/>
                <a:gd name="T62" fmla="*/ 252 w 610"/>
                <a:gd name="T63" fmla="*/ 16 h 505"/>
                <a:gd name="T64" fmla="*/ 206 w 610"/>
                <a:gd name="T65" fmla="*/ 11 h 505"/>
                <a:gd name="T66" fmla="*/ 189 w 610"/>
                <a:gd name="T67" fmla="*/ 6 h 505"/>
                <a:gd name="T68" fmla="*/ 146 w 610"/>
                <a:gd name="T69" fmla="*/ 3 h 505"/>
                <a:gd name="T70" fmla="*/ 98 w 610"/>
                <a:gd name="T71" fmla="*/ 6 h 505"/>
                <a:gd name="T72" fmla="*/ 54 w 610"/>
                <a:gd name="T73" fmla="*/ 5 h 505"/>
                <a:gd name="T74" fmla="*/ 12 w 610"/>
                <a:gd name="T75" fmla="*/ 0 h 505"/>
                <a:gd name="T76" fmla="*/ 2 w 610"/>
                <a:gd name="T77" fmla="*/ 26 h 505"/>
                <a:gd name="T78" fmla="*/ 24 w 610"/>
                <a:gd name="T79" fmla="*/ 44 h 505"/>
                <a:gd name="T80" fmla="*/ 72 w 610"/>
                <a:gd name="T81" fmla="*/ 54 h 505"/>
                <a:gd name="T82" fmla="*/ 122 w 610"/>
                <a:gd name="T83" fmla="*/ 71 h 505"/>
                <a:gd name="T84" fmla="*/ 159 w 610"/>
                <a:gd name="T85" fmla="*/ 72 h 505"/>
                <a:gd name="T86" fmla="*/ 195 w 610"/>
                <a:gd name="T87" fmla="*/ 101 h 505"/>
                <a:gd name="T88" fmla="*/ 228 w 610"/>
                <a:gd name="T89" fmla="*/ 125 h 505"/>
                <a:gd name="T90" fmla="*/ 248 w 610"/>
                <a:gd name="T91" fmla="*/ 149 h 505"/>
                <a:gd name="T92" fmla="*/ 267 w 610"/>
                <a:gd name="T93" fmla="*/ 175 h 505"/>
                <a:gd name="T94" fmla="*/ 274 w 610"/>
                <a:gd name="T95" fmla="*/ 200 h 505"/>
                <a:gd name="T96" fmla="*/ 275 w 610"/>
                <a:gd name="T97" fmla="*/ 241 h 5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0"/>
                <a:gd name="T148" fmla="*/ 0 h 505"/>
                <a:gd name="T149" fmla="*/ 610 w 610"/>
                <a:gd name="T150" fmla="*/ 505 h 5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8027" name="Freeform 262"/>
            <p:cNvSpPr>
              <a:spLocks/>
            </p:cNvSpPr>
            <p:nvPr/>
          </p:nvSpPr>
          <p:spPr bwMode="auto">
            <a:xfrm>
              <a:off x="3140" y="1402"/>
              <a:ext cx="106" cy="58"/>
            </a:xfrm>
            <a:custGeom>
              <a:avLst/>
              <a:gdLst>
                <a:gd name="T0" fmla="*/ 0 w 106"/>
                <a:gd name="T1" fmla="*/ 0 h 58"/>
                <a:gd name="T2" fmla="*/ 53 w 106"/>
                <a:gd name="T3" fmla="*/ 28 h 58"/>
                <a:gd name="T4" fmla="*/ 106 w 106"/>
                <a:gd name="T5" fmla="*/ 58 h 58"/>
                <a:gd name="T6" fmla="*/ 0 60000 65536"/>
                <a:gd name="T7" fmla="*/ 0 60000 65536"/>
                <a:gd name="T8" fmla="*/ 0 60000 65536"/>
                <a:gd name="T9" fmla="*/ 0 w 106"/>
                <a:gd name="T10" fmla="*/ 0 h 58"/>
                <a:gd name="T11" fmla="*/ 106 w 106"/>
                <a:gd name="T12" fmla="*/ 58 h 58"/>
              </a:gdLst>
              <a:ahLst/>
              <a:cxnLst>
                <a:cxn ang="T6">
                  <a:pos x="T0" y="T1"/>
                </a:cxn>
                <a:cxn ang="T7">
                  <a:pos x="T2" y="T3"/>
                </a:cxn>
                <a:cxn ang="T8">
                  <a:pos x="T4" y="T5"/>
                </a:cxn>
              </a:cxnLst>
              <a:rect l="T9" t="T10" r="T11" b="T12"/>
              <a:pathLst>
                <a:path w="106" h="58">
                  <a:moveTo>
                    <a:pt x="0" y="0"/>
                  </a:moveTo>
                  <a:lnTo>
                    <a:pt x="53" y="28"/>
                  </a:lnTo>
                  <a:lnTo>
                    <a:pt x="106" y="58"/>
                  </a:lnTo>
                </a:path>
              </a:pathLst>
            </a:custGeom>
            <a:noFill/>
            <a:ln w="9525">
              <a:solidFill>
                <a:srgbClr val="000000"/>
              </a:solidFill>
              <a:round/>
              <a:headEnd/>
              <a:tailEnd/>
            </a:ln>
          </p:spPr>
          <p:txBody>
            <a:bodyPr/>
            <a:lstStyle/>
            <a:p>
              <a:endParaRPr lang="en-US">
                <a:solidFill>
                  <a:prstClr val="black"/>
                </a:solidFill>
              </a:endParaRPr>
            </a:p>
          </p:txBody>
        </p:sp>
        <p:sp>
          <p:nvSpPr>
            <p:cNvPr id="38028" name="Freeform 263"/>
            <p:cNvSpPr>
              <a:spLocks/>
            </p:cNvSpPr>
            <p:nvPr/>
          </p:nvSpPr>
          <p:spPr bwMode="auto">
            <a:xfrm rot="-1242821">
              <a:off x="3037" y="1616"/>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p:spPr>
          <p:txBody>
            <a:bodyPr/>
            <a:lstStyle/>
            <a:p>
              <a:endParaRPr lang="en-US">
                <a:solidFill>
                  <a:prstClr val="black"/>
                </a:solidFill>
              </a:endParaRPr>
            </a:p>
          </p:txBody>
        </p:sp>
        <p:sp>
          <p:nvSpPr>
            <p:cNvPr id="38029" name="Freeform 264"/>
            <p:cNvSpPr>
              <a:spLocks/>
            </p:cNvSpPr>
            <p:nvPr/>
          </p:nvSpPr>
          <p:spPr bwMode="auto">
            <a:xfrm rot="-1448732">
              <a:off x="3112" y="1454"/>
              <a:ext cx="6" cy="17"/>
            </a:xfrm>
            <a:custGeom>
              <a:avLst/>
              <a:gdLst>
                <a:gd name="T0" fmla="*/ 6 w 6"/>
                <a:gd name="T1" fmla="*/ 0 h 17"/>
                <a:gd name="T2" fmla="*/ 2 w 6"/>
                <a:gd name="T3" fmla="*/ 9 h 17"/>
                <a:gd name="T4" fmla="*/ 0 w 6"/>
                <a:gd name="T5" fmla="*/ 17 h 17"/>
                <a:gd name="T6" fmla="*/ 0 60000 65536"/>
                <a:gd name="T7" fmla="*/ 0 60000 65536"/>
                <a:gd name="T8" fmla="*/ 0 60000 65536"/>
                <a:gd name="T9" fmla="*/ 0 w 6"/>
                <a:gd name="T10" fmla="*/ 0 h 17"/>
                <a:gd name="T11" fmla="*/ 6 w 6"/>
                <a:gd name="T12" fmla="*/ 17 h 17"/>
              </a:gdLst>
              <a:ahLst/>
              <a:cxnLst>
                <a:cxn ang="T6">
                  <a:pos x="T0" y="T1"/>
                </a:cxn>
                <a:cxn ang="T7">
                  <a:pos x="T2" y="T3"/>
                </a:cxn>
                <a:cxn ang="T8">
                  <a:pos x="T4" y="T5"/>
                </a:cxn>
              </a:cxnLst>
              <a:rect l="T9" t="T10" r="T11" b="T12"/>
              <a:pathLst>
                <a:path w="6" h="17">
                  <a:moveTo>
                    <a:pt x="6" y="0"/>
                  </a:moveTo>
                  <a:lnTo>
                    <a:pt x="2" y="9"/>
                  </a:lnTo>
                  <a:lnTo>
                    <a:pt x="0" y="17"/>
                  </a:lnTo>
                </a:path>
              </a:pathLst>
            </a:custGeom>
            <a:noFill/>
            <a:ln w="9525">
              <a:solidFill>
                <a:srgbClr val="000000"/>
              </a:solidFill>
              <a:round/>
              <a:headEnd/>
              <a:tailEnd/>
            </a:ln>
          </p:spPr>
          <p:txBody>
            <a:bodyPr/>
            <a:lstStyle/>
            <a:p>
              <a:endParaRPr lang="en-US">
                <a:solidFill>
                  <a:prstClr val="black"/>
                </a:solidFill>
              </a:endParaRPr>
            </a:p>
          </p:txBody>
        </p:sp>
        <p:sp>
          <p:nvSpPr>
            <p:cNvPr id="38030" name="Freeform 265"/>
            <p:cNvSpPr>
              <a:spLocks/>
            </p:cNvSpPr>
            <p:nvPr/>
          </p:nvSpPr>
          <p:spPr bwMode="auto">
            <a:xfrm rot="-996419">
              <a:off x="3023" y="1438"/>
              <a:ext cx="3" cy="14"/>
            </a:xfrm>
            <a:custGeom>
              <a:avLst/>
              <a:gdLst>
                <a:gd name="T0" fmla="*/ 3 w 3"/>
                <a:gd name="T1" fmla="*/ 0 h 14"/>
                <a:gd name="T2" fmla="*/ 0 w 3"/>
                <a:gd name="T3" fmla="*/ 7 h 14"/>
                <a:gd name="T4" fmla="*/ 0 w 3"/>
                <a:gd name="T5" fmla="*/ 14 h 14"/>
                <a:gd name="T6" fmla="*/ 0 60000 65536"/>
                <a:gd name="T7" fmla="*/ 0 60000 65536"/>
                <a:gd name="T8" fmla="*/ 0 60000 65536"/>
                <a:gd name="T9" fmla="*/ 0 w 3"/>
                <a:gd name="T10" fmla="*/ 0 h 14"/>
                <a:gd name="T11" fmla="*/ 3 w 3"/>
                <a:gd name="T12" fmla="*/ 14 h 14"/>
              </a:gdLst>
              <a:ahLst/>
              <a:cxnLst>
                <a:cxn ang="T6">
                  <a:pos x="T0" y="T1"/>
                </a:cxn>
                <a:cxn ang="T7">
                  <a:pos x="T2" y="T3"/>
                </a:cxn>
                <a:cxn ang="T8">
                  <a:pos x="T4" y="T5"/>
                </a:cxn>
              </a:cxnLst>
              <a:rect l="T9" t="T10" r="T11" b="T12"/>
              <a:pathLst>
                <a:path w="3" h="14">
                  <a:moveTo>
                    <a:pt x="3" y="0"/>
                  </a:moveTo>
                  <a:lnTo>
                    <a:pt x="0" y="7"/>
                  </a:lnTo>
                  <a:lnTo>
                    <a:pt x="0" y="14"/>
                  </a:lnTo>
                </a:path>
              </a:pathLst>
            </a:custGeom>
            <a:noFill/>
            <a:ln w="9525">
              <a:solidFill>
                <a:srgbClr val="000000"/>
              </a:solidFill>
              <a:round/>
              <a:headEnd/>
              <a:tailEnd/>
            </a:ln>
          </p:spPr>
          <p:txBody>
            <a:bodyPr/>
            <a:lstStyle/>
            <a:p>
              <a:endParaRPr lang="en-US">
                <a:solidFill>
                  <a:prstClr val="black"/>
                </a:solidFill>
              </a:endParaRPr>
            </a:p>
          </p:txBody>
        </p:sp>
        <p:grpSp>
          <p:nvGrpSpPr>
            <p:cNvPr id="29" name="Group 266"/>
            <p:cNvGrpSpPr>
              <a:grpSpLocks/>
            </p:cNvGrpSpPr>
            <p:nvPr/>
          </p:nvGrpSpPr>
          <p:grpSpPr bwMode="auto">
            <a:xfrm rot="-9224892">
              <a:off x="3406" y="1698"/>
              <a:ext cx="242" cy="270"/>
              <a:chOff x="2457" y="2549"/>
              <a:chExt cx="557" cy="547"/>
            </a:xfrm>
          </p:grpSpPr>
          <p:sp>
            <p:nvSpPr>
              <p:cNvPr id="38035" name="Freeform 267"/>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solidFill>
                    <a:prstClr val="black"/>
                  </a:solidFill>
                </a:endParaRPr>
              </a:p>
            </p:txBody>
          </p:sp>
          <p:sp>
            <p:nvSpPr>
              <p:cNvPr id="38036" name="Oval 268"/>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ltLang="en-US">
                  <a:solidFill>
                    <a:prstClr val="black"/>
                  </a:solidFill>
                </a:endParaRPr>
              </a:p>
            </p:txBody>
          </p:sp>
        </p:grpSp>
        <p:sp>
          <p:nvSpPr>
            <p:cNvPr id="38032" name="Freeform 269"/>
            <p:cNvSpPr>
              <a:spLocks/>
            </p:cNvSpPr>
            <p:nvPr/>
          </p:nvSpPr>
          <p:spPr bwMode="auto">
            <a:xfrm rot="-5887819">
              <a:off x="3109" y="1667"/>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p:spPr>
          <p:txBody>
            <a:bodyPr/>
            <a:lstStyle/>
            <a:p>
              <a:endParaRPr lang="en-US">
                <a:solidFill>
                  <a:prstClr val="black"/>
                </a:solidFill>
              </a:endParaRPr>
            </a:p>
          </p:txBody>
        </p:sp>
        <p:sp>
          <p:nvSpPr>
            <p:cNvPr id="38033" name="Freeform 270"/>
            <p:cNvSpPr>
              <a:spLocks/>
            </p:cNvSpPr>
            <p:nvPr/>
          </p:nvSpPr>
          <p:spPr bwMode="auto">
            <a:xfrm rot="-487818">
              <a:off x="3226" y="1413"/>
              <a:ext cx="47" cy="29"/>
            </a:xfrm>
            <a:custGeom>
              <a:avLst/>
              <a:gdLst>
                <a:gd name="T0" fmla="*/ 0 w 53"/>
                <a:gd name="T1" fmla="*/ 0 h 34"/>
                <a:gd name="T2" fmla="*/ 4 w 53"/>
                <a:gd name="T3" fmla="*/ 3 h 34"/>
                <a:gd name="T4" fmla="*/ 6 w 53"/>
                <a:gd name="T5" fmla="*/ 3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p:spPr>
          <p:txBody>
            <a:bodyPr/>
            <a:lstStyle/>
            <a:p>
              <a:endParaRPr lang="en-US">
                <a:solidFill>
                  <a:prstClr val="black"/>
                </a:solidFill>
              </a:endParaRPr>
            </a:p>
          </p:txBody>
        </p:sp>
        <p:sp>
          <p:nvSpPr>
            <p:cNvPr id="38034" name="Freeform 271"/>
            <p:cNvSpPr>
              <a:spLocks/>
            </p:cNvSpPr>
            <p:nvPr/>
          </p:nvSpPr>
          <p:spPr bwMode="auto">
            <a:xfrm>
              <a:off x="2956" y="1405"/>
              <a:ext cx="40" cy="7"/>
            </a:xfrm>
            <a:custGeom>
              <a:avLst/>
              <a:gdLst>
                <a:gd name="T0" fmla="*/ 0 w 40"/>
                <a:gd name="T1" fmla="*/ 4 h 7"/>
                <a:gd name="T2" fmla="*/ 16 w 40"/>
                <a:gd name="T3" fmla="*/ 6 h 7"/>
                <a:gd name="T4" fmla="*/ 25 w 40"/>
                <a:gd name="T5" fmla="*/ 7 h 7"/>
                <a:gd name="T6" fmla="*/ 33 w 40"/>
                <a:gd name="T7" fmla="*/ 5 h 7"/>
                <a:gd name="T8" fmla="*/ 40 w 40"/>
                <a:gd name="T9" fmla="*/ 0 h 7"/>
                <a:gd name="T10" fmla="*/ 0 60000 65536"/>
                <a:gd name="T11" fmla="*/ 0 60000 65536"/>
                <a:gd name="T12" fmla="*/ 0 60000 65536"/>
                <a:gd name="T13" fmla="*/ 0 60000 65536"/>
                <a:gd name="T14" fmla="*/ 0 60000 65536"/>
                <a:gd name="T15" fmla="*/ 0 w 40"/>
                <a:gd name="T16" fmla="*/ 0 h 7"/>
                <a:gd name="T17" fmla="*/ 40 w 40"/>
                <a:gd name="T18" fmla="*/ 7 h 7"/>
              </a:gdLst>
              <a:ahLst/>
              <a:cxnLst>
                <a:cxn ang="T10">
                  <a:pos x="T0" y="T1"/>
                </a:cxn>
                <a:cxn ang="T11">
                  <a:pos x="T2" y="T3"/>
                </a:cxn>
                <a:cxn ang="T12">
                  <a:pos x="T4" y="T5"/>
                </a:cxn>
                <a:cxn ang="T13">
                  <a:pos x="T6" y="T7"/>
                </a:cxn>
                <a:cxn ang="T14">
                  <a:pos x="T8" y="T9"/>
                </a:cxn>
              </a:cxnLst>
              <a:rect l="T15" t="T16" r="T17" b="T18"/>
              <a:pathLst>
                <a:path w="40" h="7">
                  <a:moveTo>
                    <a:pt x="0" y="4"/>
                  </a:moveTo>
                  <a:lnTo>
                    <a:pt x="16" y="6"/>
                  </a:lnTo>
                  <a:lnTo>
                    <a:pt x="25" y="7"/>
                  </a:lnTo>
                  <a:lnTo>
                    <a:pt x="33" y="5"/>
                  </a:lnTo>
                  <a:lnTo>
                    <a:pt x="40" y="0"/>
                  </a:lnTo>
                </a:path>
              </a:pathLst>
            </a:custGeom>
            <a:noFill/>
            <a:ln w="9525">
              <a:solidFill>
                <a:srgbClr val="000000"/>
              </a:solidFill>
              <a:round/>
              <a:headEnd/>
              <a:tailEnd/>
            </a:ln>
          </p:spPr>
          <p:txBody>
            <a:bodyPr/>
            <a:lstStyle/>
            <a:p>
              <a:endParaRPr lang="en-US">
                <a:solidFill>
                  <a:prstClr val="black"/>
                </a:solidFill>
              </a:endParaRPr>
            </a:p>
          </p:txBody>
        </p:sp>
      </p:grpSp>
      <p:grpSp>
        <p:nvGrpSpPr>
          <p:cNvPr id="30" name="Group 272"/>
          <p:cNvGrpSpPr>
            <a:grpSpLocks/>
          </p:cNvGrpSpPr>
          <p:nvPr/>
        </p:nvGrpSpPr>
        <p:grpSpPr bwMode="auto">
          <a:xfrm>
            <a:off x="6538912" y="3200400"/>
            <a:ext cx="2161090" cy="2763888"/>
            <a:chOff x="3657" y="1056"/>
            <a:chExt cx="1824" cy="2768"/>
          </a:xfrm>
        </p:grpSpPr>
        <p:pic>
          <p:nvPicPr>
            <p:cNvPr id="38024" name="Picture 273" descr="celsius_face_s"/>
            <p:cNvPicPr>
              <a:picLocks noChangeAspect="1" noChangeArrowheads="1"/>
            </p:cNvPicPr>
            <p:nvPr/>
          </p:nvPicPr>
          <p:blipFill>
            <a:blip r:embed="rId8"/>
            <a:srcRect/>
            <a:stretch>
              <a:fillRect/>
            </a:stretch>
          </p:blipFill>
          <p:spPr bwMode="auto">
            <a:xfrm>
              <a:off x="3792" y="1056"/>
              <a:ext cx="1398" cy="1872"/>
            </a:xfrm>
            <a:prstGeom prst="rect">
              <a:avLst/>
            </a:prstGeom>
            <a:noFill/>
            <a:ln w="12700">
              <a:solidFill>
                <a:srgbClr val="0000FF"/>
              </a:solidFill>
              <a:miter lim="800000"/>
              <a:headEnd/>
              <a:tailEnd/>
            </a:ln>
          </p:spPr>
        </p:pic>
        <p:sp>
          <p:nvSpPr>
            <p:cNvPr id="38025" name="Text Box 274"/>
            <p:cNvSpPr txBox="1">
              <a:spLocks noChangeArrowheads="1"/>
            </p:cNvSpPr>
            <p:nvPr/>
          </p:nvSpPr>
          <p:spPr bwMode="auto">
            <a:xfrm>
              <a:off x="3657" y="2992"/>
              <a:ext cx="1824" cy="832"/>
            </a:xfrm>
            <a:prstGeom prst="rect">
              <a:avLst/>
            </a:prstGeom>
            <a:noFill/>
            <a:ln w="9525">
              <a:noFill/>
              <a:miter lim="800000"/>
              <a:headEnd/>
              <a:tailEnd/>
            </a:ln>
          </p:spPr>
          <p:txBody>
            <a:bodyPr wrap="none">
              <a:spAutoFit/>
            </a:bodyPr>
            <a:lstStyle/>
            <a:p>
              <a:pPr algn="ctr"/>
              <a:r>
                <a:rPr lang="en-US" altLang="en-US" sz="2400" b="1" dirty="0">
                  <a:solidFill>
                    <a:srgbClr val="009900"/>
                  </a:solidFill>
                  <a:latin typeface="Times New Roman" pitchFamily="18" charset="0"/>
                  <a:cs typeface="Times New Roman" pitchFamily="18" charset="0"/>
                </a:rPr>
                <a:t>Anders Celsius</a:t>
              </a:r>
            </a:p>
            <a:p>
              <a:pPr algn="ctr"/>
              <a:r>
                <a:rPr lang="en-US" altLang="en-US" sz="2400" b="1" dirty="0">
                  <a:solidFill>
                    <a:srgbClr val="009900"/>
                  </a:solidFill>
                  <a:latin typeface="Times New Roman" pitchFamily="18" charset="0"/>
                  <a:cs typeface="Times New Roman" pitchFamily="18" charset="0"/>
                </a:rPr>
                <a:t>(1701-1744)</a:t>
              </a:r>
            </a:p>
          </p:txBody>
        </p:sp>
      </p:grpSp>
      <p:sp>
        <p:nvSpPr>
          <p:cNvPr id="13587" name="Text Box 275"/>
          <p:cNvSpPr txBox="1">
            <a:spLocks noChangeArrowheads="1"/>
          </p:cNvSpPr>
          <p:nvPr/>
        </p:nvSpPr>
        <p:spPr bwMode="auto">
          <a:xfrm>
            <a:off x="1524000" y="1219200"/>
            <a:ext cx="838200" cy="336550"/>
          </a:xfrm>
          <a:prstGeom prst="rect">
            <a:avLst/>
          </a:prstGeom>
          <a:noFill/>
          <a:ln w="9525">
            <a:noFill/>
            <a:miter lim="800000"/>
            <a:headEnd/>
            <a:tailEnd/>
          </a:ln>
        </p:spPr>
        <p:txBody>
          <a:bodyPr>
            <a:spAutoFit/>
          </a:bodyPr>
          <a:lstStyle/>
          <a:p>
            <a:pPr>
              <a:spcBef>
                <a:spcPct val="50000"/>
              </a:spcBef>
            </a:pPr>
            <a:r>
              <a:rPr lang="en-US" altLang="en-US" sz="1600" b="1">
                <a:solidFill>
                  <a:srgbClr val="FF0000"/>
                </a:solidFill>
              </a:rPr>
              <a:t>100</a:t>
            </a:r>
            <a:r>
              <a:rPr lang="en-US" altLang="en-US" sz="1600" b="1" baseline="30000">
                <a:solidFill>
                  <a:srgbClr val="FF0000"/>
                </a:solidFill>
              </a:rPr>
              <a:t>o</a:t>
            </a:r>
            <a:r>
              <a:rPr lang="en-US" altLang="en-US" sz="1600" b="1">
                <a:solidFill>
                  <a:srgbClr val="FF0000"/>
                </a:solidFill>
              </a:rPr>
              <a:t>C</a:t>
            </a:r>
          </a:p>
        </p:txBody>
      </p:sp>
      <p:sp>
        <p:nvSpPr>
          <p:cNvPr id="13588" name="Line 276"/>
          <p:cNvSpPr>
            <a:spLocks noChangeShapeType="1"/>
          </p:cNvSpPr>
          <p:nvPr/>
        </p:nvSpPr>
        <p:spPr bwMode="auto">
          <a:xfrm>
            <a:off x="1371600" y="1524000"/>
            <a:ext cx="228600" cy="0"/>
          </a:xfrm>
          <a:prstGeom prst="line">
            <a:avLst/>
          </a:prstGeom>
          <a:noFill/>
          <a:ln w="19050">
            <a:solidFill>
              <a:srgbClr val="FF3300"/>
            </a:solidFill>
            <a:round/>
            <a:headEnd/>
            <a:tailEnd/>
          </a:ln>
        </p:spPr>
        <p:txBody>
          <a:bodyPr/>
          <a:lstStyle/>
          <a:p>
            <a:endParaRPr lang="en-US">
              <a:solidFill>
                <a:prstClr val="black"/>
              </a:solidFill>
            </a:endParaRPr>
          </a:p>
        </p:txBody>
      </p:sp>
      <p:sp>
        <p:nvSpPr>
          <p:cNvPr id="13589" name="Line 277"/>
          <p:cNvSpPr>
            <a:spLocks noChangeShapeType="1"/>
          </p:cNvSpPr>
          <p:nvPr/>
        </p:nvSpPr>
        <p:spPr bwMode="auto">
          <a:xfrm>
            <a:off x="1371600" y="3429000"/>
            <a:ext cx="228600" cy="0"/>
          </a:xfrm>
          <a:prstGeom prst="line">
            <a:avLst/>
          </a:prstGeom>
          <a:noFill/>
          <a:ln w="19050">
            <a:solidFill>
              <a:srgbClr val="FF3300"/>
            </a:solidFill>
            <a:round/>
            <a:headEnd/>
            <a:tailEnd/>
          </a:ln>
        </p:spPr>
        <p:txBody>
          <a:bodyPr/>
          <a:lstStyle/>
          <a:p>
            <a:endParaRPr lang="en-US">
              <a:solidFill>
                <a:prstClr val="black"/>
              </a:solidFill>
            </a:endParaRPr>
          </a:p>
        </p:txBody>
      </p:sp>
      <p:sp>
        <p:nvSpPr>
          <p:cNvPr id="13590" name="Text Box 278"/>
          <p:cNvSpPr txBox="1">
            <a:spLocks noChangeArrowheads="1"/>
          </p:cNvSpPr>
          <p:nvPr/>
        </p:nvSpPr>
        <p:spPr bwMode="auto">
          <a:xfrm>
            <a:off x="1600200" y="3341688"/>
            <a:ext cx="838200" cy="336550"/>
          </a:xfrm>
          <a:prstGeom prst="rect">
            <a:avLst/>
          </a:prstGeom>
          <a:noFill/>
          <a:ln w="9525">
            <a:noFill/>
            <a:miter lim="800000"/>
            <a:headEnd/>
            <a:tailEnd/>
          </a:ln>
        </p:spPr>
        <p:txBody>
          <a:bodyPr>
            <a:spAutoFit/>
          </a:bodyPr>
          <a:lstStyle/>
          <a:p>
            <a:pPr>
              <a:spcBef>
                <a:spcPct val="50000"/>
              </a:spcBef>
            </a:pPr>
            <a:r>
              <a:rPr lang="en-US" altLang="en-US" sz="1600" b="1">
                <a:solidFill>
                  <a:srgbClr val="FF0000"/>
                </a:solidFill>
              </a:rPr>
              <a:t>0</a:t>
            </a:r>
            <a:r>
              <a:rPr lang="en-US" altLang="en-US" sz="1600" b="1" baseline="30000">
                <a:solidFill>
                  <a:srgbClr val="FF0000"/>
                </a:solidFill>
              </a:rPr>
              <a:t>o</a:t>
            </a:r>
            <a:r>
              <a:rPr lang="en-US" altLang="en-US" sz="1600" b="1">
                <a:solidFill>
                  <a:srgbClr val="FF0000"/>
                </a:solidFill>
              </a:rPr>
              <a:t>C</a:t>
            </a:r>
          </a:p>
        </p:txBody>
      </p:sp>
      <p:grpSp>
        <p:nvGrpSpPr>
          <p:cNvPr id="31" name="Group 279"/>
          <p:cNvGrpSpPr>
            <a:grpSpLocks/>
          </p:cNvGrpSpPr>
          <p:nvPr/>
        </p:nvGrpSpPr>
        <p:grpSpPr bwMode="auto">
          <a:xfrm>
            <a:off x="1447800" y="1524000"/>
            <a:ext cx="381000" cy="1905000"/>
            <a:chOff x="3312" y="1344"/>
            <a:chExt cx="48" cy="960"/>
          </a:xfrm>
        </p:grpSpPr>
        <p:grpSp>
          <p:nvGrpSpPr>
            <p:cNvPr id="13312" name="Group 280"/>
            <p:cNvGrpSpPr>
              <a:grpSpLocks/>
            </p:cNvGrpSpPr>
            <p:nvPr/>
          </p:nvGrpSpPr>
          <p:grpSpPr bwMode="auto">
            <a:xfrm rot="5400000">
              <a:off x="3144" y="1512"/>
              <a:ext cx="384" cy="48"/>
              <a:chOff x="1980" y="1752"/>
              <a:chExt cx="3200" cy="240"/>
            </a:xfrm>
          </p:grpSpPr>
          <p:sp>
            <p:nvSpPr>
              <p:cNvPr id="38003" name="Line 281"/>
              <p:cNvSpPr>
                <a:spLocks noChangeShapeType="1"/>
              </p:cNvSpPr>
              <p:nvPr/>
            </p:nvSpPr>
            <p:spPr bwMode="auto">
              <a:xfrm>
                <a:off x="19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8004" name="Line 282"/>
              <p:cNvSpPr>
                <a:spLocks noChangeShapeType="1"/>
              </p:cNvSpPr>
              <p:nvPr/>
            </p:nvSpPr>
            <p:spPr bwMode="auto">
              <a:xfrm>
                <a:off x="21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5" name="Line 283"/>
              <p:cNvSpPr>
                <a:spLocks noChangeShapeType="1"/>
              </p:cNvSpPr>
              <p:nvPr/>
            </p:nvSpPr>
            <p:spPr bwMode="auto">
              <a:xfrm>
                <a:off x="23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6" name="Line 284"/>
              <p:cNvSpPr>
                <a:spLocks noChangeShapeType="1"/>
              </p:cNvSpPr>
              <p:nvPr/>
            </p:nvSpPr>
            <p:spPr bwMode="auto">
              <a:xfrm>
                <a:off x="24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7" name="Line 285"/>
              <p:cNvSpPr>
                <a:spLocks noChangeShapeType="1"/>
              </p:cNvSpPr>
              <p:nvPr/>
            </p:nvSpPr>
            <p:spPr bwMode="auto">
              <a:xfrm>
                <a:off x="26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8" name="Line 286"/>
              <p:cNvSpPr>
                <a:spLocks noChangeShapeType="1"/>
              </p:cNvSpPr>
              <p:nvPr/>
            </p:nvSpPr>
            <p:spPr bwMode="auto">
              <a:xfrm>
                <a:off x="27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8009" name="Line 287"/>
              <p:cNvSpPr>
                <a:spLocks noChangeShapeType="1"/>
              </p:cNvSpPr>
              <p:nvPr/>
            </p:nvSpPr>
            <p:spPr bwMode="auto">
              <a:xfrm>
                <a:off x="29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0" name="Line 288"/>
              <p:cNvSpPr>
                <a:spLocks noChangeShapeType="1"/>
              </p:cNvSpPr>
              <p:nvPr/>
            </p:nvSpPr>
            <p:spPr bwMode="auto">
              <a:xfrm>
                <a:off x="31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1" name="Line 289"/>
              <p:cNvSpPr>
                <a:spLocks noChangeShapeType="1"/>
              </p:cNvSpPr>
              <p:nvPr/>
            </p:nvSpPr>
            <p:spPr bwMode="auto">
              <a:xfrm>
                <a:off x="32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2" name="Line 290"/>
              <p:cNvSpPr>
                <a:spLocks noChangeShapeType="1"/>
              </p:cNvSpPr>
              <p:nvPr/>
            </p:nvSpPr>
            <p:spPr bwMode="auto">
              <a:xfrm>
                <a:off x="34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3" name="Line 291"/>
              <p:cNvSpPr>
                <a:spLocks noChangeShapeType="1"/>
              </p:cNvSpPr>
              <p:nvPr/>
            </p:nvSpPr>
            <p:spPr bwMode="auto">
              <a:xfrm>
                <a:off x="35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8014" name="Line 292"/>
              <p:cNvSpPr>
                <a:spLocks noChangeShapeType="1"/>
              </p:cNvSpPr>
              <p:nvPr/>
            </p:nvSpPr>
            <p:spPr bwMode="auto">
              <a:xfrm>
                <a:off x="37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5" name="Line 293"/>
              <p:cNvSpPr>
                <a:spLocks noChangeShapeType="1"/>
              </p:cNvSpPr>
              <p:nvPr/>
            </p:nvSpPr>
            <p:spPr bwMode="auto">
              <a:xfrm>
                <a:off x="39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6" name="Line 294"/>
              <p:cNvSpPr>
                <a:spLocks noChangeShapeType="1"/>
              </p:cNvSpPr>
              <p:nvPr/>
            </p:nvSpPr>
            <p:spPr bwMode="auto">
              <a:xfrm>
                <a:off x="40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7" name="Line 295"/>
              <p:cNvSpPr>
                <a:spLocks noChangeShapeType="1"/>
              </p:cNvSpPr>
              <p:nvPr/>
            </p:nvSpPr>
            <p:spPr bwMode="auto">
              <a:xfrm>
                <a:off x="42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18" name="Line 296"/>
              <p:cNvSpPr>
                <a:spLocks noChangeShapeType="1"/>
              </p:cNvSpPr>
              <p:nvPr/>
            </p:nvSpPr>
            <p:spPr bwMode="auto">
              <a:xfrm>
                <a:off x="43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8019" name="Line 297"/>
              <p:cNvSpPr>
                <a:spLocks noChangeShapeType="1"/>
              </p:cNvSpPr>
              <p:nvPr/>
            </p:nvSpPr>
            <p:spPr bwMode="auto">
              <a:xfrm>
                <a:off x="45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20" name="Line 298"/>
              <p:cNvSpPr>
                <a:spLocks noChangeShapeType="1"/>
              </p:cNvSpPr>
              <p:nvPr/>
            </p:nvSpPr>
            <p:spPr bwMode="auto">
              <a:xfrm>
                <a:off x="47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21" name="Line 299"/>
              <p:cNvSpPr>
                <a:spLocks noChangeShapeType="1"/>
              </p:cNvSpPr>
              <p:nvPr/>
            </p:nvSpPr>
            <p:spPr bwMode="auto">
              <a:xfrm>
                <a:off x="48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22" name="Line 300"/>
              <p:cNvSpPr>
                <a:spLocks noChangeShapeType="1"/>
              </p:cNvSpPr>
              <p:nvPr/>
            </p:nvSpPr>
            <p:spPr bwMode="auto">
              <a:xfrm>
                <a:off x="50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23" name="Line 301"/>
              <p:cNvSpPr>
                <a:spLocks noChangeShapeType="1"/>
              </p:cNvSpPr>
              <p:nvPr/>
            </p:nvSpPr>
            <p:spPr bwMode="auto">
              <a:xfrm>
                <a:off x="5180" y="1752"/>
                <a:ext cx="0" cy="240"/>
              </a:xfrm>
              <a:prstGeom prst="line">
                <a:avLst/>
              </a:prstGeom>
              <a:noFill/>
              <a:ln w="19050">
                <a:solidFill>
                  <a:srgbClr val="000000"/>
                </a:solidFill>
                <a:round/>
                <a:headEnd/>
                <a:tailEnd/>
              </a:ln>
            </p:spPr>
            <p:txBody>
              <a:bodyPr/>
              <a:lstStyle/>
              <a:p>
                <a:endParaRPr lang="en-US">
                  <a:solidFill>
                    <a:prstClr val="black"/>
                  </a:solidFill>
                </a:endParaRPr>
              </a:p>
            </p:txBody>
          </p:sp>
        </p:grpSp>
        <p:grpSp>
          <p:nvGrpSpPr>
            <p:cNvPr id="13313" name="Group 302"/>
            <p:cNvGrpSpPr>
              <a:grpSpLocks/>
            </p:cNvGrpSpPr>
            <p:nvPr/>
          </p:nvGrpSpPr>
          <p:grpSpPr bwMode="auto">
            <a:xfrm rot="5400000">
              <a:off x="3144" y="1896"/>
              <a:ext cx="384" cy="48"/>
              <a:chOff x="1980" y="1752"/>
              <a:chExt cx="3200" cy="240"/>
            </a:xfrm>
          </p:grpSpPr>
          <p:sp>
            <p:nvSpPr>
              <p:cNvPr id="37982" name="Line 303"/>
              <p:cNvSpPr>
                <a:spLocks noChangeShapeType="1"/>
              </p:cNvSpPr>
              <p:nvPr/>
            </p:nvSpPr>
            <p:spPr bwMode="auto">
              <a:xfrm>
                <a:off x="19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83" name="Line 304"/>
              <p:cNvSpPr>
                <a:spLocks noChangeShapeType="1"/>
              </p:cNvSpPr>
              <p:nvPr/>
            </p:nvSpPr>
            <p:spPr bwMode="auto">
              <a:xfrm>
                <a:off x="21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4" name="Line 305"/>
              <p:cNvSpPr>
                <a:spLocks noChangeShapeType="1"/>
              </p:cNvSpPr>
              <p:nvPr/>
            </p:nvSpPr>
            <p:spPr bwMode="auto">
              <a:xfrm>
                <a:off x="23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5" name="Line 306"/>
              <p:cNvSpPr>
                <a:spLocks noChangeShapeType="1"/>
              </p:cNvSpPr>
              <p:nvPr/>
            </p:nvSpPr>
            <p:spPr bwMode="auto">
              <a:xfrm>
                <a:off x="24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6" name="Line 307"/>
              <p:cNvSpPr>
                <a:spLocks noChangeShapeType="1"/>
              </p:cNvSpPr>
              <p:nvPr/>
            </p:nvSpPr>
            <p:spPr bwMode="auto">
              <a:xfrm>
                <a:off x="26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7" name="Line 308"/>
              <p:cNvSpPr>
                <a:spLocks noChangeShapeType="1"/>
              </p:cNvSpPr>
              <p:nvPr/>
            </p:nvSpPr>
            <p:spPr bwMode="auto">
              <a:xfrm>
                <a:off x="27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88" name="Line 309"/>
              <p:cNvSpPr>
                <a:spLocks noChangeShapeType="1"/>
              </p:cNvSpPr>
              <p:nvPr/>
            </p:nvSpPr>
            <p:spPr bwMode="auto">
              <a:xfrm>
                <a:off x="29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9" name="Line 310"/>
              <p:cNvSpPr>
                <a:spLocks noChangeShapeType="1"/>
              </p:cNvSpPr>
              <p:nvPr/>
            </p:nvSpPr>
            <p:spPr bwMode="auto">
              <a:xfrm>
                <a:off x="31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0" name="Line 311"/>
              <p:cNvSpPr>
                <a:spLocks noChangeShapeType="1"/>
              </p:cNvSpPr>
              <p:nvPr/>
            </p:nvSpPr>
            <p:spPr bwMode="auto">
              <a:xfrm>
                <a:off x="32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1" name="Line 312"/>
              <p:cNvSpPr>
                <a:spLocks noChangeShapeType="1"/>
              </p:cNvSpPr>
              <p:nvPr/>
            </p:nvSpPr>
            <p:spPr bwMode="auto">
              <a:xfrm>
                <a:off x="34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2" name="Line 313"/>
              <p:cNvSpPr>
                <a:spLocks noChangeShapeType="1"/>
              </p:cNvSpPr>
              <p:nvPr/>
            </p:nvSpPr>
            <p:spPr bwMode="auto">
              <a:xfrm>
                <a:off x="35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93" name="Line 314"/>
              <p:cNvSpPr>
                <a:spLocks noChangeShapeType="1"/>
              </p:cNvSpPr>
              <p:nvPr/>
            </p:nvSpPr>
            <p:spPr bwMode="auto">
              <a:xfrm>
                <a:off x="37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4" name="Line 315"/>
              <p:cNvSpPr>
                <a:spLocks noChangeShapeType="1"/>
              </p:cNvSpPr>
              <p:nvPr/>
            </p:nvSpPr>
            <p:spPr bwMode="auto">
              <a:xfrm>
                <a:off x="39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5" name="Line 316"/>
              <p:cNvSpPr>
                <a:spLocks noChangeShapeType="1"/>
              </p:cNvSpPr>
              <p:nvPr/>
            </p:nvSpPr>
            <p:spPr bwMode="auto">
              <a:xfrm>
                <a:off x="40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6" name="Line 317"/>
              <p:cNvSpPr>
                <a:spLocks noChangeShapeType="1"/>
              </p:cNvSpPr>
              <p:nvPr/>
            </p:nvSpPr>
            <p:spPr bwMode="auto">
              <a:xfrm>
                <a:off x="42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7" name="Line 318"/>
              <p:cNvSpPr>
                <a:spLocks noChangeShapeType="1"/>
              </p:cNvSpPr>
              <p:nvPr/>
            </p:nvSpPr>
            <p:spPr bwMode="auto">
              <a:xfrm>
                <a:off x="43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98" name="Line 319"/>
              <p:cNvSpPr>
                <a:spLocks noChangeShapeType="1"/>
              </p:cNvSpPr>
              <p:nvPr/>
            </p:nvSpPr>
            <p:spPr bwMode="auto">
              <a:xfrm>
                <a:off x="45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99" name="Line 320"/>
              <p:cNvSpPr>
                <a:spLocks noChangeShapeType="1"/>
              </p:cNvSpPr>
              <p:nvPr/>
            </p:nvSpPr>
            <p:spPr bwMode="auto">
              <a:xfrm>
                <a:off x="47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0" name="Line 321"/>
              <p:cNvSpPr>
                <a:spLocks noChangeShapeType="1"/>
              </p:cNvSpPr>
              <p:nvPr/>
            </p:nvSpPr>
            <p:spPr bwMode="auto">
              <a:xfrm>
                <a:off x="48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1" name="Line 322"/>
              <p:cNvSpPr>
                <a:spLocks noChangeShapeType="1"/>
              </p:cNvSpPr>
              <p:nvPr/>
            </p:nvSpPr>
            <p:spPr bwMode="auto">
              <a:xfrm>
                <a:off x="50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002" name="Line 323"/>
              <p:cNvSpPr>
                <a:spLocks noChangeShapeType="1"/>
              </p:cNvSpPr>
              <p:nvPr/>
            </p:nvSpPr>
            <p:spPr bwMode="auto">
              <a:xfrm>
                <a:off x="5180" y="1752"/>
                <a:ext cx="0" cy="240"/>
              </a:xfrm>
              <a:prstGeom prst="line">
                <a:avLst/>
              </a:prstGeom>
              <a:noFill/>
              <a:ln w="19050">
                <a:solidFill>
                  <a:srgbClr val="000000"/>
                </a:solidFill>
                <a:round/>
                <a:headEnd/>
                <a:tailEnd/>
              </a:ln>
            </p:spPr>
            <p:txBody>
              <a:bodyPr/>
              <a:lstStyle/>
              <a:p>
                <a:endParaRPr lang="en-US">
                  <a:solidFill>
                    <a:prstClr val="black"/>
                  </a:solidFill>
                </a:endParaRPr>
              </a:p>
            </p:txBody>
          </p:sp>
        </p:grpSp>
        <p:grpSp>
          <p:nvGrpSpPr>
            <p:cNvPr id="13314" name="Group 324"/>
            <p:cNvGrpSpPr>
              <a:grpSpLocks/>
            </p:cNvGrpSpPr>
            <p:nvPr/>
          </p:nvGrpSpPr>
          <p:grpSpPr bwMode="auto">
            <a:xfrm rot="5400000">
              <a:off x="3144" y="2088"/>
              <a:ext cx="384" cy="48"/>
              <a:chOff x="1980" y="1752"/>
              <a:chExt cx="3200" cy="240"/>
            </a:xfrm>
          </p:grpSpPr>
          <p:sp>
            <p:nvSpPr>
              <p:cNvPr id="37961" name="Line 325"/>
              <p:cNvSpPr>
                <a:spLocks noChangeShapeType="1"/>
              </p:cNvSpPr>
              <p:nvPr/>
            </p:nvSpPr>
            <p:spPr bwMode="auto">
              <a:xfrm>
                <a:off x="19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62" name="Line 326"/>
              <p:cNvSpPr>
                <a:spLocks noChangeShapeType="1"/>
              </p:cNvSpPr>
              <p:nvPr/>
            </p:nvSpPr>
            <p:spPr bwMode="auto">
              <a:xfrm>
                <a:off x="21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3" name="Line 327"/>
              <p:cNvSpPr>
                <a:spLocks noChangeShapeType="1"/>
              </p:cNvSpPr>
              <p:nvPr/>
            </p:nvSpPr>
            <p:spPr bwMode="auto">
              <a:xfrm>
                <a:off x="23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4" name="Line 328"/>
              <p:cNvSpPr>
                <a:spLocks noChangeShapeType="1"/>
              </p:cNvSpPr>
              <p:nvPr/>
            </p:nvSpPr>
            <p:spPr bwMode="auto">
              <a:xfrm>
                <a:off x="24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5" name="Line 329"/>
              <p:cNvSpPr>
                <a:spLocks noChangeShapeType="1"/>
              </p:cNvSpPr>
              <p:nvPr/>
            </p:nvSpPr>
            <p:spPr bwMode="auto">
              <a:xfrm>
                <a:off x="26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6" name="Line 330"/>
              <p:cNvSpPr>
                <a:spLocks noChangeShapeType="1"/>
              </p:cNvSpPr>
              <p:nvPr/>
            </p:nvSpPr>
            <p:spPr bwMode="auto">
              <a:xfrm>
                <a:off x="27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67" name="Line 331"/>
              <p:cNvSpPr>
                <a:spLocks noChangeShapeType="1"/>
              </p:cNvSpPr>
              <p:nvPr/>
            </p:nvSpPr>
            <p:spPr bwMode="auto">
              <a:xfrm>
                <a:off x="29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8" name="Line 332"/>
              <p:cNvSpPr>
                <a:spLocks noChangeShapeType="1"/>
              </p:cNvSpPr>
              <p:nvPr/>
            </p:nvSpPr>
            <p:spPr bwMode="auto">
              <a:xfrm>
                <a:off x="31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69" name="Line 333"/>
              <p:cNvSpPr>
                <a:spLocks noChangeShapeType="1"/>
              </p:cNvSpPr>
              <p:nvPr/>
            </p:nvSpPr>
            <p:spPr bwMode="auto">
              <a:xfrm>
                <a:off x="32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0" name="Line 334"/>
              <p:cNvSpPr>
                <a:spLocks noChangeShapeType="1"/>
              </p:cNvSpPr>
              <p:nvPr/>
            </p:nvSpPr>
            <p:spPr bwMode="auto">
              <a:xfrm>
                <a:off x="34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1" name="Line 335"/>
              <p:cNvSpPr>
                <a:spLocks noChangeShapeType="1"/>
              </p:cNvSpPr>
              <p:nvPr/>
            </p:nvSpPr>
            <p:spPr bwMode="auto">
              <a:xfrm>
                <a:off x="3580" y="1752"/>
                <a:ext cx="0" cy="24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72" name="Line 336"/>
              <p:cNvSpPr>
                <a:spLocks noChangeShapeType="1"/>
              </p:cNvSpPr>
              <p:nvPr/>
            </p:nvSpPr>
            <p:spPr bwMode="auto">
              <a:xfrm>
                <a:off x="37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3" name="Line 337"/>
              <p:cNvSpPr>
                <a:spLocks noChangeShapeType="1"/>
              </p:cNvSpPr>
              <p:nvPr/>
            </p:nvSpPr>
            <p:spPr bwMode="auto">
              <a:xfrm>
                <a:off x="39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4" name="Line 338"/>
              <p:cNvSpPr>
                <a:spLocks noChangeShapeType="1"/>
              </p:cNvSpPr>
              <p:nvPr/>
            </p:nvSpPr>
            <p:spPr bwMode="auto">
              <a:xfrm>
                <a:off x="40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5" name="Line 339"/>
              <p:cNvSpPr>
                <a:spLocks noChangeShapeType="1"/>
              </p:cNvSpPr>
              <p:nvPr/>
            </p:nvSpPr>
            <p:spPr bwMode="auto">
              <a:xfrm>
                <a:off x="42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6" name="Line 340"/>
              <p:cNvSpPr>
                <a:spLocks noChangeShapeType="1"/>
              </p:cNvSpPr>
              <p:nvPr/>
            </p:nvSpPr>
            <p:spPr bwMode="auto">
              <a:xfrm>
                <a:off x="4380" y="1812"/>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7977" name="Line 341"/>
              <p:cNvSpPr>
                <a:spLocks noChangeShapeType="1"/>
              </p:cNvSpPr>
              <p:nvPr/>
            </p:nvSpPr>
            <p:spPr bwMode="auto">
              <a:xfrm>
                <a:off x="454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8" name="Line 342"/>
              <p:cNvSpPr>
                <a:spLocks noChangeShapeType="1"/>
              </p:cNvSpPr>
              <p:nvPr/>
            </p:nvSpPr>
            <p:spPr bwMode="auto">
              <a:xfrm>
                <a:off x="470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79" name="Line 343"/>
              <p:cNvSpPr>
                <a:spLocks noChangeShapeType="1"/>
              </p:cNvSpPr>
              <p:nvPr/>
            </p:nvSpPr>
            <p:spPr bwMode="auto">
              <a:xfrm>
                <a:off x="486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0" name="Line 344"/>
              <p:cNvSpPr>
                <a:spLocks noChangeShapeType="1"/>
              </p:cNvSpPr>
              <p:nvPr/>
            </p:nvSpPr>
            <p:spPr bwMode="auto">
              <a:xfrm>
                <a:off x="5020" y="187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7981" name="Line 345"/>
              <p:cNvSpPr>
                <a:spLocks noChangeShapeType="1"/>
              </p:cNvSpPr>
              <p:nvPr/>
            </p:nvSpPr>
            <p:spPr bwMode="auto">
              <a:xfrm>
                <a:off x="5180" y="1752"/>
                <a:ext cx="0" cy="240"/>
              </a:xfrm>
              <a:prstGeom prst="line">
                <a:avLst/>
              </a:prstGeom>
              <a:noFill/>
              <a:ln w="19050">
                <a:solidFill>
                  <a:srgbClr val="000000"/>
                </a:solidFill>
                <a:round/>
                <a:headEnd/>
                <a:tailEnd/>
              </a:ln>
            </p:spPr>
            <p:txBody>
              <a:bodyPr/>
              <a:lstStyle/>
              <a:p>
                <a:endParaRPr lang="en-US">
                  <a:solidFill>
                    <a:prstClr val="black"/>
                  </a:solidFill>
                </a:endParaRPr>
              </a:p>
            </p:txBody>
          </p:sp>
        </p:grpSp>
      </p:grpSp>
      <p:sp>
        <p:nvSpPr>
          <p:cNvPr id="37955" name="Text Box 346"/>
          <p:cNvSpPr txBox="1">
            <a:spLocks noChangeArrowheads="1"/>
          </p:cNvSpPr>
          <p:nvPr/>
        </p:nvSpPr>
        <p:spPr bwMode="auto">
          <a:xfrm>
            <a:off x="2906713" y="982663"/>
            <a:ext cx="4389437" cy="584200"/>
          </a:xfrm>
          <a:prstGeom prst="rect">
            <a:avLst/>
          </a:prstGeom>
          <a:solidFill>
            <a:srgbClr val="CCFFCC"/>
          </a:solidFill>
          <a:ln w="9525">
            <a:noFill/>
            <a:miter lim="800000"/>
            <a:headEnd/>
            <a:tailEnd/>
          </a:ln>
        </p:spPr>
        <p:txBody>
          <a:bodyPr>
            <a:spAutoFit/>
          </a:bodyPr>
          <a:lstStyle/>
          <a:p>
            <a:pPr algn="ctr">
              <a:spcBef>
                <a:spcPct val="50000"/>
              </a:spcBef>
            </a:pPr>
            <a:r>
              <a:rPr lang="en-US" altLang="en-US" sz="3200" b="1">
                <a:solidFill>
                  <a:srgbClr val="FF0000"/>
                </a:solidFill>
              </a:rPr>
              <a:t> </a:t>
            </a:r>
            <a:r>
              <a:rPr lang="en-US" altLang="en-US" sz="3200" b="1" smtClean="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Nhiệt</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giai</a:t>
            </a:r>
            <a:r>
              <a:rPr lang="en-US" altLang="en-US" sz="3200" b="1" dirty="0">
                <a:solidFill>
                  <a:srgbClr val="FF0000"/>
                </a:solidFill>
                <a:latin typeface="Times New Roman" pitchFamily="18" charset="0"/>
                <a:cs typeface="Times New Roman" pitchFamily="18" charset="0"/>
              </a:rPr>
              <a:t> Celsius</a:t>
            </a:r>
          </a:p>
        </p:txBody>
      </p:sp>
      <p:sp>
        <p:nvSpPr>
          <p:cNvPr id="13659" name="Text Box 347"/>
          <p:cNvSpPr txBox="1">
            <a:spLocks noChangeArrowheads="1"/>
          </p:cNvSpPr>
          <p:nvPr/>
        </p:nvSpPr>
        <p:spPr bwMode="auto">
          <a:xfrm>
            <a:off x="1981200" y="1752600"/>
            <a:ext cx="7334250" cy="830263"/>
          </a:xfrm>
          <a:prstGeom prst="rect">
            <a:avLst/>
          </a:prstGeom>
          <a:noFill/>
          <a:ln w="9525">
            <a:noFill/>
            <a:miter lim="800000"/>
            <a:headEnd/>
            <a:tailEnd/>
          </a:ln>
        </p:spPr>
        <p:txBody>
          <a:bodyPr wrap="square">
            <a:spAutoFit/>
          </a:bodyPr>
          <a:lstStyle/>
          <a:p>
            <a:pPr>
              <a:spcBef>
                <a:spcPct val="50000"/>
              </a:spcBef>
            </a:pPr>
            <a:r>
              <a:rPr lang="en-US" altLang="en-US" sz="2400" b="1" i="1" dirty="0">
                <a:solidFill>
                  <a:prstClr val="black"/>
                </a:solidFill>
                <a:latin typeface="Times New Roman" pitchFamily="18" charset="0"/>
                <a:cs typeface="Times New Roman" pitchFamily="18" charset="0"/>
              </a:rPr>
              <a:t>*</a:t>
            </a:r>
            <a:r>
              <a:rPr lang="en-US" altLang="en-US" sz="2400" b="1" i="1" dirty="0" err="1">
                <a:solidFill>
                  <a:prstClr val="black"/>
                </a:solidFill>
                <a:latin typeface="Times New Roman" pitchFamily="18" charset="0"/>
                <a:cs typeface="Times New Roman" pitchFamily="18" charset="0"/>
              </a:rPr>
              <a:t>Trong</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nhiệt</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giai</a:t>
            </a:r>
            <a:r>
              <a:rPr lang="en-US" altLang="en-US" sz="2400" b="1" i="1" dirty="0">
                <a:solidFill>
                  <a:prstClr val="black"/>
                </a:solidFill>
                <a:latin typeface="Times New Roman" pitchFamily="18" charset="0"/>
                <a:cs typeface="Times New Roman" pitchFamily="18" charset="0"/>
              </a:rPr>
              <a:t> Celsius </a:t>
            </a:r>
            <a:r>
              <a:rPr lang="en-US" altLang="en-US" sz="2400" b="1" i="1" dirty="0" err="1">
                <a:solidFill>
                  <a:prstClr val="black"/>
                </a:solidFill>
                <a:latin typeface="Times New Roman" pitchFamily="18" charset="0"/>
                <a:cs typeface="Times New Roman" pitchFamily="18" charset="0"/>
              </a:rPr>
              <a:t>nhiệt</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độ</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nước</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đá</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đang</a:t>
            </a:r>
            <a:r>
              <a:rPr lang="en-US" altLang="en-US" sz="2400" b="1" i="1" dirty="0">
                <a:solidFill>
                  <a:prstClr val="black"/>
                </a:solidFill>
                <a:latin typeface="Times New Roman" pitchFamily="18" charset="0"/>
                <a:cs typeface="Times New Roman" pitchFamily="18" charset="0"/>
              </a:rPr>
              <a:t>      tan </a:t>
            </a:r>
            <a:r>
              <a:rPr lang="en-US" altLang="en-US" sz="2400" b="1" i="1" dirty="0" err="1">
                <a:solidFill>
                  <a:prstClr val="black"/>
                </a:solidFill>
                <a:latin typeface="Times New Roman" pitchFamily="18" charset="0"/>
                <a:cs typeface="Times New Roman" pitchFamily="18" charset="0"/>
              </a:rPr>
              <a:t>là</a:t>
            </a:r>
            <a:r>
              <a:rPr lang="en-US" altLang="en-US" sz="2400" b="1" i="1" dirty="0">
                <a:solidFill>
                  <a:prstClr val="black"/>
                </a:solidFill>
                <a:latin typeface="Times New Roman" pitchFamily="18" charset="0"/>
                <a:cs typeface="Times New Roman" pitchFamily="18" charset="0"/>
              </a:rPr>
              <a:t> </a:t>
            </a:r>
            <a:r>
              <a:rPr lang="en-US" altLang="en-US" sz="2400" b="1" i="1" dirty="0">
                <a:solidFill>
                  <a:srgbClr val="FF3300"/>
                </a:solidFill>
                <a:latin typeface="Times New Roman" pitchFamily="18" charset="0"/>
                <a:cs typeface="Times New Roman" pitchFamily="18" charset="0"/>
              </a:rPr>
              <a:t>0</a:t>
            </a:r>
            <a:r>
              <a:rPr lang="en-US" altLang="en-US" sz="2400" b="1" i="1" baseline="30000" dirty="0">
                <a:solidFill>
                  <a:srgbClr val="FF3300"/>
                </a:solidFill>
                <a:latin typeface="Times New Roman" pitchFamily="18" charset="0"/>
                <a:cs typeface="Times New Roman" pitchFamily="18" charset="0"/>
              </a:rPr>
              <a:t>o</a:t>
            </a:r>
            <a:r>
              <a:rPr lang="en-US" altLang="en-US" sz="2400" b="1" i="1" dirty="0">
                <a:solidFill>
                  <a:srgbClr val="FF3300"/>
                </a:solidFill>
                <a:latin typeface="Times New Roman" pitchFamily="18" charset="0"/>
                <a:cs typeface="Times New Roman" pitchFamily="18" charset="0"/>
              </a:rPr>
              <a:t>C</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Nhiệt</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độ</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của</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hơi</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nước</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đang</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sôi</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là</a:t>
            </a:r>
            <a:r>
              <a:rPr lang="en-US" altLang="en-US" sz="2400" b="1" i="1" dirty="0">
                <a:solidFill>
                  <a:prstClr val="black"/>
                </a:solidFill>
                <a:latin typeface="Times New Roman" pitchFamily="18" charset="0"/>
                <a:cs typeface="Times New Roman" pitchFamily="18" charset="0"/>
              </a:rPr>
              <a:t> </a:t>
            </a:r>
            <a:r>
              <a:rPr lang="en-US" altLang="en-US" sz="2400" b="1" i="1" dirty="0">
                <a:solidFill>
                  <a:srgbClr val="FF3300"/>
                </a:solidFill>
                <a:latin typeface="Times New Roman" pitchFamily="18" charset="0"/>
                <a:cs typeface="Times New Roman" pitchFamily="18" charset="0"/>
              </a:rPr>
              <a:t>100</a:t>
            </a:r>
            <a:r>
              <a:rPr lang="en-US" altLang="en-US" sz="2400" b="1" i="1" baseline="30000" dirty="0">
                <a:solidFill>
                  <a:srgbClr val="FF3300"/>
                </a:solidFill>
                <a:latin typeface="Times New Roman" pitchFamily="18" charset="0"/>
                <a:cs typeface="Times New Roman" pitchFamily="18" charset="0"/>
              </a:rPr>
              <a:t>o</a:t>
            </a:r>
            <a:r>
              <a:rPr lang="en-US" altLang="en-US" sz="2400" b="1" i="1" dirty="0">
                <a:solidFill>
                  <a:srgbClr val="FF3300"/>
                </a:solidFill>
                <a:latin typeface="Times New Roman" pitchFamily="18" charset="0"/>
                <a:cs typeface="Times New Roman" pitchFamily="18" charset="0"/>
              </a:rPr>
              <a:t>C</a:t>
            </a:r>
          </a:p>
        </p:txBody>
      </p:sp>
    </p:spTree>
    <p:extLst>
      <p:ext uri="{BB962C8B-B14F-4D97-AF65-F5344CB8AC3E}">
        <p14:creationId xmlns:p14="http://schemas.microsoft.com/office/powerpoint/2010/main" val="244924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0" presetClass="path" presetSubtype="0" accel="50000" decel="50000" fill="hold" nodeType="afterEffect">
                                  <p:stCondLst>
                                    <p:cond delay="0"/>
                                  </p:stCondLst>
                                  <p:childTnLst>
                                    <p:animMotion origin="layout" path="M 0.0 0.0 C -0.02361 -0.02292 -0.04722 -0.04584 -0.07986 -0.05648 C -0.1125 -0.06713 -0.15416 -0.06551 -0.19583 -0.06389 " pathEditMode="relative" ptsTypes="aaA">
                                      <p:cBhvr>
                                        <p:cTn id="17" dur="2000" fill="hold"/>
                                        <p:tgtEl>
                                          <p:spTgt spid="15"/>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0 0.0 C -0.02361 -0.02292 -0.04722 -0.04584 -0.07986 -0.05648 C -0.1125 -0.06713 -0.15416 -0.06551 -0.19583 -0.06389 " pathEditMode="relative" ptsTypes="aaA">
                                      <p:cBhvr>
                                        <p:cTn id="19" dur="2000" fill="hold"/>
                                        <p:tgtEl>
                                          <p:spTgt spid="13"/>
                                        </p:tgtEl>
                                        <p:attrNameLst>
                                          <p:attrName>ppt_x</p:attrName>
                                          <p:attrName>ppt_y</p:attrName>
                                        </p:attrNameLst>
                                      </p:cBhvr>
                                    </p:animMotion>
                                  </p:childTnLst>
                                </p:cTn>
                              </p:par>
                            </p:childTnLst>
                          </p:cTn>
                        </p:par>
                        <p:par>
                          <p:cTn id="20" fill="hold" nodeType="afterGroup">
                            <p:stCondLst>
                              <p:cond delay="2500"/>
                            </p:stCondLst>
                            <p:childTnLst>
                              <p:par>
                                <p:cTn id="21" presetID="2" presetClass="exit" presetSubtype="4" fill="hold" nodeType="afterEffect">
                                  <p:stCondLst>
                                    <p:cond delay="3000"/>
                                  </p:stCondLst>
                                  <p:childTnLst>
                                    <p:anim calcmode="lin" valueType="num">
                                      <p:cBhvr additive="base">
                                        <p:cTn id="22" dur="500"/>
                                        <p:tgtEl>
                                          <p:spTgt spid="15"/>
                                        </p:tgtEl>
                                        <p:attrNameLst>
                                          <p:attrName>ppt_x</p:attrName>
                                        </p:attrNameLst>
                                      </p:cBhvr>
                                      <p:tavLst>
                                        <p:tav tm="0">
                                          <p:val>
                                            <p:strVal val="ppt_x"/>
                                          </p:val>
                                        </p:tav>
                                        <p:tav tm="100000">
                                          <p:val>
                                            <p:strVal val="ppt_x"/>
                                          </p:val>
                                        </p:tav>
                                      </p:tavLst>
                                    </p:anim>
                                    <p:anim calcmode="lin" valueType="num">
                                      <p:cBhvr additive="base">
                                        <p:cTn id="23" dur="500"/>
                                        <p:tgtEl>
                                          <p:spTgt spid="15"/>
                                        </p:tgtEl>
                                        <p:attrNameLst>
                                          <p:attrName>ppt_y</p:attrName>
                                        </p:attrNameLst>
                                      </p:cBhvr>
                                      <p:tavLst>
                                        <p:tav tm="0">
                                          <p:val>
                                            <p:strVal val="ppt_y"/>
                                          </p:val>
                                        </p:tav>
                                        <p:tav tm="100000">
                                          <p:val>
                                            <p:strVal val="1+ppt_h/2"/>
                                          </p:val>
                                        </p:tav>
                                      </p:tavLst>
                                    </p:anim>
                                    <p:set>
                                      <p:cBhvr>
                                        <p:cTn id="24" dur="1" fill="hold">
                                          <p:stCondLst>
                                            <p:cond delay="499"/>
                                          </p:stCondLst>
                                        </p:cTn>
                                        <p:tgtEl>
                                          <p:spTgt spid="15"/>
                                        </p:tgtEl>
                                        <p:attrNameLst>
                                          <p:attrName>style.visibility</p:attrName>
                                        </p:attrNameLst>
                                      </p:cBhvr>
                                      <p:to>
                                        <p:strVal val="hidden"/>
                                      </p:to>
                                    </p:set>
                                  </p:childTnLst>
                                </p:cTn>
                              </p:par>
                            </p:childTnLst>
                          </p:cTn>
                        </p:par>
                        <p:par>
                          <p:cTn id="25" fill="hold" nodeType="afterGroup">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13539"/>
                                        </p:tgtEl>
                                        <p:attrNameLst>
                                          <p:attrName>style.visibility</p:attrName>
                                        </p:attrNameLst>
                                      </p:cBhvr>
                                      <p:to>
                                        <p:strVal val="visible"/>
                                      </p:to>
                                    </p:set>
                                  </p:childTnLst>
                                </p:cTn>
                              </p:par>
                              <p:par>
                                <p:cTn id="28" presetID="0" presetClass="path" presetSubtype="0" repeatCount="indefinite" accel="50000" decel="50000" fill="hold" grpId="1" nodeType="withEffect">
                                  <p:stCondLst>
                                    <p:cond delay="0"/>
                                  </p:stCondLst>
                                  <p:childTnLst>
                                    <p:animMotion origin="layout" path="M 5.55556E-7 7.40741E-7 L 5.55556E-7 -0.04444 " pathEditMode="relative" ptsTypes="AA">
                                      <p:cBhvr>
                                        <p:cTn id="29" dur="2000" fill="hold"/>
                                        <p:tgtEl>
                                          <p:spTgt spid="13539"/>
                                        </p:tgtEl>
                                        <p:attrNameLst>
                                          <p:attrName>ppt_x</p:attrName>
                                          <p:attrName>ppt_y</p:attrName>
                                        </p:attrNameLst>
                                      </p:cBhvr>
                                    </p:animMotion>
                                  </p:childTnLst>
                                </p:cTn>
                              </p:par>
                              <p:par>
                                <p:cTn id="30" presetID="1" presetClass="entr" presetSubtype="0" fill="hold" grpId="0" nodeType="withEffect">
                                  <p:stCondLst>
                                    <p:cond delay="300"/>
                                  </p:stCondLst>
                                  <p:childTnLst>
                                    <p:set>
                                      <p:cBhvr>
                                        <p:cTn id="31" dur="1" fill="hold">
                                          <p:stCondLst>
                                            <p:cond delay="0"/>
                                          </p:stCondLst>
                                        </p:cTn>
                                        <p:tgtEl>
                                          <p:spTgt spid="13540"/>
                                        </p:tgtEl>
                                        <p:attrNameLst>
                                          <p:attrName>style.visibility</p:attrName>
                                        </p:attrNameLst>
                                      </p:cBhvr>
                                      <p:to>
                                        <p:strVal val="visible"/>
                                      </p:to>
                                    </p:set>
                                  </p:childTnLst>
                                </p:cTn>
                              </p:par>
                              <p:par>
                                <p:cTn id="32" presetID="0" presetClass="path" presetSubtype="0" repeatCount="indefinite" accel="50000" decel="50000" fill="hold" grpId="1" nodeType="withEffect">
                                  <p:stCondLst>
                                    <p:cond delay="300"/>
                                  </p:stCondLst>
                                  <p:childTnLst>
                                    <p:animMotion origin="layout" path="M 5.55556E-7 7.40741E-7 L 5.55556E-7 -0.04444 " pathEditMode="relative" ptsTypes="AA">
                                      <p:cBhvr>
                                        <p:cTn id="33" dur="2000" fill="hold"/>
                                        <p:tgtEl>
                                          <p:spTgt spid="13540"/>
                                        </p:tgtEl>
                                        <p:attrNameLst>
                                          <p:attrName>ppt_x</p:attrName>
                                          <p:attrName>ppt_y</p:attrName>
                                        </p:attrNameLst>
                                      </p:cBhvr>
                                    </p:animMotion>
                                  </p:childTnLst>
                                </p:cTn>
                              </p:par>
                              <p:par>
                                <p:cTn id="34" presetID="1" presetClass="entr" presetSubtype="0" fill="hold" grpId="0" nodeType="withEffect">
                                  <p:stCondLst>
                                    <p:cond delay="600"/>
                                  </p:stCondLst>
                                  <p:childTnLst>
                                    <p:set>
                                      <p:cBhvr>
                                        <p:cTn id="35" dur="1" fill="hold">
                                          <p:stCondLst>
                                            <p:cond delay="0"/>
                                          </p:stCondLst>
                                        </p:cTn>
                                        <p:tgtEl>
                                          <p:spTgt spid="13541"/>
                                        </p:tgtEl>
                                        <p:attrNameLst>
                                          <p:attrName>style.visibility</p:attrName>
                                        </p:attrNameLst>
                                      </p:cBhvr>
                                      <p:to>
                                        <p:strVal val="visible"/>
                                      </p:to>
                                    </p:set>
                                  </p:childTnLst>
                                </p:cTn>
                              </p:par>
                              <p:par>
                                <p:cTn id="36" presetID="0" presetClass="path" presetSubtype="0" repeatCount="indefinite" accel="50000" decel="50000" fill="hold" grpId="1" nodeType="withEffect">
                                  <p:stCondLst>
                                    <p:cond delay="600"/>
                                  </p:stCondLst>
                                  <p:childTnLst>
                                    <p:animMotion origin="layout" path="M 5.55556E-7 7.40741E-7 L 5.55556E-7 -0.04444 " pathEditMode="relative" ptsTypes="AA">
                                      <p:cBhvr>
                                        <p:cTn id="37" dur="2000" fill="hold"/>
                                        <p:tgtEl>
                                          <p:spTgt spid="13541"/>
                                        </p:tgtEl>
                                        <p:attrNameLst>
                                          <p:attrName>ppt_x</p:attrName>
                                          <p:attrName>ppt_y</p:attrName>
                                        </p:attrNameLst>
                                      </p:cBhvr>
                                    </p:animMotion>
                                  </p:childTnLst>
                                </p:cTn>
                              </p:par>
                              <p:par>
                                <p:cTn id="38" presetID="1" presetClass="entr" presetSubtype="0" fill="hold" grpId="0" nodeType="withEffect">
                                  <p:stCondLst>
                                    <p:cond delay="900"/>
                                  </p:stCondLst>
                                  <p:childTnLst>
                                    <p:set>
                                      <p:cBhvr>
                                        <p:cTn id="39" dur="1" fill="hold">
                                          <p:stCondLst>
                                            <p:cond delay="0"/>
                                          </p:stCondLst>
                                        </p:cTn>
                                        <p:tgtEl>
                                          <p:spTgt spid="13542"/>
                                        </p:tgtEl>
                                        <p:attrNameLst>
                                          <p:attrName>style.visibility</p:attrName>
                                        </p:attrNameLst>
                                      </p:cBhvr>
                                      <p:to>
                                        <p:strVal val="visible"/>
                                      </p:to>
                                    </p:set>
                                  </p:childTnLst>
                                </p:cTn>
                              </p:par>
                              <p:par>
                                <p:cTn id="40" presetID="0" presetClass="path" presetSubtype="0" repeatCount="indefinite" accel="50000" decel="50000" fill="hold" grpId="1" nodeType="withEffect">
                                  <p:stCondLst>
                                    <p:cond delay="900"/>
                                  </p:stCondLst>
                                  <p:childTnLst>
                                    <p:animMotion origin="layout" path="M 5.55556E-7 7.40741E-7 L 5.55556E-7 -0.04444 " pathEditMode="relative" ptsTypes="AA">
                                      <p:cBhvr>
                                        <p:cTn id="41" dur="2000" fill="hold"/>
                                        <p:tgtEl>
                                          <p:spTgt spid="13542"/>
                                        </p:tgtEl>
                                        <p:attrNameLst>
                                          <p:attrName>ppt_x</p:attrName>
                                          <p:attrName>ppt_y</p:attrName>
                                        </p:attrNameLst>
                                      </p:cBhvr>
                                    </p:animMotion>
                                  </p:childTnLst>
                                </p:cTn>
                              </p:par>
                              <p:par>
                                <p:cTn id="42" presetID="1" presetClass="entr" presetSubtype="0" fill="hold" grpId="0" nodeType="withEffect">
                                  <p:stCondLst>
                                    <p:cond delay="200"/>
                                  </p:stCondLst>
                                  <p:childTnLst>
                                    <p:set>
                                      <p:cBhvr>
                                        <p:cTn id="43" dur="1" fill="hold">
                                          <p:stCondLst>
                                            <p:cond delay="0"/>
                                          </p:stCondLst>
                                        </p:cTn>
                                        <p:tgtEl>
                                          <p:spTgt spid="13543"/>
                                        </p:tgtEl>
                                        <p:attrNameLst>
                                          <p:attrName>style.visibility</p:attrName>
                                        </p:attrNameLst>
                                      </p:cBhvr>
                                      <p:to>
                                        <p:strVal val="visible"/>
                                      </p:to>
                                    </p:set>
                                  </p:childTnLst>
                                </p:cTn>
                              </p:par>
                              <p:par>
                                <p:cTn id="44" presetID="0" presetClass="path" presetSubtype="0" repeatCount="indefinite" accel="50000" decel="50000" fill="hold" grpId="1" nodeType="withEffect">
                                  <p:stCondLst>
                                    <p:cond delay="200"/>
                                  </p:stCondLst>
                                  <p:childTnLst>
                                    <p:animMotion origin="layout" path="M 5.55556E-7 7.40741E-7 L 5.55556E-7 -0.04444 " pathEditMode="relative" ptsTypes="AA">
                                      <p:cBhvr>
                                        <p:cTn id="45" dur="2000" fill="hold"/>
                                        <p:tgtEl>
                                          <p:spTgt spid="13543"/>
                                        </p:tgtEl>
                                        <p:attrNameLst>
                                          <p:attrName>ppt_x</p:attrName>
                                          <p:attrName>ppt_y</p:attrName>
                                        </p:attrNameLst>
                                      </p:cBhvr>
                                    </p:animMotion>
                                  </p:childTnLst>
                                </p:cTn>
                              </p:par>
                              <p:par>
                                <p:cTn id="46" presetID="1" presetClass="entr" presetSubtype="0" fill="hold" grpId="0" nodeType="withEffect">
                                  <p:stCondLst>
                                    <p:cond delay="1000"/>
                                  </p:stCondLst>
                                  <p:childTnLst>
                                    <p:set>
                                      <p:cBhvr>
                                        <p:cTn id="47" dur="1" fill="hold">
                                          <p:stCondLst>
                                            <p:cond delay="0"/>
                                          </p:stCondLst>
                                        </p:cTn>
                                        <p:tgtEl>
                                          <p:spTgt spid="13537"/>
                                        </p:tgtEl>
                                        <p:attrNameLst>
                                          <p:attrName>style.visibility</p:attrName>
                                        </p:attrNameLst>
                                      </p:cBhvr>
                                      <p:to>
                                        <p:strVal val="visible"/>
                                      </p:to>
                                    </p:set>
                                  </p:childTnLst>
                                </p:cTn>
                              </p:par>
                              <p:par>
                                <p:cTn id="48" presetID="0" presetClass="path" presetSubtype="0" repeatCount="indefinite" accel="50000" decel="50000" fill="hold" grpId="1" nodeType="withEffect">
                                  <p:stCondLst>
                                    <p:cond delay="1000"/>
                                  </p:stCondLst>
                                  <p:childTnLst>
                                    <p:animMotion origin="layout" path="M 5.55556E-7 7.40741E-7 L 5.55556E-7 -0.04444 " pathEditMode="relative" ptsTypes="AA">
                                      <p:cBhvr>
                                        <p:cTn id="49" dur="2000" fill="hold"/>
                                        <p:tgtEl>
                                          <p:spTgt spid="13537"/>
                                        </p:tgtEl>
                                        <p:attrNameLst>
                                          <p:attrName>ppt_x</p:attrName>
                                          <p:attrName>ppt_y</p:attrName>
                                        </p:attrNameLst>
                                      </p:cBhvr>
                                    </p:animMotion>
                                  </p:childTnLst>
                                </p:cTn>
                              </p:par>
                            </p:childTnLst>
                          </p:cTn>
                        </p:par>
                        <p:par>
                          <p:cTn id="50" fill="hold" nodeType="afterGroup">
                            <p:stCondLst>
                              <p:cond delay="9000"/>
                            </p:stCondLst>
                            <p:childTnLst>
                              <p:par>
                                <p:cTn id="51" presetID="1" presetClass="entr" presetSubtype="0" fill="hold" nodeType="afterEffect">
                                  <p:stCondLst>
                                    <p:cond delay="300"/>
                                  </p:stCondLst>
                                  <p:childTnLst>
                                    <p:set>
                                      <p:cBhvr>
                                        <p:cTn id="52" dur="1" fill="hold">
                                          <p:stCondLst>
                                            <p:cond delay="0"/>
                                          </p:stCondLst>
                                        </p:cTn>
                                        <p:tgtEl>
                                          <p:spTgt spid="13546"/>
                                        </p:tgtEl>
                                        <p:attrNameLst>
                                          <p:attrName>style.visibility</p:attrName>
                                        </p:attrNameLst>
                                      </p:cBhvr>
                                      <p:to>
                                        <p:strVal val="visible"/>
                                      </p:to>
                                    </p:set>
                                  </p:childTnLst>
                                </p:cTn>
                              </p:par>
                              <p:par>
                                <p:cTn id="53" presetID="1" presetClass="entr" presetSubtype="0" fill="hold" nodeType="withEffect">
                                  <p:stCondLst>
                                    <p:cond delay="300"/>
                                  </p:stCondLst>
                                  <p:childTnLst>
                                    <p:set>
                                      <p:cBhvr>
                                        <p:cTn id="54" dur="1" fill="hold">
                                          <p:stCondLst>
                                            <p:cond delay="0"/>
                                          </p:stCondLst>
                                        </p:cTn>
                                        <p:tgtEl>
                                          <p:spTgt spid="13547"/>
                                        </p:tgtEl>
                                        <p:attrNameLst>
                                          <p:attrName>style.visibility</p:attrName>
                                        </p:attrNameLst>
                                      </p:cBhvr>
                                      <p:to>
                                        <p:strVal val="visible"/>
                                      </p:to>
                                    </p:set>
                                  </p:childTnLst>
                                </p:cTn>
                              </p:par>
                              <p:par>
                                <p:cTn id="55" presetID="1" presetClass="entr" presetSubtype="0" fill="hold" nodeType="withEffect">
                                  <p:stCondLst>
                                    <p:cond delay="600"/>
                                  </p:stCondLst>
                                  <p:childTnLst>
                                    <p:set>
                                      <p:cBhvr>
                                        <p:cTn id="56" dur="1" fill="hold">
                                          <p:stCondLst>
                                            <p:cond delay="0"/>
                                          </p:stCondLst>
                                        </p:cTn>
                                        <p:tgtEl>
                                          <p:spTgt spid="13549"/>
                                        </p:tgtEl>
                                        <p:attrNameLst>
                                          <p:attrName>style.visibility</p:attrName>
                                        </p:attrNameLst>
                                      </p:cBhvr>
                                      <p:to>
                                        <p:strVal val="visible"/>
                                      </p:to>
                                    </p:set>
                                  </p:childTnLst>
                                </p:cTn>
                              </p:par>
                            </p:childTnLst>
                          </p:cTn>
                        </p:par>
                        <p:par>
                          <p:cTn id="57" fill="hold" nodeType="afterGroup">
                            <p:stCondLst>
                              <p:cond delay="9600"/>
                            </p:stCondLst>
                            <p:childTnLst>
                              <p:par>
                                <p:cTn id="58" presetID="1" presetClass="entr" presetSubtype="0" fill="hold" nodeType="afterEffect">
                                  <p:stCondLst>
                                    <p:cond delay="600"/>
                                  </p:stCondLst>
                                  <p:childTnLst>
                                    <p:set>
                                      <p:cBhvr>
                                        <p:cTn id="59" dur="1" fill="hold">
                                          <p:stCondLst>
                                            <p:cond delay="0"/>
                                          </p:stCondLst>
                                        </p:cTn>
                                        <p:tgtEl>
                                          <p:spTgt spid="13548"/>
                                        </p:tgtEl>
                                        <p:attrNameLst>
                                          <p:attrName>style.visibility</p:attrName>
                                        </p:attrNameLst>
                                      </p:cBhvr>
                                      <p:to>
                                        <p:strVal val="visible"/>
                                      </p:to>
                                    </p:set>
                                  </p:childTnLst>
                                </p:cTn>
                              </p:par>
                              <p:par>
                                <p:cTn id="60" presetID="1" presetClass="entr" presetSubtype="0" fill="hold" nodeType="withEffect">
                                  <p:stCondLst>
                                    <p:cond delay="700"/>
                                  </p:stCondLst>
                                  <p:childTnLst>
                                    <p:set>
                                      <p:cBhvr>
                                        <p:cTn id="61" dur="1" fill="hold">
                                          <p:stCondLst>
                                            <p:cond delay="0"/>
                                          </p:stCondLst>
                                        </p:cTn>
                                        <p:tgtEl>
                                          <p:spTgt spid="13551"/>
                                        </p:tgtEl>
                                        <p:attrNameLst>
                                          <p:attrName>style.visibility</p:attrName>
                                        </p:attrNameLst>
                                      </p:cBhvr>
                                      <p:to>
                                        <p:strVal val="visible"/>
                                      </p:to>
                                    </p:set>
                                  </p:childTnLst>
                                </p:cTn>
                              </p:par>
                              <p:par>
                                <p:cTn id="62" presetID="1" presetClass="entr" presetSubtype="0" fill="hold" grpId="0" nodeType="withEffect">
                                  <p:stCondLst>
                                    <p:cond delay="700"/>
                                  </p:stCondLst>
                                  <p:childTnLst>
                                    <p:set>
                                      <p:cBhvr>
                                        <p:cTn id="63" dur="1" fill="hold">
                                          <p:stCondLst>
                                            <p:cond delay="0"/>
                                          </p:stCondLst>
                                        </p:cTn>
                                        <p:tgtEl>
                                          <p:spTgt spid="13538"/>
                                        </p:tgtEl>
                                        <p:attrNameLst>
                                          <p:attrName>style.visibility</p:attrName>
                                        </p:attrNameLst>
                                      </p:cBhvr>
                                      <p:to>
                                        <p:strVal val="visible"/>
                                      </p:to>
                                    </p:set>
                                  </p:childTnLst>
                                </p:cTn>
                              </p:par>
                              <p:par>
                                <p:cTn id="64" presetID="0" presetClass="path" presetSubtype="0" repeatCount="indefinite" accel="50000" decel="50000" fill="hold" grpId="1" nodeType="withEffect">
                                  <p:stCondLst>
                                    <p:cond delay="700"/>
                                  </p:stCondLst>
                                  <p:childTnLst>
                                    <p:animMotion origin="layout" path="M 5.55556E-7 7.40741E-7 L 5.55556E-7 -0.04444 " pathEditMode="relative" ptsTypes="AA">
                                      <p:cBhvr>
                                        <p:cTn id="65" dur="2000" fill="hold"/>
                                        <p:tgtEl>
                                          <p:spTgt spid="13538"/>
                                        </p:tgtEl>
                                        <p:attrNameLst>
                                          <p:attrName>ppt_x</p:attrName>
                                          <p:attrName>ppt_y</p:attrName>
                                        </p:attrNameLst>
                                      </p:cBhvr>
                                    </p:animMotion>
                                  </p:childTnLst>
                                </p:cTn>
                              </p:par>
                            </p:childTnLst>
                          </p:cTn>
                        </p:par>
                        <p:par>
                          <p:cTn id="66" fill="hold" nodeType="afterGroup">
                            <p:stCondLst>
                              <p:cond delay="12300"/>
                            </p:stCondLst>
                            <p:childTnLst>
                              <p:par>
                                <p:cTn id="67" presetID="1" presetClass="entr" presetSubtype="0" fill="hold" nodeType="afterEffect">
                                  <p:stCondLst>
                                    <p:cond delay="700"/>
                                  </p:stCondLst>
                                  <p:childTnLst>
                                    <p:set>
                                      <p:cBhvr>
                                        <p:cTn id="68" dur="1" fill="hold">
                                          <p:stCondLst>
                                            <p:cond delay="0"/>
                                          </p:stCondLst>
                                        </p:cTn>
                                        <p:tgtEl>
                                          <p:spTgt spid="13550"/>
                                        </p:tgtEl>
                                        <p:attrNameLst>
                                          <p:attrName>style.visibility</p:attrName>
                                        </p:attrNameLst>
                                      </p:cBhvr>
                                      <p:to>
                                        <p:strVal val="visible"/>
                                      </p:to>
                                    </p:set>
                                  </p:childTnLst>
                                </p:cTn>
                              </p:par>
                              <p:par>
                                <p:cTn id="69" presetID="1" presetClass="entr" presetSubtype="0" fill="hold" nodeType="withEffect">
                                  <p:stCondLst>
                                    <p:cond delay="500"/>
                                  </p:stCondLst>
                                  <p:childTnLst>
                                    <p:set>
                                      <p:cBhvr>
                                        <p:cTn id="70" dur="1" fill="hold">
                                          <p:stCondLst>
                                            <p:cond delay="0"/>
                                          </p:stCondLst>
                                        </p:cTn>
                                        <p:tgtEl>
                                          <p:spTgt spid="13553"/>
                                        </p:tgtEl>
                                        <p:attrNameLst>
                                          <p:attrName>style.visibility</p:attrName>
                                        </p:attrNameLst>
                                      </p:cBhvr>
                                      <p:to>
                                        <p:strVal val="visible"/>
                                      </p:to>
                                    </p:set>
                                  </p:childTnLst>
                                </p:cTn>
                              </p:par>
                            </p:childTnLst>
                          </p:cTn>
                        </p:par>
                        <p:par>
                          <p:cTn id="71" fill="hold" nodeType="afterGroup">
                            <p:stCondLst>
                              <p:cond delay="13000"/>
                            </p:stCondLst>
                            <p:childTnLst>
                              <p:par>
                                <p:cTn id="72" presetID="1" presetClass="entr" presetSubtype="0" fill="hold" nodeType="afterEffect">
                                  <p:stCondLst>
                                    <p:cond delay="500"/>
                                  </p:stCondLst>
                                  <p:childTnLst>
                                    <p:set>
                                      <p:cBhvr>
                                        <p:cTn id="73" dur="1" fill="hold">
                                          <p:stCondLst>
                                            <p:cond delay="0"/>
                                          </p:stCondLst>
                                        </p:cTn>
                                        <p:tgtEl>
                                          <p:spTgt spid="13552"/>
                                        </p:tgtEl>
                                        <p:attrNameLst>
                                          <p:attrName>style.visibility</p:attrName>
                                        </p:attrNameLst>
                                      </p:cBhvr>
                                      <p:to>
                                        <p:strVal val="visible"/>
                                      </p:to>
                                    </p:set>
                                  </p:childTnLst>
                                </p:cTn>
                              </p:par>
                              <p:par>
                                <p:cTn id="74" presetID="1" presetClass="entr" presetSubtype="0" fill="hold" nodeType="withEffect">
                                  <p:stCondLst>
                                    <p:cond delay="1000"/>
                                  </p:stCondLst>
                                  <p:childTnLst>
                                    <p:set>
                                      <p:cBhvr>
                                        <p:cTn id="75" dur="1" fill="hold">
                                          <p:stCondLst>
                                            <p:cond delay="0"/>
                                          </p:stCondLst>
                                        </p:cTn>
                                        <p:tgtEl>
                                          <p:spTgt spid="13555"/>
                                        </p:tgtEl>
                                        <p:attrNameLst>
                                          <p:attrName>style.visibility</p:attrName>
                                        </p:attrNameLst>
                                      </p:cBhvr>
                                      <p:to>
                                        <p:strVal val="visible"/>
                                      </p:to>
                                    </p:set>
                                  </p:childTnLst>
                                </p:cTn>
                              </p:par>
                            </p:childTnLst>
                          </p:cTn>
                        </p:par>
                        <p:par>
                          <p:cTn id="76" fill="hold" nodeType="afterGroup">
                            <p:stCondLst>
                              <p:cond delay="14000"/>
                            </p:stCondLst>
                            <p:childTnLst>
                              <p:par>
                                <p:cTn id="77" presetID="1" presetClass="entr" presetSubtype="0" fill="hold" nodeType="afterEffect">
                                  <p:stCondLst>
                                    <p:cond delay="200"/>
                                  </p:stCondLst>
                                  <p:childTnLst>
                                    <p:set>
                                      <p:cBhvr>
                                        <p:cTn id="78" dur="1" fill="hold">
                                          <p:stCondLst>
                                            <p:cond delay="0"/>
                                          </p:stCondLst>
                                        </p:cTn>
                                        <p:tgtEl>
                                          <p:spTgt spid="13554"/>
                                        </p:tgtEl>
                                        <p:attrNameLst>
                                          <p:attrName>style.visibility</p:attrName>
                                        </p:attrNameLst>
                                      </p:cBhvr>
                                      <p:to>
                                        <p:strVal val="visible"/>
                                      </p:to>
                                    </p:set>
                                  </p:childTnLst>
                                </p:cTn>
                              </p:par>
                              <p:par>
                                <p:cTn id="79" presetID="1" presetClass="entr" presetSubtype="0" fill="hold" nodeType="withEffect">
                                  <p:stCondLst>
                                    <p:cond delay="1000"/>
                                  </p:stCondLst>
                                  <p:childTnLst>
                                    <p:set>
                                      <p:cBhvr>
                                        <p:cTn id="80" dur="1" fill="hold">
                                          <p:stCondLst>
                                            <p:cond delay="0"/>
                                          </p:stCondLst>
                                        </p:cTn>
                                        <p:tgtEl>
                                          <p:spTgt spid="13557"/>
                                        </p:tgtEl>
                                        <p:attrNameLst>
                                          <p:attrName>style.visibility</p:attrName>
                                        </p:attrNameLst>
                                      </p:cBhvr>
                                      <p:to>
                                        <p:strVal val="visible"/>
                                      </p:to>
                                    </p:set>
                                  </p:childTnLst>
                                </p:cTn>
                              </p:par>
                            </p:childTnLst>
                          </p:cTn>
                        </p:par>
                        <p:par>
                          <p:cTn id="81" fill="hold" nodeType="afterGroup">
                            <p:stCondLst>
                              <p:cond delay="15000"/>
                            </p:stCondLst>
                            <p:childTnLst>
                              <p:par>
                                <p:cTn id="82" presetID="1" presetClass="entr" presetSubtype="0" fill="hold" nodeType="afterEffect">
                                  <p:stCondLst>
                                    <p:cond delay="200"/>
                                  </p:stCondLst>
                                  <p:childTnLst>
                                    <p:set>
                                      <p:cBhvr>
                                        <p:cTn id="83" dur="1" fill="hold">
                                          <p:stCondLst>
                                            <p:cond delay="0"/>
                                          </p:stCondLst>
                                        </p:cTn>
                                        <p:tgtEl>
                                          <p:spTgt spid="13556"/>
                                        </p:tgtEl>
                                        <p:attrNameLst>
                                          <p:attrName>style.visibility</p:attrName>
                                        </p:attrNameLst>
                                      </p:cBhvr>
                                      <p:to>
                                        <p:strVal val="visible"/>
                                      </p:to>
                                    </p:set>
                                  </p:childTnLst>
                                </p:cTn>
                              </p:par>
                              <p:par>
                                <p:cTn id="84" presetID="1" presetClass="entr" presetSubtype="0" fill="hold" nodeType="withEffect">
                                  <p:stCondLst>
                                    <p:cond delay="300"/>
                                  </p:stCondLst>
                                  <p:childTnLst>
                                    <p:set>
                                      <p:cBhvr>
                                        <p:cTn id="85" dur="1" fill="hold">
                                          <p:stCondLst>
                                            <p:cond delay="0"/>
                                          </p:stCondLst>
                                        </p:cTn>
                                        <p:tgtEl>
                                          <p:spTgt spid="13559"/>
                                        </p:tgtEl>
                                        <p:attrNameLst>
                                          <p:attrName>style.visibility</p:attrName>
                                        </p:attrNameLst>
                                      </p:cBhvr>
                                      <p:to>
                                        <p:strVal val="visible"/>
                                      </p:to>
                                    </p:set>
                                  </p:childTnLst>
                                </p:cTn>
                              </p:par>
                            </p:childTnLst>
                          </p:cTn>
                        </p:par>
                        <p:par>
                          <p:cTn id="86" fill="hold" nodeType="afterGroup">
                            <p:stCondLst>
                              <p:cond delay="15300"/>
                            </p:stCondLst>
                            <p:childTnLst>
                              <p:par>
                                <p:cTn id="87" presetID="1" presetClass="entr" presetSubtype="0" fill="hold" nodeType="afterEffect">
                                  <p:stCondLst>
                                    <p:cond delay="300"/>
                                  </p:stCondLst>
                                  <p:childTnLst>
                                    <p:set>
                                      <p:cBhvr>
                                        <p:cTn id="88" dur="1" fill="hold">
                                          <p:stCondLst>
                                            <p:cond delay="0"/>
                                          </p:stCondLst>
                                        </p:cTn>
                                        <p:tgtEl>
                                          <p:spTgt spid="1355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3544"/>
                                        </p:tgtEl>
                                        <p:attrNameLst>
                                          <p:attrName>style.visibility</p:attrName>
                                        </p:attrNameLst>
                                      </p:cBhvr>
                                      <p:to>
                                        <p:strVal val="visible"/>
                                      </p:to>
                                    </p:set>
                                  </p:childTnLst>
                                </p:cTn>
                              </p:par>
                              <p:par>
                                <p:cTn id="91" presetID="0" presetClass="path" presetSubtype="0" repeatCount="indefinite" accel="50000" decel="50000" fill="hold" grpId="1" nodeType="withEffect">
                                  <p:stCondLst>
                                    <p:cond delay="0"/>
                                  </p:stCondLst>
                                  <p:childTnLst>
                                    <p:animMotion origin="layout" path="M 5.55556E-7 7.40741E-7 L 5.55556E-7 -0.04444 " pathEditMode="relative" ptsTypes="AA">
                                      <p:cBhvr>
                                        <p:cTn id="92" dur="2000" fill="hold"/>
                                        <p:tgtEl>
                                          <p:spTgt spid="13544"/>
                                        </p:tgtEl>
                                        <p:attrNameLst>
                                          <p:attrName>ppt_x</p:attrName>
                                          <p:attrName>ppt_y</p:attrName>
                                        </p:attrNameLst>
                                      </p:cBhvr>
                                    </p:animMotion>
                                  </p:childTnLst>
                                </p:cTn>
                              </p:par>
                              <p:par>
                                <p:cTn id="93" presetID="1" presetClass="entr" presetSubtype="0" fill="hold" grpId="0" nodeType="withEffect">
                                  <p:stCondLst>
                                    <p:cond delay="1000"/>
                                  </p:stCondLst>
                                  <p:childTnLst>
                                    <p:set>
                                      <p:cBhvr>
                                        <p:cTn id="94" dur="1" fill="hold">
                                          <p:stCondLst>
                                            <p:cond delay="0"/>
                                          </p:stCondLst>
                                        </p:cTn>
                                        <p:tgtEl>
                                          <p:spTgt spid="13545"/>
                                        </p:tgtEl>
                                        <p:attrNameLst>
                                          <p:attrName>style.visibility</p:attrName>
                                        </p:attrNameLst>
                                      </p:cBhvr>
                                      <p:to>
                                        <p:strVal val="visible"/>
                                      </p:to>
                                    </p:set>
                                  </p:childTnLst>
                                </p:cTn>
                              </p:par>
                              <p:par>
                                <p:cTn id="95" presetID="0" presetClass="path" presetSubtype="0" repeatCount="indefinite" accel="50000" decel="50000" fill="hold" grpId="1" nodeType="withEffect">
                                  <p:stCondLst>
                                    <p:cond delay="1000"/>
                                  </p:stCondLst>
                                  <p:childTnLst>
                                    <p:animMotion origin="layout" path="M 5.55556E-7 7.40741E-7 L 5.55556E-7 -0.04444 " pathEditMode="relative" ptsTypes="AA">
                                      <p:cBhvr>
                                        <p:cTn id="96" dur="2000" fill="hold"/>
                                        <p:tgtEl>
                                          <p:spTgt spid="13545"/>
                                        </p:tgtEl>
                                        <p:attrNameLst>
                                          <p:attrName>ppt_x</p:attrName>
                                          <p:attrName>ppt_y</p:attrName>
                                        </p:attrNameLst>
                                      </p:cBhvr>
                                    </p:animMotion>
                                  </p:childTnLst>
                                </p:cTn>
                              </p:par>
                            </p:childTnLst>
                          </p:cTn>
                        </p:par>
                        <p:par>
                          <p:cTn id="97" fill="hold" nodeType="afterGroup">
                            <p:stCondLst>
                              <p:cond delay="18300"/>
                            </p:stCondLst>
                            <p:childTnLst>
                              <p:par>
                                <p:cTn id="98" presetID="55" presetClass="entr" presetSubtype="0" fill="hold" nodeType="afterEffect">
                                  <p:stCondLst>
                                    <p:cond delay="0"/>
                                  </p:stCondLst>
                                  <p:childTnLst>
                                    <p:set>
                                      <p:cBhvr>
                                        <p:cTn id="99" dur="1" fill="hold">
                                          <p:stCondLst>
                                            <p:cond delay="0"/>
                                          </p:stCondLst>
                                        </p:cTn>
                                        <p:tgtEl>
                                          <p:spTgt spid="13429"/>
                                        </p:tgtEl>
                                        <p:attrNameLst>
                                          <p:attrName>style.visibility</p:attrName>
                                        </p:attrNameLst>
                                      </p:cBhvr>
                                      <p:to>
                                        <p:strVal val="visible"/>
                                      </p:to>
                                    </p:set>
                                    <p:anim calcmode="lin" valueType="num">
                                      <p:cBhvr>
                                        <p:cTn id="100" dur="1000" fill="hold"/>
                                        <p:tgtEl>
                                          <p:spTgt spid="13429"/>
                                        </p:tgtEl>
                                        <p:attrNameLst>
                                          <p:attrName>ppt_w</p:attrName>
                                        </p:attrNameLst>
                                      </p:cBhvr>
                                      <p:tavLst>
                                        <p:tav tm="0">
                                          <p:val>
                                            <p:strVal val="#ppt_w*0.70"/>
                                          </p:val>
                                        </p:tav>
                                        <p:tav tm="100000">
                                          <p:val>
                                            <p:strVal val="#ppt_w"/>
                                          </p:val>
                                        </p:tav>
                                      </p:tavLst>
                                    </p:anim>
                                    <p:anim calcmode="lin" valueType="num">
                                      <p:cBhvr>
                                        <p:cTn id="101" dur="1000" fill="hold"/>
                                        <p:tgtEl>
                                          <p:spTgt spid="13429"/>
                                        </p:tgtEl>
                                        <p:attrNameLst>
                                          <p:attrName>ppt_h</p:attrName>
                                        </p:attrNameLst>
                                      </p:cBhvr>
                                      <p:tavLst>
                                        <p:tav tm="0">
                                          <p:val>
                                            <p:strVal val="#ppt_h"/>
                                          </p:val>
                                        </p:tav>
                                        <p:tav tm="100000">
                                          <p:val>
                                            <p:strVal val="#ppt_h"/>
                                          </p:val>
                                        </p:tav>
                                      </p:tavLst>
                                    </p:anim>
                                    <p:animEffect transition="in" filter="fade">
                                      <p:cBhvr>
                                        <p:cTn id="102" dur="1000"/>
                                        <p:tgtEl>
                                          <p:spTgt spid="1342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2" fill="hold" nodeType="click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1+#ppt_w/2"/>
                                          </p:val>
                                        </p:tav>
                                        <p:tav tm="100000">
                                          <p:val>
                                            <p:strVal val="#ppt_x"/>
                                          </p:val>
                                        </p:tav>
                                      </p:tavLst>
                                    </p:anim>
                                    <p:anim calcmode="lin" valueType="num">
                                      <p:cBhvr additive="base">
                                        <p:cTn id="108" dur="500" fill="hold"/>
                                        <p:tgtEl>
                                          <p:spTgt spid="28"/>
                                        </p:tgtEl>
                                        <p:attrNameLst>
                                          <p:attrName>ppt_y</p:attrName>
                                        </p:attrNameLst>
                                      </p:cBhvr>
                                      <p:tavLst>
                                        <p:tav tm="0">
                                          <p:val>
                                            <p:strVal val="#ppt_y"/>
                                          </p:val>
                                        </p:tav>
                                        <p:tav tm="100000">
                                          <p:val>
                                            <p:strVal val="#ppt_y"/>
                                          </p:val>
                                        </p:tav>
                                      </p:tavLst>
                                    </p:anim>
                                  </p:childTnLst>
                                </p:cTn>
                              </p:par>
                            </p:childTnLst>
                          </p:cTn>
                        </p:par>
                        <p:par>
                          <p:cTn id="109" fill="hold" nodeType="afterGroup">
                            <p:stCondLst>
                              <p:cond delay="500"/>
                            </p:stCondLst>
                            <p:childTnLst>
                              <p:par>
                                <p:cTn id="110" presetID="0" presetClass="path" presetSubtype="0" accel="50000" decel="50000" fill="hold" nodeType="afterEffect">
                                  <p:stCondLst>
                                    <p:cond delay="0"/>
                                  </p:stCondLst>
                                  <p:childTnLst>
                                    <p:animMotion origin="layout" path="M 0.0 0.0 C 0.00017 -0.04675 0.00035 -0.09328 0.0 -0.11759 C -0.00035 -0.14189 0.00208 -0.13217 -0.00209 -0.14629 C -0.00625 -0.16041 0.00156 -0.18958 -0.025 -0.20277 C -0.05156 -0.21597 -0.10643 -0.22106 -0.16111 -0.22592 " pathEditMode="relative" ptsTypes="aaaaA">
                                      <p:cBhvr>
                                        <p:cTn id="111" dur="2000" fill="hold"/>
                                        <p:tgtEl>
                                          <p:spTgt spid="28"/>
                                        </p:tgtEl>
                                        <p:attrNameLst>
                                          <p:attrName>ppt_x</p:attrName>
                                          <p:attrName>ppt_y</p:attrName>
                                        </p:attrNameLst>
                                      </p:cBhvr>
                                    </p:animMotion>
                                  </p:childTnLst>
                                </p:cTn>
                              </p:par>
                              <p:par>
                                <p:cTn id="112" presetID="0" presetClass="path" presetSubtype="0" accel="50000" decel="50000" fill="hold" nodeType="withEffect">
                                  <p:stCondLst>
                                    <p:cond delay="0"/>
                                  </p:stCondLst>
                                  <p:childTnLst>
                                    <p:animMotion origin="layout" path="M 0.0 0.0 C 0.00017 -0.04675 0.00035 -0.09328 0.0 -0.11759 C -0.00035 -0.14189 0.00208 -0.13217 -0.00209 -0.14629 C -0.00625 -0.16041 0.00156 -0.18958 -0.025 -0.20277 C -0.05156 -0.21597 -0.10643 -0.22106 -0.16111 -0.22592 " pathEditMode="relative" ptsTypes="aaaaA">
                                      <p:cBhvr>
                                        <p:cTn id="113" dur="2000" fill="hold"/>
                                        <p:tgtEl>
                                          <p:spTgt spid="22"/>
                                        </p:tgtEl>
                                        <p:attrNameLst>
                                          <p:attrName>ppt_x</p:attrName>
                                          <p:attrName>ppt_y</p:attrName>
                                        </p:attrNameLst>
                                      </p:cBhvr>
                                    </p:animMotion>
                                  </p:childTnLst>
                                </p:cTn>
                              </p:par>
                            </p:childTnLst>
                          </p:cTn>
                        </p:par>
                        <p:par>
                          <p:cTn id="114" fill="hold" nodeType="afterGroup">
                            <p:stCondLst>
                              <p:cond delay="2500"/>
                            </p:stCondLst>
                            <p:childTnLst>
                              <p:par>
                                <p:cTn id="115" presetID="0" presetClass="path" presetSubtype="0" accel="50000" decel="50000" fill="hold" nodeType="afterEffect">
                                  <p:stCondLst>
                                    <p:cond delay="0"/>
                                  </p:stCondLst>
                                  <p:childTnLst>
                                    <p:animMotion origin="layout" path="M -0.16059 -0.22593 L -0.16059 -0.02593 " pathEditMode="relative" rAng="0" ptsTypes="AA">
                                      <p:cBhvr>
                                        <p:cTn id="116" dur="2000" fill="hold"/>
                                        <p:tgtEl>
                                          <p:spTgt spid="28"/>
                                        </p:tgtEl>
                                        <p:attrNameLst>
                                          <p:attrName>ppt_x</p:attrName>
                                          <p:attrName>ppt_y</p:attrName>
                                        </p:attrNameLst>
                                      </p:cBhvr>
                                      <p:rCtr x="0" y="100"/>
                                    </p:animMotion>
                                  </p:childTnLst>
                                </p:cTn>
                              </p:par>
                              <p:par>
                                <p:cTn id="117" presetID="0" presetClass="path" presetSubtype="0" accel="50000" decel="50000" fill="hold" nodeType="withEffect">
                                  <p:stCondLst>
                                    <p:cond delay="0"/>
                                  </p:stCondLst>
                                  <p:childTnLst>
                                    <p:animMotion origin="layout" path="M -0.16059 -0.22593 L -0.16059 -0.02593 " pathEditMode="relative" rAng="0" ptsTypes="AA">
                                      <p:cBhvr>
                                        <p:cTn id="118" dur="2000" fill="hold"/>
                                        <p:tgtEl>
                                          <p:spTgt spid="22"/>
                                        </p:tgtEl>
                                        <p:attrNameLst>
                                          <p:attrName>ppt_x</p:attrName>
                                          <p:attrName>ppt_y</p:attrName>
                                        </p:attrNameLst>
                                      </p:cBhvr>
                                      <p:rCtr x="0" y="100"/>
                                    </p:animMotion>
                                  </p:childTnLst>
                                </p:cTn>
                              </p:par>
                            </p:childTnLst>
                          </p:cTn>
                        </p:par>
                        <p:par>
                          <p:cTn id="119" fill="hold" nodeType="afterGroup">
                            <p:stCondLst>
                              <p:cond delay="4500"/>
                            </p:stCondLst>
                            <p:childTnLst>
                              <p:par>
                                <p:cTn id="120" presetID="22" presetClass="entr" presetSubtype="4" fill="hold" grpId="0" nodeType="afterEffect">
                                  <p:stCondLst>
                                    <p:cond delay="0"/>
                                  </p:stCondLst>
                                  <p:childTnLst>
                                    <p:set>
                                      <p:cBhvr>
                                        <p:cTn id="121" dur="1" fill="hold">
                                          <p:stCondLst>
                                            <p:cond delay="0"/>
                                          </p:stCondLst>
                                        </p:cTn>
                                        <p:tgtEl>
                                          <p:spTgt spid="13457"/>
                                        </p:tgtEl>
                                        <p:attrNameLst>
                                          <p:attrName>style.visibility</p:attrName>
                                        </p:attrNameLst>
                                      </p:cBhvr>
                                      <p:to>
                                        <p:strVal val="visible"/>
                                      </p:to>
                                    </p:set>
                                    <p:animEffect transition="in" filter="wipe(down)">
                                      <p:cBhvr>
                                        <p:cTn id="122" dur="3000"/>
                                        <p:tgtEl>
                                          <p:spTgt spid="13457"/>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13458"/>
                                        </p:tgtEl>
                                        <p:attrNameLst>
                                          <p:attrName>style.visibility</p:attrName>
                                        </p:attrNameLst>
                                      </p:cBhvr>
                                      <p:to>
                                        <p:strVal val="visible"/>
                                      </p:to>
                                    </p:set>
                                    <p:animEffect transition="in" filter="wipe(down)">
                                      <p:cBhvr>
                                        <p:cTn id="125" dur="3000"/>
                                        <p:tgtEl>
                                          <p:spTgt spid="13458"/>
                                        </p:tgtEl>
                                      </p:cBhvr>
                                    </p:animEffect>
                                  </p:childTnLst>
                                </p:cTn>
                              </p:par>
                            </p:childTnLst>
                          </p:cTn>
                        </p:par>
                        <p:par>
                          <p:cTn id="126" fill="hold" nodeType="afterGroup">
                            <p:stCondLst>
                              <p:cond delay="7500"/>
                            </p:stCondLst>
                            <p:childTnLst>
                              <p:par>
                                <p:cTn id="127" presetID="23" presetClass="entr" presetSubtype="16" fill="hold" grpId="0" nodeType="afterEffect">
                                  <p:stCondLst>
                                    <p:cond delay="0"/>
                                  </p:stCondLst>
                                  <p:childTnLst>
                                    <p:set>
                                      <p:cBhvr>
                                        <p:cTn id="128" dur="1" fill="hold">
                                          <p:stCondLst>
                                            <p:cond delay="0"/>
                                          </p:stCondLst>
                                        </p:cTn>
                                        <p:tgtEl>
                                          <p:spTgt spid="13587"/>
                                        </p:tgtEl>
                                        <p:attrNameLst>
                                          <p:attrName>style.visibility</p:attrName>
                                        </p:attrNameLst>
                                      </p:cBhvr>
                                      <p:to>
                                        <p:strVal val="visible"/>
                                      </p:to>
                                    </p:set>
                                    <p:anim calcmode="lin" valueType="num">
                                      <p:cBhvr>
                                        <p:cTn id="129" dur="500" fill="hold"/>
                                        <p:tgtEl>
                                          <p:spTgt spid="13587"/>
                                        </p:tgtEl>
                                        <p:attrNameLst>
                                          <p:attrName>ppt_w</p:attrName>
                                        </p:attrNameLst>
                                      </p:cBhvr>
                                      <p:tavLst>
                                        <p:tav tm="0">
                                          <p:val>
                                            <p:fltVal val="0"/>
                                          </p:val>
                                        </p:tav>
                                        <p:tav tm="100000">
                                          <p:val>
                                            <p:strVal val="#ppt_w"/>
                                          </p:val>
                                        </p:tav>
                                      </p:tavLst>
                                    </p:anim>
                                    <p:anim calcmode="lin" valueType="num">
                                      <p:cBhvr>
                                        <p:cTn id="130" dur="500" fill="hold"/>
                                        <p:tgtEl>
                                          <p:spTgt spid="13587"/>
                                        </p:tgtEl>
                                        <p:attrNameLst>
                                          <p:attrName>ppt_h</p:attrName>
                                        </p:attrNameLst>
                                      </p:cBhvr>
                                      <p:tavLst>
                                        <p:tav tm="0">
                                          <p:val>
                                            <p:fltVal val="0"/>
                                          </p:val>
                                        </p:tav>
                                        <p:tav tm="100000">
                                          <p:val>
                                            <p:strVal val="#ppt_h"/>
                                          </p:val>
                                        </p:tav>
                                      </p:tavLst>
                                    </p:anim>
                                  </p:childTnLst>
                                </p:cTn>
                              </p:par>
                            </p:childTnLst>
                          </p:cTn>
                        </p:par>
                        <p:par>
                          <p:cTn id="131" fill="hold" nodeType="afterGroup">
                            <p:stCondLst>
                              <p:cond delay="8000"/>
                            </p:stCondLst>
                            <p:childTnLst>
                              <p:par>
                                <p:cTn id="132" presetID="23" presetClass="entr" presetSubtype="16" fill="hold" grpId="0" nodeType="afterEffect">
                                  <p:stCondLst>
                                    <p:cond delay="0"/>
                                  </p:stCondLst>
                                  <p:childTnLst>
                                    <p:set>
                                      <p:cBhvr>
                                        <p:cTn id="133" dur="1" fill="hold">
                                          <p:stCondLst>
                                            <p:cond delay="0"/>
                                          </p:stCondLst>
                                        </p:cTn>
                                        <p:tgtEl>
                                          <p:spTgt spid="13588"/>
                                        </p:tgtEl>
                                        <p:attrNameLst>
                                          <p:attrName>style.visibility</p:attrName>
                                        </p:attrNameLst>
                                      </p:cBhvr>
                                      <p:to>
                                        <p:strVal val="visible"/>
                                      </p:to>
                                    </p:set>
                                    <p:anim calcmode="lin" valueType="num">
                                      <p:cBhvr>
                                        <p:cTn id="134" dur="500" fill="hold"/>
                                        <p:tgtEl>
                                          <p:spTgt spid="13588"/>
                                        </p:tgtEl>
                                        <p:attrNameLst>
                                          <p:attrName>ppt_w</p:attrName>
                                        </p:attrNameLst>
                                      </p:cBhvr>
                                      <p:tavLst>
                                        <p:tav tm="0">
                                          <p:val>
                                            <p:fltVal val="0"/>
                                          </p:val>
                                        </p:tav>
                                        <p:tav tm="100000">
                                          <p:val>
                                            <p:strVal val="#ppt_w"/>
                                          </p:val>
                                        </p:tav>
                                      </p:tavLst>
                                    </p:anim>
                                    <p:anim calcmode="lin" valueType="num">
                                      <p:cBhvr>
                                        <p:cTn id="135" dur="500" fill="hold"/>
                                        <p:tgtEl>
                                          <p:spTgt spid="13588"/>
                                        </p:tgtEl>
                                        <p:attrNameLst>
                                          <p:attrName>ppt_h</p:attrName>
                                        </p:attrNameLst>
                                      </p:cBhvr>
                                      <p:tavLst>
                                        <p:tav tm="0">
                                          <p:val>
                                            <p:fltVal val="0"/>
                                          </p:val>
                                        </p:tav>
                                        <p:tav tm="100000">
                                          <p:val>
                                            <p:strVal val="#ppt_h"/>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0" presetClass="path" presetSubtype="0" accel="50000" decel="50000" fill="hold" nodeType="clickEffect">
                                  <p:stCondLst>
                                    <p:cond delay="0"/>
                                  </p:stCondLst>
                                  <p:childTnLst>
                                    <p:animMotion origin="layout" path="M -0.16059 -0.02686 C -0.16059 -0.08797 -0.16059 -0.14908 -0.16059 -0.17963 C -0.16059 -0.21019 -0.16041 -0.20394 -0.16111 -0.21088 C -0.1618 -0.21783 -0.16215 -0.21875 -0.16527 -0.2213 C -0.1684 -0.22385 -0.1743 -0.22593 -0.17986 -0.22616 C -0.18541 -0.22639 -0.19131 -0.22639 -0.19913 -0.22338 C -0.20694 -0.22037 -0.21875 -0.21436 -0.22673 -0.20811 C -0.23472 -0.20186 -0.23975 -0.20047 -0.24652 -0.18658 C -0.25329 -0.17269 -0.25086 -0.17917 -0.26736 -0.12408 C -0.28385 -0.06899 -0.31475 0.0375 -0.34548 0.14398 " pathEditMode="relative" rAng="0" ptsTypes="aaaaaaaaaA">
                                      <p:cBhvr>
                                        <p:cTn id="139" dur="2000" fill="hold"/>
                                        <p:tgtEl>
                                          <p:spTgt spid="28"/>
                                        </p:tgtEl>
                                        <p:attrNameLst>
                                          <p:attrName>ppt_x</p:attrName>
                                          <p:attrName>ppt_y</p:attrName>
                                        </p:attrNameLst>
                                      </p:cBhvr>
                                      <p:rCtr x="-92" y="-14"/>
                                    </p:animMotion>
                                  </p:childTnLst>
                                </p:cTn>
                              </p:par>
                              <p:par>
                                <p:cTn id="140" presetID="0" presetClass="path" presetSubtype="0" accel="50000" decel="50000" fill="hold" nodeType="withEffect">
                                  <p:stCondLst>
                                    <p:cond delay="0"/>
                                  </p:stCondLst>
                                  <p:childTnLst>
                                    <p:animMotion origin="layout" path="M -0.16059 -0.02593 C -0.16059 -0.08704 -0.16059 -0.14815 -0.16059 -0.17871 C -0.16059 -0.20926 -0.16042 -0.20301 -0.16111 -0.20996 C -0.16181 -0.2169 -0.16215 -0.21783 -0.16528 -0.22037 C -0.1684 -0.22292 -0.17431 -0.225 -0.17986 -0.22523 C -0.18542 -0.22547 -0.19132 -0.22547 -0.19913 -0.22246 C -0.20694 -0.21945 -0.21875 -0.21343 -0.22674 -0.20718 C -0.23472 -0.20093 -0.23976 -0.19954 -0.24653 -0.18565 C -0.2533 -0.17176 -0.25087 -0.17824 -0.26736 -0.12315 C -0.28385 -0.06806 -0.31476 0.03842 -0.34549 0.1449 " pathEditMode="relative" rAng="0" ptsTypes="aaaaaaaaaA">
                                      <p:cBhvr>
                                        <p:cTn id="141" dur="2000" fill="hold"/>
                                        <p:tgtEl>
                                          <p:spTgt spid="22"/>
                                        </p:tgtEl>
                                        <p:attrNameLst>
                                          <p:attrName>ppt_x</p:attrName>
                                          <p:attrName>ppt_y</p:attrName>
                                        </p:attrNameLst>
                                      </p:cBhvr>
                                      <p:rCtr x="-92" y="-14"/>
                                    </p:animMotion>
                                  </p:childTnLst>
                                </p:cTn>
                              </p:par>
                              <p:par>
                                <p:cTn id="142" presetID="1" presetClass="exit" presetSubtype="0" fill="hold" grpId="1" nodeType="withEffect">
                                  <p:stCondLst>
                                    <p:cond delay="0"/>
                                  </p:stCondLst>
                                  <p:childTnLst>
                                    <p:set>
                                      <p:cBhvr>
                                        <p:cTn id="143" dur="1" fill="hold">
                                          <p:stCondLst>
                                            <p:cond delay="0"/>
                                          </p:stCondLst>
                                        </p:cTn>
                                        <p:tgtEl>
                                          <p:spTgt spid="13457"/>
                                        </p:tgtEl>
                                        <p:attrNameLst>
                                          <p:attrName>style.visibility</p:attrName>
                                        </p:attrNameLst>
                                      </p:cBhvr>
                                      <p:to>
                                        <p:strVal val="hidden"/>
                                      </p:to>
                                    </p:set>
                                  </p:childTnLst>
                                </p:cTn>
                              </p:par>
                              <p:par>
                                <p:cTn id="144" presetID="22" presetClass="entr" presetSubtype="1" fill="hold" grpId="0" nodeType="withEffect">
                                  <p:stCondLst>
                                    <p:cond delay="500"/>
                                  </p:stCondLst>
                                  <p:childTnLst>
                                    <p:set>
                                      <p:cBhvr>
                                        <p:cTn id="145" dur="1" fill="hold">
                                          <p:stCondLst>
                                            <p:cond delay="0"/>
                                          </p:stCondLst>
                                        </p:cTn>
                                        <p:tgtEl>
                                          <p:spTgt spid="13459"/>
                                        </p:tgtEl>
                                        <p:attrNameLst>
                                          <p:attrName>style.visibility</p:attrName>
                                        </p:attrNameLst>
                                      </p:cBhvr>
                                      <p:to>
                                        <p:strVal val="visible"/>
                                      </p:to>
                                    </p:set>
                                    <p:animEffect transition="in" filter="wipe(up)">
                                      <p:cBhvr>
                                        <p:cTn id="146" dur="3000"/>
                                        <p:tgtEl>
                                          <p:spTgt spid="13459"/>
                                        </p:tgtEl>
                                      </p:cBhvr>
                                    </p:animEffect>
                                  </p:childTnLst>
                                </p:cTn>
                              </p:par>
                            </p:childTnLst>
                          </p:cTn>
                        </p:par>
                        <p:par>
                          <p:cTn id="147" fill="hold" nodeType="afterGroup">
                            <p:stCondLst>
                              <p:cond delay="3500"/>
                            </p:stCondLst>
                            <p:childTnLst>
                              <p:par>
                                <p:cTn id="148" presetID="23" presetClass="entr" presetSubtype="16" fill="hold" grpId="0" nodeType="afterEffect">
                                  <p:stCondLst>
                                    <p:cond delay="0"/>
                                  </p:stCondLst>
                                  <p:childTnLst>
                                    <p:set>
                                      <p:cBhvr>
                                        <p:cTn id="149" dur="1" fill="hold">
                                          <p:stCondLst>
                                            <p:cond delay="0"/>
                                          </p:stCondLst>
                                        </p:cTn>
                                        <p:tgtEl>
                                          <p:spTgt spid="13589"/>
                                        </p:tgtEl>
                                        <p:attrNameLst>
                                          <p:attrName>style.visibility</p:attrName>
                                        </p:attrNameLst>
                                      </p:cBhvr>
                                      <p:to>
                                        <p:strVal val="visible"/>
                                      </p:to>
                                    </p:set>
                                    <p:anim calcmode="lin" valueType="num">
                                      <p:cBhvr>
                                        <p:cTn id="150" dur="500" fill="hold"/>
                                        <p:tgtEl>
                                          <p:spTgt spid="13589"/>
                                        </p:tgtEl>
                                        <p:attrNameLst>
                                          <p:attrName>ppt_w</p:attrName>
                                        </p:attrNameLst>
                                      </p:cBhvr>
                                      <p:tavLst>
                                        <p:tav tm="0">
                                          <p:val>
                                            <p:fltVal val="0"/>
                                          </p:val>
                                        </p:tav>
                                        <p:tav tm="100000">
                                          <p:val>
                                            <p:strVal val="#ppt_w"/>
                                          </p:val>
                                        </p:tav>
                                      </p:tavLst>
                                    </p:anim>
                                    <p:anim calcmode="lin" valueType="num">
                                      <p:cBhvr>
                                        <p:cTn id="151" dur="500" fill="hold"/>
                                        <p:tgtEl>
                                          <p:spTgt spid="13589"/>
                                        </p:tgtEl>
                                        <p:attrNameLst>
                                          <p:attrName>ppt_h</p:attrName>
                                        </p:attrNameLst>
                                      </p:cBhvr>
                                      <p:tavLst>
                                        <p:tav tm="0">
                                          <p:val>
                                            <p:fltVal val="0"/>
                                          </p:val>
                                        </p:tav>
                                        <p:tav tm="100000">
                                          <p:val>
                                            <p:strVal val="#ppt_h"/>
                                          </p:val>
                                        </p:tav>
                                      </p:tavLst>
                                    </p:anim>
                                  </p:childTnLst>
                                </p:cTn>
                              </p:par>
                            </p:childTnLst>
                          </p:cTn>
                        </p:par>
                        <p:par>
                          <p:cTn id="152" fill="hold" nodeType="afterGroup">
                            <p:stCondLst>
                              <p:cond delay="4000"/>
                            </p:stCondLst>
                            <p:childTnLst>
                              <p:par>
                                <p:cTn id="153" presetID="23" presetClass="entr" presetSubtype="16" fill="hold" grpId="0" nodeType="afterEffect">
                                  <p:stCondLst>
                                    <p:cond delay="0"/>
                                  </p:stCondLst>
                                  <p:childTnLst>
                                    <p:set>
                                      <p:cBhvr>
                                        <p:cTn id="154" dur="1" fill="hold">
                                          <p:stCondLst>
                                            <p:cond delay="0"/>
                                          </p:stCondLst>
                                        </p:cTn>
                                        <p:tgtEl>
                                          <p:spTgt spid="13590"/>
                                        </p:tgtEl>
                                        <p:attrNameLst>
                                          <p:attrName>style.visibility</p:attrName>
                                        </p:attrNameLst>
                                      </p:cBhvr>
                                      <p:to>
                                        <p:strVal val="visible"/>
                                      </p:to>
                                    </p:set>
                                    <p:anim calcmode="lin" valueType="num">
                                      <p:cBhvr>
                                        <p:cTn id="155" dur="500" fill="hold"/>
                                        <p:tgtEl>
                                          <p:spTgt spid="13590"/>
                                        </p:tgtEl>
                                        <p:attrNameLst>
                                          <p:attrName>ppt_w</p:attrName>
                                        </p:attrNameLst>
                                      </p:cBhvr>
                                      <p:tavLst>
                                        <p:tav tm="0">
                                          <p:val>
                                            <p:fltVal val="0"/>
                                          </p:val>
                                        </p:tav>
                                        <p:tav tm="100000">
                                          <p:val>
                                            <p:strVal val="#ppt_w"/>
                                          </p:val>
                                        </p:tav>
                                      </p:tavLst>
                                    </p:anim>
                                    <p:anim calcmode="lin" valueType="num">
                                      <p:cBhvr>
                                        <p:cTn id="156" dur="500" fill="hold"/>
                                        <p:tgtEl>
                                          <p:spTgt spid="13590"/>
                                        </p:tgtEl>
                                        <p:attrNameLst>
                                          <p:attrName>ppt_h</p:attrName>
                                        </p:attrNameLst>
                                      </p:cBhvr>
                                      <p:tavLst>
                                        <p:tav tm="0">
                                          <p:val>
                                            <p:fltVal val="0"/>
                                          </p:val>
                                        </p:tav>
                                        <p:tav tm="100000">
                                          <p:val>
                                            <p:strVal val="#ppt_h"/>
                                          </p:val>
                                        </p:tav>
                                      </p:tavLst>
                                    </p:anim>
                                  </p:childTnLst>
                                </p:cTn>
                              </p:par>
                            </p:childTnLst>
                          </p:cTn>
                        </p:par>
                        <p:par>
                          <p:cTn id="157" fill="hold" nodeType="afterGroup">
                            <p:stCondLst>
                              <p:cond delay="4500"/>
                            </p:stCondLst>
                            <p:childTnLst>
                              <p:par>
                                <p:cTn id="158" presetID="1" presetClass="exit" presetSubtype="0" fill="hold" grpId="1" nodeType="afterEffect">
                                  <p:stCondLst>
                                    <p:cond delay="0"/>
                                  </p:stCondLst>
                                  <p:childTnLst>
                                    <p:set>
                                      <p:cBhvr>
                                        <p:cTn id="159" dur="1" fill="hold">
                                          <p:stCondLst>
                                            <p:cond delay="0"/>
                                          </p:stCondLst>
                                        </p:cTn>
                                        <p:tgtEl>
                                          <p:spTgt spid="13458"/>
                                        </p:tgtEl>
                                        <p:attrNameLst>
                                          <p:attrName>style.visibility</p:attrName>
                                        </p:attrNameLst>
                                      </p:cBhvr>
                                      <p:to>
                                        <p:strVal val="hidden"/>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0" presetClass="path" presetSubtype="0" accel="50000" decel="50000" fill="hold" nodeType="clickEffect">
                                  <p:stCondLst>
                                    <p:cond delay="0"/>
                                  </p:stCondLst>
                                  <p:childTnLst>
                                    <p:animMotion origin="layout" path="M -0.34704 0.14375 C -0.35746 0.12777 -0.3677 0.1118 -0.39079 0.11527 C -0.41388 0.11875 -0.45 0.14166 -0.48611 0.16458 " pathEditMode="relative" rAng="0" ptsTypes="aaA">
                                      <p:cBhvr>
                                        <p:cTn id="163" dur="1000" fill="hold"/>
                                        <p:tgtEl>
                                          <p:spTgt spid="28"/>
                                        </p:tgtEl>
                                        <p:attrNameLst>
                                          <p:attrName>ppt_x</p:attrName>
                                          <p:attrName>ppt_y</p:attrName>
                                        </p:attrNameLst>
                                      </p:cBhvr>
                                      <p:rCtr x="-70" y="-6"/>
                                    </p:animMotion>
                                  </p:childTnLst>
                                </p:cTn>
                              </p:par>
                              <p:par>
                                <p:cTn id="164" presetID="0" presetClass="path" presetSubtype="0" accel="50000" decel="50000" fill="hold" nodeType="withEffect">
                                  <p:stCondLst>
                                    <p:cond delay="0"/>
                                  </p:stCondLst>
                                  <p:childTnLst>
                                    <p:animMotion origin="layout" path="M -0.34705 0.14375 C -0.35746 0.12778 -0.36771 0.1118 -0.3908 0.11528 C -0.41389 0.11875 -0.45 0.14166 -0.48611 0.16458 " pathEditMode="relative" rAng="0" ptsTypes="aaA">
                                      <p:cBhvr>
                                        <p:cTn id="165" dur="1000" fill="hold"/>
                                        <p:tgtEl>
                                          <p:spTgt spid="22"/>
                                        </p:tgtEl>
                                        <p:attrNameLst>
                                          <p:attrName>ppt_x</p:attrName>
                                          <p:attrName>ppt_y</p:attrName>
                                        </p:attrNameLst>
                                      </p:cBhvr>
                                      <p:rCtr x="-70" y="-6"/>
                                    </p:animMotion>
                                  </p:childTnLst>
                                </p:cTn>
                              </p:par>
                              <p:par>
                                <p:cTn id="166" presetID="2" presetClass="exit" presetSubtype="4" fill="hold" nodeType="withEffect">
                                  <p:stCondLst>
                                    <p:cond delay="0"/>
                                  </p:stCondLst>
                                  <p:childTnLst>
                                    <p:anim calcmode="lin" valueType="num">
                                      <p:cBhvr additive="base">
                                        <p:cTn id="167" dur="500"/>
                                        <p:tgtEl>
                                          <p:spTgt spid="28"/>
                                        </p:tgtEl>
                                        <p:attrNameLst>
                                          <p:attrName>ppt_x</p:attrName>
                                        </p:attrNameLst>
                                      </p:cBhvr>
                                      <p:tavLst>
                                        <p:tav tm="0">
                                          <p:val>
                                            <p:strVal val="ppt_x"/>
                                          </p:val>
                                        </p:tav>
                                        <p:tav tm="100000">
                                          <p:val>
                                            <p:strVal val="ppt_x"/>
                                          </p:val>
                                        </p:tav>
                                      </p:tavLst>
                                    </p:anim>
                                    <p:anim calcmode="lin" valueType="num">
                                      <p:cBhvr additive="base">
                                        <p:cTn id="168" dur="500"/>
                                        <p:tgtEl>
                                          <p:spTgt spid="28"/>
                                        </p:tgtEl>
                                        <p:attrNameLst>
                                          <p:attrName>ppt_y</p:attrName>
                                        </p:attrNameLst>
                                      </p:cBhvr>
                                      <p:tavLst>
                                        <p:tav tm="0">
                                          <p:val>
                                            <p:strVal val="ppt_y"/>
                                          </p:val>
                                        </p:tav>
                                        <p:tav tm="100000">
                                          <p:val>
                                            <p:strVal val="1+ppt_h/2"/>
                                          </p:val>
                                        </p:tav>
                                      </p:tavLst>
                                    </p:anim>
                                    <p:set>
                                      <p:cBhvr>
                                        <p:cTn id="169" dur="1" fill="hold">
                                          <p:stCondLst>
                                            <p:cond delay="499"/>
                                          </p:stCondLst>
                                        </p:cTn>
                                        <p:tgtEl>
                                          <p:spTgt spid="28"/>
                                        </p:tgtEl>
                                        <p:attrNameLst>
                                          <p:attrName>style.visibility</p:attrName>
                                        </p:attrNameLst>
                                      </p:cBhvr>
                                      <p:to>
                                        <p:strVal val="hidden"/>
                                      </p:to>
                                    </p:set>
                                  </p:childTnLst>
                                </p:cTn>
                              </p:par>
                              <p:par>
                                <p:cTn id="170" presetID="2" presetClass="exit" presetSubtype="4" fill="hold" nodeType="withEffect">
                                  <p:stCondLst>
                                    <p:cond delay="0"/>
                                  </p:stCondLst>
                                  <p:childTnLst>
                                    <p:anim calcmode="lin" valueType="num">
                                      <p:cBhvr additive="base">
                                        <p:cTn id="171" dur="500"/>
                                        <p:tgtEl>
                                          <p:spTgt spid="22"/>
                                        </p:tgtEl>
                                        <p:attrNameLst>
                                          <p:attrName>ppt_x</p:attrName>
                                        </p:attrNameLst>
                                      </p:cBhvr>
                                      <p:tavLst>
                                        <p:tav tm="0">
                                          <p:val>
                                            <p:strVal val="ppt_x"/>
                                          </p:val>
                                        </p:tav>
                                        <p:tav tm="100000">
                                          <p:val>
                                            <p:strVal val="ppt_x"/>
                                          </p:val>
                                        </p:tav>
                                      </p:tavLst>
                                    </p:anim>
                                    <p:anim calcmode="lin" valueType="num">
                                      <p:cBhvr additive="base">
                                        <p:cTn id="172" dur="500"/>
                                        <p:tgtEl>
                                          <p:spTgt spid="22"/>
                                        </p:tgtEl>
                                        <p:attrNameLst>
                                          <p:attrName>ppt_y</p:attrName>
                                        </p:attrNameLst>
                                      </p:cBhvr>
                                      <p:tavLst>
                                        <p:tav tm="0">
                                          <p:val>
                                            <p:strVal val="ppt_y"/>
                                          </p:val>
                                        </p:tav>
                                        <p:tav tm="100000">
                                          <p:val>
                                            <p:strVal val="1+ppt_h/2"/>
                                          </p:val>
                                        </p:tav>
                                      </p:tavLst>
                                    </p:anim>
                                    <p:set>
                                      <p:cBhvr>
                                        <p:cTn id="173" dur="1" fill="hold">
                                          <p:stCondLst>
                                            <p:cond delay="499"/>
                                          </p:stCondLst>
                                        </p:cTn>
                                        <p:tgtEl>
                                          <p:spTgt spid="22"/>
                                        </p:tgtEl>
                                        <p:attrNameLst>
                                          <p:attrName>style.visibility</p:attrName>
                                        </p:attrNameLst>
                                      </p:cBhvr>
                                      <p:to>
                                        <p:strVal val="hidden"/>
                                      </p:to>
                                    </p:set>
                                  </p:childTnLst>
                                </p:cTn>
                              </p:par>
                            </p:childTnLst>
                          </p:cTn>
                        </p:par>
                        <p:par>
                          <p:cTn id="174" fill="hold" nodeType="afterGroup">
                            <p:stCondLst>
                              <p:cond delay="1000"/>
                            </p:stCondLst>
                            <p:childTnLst>
                              <p:par>
                                <p:cTn id="175" presetID="22" presetClass="entr" presetSubtype="4" fill="hold" grpId="2" nodeType="afterEffect">
                                  <p:stCondLst>
                                    <p:cond delay="0"/>
                                  </p:stCondLst>
                                  <p:childTnLst>
                                    <p:set>
                                      <p:cBhvr>
                                        <p:cTn id="176" dur="1" fill="hold">
                                          <p:stCondLst>
                                            <p:cond delay="0"/>
                                          </p:stCondLst>
                                        </p:cTn>
                                        <p:tgtEl>
                                          <p:spTgt spid="13457"/>
                                        </p:tgtEl>
                                        <p:attrNameLst>
                                          <p:attrName>style.visibility</p:attrName>
                                        </p:attrNameLst>
                                      </p:cBhvr>
                                      <p:to>
                                        <p:strVal val="visible"/>
                                      </p:to>
                                    </p:set>
                                    <p:animEffect transition="in" filter="wipe(down)">
                                      <p:cBhvr>
                                        <p:cTn id="177" dur="3000"/>
                                        <p:tgtEl>
                                          <p:spTgt spid="13457"/>
                                        </p:tgtEl>
                                      </p:cBhvr>
                                    </p:animEffect>
                                  </p:childTnLst>
                                </p:cTn>
                              </p:par>
                              <p:par>
                                <p:cTn id="178" presetID="1" presetClass="exit" presetSubtype="0" fill="hold" grpId="3" nodeType="withEffect">
                                  <p:stCondLst>
                                    <p:cond delay="0"/>
                                  </p:stCondLst>
                                  <p:childTnLst>
                                    <p:set>
                                      <p:cBhvr>
                                        <p:cTn id="179" dur="1" fill="hold">
                                          <p:stCondLst>
                                            <p:cond delay="0"/>
                                          </p:stCondLst>
                                        </p:cTn>
                                        <p:tgtEl>
                                          <p:spTgt spid="13457"/>
                                        </p:tgtEl>
                                        <p:attrNameLst>
                                          <p:attrName>style.visibility</p:attrName>
                                        </p:attrNameLst>
                                      </p:cBhvr>
                                      <p:to>
                                        <p:strVal val="hidden"/>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51" presetClass="entr" presetSubtype="0" fill="hold" nodeType="clickEffect">
                                  <p:stCondLst>
                                    <p:cond delay="0"/>
                                  </p:stCondLst>
                                  <p:childTnLst>
                                    <p:set>
                                      <p:cBhvr>
                                        <p:cTn id="183" dur="1" fill="hold">
                                          <p:stCondLst>
                                            <p:cond delay="0"/>
                                          </p:stCondLst>
                                        </p:cTn>
                                        <p:tgtEl>
                                          <p:spTgt spid="31"/>
                                        </p:tgtEl>
                                        <p:attrNameLst>
                                          <p:attrName>style.visibility</p:attrName>
                                        </p:attrNameLst>
                                      </p:cBhvr>
                                      <p:to>
                                        <p:strVal val="visible"/>
                                      </p:to>
                                    </p:set>
                                    <p:animEffect transition="in" filter="fade">
                                      <p:cBhvr>
                                        <p:cTn id="184" dur="770" decel="100000"/>
                                        <p:tgtEl>
                                          <p:spTgt spid="31"/>
                                        </p:tgtEl>
                                      </p:cBhvr>
                                    </p:animEffect>
                                    <p:animScale>
                                      <p:cBhvr>
                                        <p:cTn id="185" dur="770" decel="100000"/>
                                        <p:tgtEl>
                                          <p:spTgt spid="31"/>
                                        </p:tgtEl>
                                      </p:cBhvr>
                                      <p:from x="10000" y="10000"/>
                                      <p:to x="200000" y="450000"/>
                                    </p:animScale>
                                    <p:animScale>
                                      <p:cBhvr>
                                        <p:cTn id="186" dur="1230" accel="100000" fill="hold">
                                          <p:stCondLst>
                                            <p:cond delay="770"/>
                                          </p:stCondLst>
                                        </p:cTn>
                                        <p:tgtEl>
                                          <p:spTgt spid="31"/>
                                        </p:tgtEl>
                                      </p:cBhvr>
                                      <p:from x="200000" y="450000"/>
                                      <p:to x="100000" y="100000"/>
                                    </p:animScale>
                                    <p:set>
                                      <p:cBhvr>
                                        <p:cTn id="187" dur="770" fill="hold"/>
                                        <p:tgtEl>
                                          <p:spTgt spid="31"/>
                                        </p:tgtEl>
                                        <p:attrNameLst>
                                          <p:attrName>ppt_x</p:attrName>
                                        </p:attrNameLst>
                                      </p:cBhvr>
                                      <p:to>
                                        <p:strVal val="(0.5)"/>
                                      </p:to>
                                    </p:set>
                                    <p:anim from="(0.5)" to="(#ppt_x)" calcmode="lin" valueType="num">
                                      <p:cBhvr>
                                        <p:cTn id="188" dur="1230" accel="100000" fill="hold">
                                          <p:stCondLst>
                                            <p:cond delay="770"/>
                                          </p:stCondLst>
                                        </p:cTn>
                                        <p:tgtEl>
                                          <p:spTgt spid="31"/>
                                        </p:tgtEl>
                                        <p:attrNameLst>
                                          <p:attrName>ppt_x</p:attrName>
                                        </p:attrNameLst>
                                      </p:cBhvr>
                                    </p:anim>
                                    <p:set>
                                      <p:cBhvr>
                                        <p:cTn id="189" dur="770" fill="hold"/>
                                        <p:tgtEl>
                                          <p:spTgt spid="31"/>
                                        </p:tgtEl>
                                        <p:attrNameLst>
                                          <p:attrName>ppt_y</p:attrName>
                                        </p:attrNameLst>
                                      </p:cBhvr>
                                      <p:to>
                                        <p:strVal val="(#ppt_y+0.4)"/>
                                      </p:to>
                                    </p:set>
                                    <p:anim from="(#ppt_y+0.4)" to="(#ppt_y)" calcmode="lin" valueType="num">
                                      <p:cBhvr>
                                        <p:cTn id="190" dur="1230" accel="100000" fill="hold">
                                          <p:stCondLst>
                                            <p:cond delay="770"/>
                                          </p:stCondLst>
                                        </p:cTn>
                                        <p:tgtEl>
                                          <p:spTgt spid="31"/>
                                        </p:tgtEl>
                                        <p:attrNameLst>
                                          <p:attrName>ppt_y</p:attrName>
                                        </p:attrNameLst>
                                      </p:cBhvr>
                                    </p:anim>
                                  </p:childTnLst>
                                </p:cTn>
                              </p:par>
                            </p:childTnLst>
                          </p:cTn>
                        </p:par>
                      </p:childTnLst>
                    </p:cTn>
                  </p:par>
                  <p:par>
                    <p:cTn id="191" fill="hold" nodeType="clickPar">
                      <p:stCondLst>
                        <p:cond delay="indefinite"/>
                      </p:stCondLst>
                      <p:childTnLst>
                        <p:par>
                          <p:cTn id="192" fill="hold" nodeType="withGroup">
                            <p:stCondLst>
                              <p:cond delay="0"/>
                            </p:stCondLst>
                            <p:childTnLst>
                              <p:par>
                                <p:cTn id="193" presetID="37" presetClass="entr" presetSubtype="0" fill="hold" grpId="0" nodeType="clickEffect">
                                  <p:stCondLst>
                                    <p:cond delay="0"/>
                                  </p:stCondLst>
                                  <p:childTnLst>
                                    <p:set>
                                      <p:cBhvr>
                                        <p:cTn id="194" dur="1" fill="hold">
                                          <p:stCondLst>
                                            <p:cond delay="0"/>
                                          </p:stCondLst>
                                        </p:cTn>
                                        <p:tgtEl>
                                          <p:spTgt spid="13659"/>
                                        </p:tgtEl>
                                        <p:attrNameLst>
                                          <p:attrName>style.visibility</p:attrName>
                                        </p:attrNameLst>
                                      </p:cBhvr>
                                      <p:to>
                                        <p:strVal val="visible"/>
                                      </p:to>
                                    </p:set>
                                    <p:animEffect transition="in" filter="fade">
                                      <p:cBhvr>
                                        <p:cTn id="195" dur="1000"/>
                                        <p:tgtEl>
                                          <p:spTgt spid="13659"/>
                                        </p:tgtEl>
                                      </p:cBhvr>
                                    </p:animEffect>
                                    <p:anim calcmode="lin" valueType="num">
                                      <p:cBhvr>
                                        <p:cTn id="196" dur="1000" fill="hold"/>
                                        <p:tgtEl>
                                          <p:spTgt spid="13659"/>
                                        </p:tgtEl>
                                        <p:attrNameLst>
                                          <p:attrName>ppt_x</p:attrName>
                                        </p:attrNameLst>
                                      </p:cBhvr>
                                      <p:tavLst>
                                        <p:tav tm="0">
                                          <p:val>
                                            <p:strVal val="#ppt_x"/>
                                          </p:val>
                                        </p:tav>
                                        <p:tav tm="100000">
                                          <p:val>
                                            <p:strVal val="#ppt_x"/>
                                          </p:val>
                                        </p:tav>
                                      </p:tavLst>
                                    </p:anim>
                                    <p:anim calcmode="lin" valueType="num">
                                      <p:cBhvr>
                                        <p:cTn id="197" dur="900" decel="100000" fill="hold"/>
                                        <p:tgtEl>
                                          <p:spTgt spid="1365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136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7" grpId="0" animBg="1"/>
      <p:bldP spid="13457" grpId="1" animBg="1"/>
      <p:bldP spid="13457" grpId="2" animBg="1"/>
      <p:bldP spid="13457" grpId="3" animBg="1"/>
      <p:bldP spid="13458" grpId="0" animBg="1"/>
      <p:bldP spid="13458" grpId="1" animBg="1"/>
      <p:bldP spid="13459" grpId="0" animBg="1"/>
      <p:bldP spid="13537" grpId="0" animBg="1"/>
      <p:bldP spid="13537" grpId="1" animBg="1"/>
      <p:bldP spid="13538" grpId="0" animBg="1"/>
      <p:bldP spid="13538" grpId="1" animBg="1"/>
      <p:bldP spid="13539" grpId="0" animBg="1"/>
      <p:bldP spid="13539" grpId="1" animBg="1"/>
      <p:bldP spid="13540" grpId="0" animBg="1"/>
      <p:bldP spid="13540" grpId="1" animBg="1"/>
      <p:bldP spid="13541" grpId="0" animBg="1"/>
      <p:bldP spid="13541" grpId="1" animBg="1"/>
      <p:bldP spid="13542" grpId="0" animBg="1"/>
      <p:bldP spid="13542" grpId="1" animBg="1"/>
      <p:bldP spid="13543" grpId="0" animBg="1"/>
      <p:bldP spid="13543" grpId="1" animBg="1"/>
      <p:bldP spid="13544" grpId="0" animBg="1"/>
      <p:bldP spid="13544" grpId="1" animBg="1"/>
      <p:bldP spid="13545" grpId="0" animBg="1"/>
      <p:bldP spid="13545" grpId="1" animBg="1"/>
      <p:bldP spid="13587" grpId="0"/>
      <p:bldP spid="13588" grpId="0" animBg="1"/>
      <p:bldP spid="13589" grpId="0" animBg="1"/>
      <p:bldP spid="13590" grpId="0"/>
      <p:bldP spid="136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685800" y="-152400"/>
            <a:ext cx="9829800" cy="7086600"/>
          </a:xfrm>
          <a:prstGeom prst="rect">
            <a:avLst/>
          </a:prstGeom>
          <a:noFill/>
          <a:ln w="9525">
            <a:solidFill>
              <a:srgbClr val="00FF00"/>
            </a:solidFill>
            <a:miter lim="800000"/>
            <a:headEnd/>
            <a:tailEnd/>
          </a:ln>
        </p:spPr>
      </p:pic>
      <p:sp>
        <p:nvSpPr>
          <p:cNvPr id="38915" name="Rectangle 3" descr="Papyrus"/>
          <p:cNvSpPr>
            <a:spLocks noChangeArrowheads="1"/>
          </p:cNvSpPr>
          <p:nvPr/>
        </p:nvSpPr>
        <p:spPr bwMode="auto">
          <a:xfrm rot="2700000" flipV="1">
            <a:off x="4457700" y="3970338"/>
            <a:ext cx="457200" cy="1096962"/>
          </a:xfrm>
          <a:prstGeom prst="rect">
            <a:avLst/>
          </a:prstGeom>
          <a:blipFill dpi="0" rotWithShape="1">
            <a:blip r:embed="rId3"/>
            <a:srcRect/>
            <a:tile tx="0" ty="0" sx="100000" sy="100000" flip="none" algn="tl"/>
          </a:blip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rgbClr val="CC6600"/>
            </a:extrusionClr>
          </a:sp3d>
        </p:spPr>
        <p:txBody>
          <a:bodyPr wrap="none" anchor="ctr">
            <a:flatTx/>
          </a:bodyPr>
          <a:lstStyle/>
          <a:p>
            <a:endParaRPr lang="en-US" altLang="en-US">
              <a:solidFill>
                <a:prstClr val="black"/>
              </a:solidFill>
            </a:endParaRPr>
          </a:p>
        </p:txBody>
      </p:sp>
      <p:grpSp>
        <p:nvGrpSpPr>
          <p:cNvPr id="8" name="Group 4"/>
          <p:cNvGrpSpPr>
            <a:grpSpLocks/>
          </p:cNvGrpSpPr>
          <p:nvPr/>
        </p:nvGrpSpPr>
        <p:grpSpPr bwMode="auto">
          <a:xfrm>
            <a:off x="4710113" y="3219450"/>
            <a:ext cx="438150" cy="234950"/>
            <a:chOff x="3024" y="1440"/>
            <a:chExt cx="276" cy="148"/>
          </a:xfrm>
        </p:grpSpPr>
        <p:sp>
          <p:nvSpPr>
            <p:cNvPr id="39247" name="Freeform 5"/>
            <p:cNvSpPr>
              <a:spLocks/>
            </p:cNvSpPr>
            <p:nvPr/>
          </p:nvSpPr>
          <p:spPr bwMode="auto">
            <a:xfrm rot="-487818">
              <a:off x="3078" y="1468"/>
              <a:ext cx="222" cy="120"/>
            </a:xfrm>
            <a:custGeom>
              <a:avLst/>
              <a:gdLst>
                <a:gd name="T0" fmla="*/ 4 w 249"/>
                <a:gd name="T1" fmla="*/ 6 h 141"/>
                <a:gd name="T2" fmla="*/ 4 w 249"/>
                <a:gd name="T3" fmla="*/ 7 h 141"/>
                <a:gd name="T4" fmla="*/ 0 w 249"/>
                <a:gd name="T5" fmla="*/ 7 h 141"/>
                <a:gd name="T6" fmla="*/ 4 w 249"/>
                <a:gd name="T7" fmla="*/ 8 h 141"/>
                <a:gd name="T8" fmla="*/ 4 w 249"/>
                <a:gd name="T9" fmla="*/ 8 h 141"/>
                <a:gd name="T10" fmla="*/ 7 w 249"/>
                <a:gd name="T11" fmla="*/ 8 h 141"/>
                <a:gd name="T12" fmla="*/ 9 w 249"/>
                <a:gd name="T13" fmla="*/ 8 h 141"/>
                <a:gd name="T14" fmla="*/ 11 w 249"/>
                <a:gd name="T15" fmla="*/ 8 h 141"/>
                <a:gd name="T16" fmla="*/ 13 w 249"/>
                <a:gd name="T17" fmla="*/ 7 h 141"/>
                <a:gd name="T18" fmla="*/ 15 w 249"/>
                <a:gd name="T19" fmla="*/ 7 h 141"/>
                <a:gd name="T20" fmla="*/ 17 w 249"/>
                <a:gd name="T21" fmla="*/ 7 h 141"/>
                <a:gd name="T22" fmla="*/ 19 w 249"/>
                <a:gd name="T23" fmla="*/ 6 h 141"/>
                <a:gd name="T24" fmla="*/ 21 w 249"/>
                <a:gd name="T25" fmla="*/ 6 h 141"/>
                <a:gd name="T26" fmla="*/ 22 w 249"/>
                <a:gd name="T27" fmla="*/ 5 h 141"/>
                <a:gd name="T28" fmla="*/ 24 w 249"/>
                <a:gd name="T29" fmla="*/ 5 h 141"/>
                <a:gd name="T30" fmla="*/ 26 w 249"/>
                <a:gd name="T31" fmla="*/ 6 h 141"/>
                <a:gd name="T32" fmla="*/ 29 w 249"/>
                <a:gd name="T33" fmla="*/ 6 h 141"/>
                <a:gd name="T34" fmla="*/ 29 w 249"/>
                <a:gd name="T35" fmla="*/ 7 h 141"/>
                <a:gd name="T36" fmla="*/ 31 w 249"/>
                <a:gd name="T37" fmla="*/ 8 h 141"/>
                <a:gd name="T38" fmla="*/ 24 w 249"/>
                <a:gd name="T39" fmla="*/ 0 h 141"/>
                <a:gd name="T40" fmla="*/ 4 w 249"/>
                <a:gd name="T41" fmla="*/ 6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9248" name="Freeform 6"/>
            <p:cNvSpPr>
              <a:spLocks/>
            </p:cNvSpPr>
            <p:nvPr/>
          </p:nvSpPr>
          <p:spPr bwMode="auto">
            <a:xfrm rot="-949943">
              <a:off x="3024" y="1440"/>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9249" name="Freeform 7"/>
            <p:cNvSpPr>
              <a:spLocks/>
            </p:cNvSpPr>
            <p:nvPr/>
          </p:nvSpPr>
          <p:spPr bwMode="auto">
            <a:xfrm rot="810451">
              <a:off x="3116" y="1538"/>
              <a:ext cx="13" cy="10"/>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p:spPr>
          <p:txBody>
            <a:bodyPr/>
            <a:lstStyle/>
            <a:p>
              <a:endParaRPr lang="en-US">
                <a:solidFill>
                  <a:prstClr val="black"/>
                </a:solidFill>
              </a:endParaRPr>
            </a:p>
          </p:txBody>
        </p:sp>
      </p:grpSp>
      <p:grpSp>
        <p:nvGrpSpPr>
          <p:cNvPr id="9" name="Group 8"/>
          <p:cNvGrpSpPr>
            <a:grpSpLocks/>
          </p:cNvGrpSpPr>
          <p:nvPr/>
        </p:nvGrpSpPr>
        <p:grpSpPr bwMode="auto">
          <a:xfrm>
            <a:off x="2057400" y="2752725"/>
            <a:ext cx="1962150" cy="3295650"/>
            <a:chOff x="2484" y="1506"/>
            <a:chExt cx="1236" cy="2076"/>
          </a:xfrm>
        </p:grpSpPr>
        <p:sp>
          <p:nvSpPr>
            <p:cNvPr id="2" name="AutoShape 9">
              <a:extLst/>
            </p:cNvPr>
            <p:cNvSpPr>
              <a:spLocks noChangeArrowheads="1"/>
            </p:cNvSpPr>
            <p:nvPr/>
          </p:nvSpPr>
          <p:spPr bwMode="auto">
            <a:xfrm rot="7200000" flipH="1">
              <a:off x="2715" y="1851"/>
              <a:ext cx="23" cy="173"/>
            </a:xfrm>
            <a:prstGeom prst="can">
              <a:avLst>
                <a:gd name="adj" fmla="val 6943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14346" name="AutoShape 10">
              <a:extLst/>
            </p:cNvPr>
            <p:cNvSpPr>
              <a:spLocks noChangeArrowheads="1"/>
            </p:cNvSpPr>
            <p:nvPr/>
          </p:nvSpPr>
          <p:spPr bwMode="auto">
            <a:xfrm rot="7200000" flipH="1">
              <a:off x="2709" y="2373"/>
              <a:ext cx="23" cy="173"/>
            </a:xfrm>
            <a:prstGeom prst="can">
              <a:avLst>
                <a:gd name="adj" fmla="val 6943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9230" name="Rectangle 11"/>
            <p:cNvSpPr>
              <a:spLocks noChangeArrowheads="1"/>
            </p:cNvSpPr>
            <p:nvPr/>
          </p:nvSpPr>
          <p:spPr bwMode="auto">
            <a:xfrm rot="2700000" flipV="1">
              <a:off x="3665" y="3305"/>
              <a:ext cx="55" cy="55"/>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9231" name="Rectangle 12"/>
            <p:cNvSpPr>
              <a:spLocks noChangeArrowheads="1"/>
            </p:cNvSpPr>
            <p:nvPr/>
          </p:nvSpPr>
          <p:spPr bwMode="auto">
            <a:xfrm rot="2700000" flipV="1">
              <a:off x="2484" y="3122"/>
              <a:ext cx="56" cy="55"/>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9232" name="Rectangle 13"/>
            <p:cNvSpPr>
              <a:spLocks noChangeArrowheads="1"/>
            </p:cNvSpPr>
            <p:nvPr/>
          </p:nvSpPr>
          <p:spPr bwMode="auto">
            <a:xfrm rot="2700000" flipV="1">
              <a:off x="3262" y="3526"/>
              <a:ext cx="56" cy="56"/>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9233" name="Rectangle 14"/>
            <p:cNvSpPr>
              <a:spLocks noChangeArrowheads="1"/>
            </p:cNvSpPr>
            <p:nvPr/>
          </p:nvSpPr>
          <p:spPr bwMode="auto">
            <a:xfrm rot="2700000" flipV="1">
              <a:off x="2508" y="2907"/>
              <a:ext cx="1152" cy="621"/>
            </a:xfrm>
            <a:prstGeom prst="rect">
              <a:avLst/>
            </a:prstGeom>
            <a:gradFill rotWithShape="1">
              <a:gsLst>
                <a:gs pos="0">
                  <a:srgbClr val="2C2C2C"/>
                </a:gs>
                <a:gs pos="100000">
                  <a:srgbClr val="5F5F5F"/>
                </a:gs>
              </a:gsLst>
              <a:lin ang="18900000" scaled="1"/>
            </a:grad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39234" name="AutoShape 15"/>
            <p:cNvSpPr>
              <a:spLocks/>
            </p:cNvSpPr>
            <p:nvPr/>
          </p:nvSpPr>
          <p:spPr bwMode="auto">
            <a:xfrm rot="144122" flipV="1">
              <a:off x="2708" y="2977"/>
              <a:ext cx="221"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471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lnTo>
                    <a:pt x="10741" y="16169"/>
                  </a:lnTo>
                  <a:close/>
                </a:path>
              </a:pathLst>
            </a:custGeom>
            <a:solidFill>
              <a:schemeClr val="bg1"/>
            </a:solidFill>
            <a:ln w="9525">
              <a:round/>
              <a:headEnd/>
              <a:tailEnd/>
            </a:ln>
            <a:scene3d>
              <a:camera prst="legacyObliqueTopRight">
                <a:rot lat="17400000" lon="20999970" rev="0"/>
              </a:camera>
              <a:lightRig rig="legacyFlat3" dir="b"/>
            </a:scene3d>
            <a:sp3d prstMaterial="legacyMatte">
              <a:bevelT w="13500" h="13500" prst="angle"/>
              <a:bevelB w="13500" h="13500" prst="angle"/>
              <a:extrusionClr>
                <a:schemeClr val="bg1"/>
              </a:extrusionClr>
            </a:sp3d>
          </p:spPr>
          <p:txBody>
            <a:bodyPr wrap="none" anchor="ctr">
              <a:flatTx/>
            </a:bodyPr>
            <a:lstStyle/>
            <a:p>
              <a:endParaRPr lang="en-US">
                <a:solidFill>
                  <a:prstClr val="black"/>
                </a:solidFill>
              </a:endParaRPr>
            </a:p>
          </p:txBody>
        </p:sp>
        <p:sp>
          <p:nvSpPr>
            <p:cNvPr id="3" name="AutoShape 16">
              <a:extLst/>
            </p:cNvPr>
            <p:cNvSpPr>
              <a:spLocks noChangeArrowheads="1"/>
            </p:cNvSpPr>
            <p:nvPr/>
          </p:nvSpPr>
          <p:spPr bwMode="auto">
            <a:xfrm>
              <a:off x="2770" y="2903"/>
              <a:ext cx="92" cy="182"/>
            </a:xfrm>
            <a:prstGeom prst="can">
              <a:avLst>
                <a:gd name="adj" fmla="val 57608"/>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4" name="AutoShape 17">
              <a:extLst/>
            </p:cNvPr>
            <p:cNvSpPr>
              <a:spLocks noChangeArrowheads="1"/>
            </p:cNvSpPr>
            <p:nvPr/>
          </p:nvSpPr>
          <p:spPr bwMode="auto">
            <a:xfrm>
              <a:off x="2796" y="2478"/>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9237" name="Rectangle 18"/>
            <p:cNvSpPr>
              <a:spLocks noChangeArrowheads="1"/>
            </p:cNvSpPr>
            <p:nvPr/>
          </p:nvSpPr>
          <p:spPr bwMode="auto">
            <a:xfrm rot="2700000" flipV="1">
              <a:off x="2763" y="2426"/>
              <a:ext cx="110" cy="92"/>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5" name="AutoShape 19">
              <a:extLst/>
            </p:cNvPr>
            <p:cNvSpPr>
              <a:spLocks noChangeArrowheads="1"/>
            </p:cNvSpPr>
            <p:nvPr/>
          </p:nvSpPr>
          <p:spPr bwMode="auto">
            <a:xfrm rot="7200000" flipH="1">
              <a:off x="2939" y="2475"/>
              <a:ext cx="23" cy="230"/>
            </a:xfrm>
            <a:prstGeom prst="can">
              <a:avLst>
                <a:gd name="adj" fmla="val 92315"/>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6" name="AutoShape 20">
              <a:extLst/>
            </p:cNvPr>
            <p:cNvSpPr>
              <a:spLocks noChangeArrowheads="1"/>
            </p:cNvSpPr>
            <p:nvPr/>
          </p:nvSpPr>
          <p:spPr bwMode="auto">
            <a:xfrm>
              <a:off x="2796" y="2028"/>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9240" name="Rectangle 21"/>
            <p:cNvSpPr>
              <a:spLocks noChangeArrowheads="1"/>
            </p:cNvSpPr>
            <p:nvPr/>
          </p:nvSpPr>
          <p:spPr bwMode="auto">
            <a:xfrm rot="2700000" flipV="1">
              <a:off x="2772" y="1908"/>
              <a:ext cx="110" cy="92"/>
            </a:xfrm>
            <a:prstGeom prst="rect">
              <a:avLst/>
            </a:prstGeom>
            <a:solidFill>
              <a:srgbClr val="5F5F5F"/>
            </a:solidFill>
            <a:ln w="9525">
              <a:miter lim="800000"/>
              <a:headEnd/>
              <a:tailEnd/>
            </a:ln>
            <a:scene3d>
              <a:camera prst="legacyPerspectiveFront">
                <a:rot lat="18000000" lon="0" rev="0"/>
              </a:camera>
              <a:lightRig rig="legacyFlat4" dir="b"/>
            </a:scene3d>
            <a:sp3d extrusionH="125400" prstMaterial="legacyMatte">
              <a:bevelT w="13500" h="13500" prst="angle"/>
              <a:bevelB w="13500" h="13500" prst="angle"/>
              <a:extrusionClr>
                <a:schemeClr val="bg2"/>
              </a:extrusionClr>
            </a:sp3d>
          </p:spPr>
          <p:txBody>
            <a:bodyPr wrap="none" anchor="ctr">
              <a:flatTx/>
            </a:bodyPr>
            <a:lstStyle/>
            <a:p>
              <a:endParaRPr lang="en-US" altLang="en-US">
                <a:solidFill>
                  <a:prstClr val="black"/>
                </a:solidFill>
              </a:endParaRPr>
            </a:p>
          </p:txBody>
        </p:sp>
        <p:sp>
          <p:nvSpPr>
            <p:cNvPr id="7" name="AutoShape 22">
              <a:extLst/>
            </p:cNvPr>
            <p:cNvSpPr>
              <a:spLocks noChangeArrowheads="1"/>
            </p:cNvSpPr>
            <p:nvPr/>
          </p:nvSpPr>
          <p:spPr bwMode="auto">
            <a:xfrm rot="7200000" flipH="1">
              <a:off x="2998" y="1928"/>
              <a:ext cx="23" cy="345"/>
            </a:xfrm>
            <a:prstGeom prst="can">
              <a:avLst>
                <a:gd name="adj" fmla="val 138472"/>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14359" name="AutoShape 23">
              <a:extLst/>
            </p:cNvPr>
            <p:cNvSpPr>
              <a:spLocks noChangeArrowheads="1"/>
            </p:cNvSpPr>
            <p:nvPr/>
          </p:nvSpPr>
          <p:spPr bwMode="auto">
            <a:xfrm>
              <a:off x="2798" y="1506"/>
              <a:ext cx="46" cy="461"/>
            </a:xfrm>
            <a:prstGeom prst="can">
              <a:avLst>
                <a:gd name="adj" fmla="val 5219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9243" name="Oval 24"/>
            <p:cNvSpPr>
              <a:spLocks noChangeArrowheads="1"/>
            </p:cNvSpPr>
            <p:nvPr/>
          </p:nvSpPr>
          <p:spPr bwMode="auto">
            <a:xfrm rot="-7200000">
              <a:off x="2747" y="1977"/>
              <a:ext cx="83" cy="55"/>
            </a:xfrm>
            <a:prstGeom prst="ellipse">
              <a:avLst/>
            </a:prstGeom>
            <a:solidFill>
              <a:srgbClr val="FFFFFF"/>
            </a:solidFill>
            <a:ln w="9525">
              <a:solidFill>
                <a:schemeClr val="tx1"/>
              </a:solidFill>
              <a:round/>
              <a:headEnd/>
              <a:tailEnd/>
            </a:ln>
          </p:spPr>
          <p:txBody>
            <a:bodyPr wrap="none" anchor="ctr"/>
            <a:lstStyle/>
            <a:p>
              <a:endParaRPr lang="en-US" altLang="en-US">
                <a:solidFill>
                  <a:prstClr val="black"/>
                </a:solidFill>
              </a:endParaRPr>
            </a:p>
          </p:txBody>
        </p:sp>
        <p:sp>
          <p:nvSpPr>
            <p:cNvPr id="39244" name="AutoShape 25"/>
            <p:cNvSpPr>
              <a:spLocks noChangeArrowheads="1"/>
            </p:cNvSpPr>
            <p:nvPr/>
          </p:nvSpPr>
          <p:spPr bwMode="auto">
            <a:xfrm rot="-7140000">
              <a:off x="2736" y="1980"/>
              <a:ext cx="54" cy="78"/>
            </a:xfrm>
            <a:prstGeom prst="can">
              <a:avLst>
                <a:gd name="adj" fmla="val 72222"/>
              </a:avLst>
            </a:prstGeom>
            <a:solidFill>
              <a:srgbClr val="FF0000"/>
            </a:solidFill>
            <a:ln w="9525">
              <a:solidFill>
                <a:srgbClr val="333333"/>
              </a:solidFill>
              <a:round/>
              <a:headEnd/>
              <a:tailEnd/>
            </a:ln>
          </p:spPr>
          <p:txBody>
            <a:bodyPr wrap="none" anchor="ctr"/>
            <a:lstStyle/>
            <a:p>
              <a:endParaRPr lang="en-US" altLang="en-US">
                <a:solidFill>
                  <a:prstClr val="black"/>
                </a:solidFill>
              </a:endParaRPr>
            </a:p>
          </p:txBody>
        </p:sp>
        <p:sp>
          <p:nvSpPr>
            <p:cNvPr id="39245" name="Oval 26"/>
            <p:cNvSpPr>
              <a:spLocks noChangeArrowheads="1"/>
            </p:cNvSpPr>
            <p:nvPr/>
          </p:nvSpPr>
          <p:spPr bwMode="auto">
            <a:xfrm rot="-7200000">
              <a:off x="2741" y="2499"/>
              <a:ext cx="83" cy="55"/>
            </a:xfrm>
            <a:prstGeom prst="ellipse">
              <a:avLst/>
            </a:prstGeom>
            <a:solidFill>
              <a:srgbClr val="FFFFFF"/>
            </a:solidFill>
            <a:ln w="9525">
              <a:solidFill>
                <a:schemeClr val="tx1"/>
              </a:solidFill>
              <a:round/>
              <a:headEnd/>
              <a:tailEnd/>
            </a:ln>
          </p:spPr>
          <p:txBody>
            <a:bodyPr wrap="none" anchor="ctr"/>
            <a:lstStyle/>
            <a:p>
              <a:endParaRPr lang="en-US" altLang="en-US">
                <a:solidFill>
                  <a:prstClr val="black"/>
                </a:solidFill>
              </a:endParaRPr>
            </a:p>
          </p:txBody>
        </p:sp>
        <p:sp>
          <p:nvSpPr>
            <p:cNvPr id="39246" name="AutoShape 27"/>
            <p:cNvSpPr>
              <a:spLocks noChangeArrowheads="1"/>
            </p:cNvSpPr>
            <p:nvPr/>
          </p:nvSpPr>
          <p:spPr bwMode="auto">
            <a:xfrm rot="-7140000">
              <a:off x="2730" y="2502"/>
              <a:ext cx="54" cy="78"/>
            </a:xfrm>
            <a:prstGeom prst="can">
              <a:avLst>
                <a:gd name="adj" fmla="val 72222"/>
              </a:avLst>
            </a:prstGeom>
            <a:solidFill>
              <a:srgbClr val="FF0000"/>
            </a:solidFill>
            <a:ln w="9525">
              <a:solidFill>
                <a:srgbClr val="333333"/>
              </a:solidFill>
              <a:round/>
              <a:headEnd/>
              <a:tailEnd/>
            </a:ln>
          </p:spPr>
          <p:txBody>
            <a:bodyPr wrap="none" anchor="ctr"/>
            <a:lstStyle/>
            <a:p>
              <a:endParaRPr lang="en-US" altLang="en-US">
                <a:solidFill>
                  <a:prstClr val="black"/>
                </a:solidFill>
              </a:endParaRPr>
            </a:p>
          </p:txBody>
        </p:sp>
      </p:grpSp>
      <p:grpSp>
        <p:nvGrpSpPr>
          <p:cNvPr id="10" name="Group 28"/>
          <p:cNvGrpSpPr>
            <a:grpSpLocks/>
          </p:cNvGrpSpPr>
          <p:nvPr/>
        </p:nvGrpSpPr>
        <p:grpSpPr bwMode="auto">
          <a:xfrm>
            <a:off x="1143000" y="5299075"/>
            <a:ext cx="636588" cy="930275"/>
            <a:chOff x="4080" y="2352"/>
            <a:chExt cx="334" cy="488"/>
          </a:xfrm>
        </p:grpSpPr>
        <p:sp>
          <p:nvSpPr>
            <p:cNvPr id="39188" name="Oval 29"/>
            <p:cNvSpPr>
              <a:spLocks noChangeArrowheads="1"/>
            </p:cNvSpPr>
            <p:nvPr/>
          </p:nvSpPr>
          <p:spPr bwMode="auto">
            <a:xfrm>
              <a:off x="4080" y="2385"/>
              <a:ext cx="334" cy="122"/>
            </a:xfrm>
            <a:prstGeom prst="ellipse">
              <a:avLst/>
            </a:prstGeom>
            <a:noFill/>
            <a:ln w="9525">
              <a:solidFill>
                <a:srgbClr val="3399FF"/>
              </a:solidFill>
              <a:round/>
              <a:headEnd/>
              <a:tailEnd/>
            </a:ln>
          </p:spPr>
          <p:txBody>
            <a:bodyPr wrap="none" anchor="ctr"/>
            <a:lstStyle/>
            <a:p>
              <a:endParaRPr lang="en-US" altLang="en-US">
                <a:solidFill>
                  <a:prstClr val="black"/>
                </a:solidFill>
              </a:endParaRPr>
            </a:p>
          </p:txBody>
        </p:sp>
        <p:sp>
          <p:nvSpPr>
            <p:cNvPr id="39189" name="Freeform 30"/>
            <p:cNvSpPr>
              <a:spLocks/>
            </p:cNvSpPr>
            <p:nvPr/>
          </p:nvSpPr>
          <p:spPr bwMode="auto">
            <a:xfrm>
              <a:off x="4248" y="2433"/>
              <a:ext cx="144" cy="96"/>
            </a:xfrm>
            <a:custGeom>
              <a:avLst/>
              <a:gdLst>
                <a:gd name="T0" fmla="*/ 1 w 240"/>
                <a:gd name="T1" fmla="*/ 1 h 144"/>
                <a:gd name="T2" fmla="*/ 1 w 240"/>
                <a:gd name="T3" fmla="*/ 1 h 144"/>
                <a:gd name="T4" fmla="*/ 1 w 240"/>
                <a:gd name="T5" fmla="*/ 0 h 144"/>
                <a:gd name="T6" fmla="*/ 0 w 240"/>
                <a:gd name="T7" fmla="*/ 1 h 144"/>
                <a:gd name="T8" fmla="*/ 1 w 240"/>
                <a:gd name="T9" fmla="*/ 1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190" name="AutoShape 31"/>
            <p:cNvSpPr>
              <a:spLocks noChangeArrowheads="1"/>
            </p:cNvSpPr>
            <p:nvPr/>
          </p:nvSpPr>
          <p:spPr bwMode="auto">
            <a:xfrm flipV="1">
              <a:off x="4095" y="2393"/>
              <a:ext cx="304" cy="447"/>
            </a:xfrm>
            <a:prstGeom prst="can">
              <a:avLst>
                <a:gd name="adj" fmla="val 30790"/>
              </a:avLst>
            </a:prstGeom>
            <a:solidFill>
              <a:srgbClr val="BBE0E3">
                <a:alpha val="79999"/>
              </a:srgbClr>
            </a:solidFill>
            <a:ln w="9525">
              <a:noFill/>
              <a:round/>
              <a:headEnd/>
              <a:tailEnd/>
            </a:ln>
          </p:spPr>
          <p:txBody>
            <a:bodyPr wrap="none" anchor="ctr"/>
            <a:lstStyle/>
            <a:p>
              <a:endParaRPr lang="en-US" altLang="en-US">
                <a:solidFill>
                  <a:prstClr val="black"/>
                </a:solidFill>
              </a:endParaRPr>
            </a:p>
          </p:txBody>
        </p:sp>
        <p:sp>
          <p:nvSpPr>
            <p:cNvPr id="14368" name="AutoShape 32">
              <a:extLst/>
            </p:cNvPr>
            <p:cNvSpPr>
              <a:spLocks noChangeArrowheads="1"/>
            </p:cNvSpPr>
            <p:nvPr/>
          </p:nvSpPr>
          <p:spPr bwMode="auto">
            <a:xfrm>
              <a:off x="4107" y="2389"/>
              <a:ext cx="292" cy="443"/>
            </a:xfrm>
            <a:prstGeom prst="can">
              <a:avLst>
                <a:gd name="adj" fmla="val 40639"/>
              </a:avLst>
            </a:prstGeom>
            <a:gradFill rotWithShape="1">
              <a:gsLst>
                <a:gs pos="0">
                  <a:srgbClr val="66CCFF">
                    <a:alpha val="67999"/>
                  </a:srgbClr>
                </a:gs>
                <a:gs pos="50000">
                  <a:srgbClr val="FFFFFF"/>
                </a:gs>
                <a:gs pos="100000">
                  <a:srgbClr val="66CCFF">
                    <a:alpha val="67999"/>
                  </a:srgbClr>
                </a:gs>
              </a:gsLst>
              <a:lin ang="0" scaled="1"/>
            </a:gradFill>
            <a:ln>
              <a:noFill/>
            </a:ln>
            <a:effectLst/>
            <a:ex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defRPr/>
              </a:pPr>
              <a:endParaRPr lang="en-US" altLang="en-US">
                <a:solidFill>
                  <a:prstClr val="black"/>
                </a:solidFill>
              </a:endParaRPr>
            </a:p>
          </p:txBody>
        </p:sp>
        <p:sp>
          <p:nvSpPr>
            <p:cNvPr id="12" name="Oval 33">
              <a:extLst/>
            </p:cNvPr>
            <p:cNvSpPr>
              <a:spLocks noChangeArrowheads="1"/>
            </p:cNvSpPr>
            <p:nvPr/>
          </p:nvSpPr>
          <p:spPr bwMode="auto">
            <a:xfrm>
              <a:off x="4100" y="2396"/>
              <a:ext cx="295" cy="107"/>
            </a:xfrm>
            <a:prstGeom prst="ellipse">
              <a:avLst/>
            </a:prstGeom>
            <a:gradFill rotWithShape="1">
              <a:gsLst>
                <a:gs pos="0">
                  <a:schemeClr val="bg1"/>
                </a:gs>
                <a:gs pos="50000">
                  <a:srgbClr val="66CCFF"/>
                </a:gs>
                <a:gs pos="100000">
                  <a:schemeClr val="bg1"/>
                </a:gs>
              </a:gsLst>
              <a:lin ang="0" scaled="1"/>
            </a:gradFill>
            <a:ln w="9525">
              <a:solidFill>
                <a:schemeClr val="bg2"/>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39195" name="Freeform 34"/>
            <p:cNvSpPr>
              <a:spLocks/>
            </p:cNvSpPr>
            <p:nvPr/>
          </p:nvSpPr>
          <p:spPr bwMode="auto">
            <a:xfrm flipH="1">
              <a:off x="4088" y="2438"/>
              <a:ext cx="41" cy="372"/>
            </a:xfrm>
            <a:custGeom>
              <a:avLst/>
              <a:gdLst>
                <a:gd name="T0" fmla="*/ 0 w 114"/>
                <a:gd name="T1" fmla="*/ 1 h 688"/>
                <a:gd name="T2" fmla="*/ 0 w 114"/>
                <a:gd name="T3" fmla="*/ 1 h 688"/>
                <a:gd name="T4" fmla="*/ 0 w 114"/>
                <a:gd name="T5" fmla="*/ 1 h 688"/>
                <a:gd name="T6" fmla="*/ 0 w 114"/>
                <a:gd name="T7" fmla="*/ 1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p:spPr>
          <p:txBody>
            <a:bodyPr/>
            <a:lstStyle/>
            <a:p>
              <a:endParaRPr lang="en-US">
                <a:solidFill>
                  <a:prstClr val="black"/>
                </a:solidFill>
              </a:endParaRPr>
            </a:p>
          </p:txBody>
        </p:sp>
        <p:sp>
          <p:nvSpPr>
            <p:cNvPr id="39196" name="Freeform 35"/>
            <p:cNvSpPr>
              <a:spLocks/>
            </p:cNvSpPr>
            <p:nvPr/>
          </p:nvSpPr>
          <p:spPr bwMode="auto">
            <a:xfrm>
              <a:off x="4369" y="2434"/>
              <a:ext cx="41" cy="372"/>
            </a:xfrm>
            <a:custGeom>
              <a:avLst/>
              <a:gdLst>
                <a:gd name="T0" fmla="*/ 0 w 114"/>
                <a:gd name="T1" fmla="*/ 1 h 688"/>
                <a:gd name="T2" fmla="*/ 0 w 114"/>
                <a:gd name="T3" fmla="*/ 1 h 688"/>
                <a:gd name="T4" fmla="*/ 0 w 114"/>
                <a:gd name="T5" fmla="*/ 1 h 688"/>
                <a:gd name="T6" fmla="*/ 0 w 114"/>
                <a:gd name="T7" fmla="*/ 1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p:spPr>
          <p:txBody>
            <a:bodyPr/>
            <a:lstStyle/>
            <a:p>
              <a:endParaRPr lang="en-US">
                <a:solidFill>
                  <a:prstClr val="black"/>
                </a:solidFill>
              </a:endParaRPr>
            </a:p>
          </p:txBody>
        </p:sp>
        <p:sp>
          <p:nvSpPr>
            <p:cNvPr id="39197" name="Oval 36"/>
            <p:cNvSpPr>
              <a:spLocks noChangeArrowheads="1"/>
            </p:cNvSpPr>
            <p:nvPr/>
          </p:nvSpPr>
          <p:spPr bwMode="auto">
            <a:xfrm>
              <a:off x="4128" y="2748"/>
              <a:ext cx="241" cy="88"/>
            </a:xfrm>
            <a:prstGeom prst="ellipse">
              <a:avLst/>
            </a:prstGeom>
            <a:noFill/>
            <a:ln w="9525">
              <a:solidFill>
                <a:schemeClr val="bg2"/>
              </a:solidFill>
              <a:round/>
              <a:headEnd/>
              <a:tailEnd/>
            </a:ln>
          </p:spPr>
          <p:txBody>
            <a:bodyPr wrap="none" anchor="ctr"/>
            <a:lstStyle/>
            <a:p>
              <a:endParaRPr lang="en-US" altLang="en-US">
                <a:solidFill>
                  <a:prstClr val="black"/>
                </a:solidFill>
              </a:endParaRPr>
            </a:p>
          </p:txBody>
        </p:sp>
        <p:sp>
          <p:nvSpPr>
            <p:cNvPr id="39198" name="Arc 37"/>
            <p:cNvSpPr>
              <a:spLocks/>
            </p:cNvSpPr>
            <p:nvPr/>
          </p:nvSpPr>
          <p:spPr bwMode="auto">
            <a:xfrm>
              <a:off x="4112" y="2741"/>
              <a:ext cx="273" cy="52"/>
            </a:xfrm>
            <a:custGeom>
              <a:avLst/>
              <a:gdLst>
                <a:gd name="T0" fmla="*/ 0 w 43119"/>
                <a:gd name="T1" fmla="*/ 0 h 22815"/>
                <a:gd name="T2" fmla="*/ 0 w 43119"/>
                <a:gd name="T3" fmla="*/ 0 h 22815"/>
                <a:gd name="T4" fmla="*/ 0 w 43119"/>
                <a:gd name="T5" fmla="*/ 0 h 22815"/>
                <a:gd name="T6" fmla="*/ 0 60000 65536"/>
                <a:gd name="T7" fmla="*/ 0 60000 65536"/>
                <a:gd name="T8" fmla="*/ 0 60000 65536"/>
                <a:gd name="T9" fmla="*/ 0 w 43119"/>
                <a:gd name="T10" fmla="*/ 0 h 22815"/>
                <a:gd name="T11" fmla="*/ 43119 w 43119"/>
                <a:gd name="T12" fmla="*/ 22815 h 22815"/>
              </a:gdLst>
              <a:ahLst/>
              <a:cxnLst>
                <a:cxn ang="T6">
                  <a:pos x="T0" y="T1"/>
                </a:cxn>
                <a:cxn ang="T7">
                  <a:pos x="T2" y="T3"/>
                </a:cxn>
                <a:cxn ang="T8">
                  <a:pos x="T4" y="T5"/>
                </a:cxn>
              </a:cxnLst>
              <a:rect l="T9" t="T10" r="T11" b="T12"/>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lnTo>
                    <a:pt x="-1" y="19734"/>
                  </a:lnTo>
                  <a:close/>
                </a:path>
              </a:pathLst>
            </a:custGeom>
            <a:noFill/>
            <a:ln w="9525">
              <a:solidFill>
                <a:schemeClr val="bg2"/>
              </a:solidFill>
              <a:round/>
              <a:headEnd/>
              <a:tailEnd/>
            </a:ln>
          </p:spPr>
          <p:txBody>
            <a:bodyPr wrap="none" anchor="ctr"/>
            <a:lstStyle/>
            <a:p>
              <a:endParaRPr lang="en-US">
                <a:solidFill>
                  <a:prstClr val="black"/>
                </a:solidFill>
              </a:endParaRPr>
            </a:p>
          </p:txBody>
        </p:sp>
        <p:sp>
          <p:nvSpPr>
            <p:cNvPr id="39199" name="Arc 38"/>
            <p:cNvSpPr>
              <a:spLocks/>
            </p:cNvSpPr>
            <p:nvPr/>
          </p:nvSpPr>
          <p:spPr bwMode="auto">
            <a:xfrm flipV="1">
              <a:off x="4110" y="2791"/>
              <a:ext cx="272" cy="48"/>
            </a:xfrm>
            <a:custGeom>
              <a:avLst/>
              <a:gdLst>
                <a:gd name="T0" fmla="*/ 0 w 43005"/>
                <a:gd name="T1" fmla="*/ 0 h 21600"/>
                <a:gd name="T2" fmla="*/ 0 w 43005"/>
                <a:gd name="T3" fmla="*/ 0 h 21600"/>
                <a:gd name="T4" fmla="*/ 0 w 43005"/>
                <a:gd name="T5" fmla="*/ 0 h 21600"/>
                <a:gd name="T6" fmla="*/ 0 60000 65536"/>
                <a:gd name="T7" fmla="*/ 0 60000 65536"/>
                <a:gd name="T8" fmla="*/ 0 60000 65536"/>
                <a:gd name="T9" fmla="*/ 0 w 43005"/>
                <a:gd name="T10" fmla="*/ 0 h 21600"/>
                <a:gd name="T11" fmla="*/ 43005 w 43005"/>
                <a:gd name="T12" fmla="*/ 21600 h 21600"/>
              </a:gdLst>
              <a:ahLst/>
              <a:cxnLst>
                <a:cxn ang="T6">
                  <a:pos x="T0" y="T1"/>
                </a:cxn>
                <a:cxn ang="T7">
                  <a:pos x="T2" y="T3"/>
                </a:cxn>
                <a:cxn ang="T8">
                  <a:pos x="T4" y="T5"/>
                </a:cxn>
              </a:cxnLst>
              <a:rect l="T9" t="T10" r="T11" b="T12"/>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lnTo>
                    <a:pt x="-1" y="19734"/>
                  </a:lnTo>
                  <a:close/>
                </a:path>
              </a:pathLst>
            </a:custGeom>
            <a:noFill/>
            <a:ln w="9525">
              <a:solidFill>
                <a:srgbClr val="3399FF"/>
              </a:solidFill>
              <a:round/>
              <a:headEnd/>
              <a:tailEnd/>
            </a:ln>
          </p:spPr>
          <p:txBody>
            <a:bodyPr wrap="none" anchor="ctr"/>
            <a:lstStyle/>
            <a:p>
              <a:endParaRPr lang="en-US">
                <a:solidFill>
                  <a:prstClr val="black"/>
                </a:solidFill>
              </a:endParaRPr>
            </a:p>
          </p:txBody>
        </p:sp>
        <p:sp>
          <p:nvSpPr>
            <p:cNvPr id="39200" name="Freeform 39"/>
            <p:cNvSpPr>
              <a:spLocks/>
            </p:cNvSpPr>
            <p:nvPr/>
          </p:nvSpPr>
          <p:spPr bwMode="auto">
            <a:xfrm>
              <a:off x="4104" y="2577"/>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1" name="Freeform 40"/>
            <p:cNvSpPr>
              <a:spLocks/>
            </p:cNvSpPr>
            <p:nvPr/>
          </p:nvSpPr>
          <p:spPr bwMode="auto">
            <a:xfrm>
              <a:off x="4152" y="2679"/>
              <a:ext cx="72" cy="90"/>
            </a:xfrm>
            <a:custGeom>
              <a:avLst/>
              <a:gdLst>
                <a:gd name="T0" fmla="*/ 0 w 192"/>
                <a:gd name="T1" fmla="*/ 0 h 240"/>
                <a:gd name="T2" fmla="*/ 0 w 192"/>
                <a:gd name="T3" fmla="*/ 0 h 240"/>
                <a:gd name="T4" fmla="*/ 0 w 192"/>
                <a:gd name="T5" fmla="*/ 0 h 240"/>
                <a:gd name="T6" fmla="*/ 0 w 192"/>
                <a:gd name="T7" fmla="*/ 0 h 240"/>
                <a:gd name="T8" fmla="*/ 0 w 192"/>
                <a:gd name="T9" fmla="*/ 0 h 240"/>
                <a:gd name="T10" fmla="*/ 0 w 192"/>
                <a:gd name="T11" fmla="*/ 0 h 240"/>
                <a:gd name="T12" fmla="*/ 0 60000 65536"/>
                <a:gd name="T13" fmla="*/ 0 60000 65536"/>
                <a:gd name="T14" fmla="*/ 0 60000 65536"/>
                <a:gd name="T15" fmla="*/ 0 60000 65536"/>
                <a:gd name="T16" fmla="*/ 0 60000 65536"/>
                <a:gd name="T17" fmla="*/ 0 60000 65536"/>
                <a:gd name="T18" fmla="*/ 0 w 192"/>
                <a:gd name="T19" fmla="*/ 0 h 240"/>
                <a:gd name="T20" fmla="*/ 192 w 19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92" h="240">
                  <a:moveTo>
                    <a:pt x="0" y="144"/>
                  </a:moveTo>
                  <a:lnTo>
                    <a:pt x="96" y="240"/>
                  </a:lnTo>
                  <a:lnTo>
                    <a:pt x="192" y="96"/>
                  </a:lnTo>
                  <a:lnTo>
                    <a:pt x="144" y="0"/>
                  </a:lnTo>
                  <a:lnTo>
                    <a:pt x="0" y="48"/>
                  </a:lnTo>
                  <a:lnTo>
                    <a:pt x="0"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2" name="Freeform 41"/>
            <p:cNvSpPr>
              <a:spLocks/>
            </p:cNvSpPr>
            <p:nvPr/>
          </p:nvSpPr>
          <p:spPr bwMode="auto">
            <a:xfrm>
              <a:off x="4242" y="2529"/>
              <a:ext cx="144" cy="96"/>
            </a:xfrm>
            <a:custGeom>
              <a:avLst/>
              <a:gdLst>
                <a:gd name="T0" fmla="*/ 1 w 240"/>
                <a:gd name="T1" fmla="*/ 1 h 144"/>
                <a:gd name="T2" fmla="*/ 1 w 240"/>
                <a:gd name="T3" fmla="*/ 1 h 144"/>
                <a:gd name="T4" fmla="*/ 1 w 240"/>
                <a:gd name="T5" fmla="*/ 0 h 144"/>
                <a:gd name="T6" fmla="*/ 0 w 240"/>
                <a:gd name="T7" fmla="*/ 1 h 144"/>
                <a:gd name="T8" fmla="*/ 1 w 240"/>
                <a:gd name="T9" fmla="*/ 1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3" name="Freeform 42"/>
            <p:cNvSpPr>
              <a:spLocks/>
            </p:cNvSpPr>
            <p:nvPr/>
          </p:nvSpPr>
          <p:spPr bwMode="auto">
            <a:xfrm>
              <a:off x="4248" y="2433"/>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4" name="Freeform 43"/>
            <p:cNvSpPr>
              <a:spLocks/>
            </p:cNvSpPr>
            <p:nvPr/>
          </p:nvSpPr>
          <p:spPr bwMode="auto">
            <a:xfrm rot="-9212856">
              <a:off x="4320" y="2583"/>
              <a:ext cx="66" cy="110"/>
            </a:xfrm>
            <a:custGeom>
              <a:avLst/>
              <a:gdLst>
                <a:gd name="T0" fmla="*/ 0 w 288"/>
                <a:gd name="T1" fmla="*/ 0 h 240"/>
                <a:gd name="T2" fmla="*/ 0 w 288"/>
                <a:gd name="T3" fmla="*/ 0 h 240"/>
                <a:gd name="T4" fmla="*/ 0 w 288"/>
                <a:gd name="T5" fmla="*/ 0 h 240"/>
                <a:gd name="T6" fmla="*/ 0 w 288"/>
                <a:gd name="T7" fmla="*/ 0 h 240"/>
                <a:gd name="T8" fmla="*/ 0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288" y="48"/>
                  </a:lnTo>
                  <a:lnTo>
                    <a:pt x="144" y="240"/>
                  </a:lnTo>
                  <a:lnTo>
                    <a:pt x="0" y="144"/>
                  </a:lnTo>
                  <a:lnTo>
                    <a:pt x="48" y="0"/>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5" name="Freeform 44"/>
            <p:cNvSpPr>
              <a:spLocks/>
            </p:cNvSpPr>
            <p:nvPr/>
          </p:nvSpPr>
          <p:spPr bwMode="auto">
            <a:xfrm rot="-7486260">
              <a:off x="4209" y="2391"/>
              <a:ext cx="144" cy="66"/>
            </a:xfrm>
            <a:custGeom>
              <a:avLst/>
              <a:gdLst>
                <a:gd name="T0" fmla="*/ 1 w 240"/>
                <a:gd name="T1" fmla="*/ 0 h 144"/>
                <a:gd name="T2" fmla="*/ 1 w 240"/>
                <a:gd name="T3" fmla="*/ 0 h 144"/>
                <a:gd name="T4" fmla="*/ 1 w 240"/>
                <a:gd name="T5" fmla="*/ 0 h 144"/>
                <a:gd name="T6" fmla="*/ 0 w 240"/>
                <a:gd name="T7" fmla="*/ 0 h 144"/>
                <a:gd name="T8" fmla="*/ 1 w 240"/>
                <a:gd name="T9" fmla="*/ 0 h 144"/>
                <a:gd name="T10" fmla="*/ 0 60000 65536"/>
                <a:gd name="T11" fmla="*/ 0 60000 65536"/>
                <a:gd name="T12" fmla="*/ 0 60000 65536"/>
                <a:gd name="T13" fmla="*/ 0 60000 65536"/>
                <a:gd name="T14" fmla="*/ 0 60000 65536"/>
                <a:gd name="T15" fmla="*/ 0 w 240"/>
                <a:gd name="T16" fmla="*/ 0 h 144"/>
                <a:gd name="T17" fmla="*/ 240 w 240"/>
                <a:gd name="T18" fmla="*/ 144 h 144"/>
              </a:gdLst>
              <a:ahLst/>
              <a:cxnLst>
                <a:cxn ang="T10">
                  <a:pos x="T0" y="T1"/>
                </a:cxn>
                <a:cxn ang="T11">
                  <a:pos x="T2" y="T3"/>
                </a:cxn>
                <a:cxn ang="T12">
                  <a:pos x="T4" y="T5"/>
                </a:cxn>
                <a:cxn ang="T13">
                  <a:pos x="T6" y="T7"/>
                </a:cxn>
                <a:cxn ang="T14">
                  <a:pos x="T8" y="T9"/>
                </a:cxn>
              </a:cxnLst>
              <a:rect l="T15" t="T16" r="T17" b="T18"/>
              <a:pathLst>
                <a:path w="240" h="144">
                  <a:moveTo>
                    <a:pt x="96" y="144"/>
                  </a:moveTo>
                  <a:lnTo>
                    <a:pt x="240" y="144"/>
                  </a:lnTo>
                  <a:lnTo>
                    <a:pt x="192" y="0"/>
                  </a:lnTo>
                  <a:lnTo>
                    <a:pt x="0" y="48"/>
                  </a:lnTo>
                  <a:lnTo>
                    <a:pt x="96" y="144"/>
                  </a:lnTo>
                  <a:close/>
                </a:path>
              </a:pathLst>
            </a:custGeom>
            <a:solidFill>
              <a:srgbClr val="FFFFFF">
                <a:alpha val="94116"/>
              </a:srgbClr>
            </a:solidFill>
            <a:ln w="9525">
              <a:solidFill>
                <a:schemeClr val="bg2"/>
              </a:solidFill>
              <a:round/>
              <a:headEnd/>
              <a:tailEnd/>
            </a:ln>
          </p:spPr>
          <p:txBody>
            <a:bodyPr/>
            <a:lstStyle/>
            <a:p>
              <a:endParaRPr lang="en-US">
                <a:solidFill>
                  <a:prstClr val="black"/>
                </a:solidFill>
              </a:endParaRPr>
            </a:p>
          </p:txBody>
        </p:sp>
        <p:sp>
          <p:nvSpPr>
            <p:cNvPr id="39206" name="Freeform 45"/>
            <p:cNvSpPr>
              <a:spLocks/>
            </p:cNvSpPr>
            <p:nvPr/>
          </p:nvSpPr>
          <p:spPr bwMode="auto">
            <a:xfrm>
              <a:off x="4212" y="272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7" name="Freeform 46"/>
            <p:cNvSpPr>
              <a:spLocks/>
            </p:cNvSpPr>
            <p:nvPr/>
          </p:nvSpPr>
          <p:spPr bwMode="auto">
            <a:xfrm>
              <a:off x="4116" y="272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8" name="Freeform 47"/>
            <p:cNvSpPr>
              <a:spLocks/>
            </p:cNvSpPr>
            <p:nvPr/>
          </p:nvSpPr>
          <p:spPr bwMode="auto">
            <a:xfrm rot="2750552">
              <a:off x="4296" y="2709"/>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09" name="Freeform 48"/>
            <p:cNvSpPr>
              <a:spLocks/>
            </p:cNvSpPr>
            <p:nvPr/>
          </p:nvSpPr>
          <p:spPr bwMode="auto">
            <a:xfrm>
              <a:off x="4296" y="2505"/>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10" name="Freeform 49"/>
            <p:cNvSpPr>
              <a:spLocks/>
            </p:cNvSpPr>
            <p:nvPr/>
          </p:nvSpPr>
          <p:spPr bwMode="auto">
            <a:xfrm>
              <a:off x="4284" y="2379"/>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11" name="Freeform 50"/>
            <p:cNvSpPr>
              <a:spLocks/>
            </p:cNvSpPr>
            <p:nvPr/>
          </p:nvSpPr>
          <p:spPr bwMode="auto">
            <a:xfrm rot="2750552">
              <a:off x="4152" y="2552"/>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grpSp>
          <p:nvGrpSpPr>
            <p:cNvPr id="11" name="Group 51"/>
            <p:cNvGrpSpPr>
              <a:grpSpLocks/>
            </p:cNvGrpSpPr>
            <p:nvPr/>
          </p:nvGrpSpPr>
          <p:grpSpPr bwMode="auto">
            <a:xfrm>
              <a:off x="4123" y="2538"/>
              <a:ext cx="30" cy="221"/>
              <a:chOff x="3120" y="3306"/>
              <a:chExt cx="38" cy="277"/>
            </a:xfrm>
          </p:grpSpPr>
          <p:sp>
            <p:nvSpPr>
              <p:cNvPr id="39220" name="Line 52"/>
              <p:cNvSpPr>
                <a:spLocks noChangeShapeType="1"/>
              </p:cNvSpPr>
              <p:nvPr/>
            </p:nvSpPr>
            <p:spPr bwMode="auto">
              <a:xfrm>
                <a:off x="3120" y="3306"/>
                <a:ext cx="0" cy="271"/>
              </a:xfrm>
              <a:prstGeom prst="line">
                <a:avLst/>
              </a:prstGeom>
              <a:noFill/>
              <a:ln w="9525">
                <a:solidFill>
                  <a:srgbClr val="0000FF"/>
                </a:solidFill>
                <a:round/>
                <a:headEnd/>
                <a:tailEnd/>
              </a:ln>
            </p:spPr>
            <p:txBody>
              <a:bodyPr/>
              <a:lstStyle/>
              <a:p>
                <a:endParaRPr lang="en-US">
                  <a:solidFill>
                    <a:prstClr val="black"/>
                  </a:solidFill>
                </a:endParaRPr>
              </a:p>
            </p:txBody>
          </p:sp>
          <p:sp>
            <p:nvSpPr>
              <p:cNvPr id="39221" name="Line 53"/>
              <p:cNvSpPr>
                <a:spLocks noChangeShapeType="1"/>
              </p:cNvSpPr>
              <p:nvPr/>
            </p:nvSpPr>
            <p:spPr bwMode="auto">
              <a:xfrm rot="-9600000">
                <a:off x="3123" y="3583"/>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222" name="Line 54"/>
              <p:cNvSpPr>
                <a:spLocks noChangeShapeType="1"/>
              </p:cNvSpPr>
              <p:nvPr/>
            </p:nvSpPr>
            <p:spPr bwMode="auto">
              <a:xfrm rot="-9600000">
                <a:off x="3123" y="3448"/>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223" name="Line 55"/>
              <p:cNvSpPr>
                <a:spLocks noChangeShapeType="1"/>
              </p:cNvSpPr>
              <p:nvPr/>
            </p:nvSpPr>
            <p:spPr bwMode="auto">
              <a:xfrm rot="-9600000">
                <a:off x="3123" y="3312"/>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224" name="Line 56"/>
              <p:cNvSpPr>
                <a:spLocks noChangeShapeType="1"/>
              </p:cNvSpPr>
              <p:nvPr/>
            </p:nvSpPr>
            <p:spPr bwMode="auto">
              <a:xfrm rot="-9600000">
                <a:off x="3120" y="3356"/>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225" name="Line 57"/>
              <p:cNvSpPr>
                <a:spLocks noChangeShapeType="1"/>
              </p:cNvSpPr>
              <p:nvPr/>
            </p:nvSpPr>
            <p:spPr bwMode="auto">
              <a:xfrm rot="-9600000">
                <a:off x="3120" y="3404"/>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226" name="Line 58"/>
              <p:cNvSpPr>
                <a:spLocks noChangeShapeType="1"/>
              </p:cNvSpPr>
              <p:nvPr/>
            </p:nvSpPr>
            <p:spPr bwMode="auto">
              <a:xfrm rot="-9600000">
                <a:off x="3120" y="3491"/>
                <a:ext cx="19"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227" name="Line 59"/>
              <p:cNvSpPr>
                <a:spLocks noChangeShapeType="1"/>
              </p:cNvSpPr>
              <p:nvPr/>
            </p:nvSpPr>
            <p:spPr bwMode="auto">
              <a:xfrm rot="-9600000">
                <a:off x="3120" y="3539"/>
                <a:ext cx="19" cy="0"/>
              </a:xfrm>
              <a:prstGeom prst="line">
                <a:avLst/>
              </a:prstGeom>
              <a:noFill/>
              <a:ln w="9525">
                <a:solidFill>
                  <a:srgbClr val="0000FF"/>
                </a:solidFill>
                <a:round/>
                <a:headEnd/>
                <a:tailEnd/>
              </a:ln>
            </p:spPr>
            <p:txBody>
              <a:bodyPr/>
              <a:lstStyle/>
              <a:p>
                <a:endParaRPr lang="en-US">
                  <a:solidFill>
                    <a:prstClr val="black"/>
                  </a:solidFill>
                </a:endParaRPr>
              </a:p>
            </p:txBody>
          </p:sp>
        </p:grpSp>
        <p:sp>
          <p:nvSpPr>
            <p:cNvPr id="39213" name="Freeform 60"/>
            <p:cNvSpPr>
              <a:spLocks/>
            </p:cNvSpPr>
            <p:nvPr/>
          </p:nvSpPr>
          <p:spPr bwMode="auto">
            <a:xfrm>
              <a:off x="4200" y="2516"/>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9214" name="Freeform 61"/>
            <p:cNvSpPr>
              <a:spLocks/>
            </p:cNvSpPr>
            <p:nvPr/>
          </p:nvSpPr>
          <p:spPr bwMode="auto">
            <a:xfrm rot="2750552">
              <a:off x="4224" y="263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15" name="Freeform 62"/>
            <p:cNvSpPr>
              <a:spLocks/>
            </p:cNvSpPr>
            <p:nvPr/>
          </p:nvSpPr>
          <p:spPr bwMode="auto">
            <a:xfrm>
              <a:off x="4116" y="2481"/>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9216" name="Freeform 63"/>
            <p:cNvSpPr>
              <a:spLocks/>
            </p:cNvSpPr>
            <p:nvPr/>
          </p:nvSpPr>
          <p:spPr bwMode="auto">
            <a:xfrm>
              <a:off x="4134" y="2367"/>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87842"/>
              </a:srgbClr>
            </a:solidFill>
            <a:ln w="9525">
              <a:solidFill>
                <a:schemeClr val="bg2"/>
              </a:solidFill>
              <a:round/>
              <a:headEnd/>
              <a:tailEnd/>
            </a:ln>
          </p:spPr>
          <p:txBody>
            <a:bodyPr/>
            <a:lstStyle/>
            <a:p>
              <a:endParaRPr lang="en-US">
                <a:solidFill>
                  <a:prstClr val="black"/>
                </a:solidFill>
              </a:endParaRPr>
            </a:p>
          </p:txBody>
        </p:sp>
        <p:sp>
          <p:nvSpPr>
            <p:cNvPr id="39217" name="Freeform 64"/>
            <p:cNvSpPr>
              <a:spLocks/>
            </p:cNvSpPr>
            <p:nvPr/>
          </p:nvSpPr>
          <p:spPr bwMode="auto">
            <a:xfrm>
              <a:off x="4122" y="2433"/>
              <a:ext cx="72" cy="90"/>
            </a:xfrm>
            <a:custGeom>
              <a:avLst/>
              <a:gdLst>
                <a:gd name="T0" fmla="*/ 0 w 288"/>
                <a:gd name="T1" fmla="*/ 0 h 240"/>
                <a:gd name="T2" fmla="*/ 0 w 288"/>
                <a:gd name="T3" fmla="*/ 0 h 240"/>
                <a:gd name="T4" fmla="*/ 0 w 288"/>
                <a:gd name="T5" fmla="*/ 0 h 240"/>
                <a:gd name="T6" fmla="*/ 0 w 288"/>
                <a:gd name="T7" fmla="*/ 0 h 240"/>
                <a:gd name="T8" fmla="*/ 0 w 288"/>
                <a:gd name="T9" fmla="*/ 0 h 240"/>
                <a:gd name="T10" fmla="*/ 0 60000 65536"/>
                <a:gd name="T11" fmla="*/ 0 60000 65536"/>
                <a:gd name="T12" fmla="*/ 0 60000 65536"/>
                <a:gd name="T13" fmla="*/ 0 60000 65536"/>
                <a:gd name="T14" fmla="*/ 0 60000 65536"/>
                <a:gd name="T15" fmla="*/ 0 w 288"/>
                <a:gd name="T16" fmla="*/ 0 h 240"/>
                <a:gd name="T17" fmla="*/ 288 w 288"/>
                <a:gd name="T18" fmla="*/ 240 h 240"/>
              </a:gdLst>
              <a:ahLst/>
              <a:cxnLst>
                <a:cxn ang="T10">
                  <a:pos x="T0" y="T1"/>
                </a:cxn>
                <a:cxn ang="T11">
                  <a:pos x="T2" y="T3"/>
                </a:cxn>
                <a:cxn ang="T12">
                  <a:pos x="T4" y="T5"/>
                </a:cxn>
                <a:cxn ang="T13">
                  <a:pos x="T6" y="T7"/>
                </a:cxn>
                <a:cxn ang="T14">
                  <a:pos x="T8" y="T9"/>
                </a:cxn>
              </a:cxnLst>
              <a:rect l="T15" t="T16" r="T17" b="T18"/>
              <a:pathLst>
                <a:path w="288" h="240">
                  <a:moveTo>
                    <a:pt x="48" y="0"/>
                  </a:moveTo>
                  <a:lnTo>
                    <a:pt x="288" y="48"/>
                  </a:lnTo>
                  <a:lnTo>
                    <a:pt x="144" y="240"/>
                  </a:lnTo>
                  <a:lnTo>
                    <a:pt x="0" y="144"/>
                  </a:lnTo>
                  <a:lnTo>
                    <a:pt x="48" y="0"/>
                  </a:lnTo>
                  <a:close/>
                </a:path>
              </a:pathLst>
            </a:custGeom>
            <a:solidFill>
              <a:srgbClr val="FFFFFF">
                <a:alpha val="49019"/>
              </a:srgbClr>
            </a:solidFill>
            <a:ln w="9525">
              <a:solidFill>
                <a:schemeClr val="bg2"/>
              </a:solidFill>
              <a:round/>
              <a:headEnd/>
              <a:tailEnd/>
            </a:ln>
          </p:spPr>
          <p:txBody>
            <a:bodyPr/>
            <a:lstStyle/>
            <a:p>
              <a:endParaRPr lang="en-US">
                <a:solidFill>
                  <a:prstClr val="black"/>
                </a:solidFill>
              </a:endParaRPr>
            </a:p>
          </p:txBody>
        </p:sp>
        <p:sp>
          <p:nvSpPr>
            <p:cNvPr id="39218" name="Freeform 65"/>
            <p:cNvSpPr>
              <a:spLocks/>
            </p:cNvSpPr>
            <p:nvPr/>
          </p:nvSpPr>
          <p:spPr bwMode="auto">
            <a:xfrm>
              <a:off x="4188" y="2414"/>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sp>
          <p:nvSpPr>
            <p:cNvPr id="39219" name="Arc 66"/>
            <p:cNvSpPr>
              <a:spLocks/>
            </p:cNvSpPr>
            <p:nvPr/>
          </p:nvSpPr>
          <p:spPr bwMode="auto">
            <a:xfrm flipH="1">
              <a:off x="4080" y="2403"/>
              <a:ext cx="334" cy="100"/>
            </a:xfrm>
            <a:custGeom>
              <a:avLst/>
              <a:gdLst>
                <a:gd name="T0" fmla="*/ 0 w 43200"/>
                <a:gd name="T1" fmla="*/ 0 h 35590"/>
                <a:gd name="T2" fmla="*/ 0 w 43200"/>
                <a:gd name="T3" fmla="*/ 0 h 35590"/>
                <a:gd name="T4" fmla="*/ 0 w 43200"/>
                <a:gd name="T5" fmla="*/ 0 h 35590"/>
                <a:gd name="T6" fmla="*/ 0 60000 65536"/>
                <a:gd name="T7" fmla="*/ 0 60000 65536"/>
                <a:gd name="T8" fmla="*/ 0 60000 65536"/>
                <a:gd name="T9" fmla="*/ 0 w 43200"/>
                <a:gd name="T10" fmla="*/ 0 h 35590"/>
                <a:gd name="T11" fmla="*/ 43200 w 43200"/>
                <a:gd name="T12" fmla="*/ 35590 h 35590"/>
              </a:gdLst>
              <a:ahLst/>
              <a:cxnLst>
                <a:cxn ang="T6">
                  <a:pos x="T0" y="T1"/>
                </a:cxn>
                <a:cxn ang="T7">
                  <a:pos x="T2" y="T3"/>
                </a:cxn>
                <a:cxn ang="T8">
                  <a:pos x="T4" y="T5"/>
                </a:cxn>
              </a:cxnLst>
              <a:rect l="T9" t="T10" r="T11" b="T12"/>
              <a:pathLst>
                <a:path w="43200" h="35590" fill="none" extrusionOk="0">
                  <a:moveTo>
                    <a:pt x="38057" y="-1"/>
                  </a:moveTo>
                  <a:cubicBezTo>
                    <a:pt x="41377" y="3905"/>
                    <a:pt x="43200" y="8864"/>
                    <a:pt x="43200" y="13990"/>
                  </a:cubicBezTo>
                  <a:cubicBezTo>
                    <a:pt x="43200" y="25919"/>
                    <a:pt x="33529" y="35590"/>
                    <a:pt x="21600" y="35590"/>
                  </a:cubicBezTo>
                  <a:cubicBezTo>
                    <a:pt x="9670" y="35590"/>
                    <a:pt x="0" y="25919"/>
                    <a:pt x="0" y="13990"/>
                  </a:cubicBezTo>
                  <a:cubicBezTo>
                    <a:pt x="-1" y="9607"/>
                    <a:pt x="1333" y="5328"/>
                    <a:pt x="3822" y="1721"/>
                  </a:cubicBezTo>
                </a:path>
                <a:path w="43200" h="35590" stroke="0" extrusionOk="0">
                  <a:moveTo>
                    <a:pt x="38057" y="-1"/>
                  </a:moveTo>
                  <a:cubicBezTo>
                    <a:pt x="41377" y="3905"/>
                    <a:pt x="43200" y="8864"/>
                    <a:pt x="43200" y="13990"/>
                  </a:cubicBezTo>
                  <a:cubicBezTo>
                    <a:pt x="43200" y="25919"/>
                    <a:pt x="33529" y="35590"/>
                    <a:pt x="21600" y="35590"/>
                  </a:cubicBezTo>
                  <a:cubicBezTo>
                    <a:pt x="9670" y="35590"/>
                    <a:pt x="0" y="25919"/>
                    <a:pt x="0" y="13990"/>
                  </a:cubicBezTo>
                  <a:cubicBezTo>
                    <a:pt x="-1" y="9607"/>
                    <a:pt x="1333" y="5328"/>
                    <a:pt x="3822" y="1721"/>
                  </a:cubicBezTo>
                  <a:lnTo>
                    <a:pt x="21600" y="13990"/>
                  </a:lnTo>
                  <a:lnTo>
                    <a:pt x="38057" y="-1"/>
                  </a:lnTo>
                  <a:close/>
                </a:path>
              </a:pathLst>
            </a:custGeom>
            <a:noFill/>
            <a:ln w="9525">
              <a:solidFill>
                <a:srgbClr val="3399FF"/>
              </a:solidFill>
              <a:round/>
              <a:headEnd/>
              <a:tailEnd/>
            </a:ln>
          </p:spPr>
          <p:txBody>
            <a:bodyPr wrap="none" anchor="ctr"/>
            <a:lstStyle/>
            <a:p>
              <a:endParaRPr lang="en-US">
                <a:solidFill>
                  <a:prstClr val="black"/>
                </a:solidFill>
              </a:endParaRPr>
            </a:p>
          </p:txBody>
        </p:sp>
      </p:grpSp>
      <p:grpSp>
        <p:nvGrpSpPr>
          <p:cNvPr id="13" name="Group 67"/>
          <p:cNvGrpSpPr>
            <a:grpSpLocks/>
          </p:cNvGrpSpPr>
          <p:nvPr/>
        </p:nvGrpSpPr>
        <p:grpSpPr bwMode="auto">
          <a:xfrm>
            <a:off x="4611688" y="4933950"/>
            <a:ext cx="749300" cy="1314450"/>
            <a:chOff x="4236" y="2913"/>
            <a:chExt cx="472" cy="828"/>
          </a:xfrm>
        </p:grpSpPr>
        <p:sp>
          <p:nvSpPr>
            <p:cNvPr id="39167" name="Oval 68"/>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p:spPr>
          <p:txBody>
            <a:bodyPr wrap="none" anchor="ctr"/>
            <a:lstStyle/>
            <a:p>
              <a:endParaRPr lang="en-US" altLang="en-US">
                <a:solidFill>
                  <a:prstClr val="black"/>
                </a:solidFill>
              </a:endParaRPr>
            </a:p>
          </p:txBody>
        </p:sp>
        <p:sp>
          <p:nvSpPr>
            <p:cNvPr id="39168" name="AutoShape 69"/>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w="9525">
              <a:noFill/>
              <a:round/>
              <a:headEnd/>
              <a:tailEnd/>
            </a:ln>
          </p:spPr>
          <p:txBody>
            <a:bodyPr wrap="none" anchor="ctr"/>
            <a:lstStyle/>
            <a:p>
              <a:endParaRPr lang="en-US" altLang="en-US">
                <a:solidFill>
                  <a:prstClr val="black"/>
                </a:solidFill>
              </a:endParaRPr>
            </a:p>
          </p:txBody>
        </p:sp>
        <p:sp>
          <p:nvSpPr>
            <p:cNvPr id="39169" name="Oval 70"/>
            <p:cNvSpPr>
              <a:spLocks noChangeArrowheads="1"/>
            </p:cNvSpPr>
            <p:nvPr/>
          </p:nvSpPr>
          <p:spPr bwMode="auto">
            <a:xfrm>
              <a:off x="4328" y="3616"/>
              <a:ext cx="298" cy="123"/>
            </a:xfrm>
            <a:prstGeom prst="ellipse">
              <a:avLst/>
            </a:prstGeom>
            <a:solidFill>
              <a:srgbClr val="3399FF">
                <a:alpha val="45097"/>
              </a:srgbClr>
            </a:solidFill>
            <a:ln w="9525">
              <a:solidFill>
                <a:schemeClr val="bg2"/>
              </a:solidFill>
              <a:round/>
              <a:headEnd/>
              <a:tailEnd/>
            </a:ln>
          </p:spPr>
          <p:txBody>
            <a:bodyPr wrap="none" anchor="ctr"/>
            <a:lstStyle/>
            <a:p>
              <a:endParaRPr lang="en-US" altLang="en-US">
                <a:solidFill>
                  <a:prstClr val="black"/>
                </a:solidFill>
              </a:endParaRPr>
            </a:p>
          </p:txBody>
        </p:sp>
        <p:sp>
          <p:nvSpPr>
            <p:cNvPr id="39170" name="Oval 71"/>
            <p:cNvSpPr>
              <a:spLocks noChangeArrowheads="1"/>
            </p:cNvSpPr>
            <p:nvPr/>
          </p:nvSpPr>
          <p:spPr bwMode="auto">
            <a:xfrm>
              <a:off x="4241" y="3470"/>
              <a:ext cx="462" cy="174"/>
            </a:xfrm>
            <a:prstGeom prst="ellipse">
              <a:avLst/>
            </a:prstGeom>
            <a:solidFill>
              <a:srgbClr val="FFCC00">
                <a:alpha val="30196"/>
              </a:srgbClr>
            </a:solidFill>
            <a:ln w="9525">
              <a:solidFill>
                <a:schemeClr val="bg2"/>
              </a:solidFill>
              <a:round/>
              <a:headEnd/>
              <a:tailEnd/>
            </a:ln>
          </p:spPr>
          <p:txBody>
            <a:bodyPr wrap="none" anchor="ctr"/>
            <a:lstStyle/>
            <a:p>
              <a:endParaRPr lang="en-US" altLang="en-US">
                <a:solidFill>
                  <a:prstClr val="black"/>
                </a:solidFill>
              </a:endParaRPr>
            </a:p>
          </p:txBody>
        </p:sp>
        <p:sp>
          <p:nvSpPr>
            <p:cNvPr id="39171" name="Freeform 72"/>
            <p:cNvSpPr>
              <a:spLocks/>
            </p:cNvSpPr>
            <p:nvPr/>
          </p:nvSpPr>
          <p:spPr bwMode="auto">
            <a:xfrm flipH="1">
              <a:off x="4532" y="3344"/>
              <a:ext cx="47" cy="92"/>
            </a:xfrm>
            <a:custGeom>
              <a:avLst/>
              <a:gdLst>
                <a:gd name="T0" fmla="*/ 30 w 48"/>
                <a:gd name="T1" fmla="*/ 0 h 144"/>
                <a:gd name="T2" fmla="*/ 30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p:spPr>
          <p:txBody>
            <a:bodyPr/>
            <a:lstStyle/>
            <a:p>
              <a:endParaRPr lang="en-US">
                <a:solidFill>
                  <a:prstClr val="black"/>
                </a:solidFill>
              </a:endParaRPr>
            </a:p>
          </p:txBody>
        </p:sp>
        <p:sp>
          <p:nvSpPr>
            <p:cNvPr id="39172" name="Freeform 73"/>
            <p:cNvSpPr>
              <a:spLocks/>
            </p:cNvSpPr>
            <p:nvPr/>
          </p:nvSpPr>
          <p:spPr bwMode="auto">
            <a:xfrm>
              <a:off x="4356" y="3345"/>
              <a:ext cx="47" cy="92"/>
            </a:xfrm>
            <a:custGeom>
              <a:avLst/>
              <a:gdLst>
                <a:gd name="T0" fmla="*/ 30 w 48"/>
                <a:gd name="T1" fmla="*/ 0 h 144"/>
                <a:gd name="T2" fmla="*/ 30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p:spPr>
          <p:txBody>
            <a:bodyPr/>
            <a:lstStyle/>
            <a:p>
              <a:endParaRPr lang="en-US">
                <a:solidFill>
                  <a:prstClr val="black"/>
                </a:solidFill>
              </a:endParaRPr>
            </a:p>
          </p:txBody>
        </p:sp>
        <p:sp>
          <p:nvSpPr>
            <p:cNvPr id="39173" name="AutoShape 74"/>
            <p:cNvSpPr>
              <a:spLocks noChangeArrowheads="1"/>
            </p:cNvSpPr>
            <p:nvPr/>
          </p:nvSpPr>
          <p:spPr bwMode="auto">
            <a:xfrm rot="16200000" flipV="1">
              <a:off x="4376" y="3409"/>
              <a:ext cx="192" cy="472"/>
            </a:xfrm>
            <a:prstGeom prst="moon">
              <a:avLst>
                <a:gd name="adj" fmla="val 50833"/>
              </a:avLst>
            </a:prstGeom>
            <a:solidFill>
              <a:srgbClr val="FFCC00">
                <a:alpha val="30196"/>
              </a:srgbClr>
            </a:solidFill>
            <a:ln w="9525">
              <a:noFill/>
              <a:miter lim="800000"/>
              <a:headEnd/>
              <a:tailEnd/>
            </a:ln>
          </p:spPr>
          <p:txBody>
            <a:bodyPr wrap="none" anchor="ctr"/>
            <a:lstStyle/>
            <a:p>
              <a:endParaRPr lang="en-US" altLang="en-US">
                <a:solidFill>
                  <a:prstClr val="black"/>
                </a:solidFill>
              </a:endParaRPr>
            </a:p>
          </p:txBody>
        </p:sp>
        <p:sp>
          <p:nvSpPr>
            <p:cNvPr id="39174" name="Freeform 75"/>
            <p:cNvSpPr>
              <a:spLocks/>
            </p:cNvSpPr>
            <p:nvPr/>
          </p:nvSpPr>
          <p:spPr bwMode="auto">
            <a:xfrm>
              <a:off x="4371" y="3357"/>
              <a:ext cx="231" cy="370"/>
            </a:xfrm>
            <a:custGeom>
              <a:avLst/>
              <a:gdLst>
                <a:gd name="T0" fmla="*/ 2 w 288"/>
                <a:gd name="T1" fmla="*/ 0 h 462"/>
                <a:gd name="T2" fmla="*/ 2 w 288"/>
                <a:gd name="T3" fmla="*/ 2 h 462"/>
                <a:gd name="T4" fmla="*/ 3 w 288"/>
                <a:gd name="T5" fmla="*/ 4 h 462"/>
                <a:gd name="T6" fmla="*/ 5 w 288"/>
                <a:gd name="T7" fmla="*/ 6 h 462"/>
                <a:gd name="T8" fmla="*/ 2 w 288"/>
                <a:gd name="T9" fmla="*/ 8 h 462"/>
                <a:gd name="T10" fmla="*/ 2 w 288"/>
                <a:gd name="T11" fmla="*/ 7 h 462"/>
                <a:gd name="T12" fmla="*/ 0 60000 65536"/>
                <a:gd name="T13" fmla="*/ 0 60000 65536"/>
                <a:gd name="T14" fmla="*/ 0 60000 65536"/>
                <a:gd name="T15" fmla="*/ 0 60000 65536"/>
                <a:gd name="T16" fmla="*/ 0 60000 65536"/>
                <a:gd name="T17" fmla="*/ 0 60000 65536"/>
                <a:gd name="T18" fmla="*/ 0 w 288"/>
                <a:gd name="T19" fmla="*/ 0 h 462"/>
                <a:gd name="T20" fmla="*/ 288 w 288"/>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a:solidFill>
                <a:schemeClr val="bg2">
                  <a:alpha val="30196"/>
                </a:schemeClr>
              </a:solidFill>
              <a:round/>
              <a:headEnd/>
              <a:tailEnd/>
            </a:ln>
          </p:spPr>
          <p:txBody>
            <a:bodyPr/>
            <a:lstStyle/>
            <a:p>
              <a:endParaRPr lang="en-US">
                <a:solidFill>
                  <a:prstClr val="black"/>
                </a:solidFill>
              </a:endParaRPr>
            </a:p>
          </p:txBody>
        </p:sp>
        <p:sp>
          <p:nvSpPr>
            <p:cNvPr id="24" name="Arc 76">
              <a:extLst/>
            </p:cNvPr>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a:extLst/>
          </p:spPr>
          <p:txBody>
            <a:bodyPr wrap="none" anchor="ctr"/>
            <a:lstStyle/>
            <a:p>
              <a:pPr>
                <a:defRPr/>
              </a:pPr>
              <a:endParaRPr lang="en-US">
                <a:solidFill>
                  <a:prstClr val="black"/>
                </a:solidFill>
                <a:cs typeface="Arial" charset="0"/>
              </a:endParaRPr>
            </a:p>
          </p:txBody>
        </p:sp>
        <p:sp>
          <p:nvSpPr>
            <p:cNvPr id="39176" name="Arc 77"/>
            <p:cNvSpPr>
              <a:spLocks/>
            </p:cNvSpPr>
            <p:nvPr/>
          </p:nvSpPr>
          <p:spPr bwMode="auto">
            <a:xfrm flipV="1">
              <a:off x="4380" y="3288"/>
              <a:ext cx="184" cy="50"/>
            </a:xfrm>
            <a:custGeom>
              <a:avLst/>
              <a:gdLst>
                <a:gd name="T0" fmla="*/ 0 w 43200"/>
                <a:gd name="T1" fmla="*/ 0 h 23644"/>
                <a:gd name="T2" fmla="*/ 0 w 43200"/>
                <a:gd name="T3" fmla="*/ 0 h 23644"/>
                <a:gd name="T4" fmla="*/ 0 w 43200"/>
                <a:gd name="T5" fmla="*/ 0 h 23644"/>
                <a:gd name="T6" fmla="*/ 0 60000 65536"/>
                <a:gd name="T7" fmla="*/ 0 60000 65536"/>
                <a:gd name="T8" fmla="*/ 0 60000 65536"/>
                <a:gd name="T9" fmla="*/ 0 w 43200"/>
                <a:gd name="T10" fmla="*/ 0 h 23644"/>
                <a:gd name="T11" fmla="*/ 43200 w 43200"/>
                <a:gd name="T12" fmla="*/ 23644 h 23644"/>
              </a:gdLst>
              <a:ahLst/>
              <a:cxnLst>
                <a:cxn ang="T6">
                  <a:pos x="T0" y="T1"/>
                </a:cxn>
                <a:cxn ang="T7">
                  <a:pos x="T2" y="T3"/>
                </a:cxn>
                <a:cxn ang="T8">
                  <a:pos x="T4" y="T5"/>
                </a:cxn>
              </a:cxnLst>
              <a:rect l="T9" t="T10" r="T11" b="T12"/>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lnTo>
                    <a:pt x="96" y="23644"/>
                  </a:lnTo>
                  <a:close/>
                </a:path>
              </a:pathLst>
            </a:custGeom>
            <a:solidFill>
              <a:schemeClr val="bg1"/>
            </a:solidFill>
            <a:ln w="9525">
              <a:noFill/>
              <a:round/>
              <a:headEnd/>
              <a:tailEnd/>
            </a:ln>
          </p:spPr>
          <p:txBody>
            <a:bodyPr wrap="none" anchor="ctr"/>
            <a:lstStyle/>
            <a:p>
              <a:endParaRPr lang="en-US">
                <a:solidFill>
                  <a:prstClr val="black"/>
                </a:solidFill>
              </a:endParaRPr>
            </a:p>
          </p:txBody>
        </p:sp>
        <p:sp>
          <p:nvSpPr>
            <p:cNvPr id="39177" name="Oval 78"/>
            <p:cNvSpPr>
              <a:spLocks noChangeArrowheads="1"/>
            </p:cNvSpPr>
            <p:nvPr/>
          </p:nvSpPr>
          <p:spPr bwMode="auto">
            <a:xfrm>
              <a:off x="4394" y="3258"/>
              <a:ext cx="149" cy="72"/>
            </a:xfrm>
            <a:prstGeom prst="ellipse">
              <a:avLst/>
            </a:prstGeom>
            <a:solidFill>
              <a:schemeClr val="bg1"/>
            </a:solidFill>
            <a:ln w="9525">
              <a:noFill/>
              <a:round/>
              <a:headEnd/>
              <a:tailEnd/>
            </a:ln>
          </p:spPr>
          <p:txBody>
            <a:bodyPr wrap="none" anchor="ctr"/>
            <a:lstStyle/>
            <a:p>
              <a:endParaRPr lang="en-US" altLang="en-US">
                <a:solidFill>
                  <a:prstClr val="black"/>
                </a:solidFill>
              </a:endParaRPr>
            </a:p>
          </p:txBody>
        </p:sp>
        <p:sp>
          <p:nvSpPr>
            <p:cNvPr id="39178" name="Arc 79"/>
            <p:cNvSpPr>
              <a:spLocks/>
            </p:cNvSpPr>
            <p:nvPr/>
          </p:nvSpPr>
          <p:spPr bwMode="auto">
            <a:xfrm flipV="1">
              <a:off x="4379" y="3250"/>
              <a:ext cx="184" cy="92"/>
            </a:xfrm>
            <a:custGeom>
              <a:avLst/>
              <a:gdLst>
                <a:gd name="T0" fmla="*/ 0 w 43200"/>
                <a:gd name="T1" fmla="*/ 0 h 42883"/>
                <a:gd name="T2" fmla="*/ 0 w 43200"/>
                <a:gd name="T3" fmla="*/ 0 h 42883"/>
                <a:gd name="T4" fmla="*/ 0 w 43200"/>
                <a:gd name="T5" fmla="*/ 0 h 42883"/>
                <a:gd name="T6" fmla="*/ 0 60000 65536"/>
                <a:gd name="T7" fmla="*/ 0 60000 65536"/>
                <a:gd name="T8" fmla="*/ 0 60000 65536"/>
                <a:gd name="T9" fmla="*/ 0 w 43200"/>
                <a:gd name="T10" fmla="*/ 0 h 42883"/>
                <a:gd name="T11" fmla="*/ 43200 w 43200"/>
                <a:gd name="T12" fmla="*/ 42883 h 42883"/>
              </a:gdLst>
              <a:ahLst/>
              <a:cxnLst>
                <a:cxn ang="T6">
                  <a:pos x="T0" y="T1"/>
                </a:cxn>
                <a:cxn ang="T7">
                  <a:pos x="T2" y="T3"/>
                </a:cxn>
                <a:cxn ang="T8">
                  <a:pos x="T4" y="T5"/>
                </a:cxn>
              </a:cxnLst>
              <a:rect l="T9" t="T10" r="T11" b="T12"/>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lnTo>
                    <a:pt x="17618" y="42829"/>
                  </a:lnTo>
                  <a:close/>
                </a:path>
              </a:pathLst>
            </a:custGeom>
            <a:noFill/>
            <a:ln w="9525">
              <a:solidFill>
                <a:srgbClr val="0066FF"/>
              </a:solidFill>
              <a:round/>
              <a:headEnd/>
              <a:tailEnd/>
            </a:ln>
          </p:spPr>
          <p:txBody>
            <a:bodyPr wrap="none" anchor="ctr"/>
            <a:lstStyle/>
            <a:p>
              <a:endParaRPr lang="en-US">
                <a:solidFill>
                  <a:prstClr val="black"/>
                </a:solidFill>
              </a:endParaRPr>
            </a:p>
          </p:txBody>
        </p:sp>
        <p:sp>
          <p:nvSpPr>
            <p:cNvPr id="39179" name="Arc 80"/>
            <p:cNvSpPr>
              <a:spLocks/>
            </p:cNvSpPr>
            <p:nvPr/>
          </p:nvSpPr>
          <p:spPr bwMode="auto">
            <a:xfrm flipV="1">
              <a:off x="4393" y="3254"/>
              <a:ext cx="150" cy="75"/>
            </a:xfrm>
            <a:custGeom>
              <a:avLst/>
              <a:gdLst>
                <a:gd name="T0" fmla="*/ 0 w 43200"/>
                <a:gd name="T1" fmla="*/ 0 h 43085"/>
                <a:gd name="T2" fmla="*/ 0 w 43200"/>
                <a:gd name="T3" fmla="*/ 0 h 43085"/>
                <a:gd name="T4" fmla="*/ 0 w 43200"/>
                <a:gd name="T5" fmla="*/ 0 h 43085"/>
                <a:gd name="T6" fmla="*/ 0 60000 65536"/>
                <a:gd name="T7" fmla="*/ 0 60000 65536"/>
                <a:gd name="T8" fmla="*/ 0 60000 65536"/>
                <a:gd name="T9" fmla="*/ 0 w 43200"/>
                <a:gd name="T10" fmla="*/ 0 h 43085"/>
                <a:gd name="T11" fmla="*/ 43200 w 43200"/>
                <a:gd name="T12" fmla="*/ 43085 h 43085"/>
              </a:gdLst>
              <a:ahLst/>
              <a:cxnLst>
                <a:cxn ang="T6">
                  <a:pos x="T0" y="T1"/>
                </a:cxn>
                <a:cxn ang="T7">
                  <a:pos x="T2" y="T3"/>
                </a:cxn>
                <a:cxn ang="T8">
                  <a:pos x="T4" y="T5"/>
                </a:cxn>
              </a:cxnLst>
              <a:rect l="T9" t="T10" r="T11" b="T12"/>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lnTo>
                    <a:pt x="19377" y="43085"/>
                  </a:lnTo>
                  <a:close/>
                </a:path>
              </a:pathLst>
            </a:custGeom>
            <a:noFill/>
            <a:ln w="9525">
              <a:solidFill>
                <a:srgbClr val="0066FF"/>
              </a:solidFill>
              <a:round/>
              <a:headEnd/>
              <a:tailEnd/>
            </a:ln>
          </p:spPr>
          <p:txBody>
            <a:bodyPr wrap="none" anchor="ctr"/>
            <a:lstStyle/>
            <a:p>
              <a:endParaRPr lang="en-US">
                <a:solidFill>
                  <a:prstClr val="black"/>
                </a:solidFill>
              </a:endParaRPr>
            </a:p>
          </p:txBody>
        </p:sp>
        <p:sp>
          <p:nvSpPr>
            <p:cNvPr id="39180" name="Arc 81"/>
            <p:cNvSpPr>
              <a:spLocks/>
            </p:cNvSpPr>
            <p:nvPr/>
          </p:nvSpPr>
          <p:spPr bwMode="auto">
            <a:xfrm flipV="1">
              <a:off x="4423" y="3258"/>
              <a:ext cx="92" cy="40"/>
            </a:xfrm>
            <a:custGeom>
              <a:avLst/>
              <a:gdLst>
                <a:gd name="T0" fmla="*/ 0 w 43200"/>
                <a:gd name="T1" fmla="*/ 0 h 41744"/>
                <a:gd name="T2" fmla="*/ 0 w 43200"/>
                <a:gd name="T3" fmla="*/ 0 h 41744"/>
                <a:gd name="T4" fmla="*/ 0 w 43200"/>
                <a:gd name="T5" fmla="*/ 0 h 41744"/>
                <a:gd name="T6" fmla="*/ 0 60000 65536"/>
                <a:gd name="T7" fmla="*/ 0 60000 65536"/>
                <a:gd name="T8" fmla="*/ 0 60000 65536"/>
                <a:gd name="T9" fmla="*/ 0 w 43200"/>
                <a:gd name="T10" fmla="*/ 0 h 41744"/>
                <a:gd name="T11" fmla="*/ 43200 w 43200"/>
                <a:gd name="T12" fmla="*/ 41744 h 41744"/>
              </a:gdLst>
              <a:ahLst/>
              <a:cxnLst>
                <a:cxn ang="T6">
                  <a:pos x="T0" y="T1"/>
                </a:cxn>
                <a:cxn ang="T7">
                  <a:pos x="T2" y="T3"/>
                </a:cxn>
                <a:cxn ang="T8">
                  <a:pos x="T4" y="T5"/>
                </a:cxn>
              </a:cxnLst>
              <a:rect l="T9" t="T10" r="T11" b="T12"/>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lnTo>
                    <a:pt x="7745" y="38171"/>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9181" name="Arc 82"/>
            <p:cNvSpPr>
              <a:spLocks/>
            </p:cNvSpPr>
            <p:nvPr/>
          </p:nvSpPr>
          <p:spPr bwMode="auto">
            <a:xfrm flipV="1">
              <a:off x="4438" y="3265"/>
              <a:ext cx="58" cy="23"/>
            </a:xfrm>
            <a:custGeom>
              <a:avLst/>
              <a:gdLst>
                <a:gd name="T0" fmla="*/ 0 w 43200"/>
                <a:gd name="T1" fmla="*/ 0 h 35592"/>
                <a:gd name="T2" fmla="*/ 0 w 43200"/>
                <a:gd name="T3" fmla="*/ 0 h 35592"/>
                <a:gd name="T4" fmla="*/ 0 w 43200"/>
                <a:gd name="T5" fmla="*/ 0 h 35592"/>
                <a:gd name="T6" fmla="*/ 0 60000 65536"/>
                <a:gd name="T7" fmla="*/ 0 60000 65536"/>
                <a:gd name="T8" fmla="*/ 0 60000 65536"/>
                <a:gd name="T9" fmla="*/ 0 w 43200"/>
                <a:gd name="T10" fmla="*/ 0 h 35592"/>
                <a:gd name="T11" fmla="*/ 43200 w 43200"/>
                <a:gd name="T12" fmla="*/ 35592 h 35592"/>
              </a:gdLst>
              <a:ahLst/>
              <a:cxnLst>
                <a:cxn ang="T6">
                  <a:pos x="T0" y="T1"/>
                </a:cxn>
                <a:cxn ang="T7">
                  <a:pos x="T2" y="T3"/>
                </a:cxn>
                <a:cxn ang="T8">
                  <a:pos x="T4" y="T5"/>
                </a:cxn>
              </a:cxnLst>
              <a:rect l="T9" t="T10" r="T11" b="T12"/>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lnTo>
                    <a:pt x="3295" y="33068"/>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9182" name="AutoShape 83"/>
            <p:cNvSpPr>
              <a:spLocks noChangeArrowheads="1"/>
            </p:cNvSpPr>
            <p:nvPr/>
          </p:nvSpPr>
          <p:spPr bwMode="auto">
            <a:xfrm flipV="1">
              <a:off x="4420" y="3247"/>
              <a:ext cx="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450 h 21600"/>
              </a:gdLst>
              <a:ahLst/>
              <a:cxnLst>
                <a:cxn ang="T8">
                  <a:pos x="T0" y="T1"/>
                </a:cxn>
                <a:cxn ang="T9">
                  <a:pos x="T2" y="T3"/>
                </a:cxn>
                <a:cxn ang="T10">
                  <a:pos x="T4" y="T5"/>
                </a:cxn>
                <a:cxn ang="T11">
                  <a:pos x="T6" y="T7"/>
                </a:cxn>
              </a:cxnLst>
              <a:rect l="T12" t="T13" r="T14" b="T15"/>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lnTo>
                    <a:pt x="3286" y="7650"/>
                  </a:lnTo>
                  <a:close/>
                </a:path>
              </a:pathLst>
            </a:custGeom>
            <a:solidFill>
              <a:schemeClr val="bg1"/>
            </a:solidFill>
            <a:ln w="9525">
              <a:noFill/>
              <a:miter lim="800000"/>
              <a:headEnd/>
              <a:tailEnd/>
            </a:ln>
          </p:spPr>
          <p:txBody>
            <a:bodyPr wrap="none" anchor="ctr"/>
            <a:lstStyle/>
            <a:p>
              <a:endParaRPr lang="en-US">
                <a:solidFill>
                  <a:prstClr val="black"/>
                </a:solidFill>
              </a:endParaRPr>
            </a:p>
          </p:txBody>
        </p:sp>
        <p:sp>
          <p:nvSpPr>
            <p:cNvPr id="39183" name="Arc 84"/>
            <p:cNvSpPr>
              <a:spLocks/>
            </p:cNvSpPr>
            <p:nvPr/>
          </p:nvSpPr>
          <p:spPr bwMode="auto">
            <a:xfrm flipV="1">
              <a:off x="4422" y="3292"/>
              <a:ext cx="92" cy="26"/>
            </a:xfrm>
            <a:custGeom>
              <a:avLst/>
              <a:gdLst>
                <a:gd name="T0" fmla="*/ 0 w 42971"/>
                <a:gd name="T1" fmla="*/ 0 h 26832"/>
                <a:gd name="T2" fmla="*/ 0 w 42971"/>
                <a:gd name="T3" fmla="*/ 0 h 26832"/>
                <a:gd name="T4" fmla="*/ 0 w 42971"/>
                <a:gd name="T5" fmla="*/ 0 h 26832"/>
                <a:gd name="T6" fmla="*/ 0 60000 65536"/>
                <a:gd name="T7" fmla="*/ 0 60000 65536"/>
                <a:gd name="T8" fmla="*/ 0 60000 65536"/>
                <a:gd name="T9" fmla="*/ 0 w 42971"/>
                <a:gd name="T10" fmla="*/ 0 h 26832"/>
                <a:gd name="T11" fmla="*/ 42971 w 42971"/>
                <a:gd name="T12" fmla="*/ 26832 h 26832"/>
              </a:gdLst>
              <a:ahLst/>
              <a:cxnLst>
                <a:cxn ang="T6">
                  <a:pos x="T0" y="T1"/>
                </a:cxn>
                <a:cxn ang="T7">
                  <a:pos x="T2" y="T3"/>
                </a:cxn>
                <a:cxn ang="T8">
                  <a:pos x="T4" y="T5"/>
                </a:cxn>
              </a:cxnLst>
              <a:rect l="T9" t="T10" r="T11" b="T12"/>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lnTo>
                    <a:pt x="-1" y="18465"/>
                  </a:lnTo>
                  <a:close/>
                </a:path>
              </a:pathLst>
            </a:custGeom>
            <a:noFill/>
            <a:ln w="9525">
              <a:solidFill>
                <a:schemeClr val="tx1"/>
              </a:solidFill>
              <a:round/>
              <a:headEnd/>
              <a:tailEnd/>
            </a:ln>
          </p:spPr>
          <p:txBody>
            <a:bodyPr wrap="none" anchor="ctr"/>
            <a:lstStyle/>
            <a:p>
              <a:endParaRPr lang="en-US">
                <a:solidFill>
                  <a:prstClr val="black"/>
                </a:solidFill>
              </a:endParaRPr>
            </a:p>
          </p:txBody>
        </p:sp>
        <p:sp>
          <p:nvSpPr>
            <p:cNvPr id="39184" name="Line 85"/>
            <p:cNvSpPr>
              <a:spLocks noChangeShapeType="1"/>
            </p:cNvSpPr>
            <p:nvPr/>
          </p:nvSpPr>
          <p:spPr bwMode="auto">
            <a:xfrm>
              <a:off x="4422" y="3282"/>
              <a:ext cx="0" cy="17"/>
            </a:xfrm>
            <a:prstGeom prst="line">
              <a:avLst/>
            </a:prstGeom>
            <a:noFill/>
            <a:ln w="9525">
              <a:solidFill>
                <a:schemeClr val="tx1"/>
              </a:solidFill>
              <a:round/>
              <a:headEnd/>
              <a:tailEnd/>
            </a:ln>
          </p:spPr>
          <p:txBody>
            <a:bodyPr/>
            <a:lstStyle/>
            <a:p>
              <a:endParaRPr lang="en-US">
                <a:solidFill>
                  <a:prstClr val="black"/>
                </a:solidFill>
              </a:endParaRPr>
            </a:p>
          </p:txBody>
        </p:sp>
        <p:sp>
          <p:nvSpPr>
            <p:cNvPr id="39185" name="Line 86"/>
            <p:cNvSpPr>
              <a:spLocks noChangeShapeType="1"/>
            </p:cNvSpPr>
            <p:nvPr/>
          </p:nvSpPr>
          <p:spPr bwMode="auto">
            <a:xfrm>
              <a:off x="4514" y="3280"/>
              <a:ext cx="0" cy="17"/>
            </a:xfrm>
            <a:prstGeom prst="line">
              <a:avLst/>
            </a:prstGeom>
            <a:noFill/>
            <a:ln w="9525">
              <a:solidFill>
                <a:schemeClr val="tx1"/>
              </a:solidFill>
              <a:round/>
              <a:headEnd/>
              <a:tailEnd/>
            </a:ln>
          </p:spPr>
          <p:txBody>
            <a:bodyPr/>
            <a:lstStyle/>
            <a:p>
              <a:endParaRPr lang="en-US">
                <a:solidFill>
                  <a:prstClr val="black"/>
                </a:solidFill>
              </a:endParaRPr>
            </a:p>
          </p:txBody>
        </p:sp>
        <p:sp>
          <p:nvSpPr>
            <p:cNvPr id="14587" name="Freeform 87">
              <a:extLst/>
            </p:cNvPr>
            <p:cNvSpPr>
              <a:spLocks/>
            </p:cNvSpPr>
            <p:nvPr/>
          </p:nvSpPr>
          <p:spPr bwMode="auto">
            <a:xfrm>
              <a:off x="4421" y="3285"/>
              <a:ext cx="91" cy="37"/>
            </a:xfrm>
            <a:custGeom>
              <a:avLst/>
              <a:gdLst>
                <a:gd name="T0" fmla="*/ 1 w 91"/>
                <a:gd name="T1" fmla="*/ 0 h 37"/>
                <a:gd name="T2" fmla="*/ 91 w 91"/>
                <a:gd name="T3" fmla="*/ 2 h 37"/>
                <a:gd name="T4" fmla="*/ 90 w 91"/>
                <a:gd name="T5" fmla="*/ 17 h 37"/>
                <a:gd name="T6" fmla="*/ 1 w 91"/>
                <a:gd name="T7" fmla="*/ 17 h 37"/>
                <a:gd name="T8" fmla="*/ 1 w 91"/>
                <a:gd name="T9" fmla="*/ 0 h 37"/>
              </a:gdLst>
              <a:ahLst/>
              <a:cxnLst>
                <a:cxn ang="0">
                  <a:pos x="T0" y="T1"/>
                </a:cxn>
                <a:cxn ang="0">
                  <a:pos x="T2" y="T3"/>
                </a:cxn>
                <a:cxn ang="0">
                  <a:pos x="T4" y="T5"/>
                </a:cxn>
                <a:cxn ang="0">
                  <a:pos x="T6" y="T7"/>
                </a:cxn>
                <a:cxn ang="0">
                  <a:pos x="T8" y="T9"/>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a:extLst/>
          </p:spPr>
          <p:txBody>
            <a:bodyPr/>
            <a:lstStyle/>
            <a:p>
              <a:pPr>
                <a:defRPr/>
              </a:pPr>
              <a:endParaRPr lang="en-US">
                <a:solidFill>
                  <a:prstClr val="black"/>
                </a:solidFill>
                <a:cs typeface="Arial" charset="0"/>
              </a:endParaRPr>
            </a:p>
          </p:txBody>
        </p:sp>
        <p:pic>
          <p:nvPicPr>
            <p:cNvPr id="39187" name="Picture 88" descr="Lua do clear"/>
            <p:cNvPicPr>
              <a:picLocks noChangeAspect="1" noChangeArrowheads="1" noCrop="1"/>
            </p:cNvPicPr>
            <p:nvPr/>
          </p:nvPicPr>
          <p:blipFill>
            <a:blip r:embed="rId4"/>
            <a:srcRect/>
            <a:stretch>
              <a:fillRect/>
            </a:stretch>
          </p:blipFill>
          <p:spPr bwMode="auto">
            <a:xfrm>
              <a:off x="4383" y="2913"/>
              <a:ext cx="174" cy="396"/>
            </a:xfrm>
            <a:prstGeom prst="rect">
              <a:avLst/>
            </a:prstGeom>
            <a:noFill/>
            <a:ln w="9525">
              <a:noFill/>
              <a:miter lim="800000"/>
              <a:headEnd/>
              <a:tailEnd/>
            </a:ln>
          </p:spPr>
        </p:pic>
      </p:grpSp>
      <p:sp>
        <p:nvSpPr>
          <p:cNvPr id="38920" name="AutoShape 89"/>
          <p:cNvSpPr>
            <a:spLocks noChangeArrowheads="1"/>
          </p:cNvSpPr>
          <p:nvPr/>
        </p:nvSpPr>
        <p:spPr bwMode="auto">
          <a:xfrm>
            <a:off x="2903538" y="4448175"/>
            <a:ext cx="600075" cy="381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00" y="10800"/>
                </a:moveTo>
                <a:cubicBezTo>
                  <a:pt x="1000" y="16212"/>
                  <a:pt x="5388" y="20600"/>
                  <a:pt x="10800" y="20600"/>
                </a:cubicBezTo>
                <a:cubicBezTo>
                  <a:pt x="16212" y="20600"/>
                  <a:pt x="20600" y="16212"/>
                  <a:pt x="20600" y="10800"/>
                </a:cubicBezTo>
                <a:cubicBezTo>
                  <a:pt x="20600" y="5388"/>
                  <a:pt x="16212" y="1000"/>
                  <a:pt x="10800" y="1000"/>
                </a:cubicBezTo>
                <a:cubicBezTo>
                  <a:pt x="5388" y="1000"/>
                  <a:pt x="1000" y="5388"/>
                  <a:pt x="1000" y="10800"/>
                </a:cubicBezTo>
                <a:close/>
              </a:path>
            </a:pathLst>
          </a:custGeom>
          <a:solidFill>
            <a:schemeClr val="accent1"/>
          </a:solidFill>
          <a:ln w="9525">
            <a:solidFill>
              <a:srgbClr val="4D4D4D"/>
            </a:solidFill>
            <a:round/>
            <a:headEnd/>
            <a:tailEnd/>
          </a:ln>
        </p:spPr>
        <p:txBody>
          <a:bodyPr wrap="none" anchor="ctr"/>
          <a:lstStyle/>
          <a:p>
            <a:endParaRPr lang="en-US">
              <a:solidFill>
                <a:prstClr val="black"/>
              </a:solidFill>
            </a:endParaRPr>
          </a:p>
        </p:txBody>
      </p:sp>
      <p:sp>
        <p:nvSpPr>
          <p:cNvPr id="38921" name="Oval 90"/>
          <p:cNvSpPr>
            <a:spLocks noChangeArrowheads="1"/>
          </p:cNvSpPr>
          <p:nvPr/>
        </p:nvSpPr>
        <p:spPr bwMode="auto">
          <a:xfrm>
            <a:off x="2705100" y="3838575"/>
            <a:ext cx="965200" cy="958850"/>
          </a:xfrm>
          <a:prstGeom prst="ellipse">
            <a:avLst/>
          </a:prstGeom>
          <a:gradFill rotWithShape="1">
            <a:gsLst>
              <a:gs pos="0">
                <a:schemeClr val="bg1"/>
              </a:gs>
              <a:gs pos="100000">
                <a:srgbClr val="99CCFF">
                  <a:alpha val="87999"/>
                </a:srgbClr>
              </a:gs>
            </a:gsLst>
            <a:path path="shape">
              <a:fillToRect l="50000" t="50000" r="50000" b="50000"/>
            </a:path>
          </a:gradFill>
          <a:ln w="9525">
            <a:solidFill>
              <a:srgbClr val="3399FF"/>
            </a:solidFill>
            <a:round/>
            <a:headEnd/>
            <a:tailEnd/>
          </a:ln>
        </p:spPr>
        <p:txBody>
          <a:bodyPr wrap="none" anchor="ctr"/>
          <a:lstStyle/>
          <a:p>
            <a:endParaRPr lang="en-US" altLang="en-US">
              <a:solidFill>
                <a:prstClr val="black"/>
              </a:solidFill>
            </a:endParaRPr>
          </a:p>
        </p:txBody>
      </p:sp>
      <p:sp>
        <p:nvSpPr>
          <p:cNvPr id="14427" name="AutoShape 91">
            <a:extLst/>
          </p:cNvPr>
          <p:cNvSpPr>
            <a:spLocks noChangeArrowheads="1"/>
          </p:cNvSpPr>
          <p:nvPr/>
        </p:nvSpPr>
        <p:spPr bwMode="auto">
          <a:xfrm>
            <a:off x="3033713" y="3459163"/>
            <a:ext cx="309562" cy="546100"/>
          </a:xfrm>
          <a:prstGeom prst="can">
            <a:avLst>
              <a:gd name="adj" fmla="val 81737"/>
            </a:avLst>
          </a:prstGeom>
          <a:gradFill rotWithShape="1">
            <a:gsLst>
              <a:gs pos="0">
                <a:srgbClr val="99CCFF"/>
              </a:gs>
              <a:gs pos="50000">
                <a:schemeClr val="bg1">
                  <a:alpha val="70000"/>
                </a:schemeClr>
              </a:gs>
              <a:gs pos="100000">
                <a:srgbClr val="99CCFF"/>
              </a:gs>
            </a:gsLst>
            <a:lin ang="0" scaled="1"/>
          </a:gradFill>
          <a:ln>
            <a:noFill/>
          </a:ln>
          <a:effectLst/>
          <a:ex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defRPr/>
            </a:pPr>
            <a:endParaRPr lang="en-US" altLang="en-US">
              <a:solidFill>
                <a:prstClr val="black"/>
              </a:solidFill>
            </a:endParaRPr>
          </a:p>
        </p:txBody>
      </p:sp>
      <p:sp>
        <p:nvSpPr>
          <p:cNvPr id="38925" name="Freeform 92"/>
          <p:cNvSpPr>
            <a:spLocks/>
          </p:cNvSpPr>
          <p:nvPr/>
        </p:nvSpPr>
        <p:spPr bwMode="auto">
          <a:xfrm flipH="1">
            <a:off x="3316288" y="3652838"/>
            <a:ext cx="61912" cy="300037"/>
          </a:xfrm>
          <a:custGeom>
            <a:avLst/>
            <a:gdLst>
              <a:gd name="T0" fmla="*/ 2147483646 w 39"/>
              <a:gd name="T1" fmla="*/ 0 h 117"/>
              <a:gd name="T2" fmla="*/ 2147483646 w 39"/>
              <a:gd name="T3" fmla="*/ 2147483646 h 117"/>
              <a:gd name="T4" fmla="*/ 0 w 39"/>
              <a:gd name="T5" fmla="*/ 2147483646 h 117"/>
              <a:gd name="T6" fmla="*/ 0 60000 65536"/>
              <a:gd name="T7" fmla="*/ 0 60000 65536"/>
              <a:gd name="T8" fmla="*/ 0 60000 65536"/>
              <a:gd name="T9" fmla="*/ 0 w 39"/>
              <a:gd name="T10" fmla="*/ 0 h 117"/>
              <a:gd name="T11" fmla="*/ 39 w 39"/>
              <a:gd name="T12" fmla="*/ 117 h 117"/>
            </a:gdLst>
            <a:ahLst/>
            <a:cxnLst>
              <a:cxn ang="T6">
                <a:pos x="T0" y="T1"/>
              </a:cxn>
              <a:cxn ang="T7">
                <a:pos x="T2" y="T3"/>
              </a:cxn>
              <a:cxn ang="T8">
                <a:pos x="T4" y="T5"/>
              </a:cxn>
            </a:cxnLst>
            <a:rect l="T9" t="T10" r="T11" b="T12"/>
            <a:pathLst>
              <a:path w="39" h="117">
                <a:moveTo>
                  <a:pt x="36" y="0"/>
                </a:moveTo>
                <a:cubicBezTo>
                  <a:pt x="36" y="48"/>
                  <a:pt x="39" y="68"/>
                  <a:pt x="33" y="87"/>
                </a:cubicBezTo>
                <a:cubicBezTo>
                  <a:pt x="27" y="106"/>
                  <a:pt x="21" y="117"/>
                  <a:pt x="0" y="117"/>
                </a:cubicBezTo>
              </a:path>
            </a:pathLst>
          </a:custGeom>
          <a:noFill/>
          <a:ln w="9525">
            <a:solidFill>
              <a:srgbClr val="3399FF"/>
            </a:solidFill>
            <a:round/>
            <a:headEnd/>
            <a:tailEnd/>
          </a:ln>
        </p:spPr>
        <p:txBody>
          <a:bodyPr/>
          <a:lstStyle/>
          <a:p>
            <a:endParaRPr lang="en-US">
              <a:solidFill>
                <a:prstClr val="black"/>
              </a:solidFill>
            </a:endParaRPr>
          </a:p>
        </p:txBody>
      </p:sp>
      <p:sp>
        <p:nvSpPr>
          <p:cNvPr id="38926" name="Freeform 93"/>
          <p:cNvSpPr>
            <a:spLocks/>
          </p:cNvSpPr>
          <p:nvPr/>
        </p:nvSpPr>
        <p:spPr bwMode="auto">
          <a:xfrm>
            <a:off x="2981325" y="3652838"/>
            <a:ext cx="60325" cy="296862"/>
          </a:xfrm>
          <a:custGeom>
            <a:avLst/>
            <a:gdLst>
              <a:gd name="T0" fmla="*/ 2147483646 w 39"/>
              <a:gd name="T1" fmla="*/ 0 h 117"/>
              <a:gd name="T2" fmla="*/ 2147483646 w 39"/>
              <a:gd name="T3" fmla="*/ 2147483646 h 117"/>
              <a:gd name="T4" fmla="*/ 0 w 39"/>
              <a:gd name="T5" fmla="*/ 2147483646 h 117"/>
              <a:gd name="T6" fmla="*/ 0 60000 65536"/>
              <a:gd name="T7" fmla="*/ 0 60000 65536"/>
              <a:gd name="T8" fmla="*/ 0 60000 65536"/>
              <a:gd name="T9" fmla="*/ 0 w 39"/>
              <a:gd name="T10" fmla="*/ 0 h 117"/>
              <a:gd name="T11" fmla="*/ 39 w 39"/>
              <a:gd name="T12" fmla="*/ 117 h 117"/>
            </a:gdLst>
            <a:ahLst/>
            <a:cxnLst>
              <a:cxn ang="T6">
                <a:pos x="T0" y="T1"/>
              </a:cxn>
              <a:cxn ang="T7">
                <a:pos x="T2" y="T3"/>
              </a:cxn>
              <a:cxn ang="T8">
                <a:pos x="T4" y="T5"/>
              </a:cxn>
            </a:cxnLst>
            <a:rect l="T9" t="T10" r="T11" b="T12"/>
            <a:pathLst>
              <a:path w="39" h="117">
                <a:moveTo>
                  <a:pt x="36" y="0"/>
                </a:moveTo>
                <a:cubicBezTo>
                  <a:pt x="36" y="48"/>
                  <a:pt x="39" y="68"/>
                  <a:pt x="33" y="87"/>
                </a:cubicBezTo>
                <a:cubicBezTo>
                  <a:pt x="27" y="106"/>
                  <a:pt x="21" y="117"/>
                  <a:pt x="0" y="117"/>
                </a:cubicBezTo>
              </a:path>
            </a:pathLst>
          </a:custGeom>
          <a:noFill/>
          <a:ln w="9525">
            <a:solidFill>
              <a:srgbClr val="3399FF"/>
            </a:solidFill>
            <a:round/>
            <a:headEnd/>
            <a:tailEnd/>
          </a:ln>
        </p:spPr>
        <p:txBody>
          <a:bodyPr/>
          <a:lstStyle/>
          <a:p>
            <a:endParaRPr lang="en-US">
              <a:solidFill>
                <a:prstClr val="black"/>
              </a:solidFill>
            </a:endParaRPr>
          </a:p>
        </p:txBody>
      </p:sp>
      <p:sp>
        <p:nvSpPr>
          <p:cNvPr id="14430" name="Arc 94">
            <a:extLst/>
          </p:cNvPr>
          <p:cNvSpPr>
            <a:spLocks/>
          </p:cNvSpPr>
          <p:nvPr/>
        </p:nvSpPr>
        <p:spPr bwMode="auto">
          <a:xfrm flipV="1">
            <a:off x="3006725" y="3524250"/>
            <a:ext cx="352425" cy="230188"/>
          </a:xfrm>
          <a:custGeom>
            <a:avLst/>
            <a:gdLst>
              <a:gd name="G0" fmla="+- 21600 0 0"/>
              <a:gd name="G1" fmla="+- 21600 0 0"/>
              <a:gd name="G2" fmla="+- 21600 0 0"/>
              <a:gd name="T0" fmla="*/ 19147 w 43200"/>
              <a:gd name="T1" fmla="*/ 43060 h 43200"/>
              <a:gd name="T2" fmla="*/ 21600 w 43200"/>
              <a:gd name="T3" fmla="*/ 43200 h 43200"/>
              <a:gd name="T4" fmla="*/ 21600 w 43200"/>
              <a:gd name="T5" fmla="*/ 21600 h 43200"/>
            </a:gdLst>
            <a:ahLst/>
            <a:cxnLst>
              <a:cxn ang="0">
                <a:pos x="T0" y="T1"/>
              </a:cxn>
              <a:cxn ang="0">
                <a:pos x="T2" y="T3"/>
              </a:cxn>
              <a:cxn ang="0">
                <a:pos x="T4" y="T5"/>
              </a:cxn>
            </a:cxnLst>
            <a:rect l="0" t="0" r="r" b="b"/>
            <a:pathLst>
              <a:path w="43200" h="43200" fill="none"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lnTo>
                  <a:pt x="21600" y="21600"/>
                </a:lnTo>
                <a:close/>
              </a:path>
            </a:pathLst>
          </a:custGeom>
          <a:gradFill rotWithShape="1">
            <a:gsLst>
              <a:gs pos="0">
                <a:srgbClr val="99CCFF"/>
              </a:gs>
              <a:gs pos="50000">
                <a:schemeClr val="bg1"/>
              </a:gs>
              <a:gs pos="100000">
                <a:srgbClr val="99CCFF"/>
              </a:gs>
            </a:gsLst>
            <a:lin ang="0" scaled="1"/>
          </a:gradFill>
          <a:ln w="9525">
            <a:solidFill>
              <a:srgbClr val="3399FF"/>
            </a:solidFill>
            <a:round/>
            <a:headEnd/>
            <a:tailEnd/>
          </a:ln>
          <a:effectLst/>
          <a:extLst/>
        </p:spPr>
        <p:txBody>
          <a:bodyPr wrap="none" anchor="ctr"/>
          <a:lstStyle/>
          <a:p>
            <a:pPr>
              <a:defRPr/>
            </a:pPr>
            <a:endParaRPr lang="en-US">
              <a:solidFill>
                <a:prstClr val="black"/>
              </a:solidFill>
              <a:cs typeface="Arial" charset="0"/>
            </a:endParaRPr>
          </a:p>
        </p:txBody>
      </p:sp>
      <p:sp>
        <p:nvSpPr>
          <p:cNvPr id="38928" name="Oval 95"/>
          <p:cNvSpPr>
            <a:spLocks noChangeArrowheads="1"/>
          </p:cNvSpPr>
          <p:nvPr/>
        </p:nvSpPr>
        <p:spPr bwMode="auto">
          <a:xfrm>
            <a:off x="3006725" y="3490913"/>
            <a:ext cx="352425" cy="230187"/>
          </a:xfrm>
          <a:prstGeom prst="ellipse">
            <a:avLst/>
          </a:prstGeom>
          <a:solidFill>
            <a:schemeClr val="bg1"/>
          </a:solidFill>
          <a:ln w="9525">
            <a:solidFill>
              <a:srgbClr val="3399FF"/>
            </a:solidFill>
            <a:round/>
            <a:headEnd/>
            <a:tailEnd/>
          </a:ln>
        </p:spPr>
        <p:txBody>
          <a:bodyPr wrap="none" anchor="ctr"/>
          <a:lstStyle/>
          <a:p>
            <a:endParaRPr lang="en-US" altLang="en-US">
              <a:solidFill>
                <a:prstClr val="black"/>
              </a:solidFill>
            </a:endParaRPr>
          </a:p>
        </p:txBody>
      </p:sp>
      <p:sp>
        <p:nvSpPr>
          <p:cNvPr id="38929" name="AutoShape 96"/>
          <p:cNvSpPr>
            <a:spLocks noChangeArrowheads="1"/>
          </p:cNvSpPr>
          <p:nvPr/>
        </p:nvSpPr>
        <p:spPr bwMode="auto">
          <a:xfrm>
            <a:off x="3230563" y="3633788"/>
            <a:ext cx="36512" cy="274637"/>
          </a:xfrm>
          <a:prstGeom prst="can">
            <a:avLst>
              <a:gd name="adj" fmla="val 55613"/>
            </a:avLst>
          </a:prstGeom>
          <a:solidFill>
            <a:srgbClr val="FFFFFF">
              <a:alpha val="59999"/>
            </a:srgbClr>
          </a:solidFill>
          <a:ln w="3175">
            <a:solidFill>
              <a:schemeClr val="bg2"/>
            </a:solidFill>
            <a:round/>
            <a:headEnd/>
            <a:tailEnd/>
          </a:ln>
        </p:spPr>
        <p:txBody>
          <a:bodyPr wrap="none" anchor="ctr"/>
          <a:lstStyle/>
          <a:p>
            <a:endParaRPr lang="en-US" altLang="en-US">
              <a:solidFill>
                <a:prstClr val="black"/>
              </a:solidFill>
            </a:endParaRPr>
          </a:p>
        </p:txBody>
      </p:sp>
      <p:sp>
        <p:nvSpPr>
          <p:cNvPr id="38930" name="Arc 97"/>
          <p:cNvSpPr>
            <a:spLocks/>
          </p:cNvSpPr>
          <p:nvPr/>
        </p:nvSpPr>
        <p:spPr bwMode="auto">
          <a:xfrm flipV="1">
            <a:off x="3038475" y="3509963"/>
            <a:ext cx="293688" cy="190500"/>
          </a:xfrm>
          <a:custGeom>
            <a:avLst/>
            <a:gdLst>
              <a:gd name="T0" fmla="*/ 2147483646 w 43200"/>
              <a:gd name="T1" fmla="*/ 2147483646 h 43200"/>
              <a:gd name="T2" fmla="*/ 2147483646 w 43200"/>
              <a:gd name="T3" fmla="*/ 2147483646 h 43200"/>
              <a:gd name="T4" fmla="*/ 2147483646 w 43200"/>
              <a:gd name="T5" fmla="*/ 214748364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path>
              <a:path w="43200" h="43200" stroke="0" extrusionOk="0">
                <a:moveTo>
                  <a:pt x="19146" y="43060"/>
                </a:moveTo>
                <a:cubicBezTo>
                  <a:pt x="8237" y="41813"/>
                  <a:pt x="0" y="32580"/>
                  <a:pt x="0" y="21600"/>
                </a:cubicBezTo>
                <a:cubicBezTo>
                  <a:pt x="0" y="9670"/>
                  <a:pt x="9670" y="0"/>
                  <a:pt x="21600" y="0"/>
                </a:cubicBezTo>
                <a:cubicBezTo>
                  <a:pt x="33529" y="0"/>
                  <a:pt x="43200" y="9670"/>
                  <a:pt x="43200" y="21600"/>
                </a:cubicBezTo>
                <a:cubicBezTo>
                  <a:pt x="43200" y="33529"/>
                  <a:pt x="33529" y="43199"/>
                  <a:pt x="21600" y="43200"/>
                </a:cubicBezTo>
                <a:lnTo>
                  <a:pt x="21600" y="21600"/>
                </a:lnTo>
                <a:lnTo>
                  <a:pt x="19146" y="43060"/>
                </a:lnTo>
                <a:close/>
              </a:path>
            </a:pathLst>
          </a:custGeom>
          <a:gradFill rotWithShape="1">
            <a:gsLst>
              <a:gs pos="0">
                <a:srgbClr val="762F00"/>
              </a:gs>
              <a:gs pos="50000">
                <a:srgbClr val="FF6600"/>
              </a:gs>
              <a:gs pos="100000">
                <a:srgbClr val="762F00"/>
              </a:gs>
            </a:gsLst>
            <a:lin ang="0" scaled="1"/>
          </a:gradFill>
          <a:ln w="3175">
            <a:solidFill>
              <a:srgbClr val="990033"/>
            </a:solidFill>
            <a:round/>
            <a:headEnd/>
            <a:tailEnd/>
          </a:ln>
        </p:spPr>
        <p:txBody>
          <a:bodyPr wrap="none" anchor="ctr"/>
          <a:lstStyle/>
          <a:p>
            <a:endParaRPr lang="en-US">
              <a:solidFill>
                <a:prstClr val="black"/>
              </a:solidFill>
            </a:endParaRPr>
          </a:p>
        </p:txBody>
      </p:sp>
      <p:sp>
        <p:nvSpPr>
          <p:cNvPr id="38931" name="Oval 98"/>
          <p:cNvSpPr>
            <a:spLocks noChangeArrowheads="1"/>
          </p:cNvSpPr>
          <p:nvPr/>
        </p:nvSpPr>
        <p:spPr bwMode="auto">
          <a:xfrm>
            <a:off x="3038475" y="3487738"/>
            <a:ext cx="293688" cy="190500"/>
          </a:xfrm>
          <a:prstGeom prst="ellipse">
            <a:avLst/>
          </a:prstGeom>
          <a:solidFill>
            <a:srgbClr val="FF6600"/>
          </a:solidFill>
          <a:ln w="3175">
            <a:solidFill>
              <a:srgbClr val="990033"/>
            </a:solidFill>
            <a:round/>
            <a:headEnd/>
            <a:tailEnd/>
          </a:ln>
        </p:spPr>
        <p:txBody>
          <a:bodyPr wrap="none" anchor="ctr"/>
          <a:lstStyle/>
          <a:p>
            <a:endParaRPr lang="en-US" altLang="en-US">
              <a:solidFill>
                <a:prstClr val="black"/>
              </a:solidFill>
            </a:endParaRPr>
          </a:p>
        </p:txBody>
      </p:sp>
      <p:sp>
        <p:nvSpPr>
          <p:cNvPr id="38932" name="Oval 99"/>
          <p:cNvSpPr>
            <a:spLocks noChangeArrowheads="1"/>
          </p:cNvSpPr>
          <p:nvPr/>
        </p:nvSpPr>
        <p:spPr bwMode="auto">
          <a:xfrm>
            <a:off x="3100388" y="3557588"/>
            <a:ext cx="55562" cy="36512"/>
          </a:xfrm>
          <a:prstGeom prst="ellipse">
            <a:avLst/>
          </a:prstGeom>
          <a:solidFill>
            <a:srgbClr val="4D4D4D"/>
          </a:solidFill>
          <a:ln w="3175">
            <a:solidFill>
              <a:schemeClr val="tx1"/>
            </a:solidFill>
            <a:round/>
            <a:headEnd/>
            <a:tailEnd/>
          </a:ln>
        </p:spPr>
        <p:txBody>
          <a:bodyPr wrap="none" anchor="ctr"/>
          <a:lstStyle/>
          <a:p>
            <a:endParaRPr lang="en-US" altLang="en-US">
              <a:solidFill>
                <a:prstClr val="black"/>
              </a:solidFill>
            </a:endParaRPr>
          </a:p>
        </p:txBody>
      </p:sp>
      <p:grpSp>
        <p:nvGrpSpPr>
          <p:cNvPr id="14" name="Group 100"/>
          <p:cNvGrpSpPr>
            <a:grpSpLocks/>
          </p:cNvGrpSpPr>
          <p:nvPr/>
        </p:nvGrpSpPr>
        <p:grpSpPr bwMode="auto">
          <a:xfrm>
            <a:off x="1247775" y="1081088"/>
            <a:ext cx="152400" cy="3338512"/>
            <a:chOff x="5088" y="528"/>
            <a:chExt cx="96" cy="2103"/>
          </a:xfrm>
        </p:grpSpPr>
        <p:sp>
          <p:nvSpPr>
            <p:cNvPr id="14336" name="AutoShape 101">
              <a:extLst/>
            </p:cNvPr>
            <p:cNvSpPr>
              <a:spLocks noChangeArrowheads="1"/>
            </p:cNvSpPr>
            <p:nvPr/>
          </p:nvSpPr>
          <p:spPr bwMode="auto">
            <a:xfrm>
              <a:off x="5088" y="528"/>
              <a:ext cx="96" cy="1824"/>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14337" name="Freeform 102">
              <a:extLst/>
            </p:cNvPr>
            <p:cNvSpPr>
              <a:spLocks/>
            </p:cNvSpPr>
            <p:nvPr/>
          </p:nvSpPr>
          <p:spPr bwMode="auto">
            <a:xfrm>
              <a:off x="5088" y="2304"/>
              <a:ext cx="96" cy="327"/>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a:extLst/>
          </p:spPr>
          <p:txBody>
            <a:bodyPr/>
            <a:lstStyle/>
            <a:p>
              <a:pPr>
                <a:defRPr/>
              </a:pPr>
              <a:endParaRPr lang="en-US">
                <a:solidFill>
                  <a:prstClr val="black"/>
                </a:solidFill>
                <a:cs typeface="Arial" charset="0"/>
              </a:endParaRPr>
            </a:p>
          </p:txBody>
        </p:sp>
        <p:sp>
          <p:nvSpPr>
            <p:cNvPr id="39164" name="Line 103"/>
            <p:cNvSpPr>
              <a:spLocks noChangeShapeType="1"/>
            </p:cNvSpPr>
            <p:nvPr/>
          </p:nvSpPr>
          <p:spPr bwMode="auto">
            <a:xfrm>
              <a:off x="5136" y="1752"/>
              <a:ext cx="0" cy="749"/>
            </a:xfrm>
            <a:prstGeom prst="line">
              <a:avLst/>
            </a:prstGeom>
            <a:noFill/>
            <a:ln w="28575">
              <a:solidFill>
                <a:srgbClr val="CC0000"/>
              </a:solidFill>
              <a:round/>
              <a:headEnd/>
              <a:tailEnd/>
            </a:ln>
          </p:spPr>
          <p:txBody>
            <a:bodyPr/>
            <a:lstStyle/>
            <a:p>
              <a:endParaRPr lang="en-US">
                <a:solidFill>
                  <a:prstClr val="black"/>
                </a:solidFill>
              </a:endParaRPr>
            </a:p>
          </p:txBody>
        </p:sp>
        <p:sp>
          <p:nvSpPr>
            <p:cNvPr id="14343" name="Line 104">
              <a:extLst/>
            </p:cNvPr>
            <p:cNvSpPr>
              <a:spLocks noChangeShapeType="1"/>
            </p:cNvSpPr>
            <p:nvPr/>
          </p:nvSpPr>
          <p:spPr bwMode="auto">
            <a:xfrm>
              <a:off x="5136" y="696"/>
              <a:ext cx="0" cy="1056"/>
            </a:xfrm>
            <a:prstGeom prst="line">
              <a:avLst/>
            </a:prstGeom>
            <a:noFill/>
            <a:ln w="28575">
              <a:solidFill>
                <a:schemeClr val="accent1">
                  <a:lumMod val="90000"/>
                </a:schemeClr>
              </a:solidFill>
              <a:round/>
              <a:headEnd/>
              <a:tailEnd/>
            </a:ln>
            <a:effectLst/>
            <a:extLst/>
          </p:spPr>
          <p:txBody>
            <a:bodyPr/>
            <a:lstStyle/>
            <a:p>
              <a:pPr>
                <a:defRPr/>
              </a:pPr>
              <a:endParaRPr lang="en-US">
                <a:solidFill>
                  <a:prstClr val="black"/>
                </a:solidFill>
                <a:cs typeface="Arial" charset="0"/>
              </a:endParaRPr>
            </a:p>
          </p:txBody>
        </p:sp>
        <p:sp>
          <p:nvSpPr>
            <p:cNvPr id="39166" name="Freeform 105"/>
            <p:cNvSpPr>
              <a:spLocks/>
            </p:cNvSpPr>
            <p:nvPr/>
          </p:nvSpPr>
          <p:spPr bwMode="auto">
            <a:xfrm>
              <a:off x="5115" y="2502"/>
              <a:ext cx="42" cy="129"/>
            </a:xfrm>
            <a:custGeom>
              <a:avLst/>
              <a:gdLst>
                <a:gd name="T0" fmla="*/ 0 w 42"/>
                <a:gd name="T1" fmla="*/ 0 h 129"/>
                <a:gd name="T2" fmla="*/ 9 w 42"/>
                <a:gd name="T3" fmla="*/ 129 h 129"/>
                <a:gd name="T4" fmla="*/ 36 w 42"/>
                <a:gd name="T5" fmla="*/ 129 h 129"/>
                <a:gd name="T6" fmla="*/ 42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w="3175">
              <a:noFill/>
              <a:round/>
              <a:headEnd/>
              <a:tailEnd/>
            </a:ln>
          </p:spPr>
          <p:txBody>
            <a:bodyPr/>
            <a:lstStyle/>
            <a:p>
              <a:endParaRPr lang="en-US">
                <a:solidFill>
                  <a:prstClr val="black"/>
                </a:solidFill>
              </a:endParaRPr>
            </a:p>
          </p:txBody>
        </p:sp>
      </p:grpSp>
      <p:sp>
        <p:nvSpPr>
          <p:cNvPr id="38934" name="Oval 106"/>
          <p:cNvSpPr>
            <a:spLocks noChangeArrowheads="1"/>
          </p:cNvSpPr>
          <p:nvPr/>
        </p:nvSpPr>
        <p:spPr bwMode="auto">
          <a:xfrm>
            <a:off x="2700338" y="4010025"/>
            <a:ext cx="968375" cy="630238"/>
          </a:xfrm>
          <a:prstGeom prst="ellipse">
            <a:avLst/>
          </a:prstGeom>
          <a:solidFill>
            <a:srgbClr val="FFFFFF">
              <a:alpha val="30196"/>
            </a:srgbClr>
          </a:solidFill>
          <a:ln w="3175">
            <a:solidFill>
              <a:srgbClr val="6699FF"/>
            </a:solidFill>
            <a:round/>
            <a:headEnd/>
            <a:tailEnd/>
          </a:ln>
        </p:spPr>
        <p:txBody>
          <a:bodyPr wrap="none" anchor="ctr"/>
          <a:lstStyle/>
          <a:p>
            <a:pPr algn="ctr"/>
            <a:endParaRPr lang="en-US" altLang="en-US">
              <a:solidFill>
                <a:prstClr val="black"/>
              </a:solidFill>
            </a:endParaRPr>
          </a:p>
        </p:txBody>
      </p:sp>
      <p:grpSp>
        <p:nvGrpSpPr>
          <p:cNvPr id="15" name="Group 107"/>
          <p:cNvGrpSpPr>
            <a:grpSpLocks/>
          </p:cNvGrpSpPr>
          <p:nvPr/>
        </p:nvGrpSpPr>
        <p:grpSpPr bwMode="auto">
          <a:xfrm rot="4952512">
            <a:off x="4906962" y="5773738"/>
            <a:ext cx="1190625" cy="882650"/>
            <a:chOff x="3765" y="1482"/>
            <a:chExt cx="750" cy="556"/>
          </a:xfrm>
        </p:grpSpPr>
        <p:sp>
          <p:nvSpPr>
            <p:cNvPr id="39152" name="Freeform 108"/>
            <p:cNvSpPr>
              <a:spLocks/>
            </p:cNvSpPr>
            <p:nvPr/>
          </p:nvSpPr>
          <p:spPr bwMode="auto">
            <a:xfrm rot="-5668726">
              <a:off x="3813" y="1607"/>
              <a:ext cx="200" cy="232"/>
            </a:xfrm>
            <a:custGeom>
              <a:avLst/>
              <a:gdLst>
                <a:gd name="T0" fmla="*/ 1 w 268"/>
                <a:gd name="T1" fmla="*/ 1 h 334"/>
                <a:gd name="T2" fmla="*/ 0 w 268"/>
                <a:gd name="T3" fmla="*/ 0 h 334"/>
                <a:gd name="T4" fmla="*/ 1 w 268"/>
                <a:gd name="T5" fmla="*/ 1 h 334"/>
                <a:gd name="T6" fmla="*/ 1 w 268"/>
                <a:gd name="T7" fmla="*/ 1 h 334"/>
                <a:gd name="T8" fmla="*/ 1 w 268"/>
                <a:gd name="T9" fmla="*/ 1 h 334"/>
                <a:gd name="T10" fmla="*/ 1 w 268"/>
                <a:gd name="T11" fmla="*/ 1 h 334"/>
                <a:gd name="T12" fmla="*/ 1 w 268"/>
                <a:gd name="T13" fmla="*/ 1 h 334"/>
                <a:gd name="T14" fmla="*/ 1 w 268"/>
                <a:gd name="T15" fmla="*/ 1 h 334"/>
                <a:gd name="T16" fmla="*/ 1 w 268"/>
                <a:gd name="T17" fmla="*/ 1 h 334"/>
                <a:gd name="T18" fmla="*/ 1 w 268"/>
                <a:gd name="T19" fmla="*/ 1 h 334"/>
                <a:gd name="T20" fmla="*/ 1 w 268"/>
                <a:gd name="T21" fmla="*/ 1 h 334"/>
                <a:gd name="T22" fmla="*/ 1 w 268"/>
                <a:gd name="T23" fmla="*/ 1 h 334"/>
                <a:gd name="T24" fmla="*/ 1 w 268"/>
                <a:gd name="T25" fmla="*/ 1 h 334"/>
                <a:gd name="T26" fmla="*/ 1 w 268"/>
                <a:gd name="T27" fmla="*/ 1 h 334"/>
                <a:gd name="T28" fmla="*/ 1 w 268"/>
                <a:gd name="T29" fmla="*/ 1 h 334"/>
                <a:gd name="T30" fmla="*/ 1 w 268"/>
                <a:gd name="T31" fmla="*/ 1 h 334"/>
                <a:gd name="T32" fmla="*/ 1 w 268"/>
                <a:gd name="T33" fmla="*/ 1 h 334"/>
                <a:gd name="T34" fmla="*/ 1 w 268"/>
                <a:gd name="T35" fmla="*/ 1 h 334"/>
                <a:gd name="T36" fmla="*/ 1 w 268"/>
                <a:gd name="T37" fmla="*/ 1 h 334"/>
                <a:gd name="T38" fmla="*/ 1 w 268"/>
                <a:gd name="T39" fmla="*/ 1 h 3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334"/>
                <a:gd name="T62" fmla="*/ 268 w 268"/>
                <a:gd name="T63" fmla="*/ 334 h 3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334">
                  <a:moveTo>
                    <a:pt x="136" y="206"/>
                  </a:moveTo>
                  <a:lnTo>
                    <a:pt x="0" y="0"/>
                  </a:lnTo>
                  <a:lnTo>
                    <a:pt x="24" y="5"/>
                  </a:lnTo>
                  <a:lnTo>
                    <a:pt x="48" y="11"/>
                  </a:lnTo>
                  <a:lnTo>
                    <a:pt x="68" y="26"/>
                  </a:lnTo>
                  <a:lnTo>
                    <a:pt x="78" y="36"/>
                  </a:lnTo>
                  <a:lnTo>
                    <a:pt x="116" y="58"/>
                  </a:lnTo>
                  <a:lnTo>
                    <a:pt x="144" y="78"/>
                  </a:lnTo>
                  <a:lnTo>
                    <a:pt x="166" y="96"/>
                  </a:lnTo>
                  <a:lnTo>
                    <a:pt x="188" y="110"/>
                  </a:lnTo>
                  <a:lnTo>
                    <a:pt x="196" y="136"/>
                  </a:lnTo>
                  <a:lnTo>
                    <a:pt x="204" y="160"/>
                  </a:lnTo>
                  <a:lnTo>
                    <a:pt x="216" y="186"/>
                  </a:lnTo>
                  <a:lnTo>
                    <a:pt x="230" y="220"/>
                  </a:lnTo>
                  <a:lnTo>
                    <a:pt x="246" y="244"/>
                  </a:lnTo>
                  <a:lnTo>
                    <a:pt x="256" y="270"/>
                  </a:lnTo>
                  <a:lnTo>
                    <a:pt x="268" y="334"/>
                  </a:lnTo>
                  <a:lnTo>
                    <a:pt x="238" y="330"/>
                  </a:lnTo>
                  <a:lnTo>
                    <a:pt x="204" y="322"/>
                  </a:lnTo>
                  <a:lnTo>
                    <a:pt x="136" y="206"/>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9153" name="Freeform 109"/>
            <p:cNvSpPr>
              <a:spLocks/>
            </p:cNvSpPr>
            <p:nvPr/>
          </p:nvSpPr>
          <p:spPr bwMode="auto">
            <a:xfrm rot="-5668726">
              <a:off x="3848" y="1471"/>
              <a:ext cx="484" cy="650"/>
            </a:xfrm>
            <a:custGeom>
              <a:avLst/>
              <a:gdLst>
                <a:gd name="T0" fmla="*/ 1 w 651"/>
                <a:gd name="T1" fmla="*/ 1 h 934"/>
                <a:gd name="T2" fmla="*/ 1 w 651"/>
                <a:gd name="T3" fmla="*/ 1 h 934"/>
                <a:gd name="T4" fmla="*/ 1 w 651"/>
                <a:gd name="T5" fmla="*/ 1 h 934"/>
                <a:gd name="T6" fmla="*/ 1 w 651"/>
                <a:gd name="T7" fmla="*/ 1 h 934"/>
                <a:gd name="T8" fmla="*/ 1 w 651"/>
                <a:gd name="T9" fmla="*/ 1 h 934"/>
                <a:gd name="T10" fmla="*/ 1 w 651"/>
                <a:gd name="T11" fmla="*/ 1 h 934"/>
                <a:gd name="T12" fmla="*/ 1 w 651"/>
                <a:gd name="T13" fmla="*/ 1 h 934"/>
                <a:gd name="T14" fmla="*/ 1 w 651"/>
                <a:gd name="T15" fmla="*/ 1 h 934"/>
                <a:gd name="T16" fmla="*/ 1 w 651"/>
                <a:gd name="T17" fmla="*/ 1 h 934"/>
                <a:gd name="T18" fmla="*/ 1 w 651"/>
                <a:gd name="T19" fmla="*/ 1 h 934"/>
                <a:gd name="T20" fmla="*/ 1 w 651"/>
                <a:gd name="T21" fmla="*/ 1 h 934"/>
                <a:gd name="T22" fmla="*/ 1 w 651"/>
                <a:gd name="T23" fmla="*/ 1 h 934"/>
                <a:gd name="T24" fmla="*/ 1 w 651"/>
                <a:gd name="T25" fmla="*/ 1 h 934"/>
                <a:gd name="T26" fmla="*/ 1 w 651"/>
                <a:gd name="T27" fmla="*/ 1 h 934"/>
                <a:gd name="T28" fmla="*/ 1 w 651"/>
                <a:gd name="T29" fmla="*/ 1 h 934"/>
                <a:gd name="T30" fmla="*/ 1 w 651"/>
                <a:gd name="T31" fmla="*/ 1 h 934"/>
                <a:gd name="T32" fmla="*/ 1 w 651"/>
                <a:gd name="T33" fmla="*/ 1 h 934"/>
                <a:gd name="T34" fmla="*/ 2 w 651"/>
                <a:gd name="T35" fmla="*/ 1 h 934"/>
                <a:gd name="T36" fmla="*/ 2 w 651"/>
                <a:gd name="T37" fmla="*/ 1 h 934"/>
                <a:gd name="T38" fmla="*/ 2 w 651"/>
                <a:gd name="T39" fmla="*/ 1 h 934"/>
                <a:gd name="T40" fmla="*/ 3 w 651"/>
                <a:gd name="T41" fmla="*/ 1 h 934"/>
                <a:gd name="T42" fmla="*/ 3 w 651"/>
                <a:gd name="T43" fmla="*/ 1 h 934"/>
                <a:gd name="T44" fmla="*/ 3 w 651"/>
                <a:gd name="T45" fmla="*/ 1 h 934"/>
                <a:gd name="T46" fmla="*/ 3 w 651"/>
                <a:gd name="T47" fmla="*/ 1 h 934"/>
                <a:gd name="T48" fmla="*/ 3 w 651"/>
                <a:gd name="T49" fmla="*/ 1 h 934"/>
                <a:gd name="T50" fmla="*/ 3 w 651"/>
                <a:gd name="T51" fmla="*/ 1 h 934"/>
                <a:gd name="T52" fmla="*/ 3 w 651"/>
                <a:gd name="T53" fmla="*/ 1 h 934"/>
                <a:gd name="T54" fmla="*/ 3 w 651"/>
                <a:gd name="T55" fmla="*/ 1 h 934"/>
                <a:gd name="T56" fmla="*/ 3 w 651"/>
                <a:gd name="T57" fmla="*/ 1 h 934"/>
                <a:gd name="T58" fmla="*/ 3 w 651"/>
                <a:gd name="T59" fmla="*/ 1 h 934"/>
                <a:gd name="T60" fmla="*/ 3 w 651"/>
                <a:gd name="T61" fmla="*/ 1 h 934"/>
                <a:gd name="T62" fmla="*/ 3 w 651"/>
                <a:gd name="T63" fmla="*/ 1 h 934"/>
                <a:gd name="T64" fmla="*/ 2 w 651"/>
                <a:gd name="T65" fmla="*/ 1 h 934"/>
                <a:gd name="T66" fmla="*/ 2 w 651"/>
                <a:gd name="T67" fmla="*/ 1 h 934"/>
                <a:gd name="T68" fmla="*/ 2 w 651"/>
                <a:gd name="T69" fmla="*/ 1 h 934"/>
                <a:gd name="T70" fmla="*/ 1 w 651"/>
                <a:gd name="T71" fmla="*/ 1 h 934"/>
                <a:gd name="T72" fmla="*/ 1 w 651"/>
                <a:gd name="T73" fmla="*/ 1 h 934"/>
                <a:gd name="T74" fmla="*/ 1 w 651"/>
                <a:gd name="T75" fmla="*/ 1 h 934"/>
                <a:gd name="T76" fmla="*/ 1 w 651"/>
                <a:gd name="T77" fmla="*/ 1 h 934"/>
                <a:gd name="T78" fmla="*/ 1 w 651"/>
                <a:gd name="T79" fmla="*/ 1 h 934"/>
                <a:gd name="T80" fmla="*/ 1 w 651"/>
                <a:gd name="T81" fmla="*/ 1 h 934"/>
                <a:gd name="T82" fmla="*/ 1 w 651"/>
                <a:gd name="T83" fmla="*/ 1 h 934"/>
                <a:gd name="T84" fmla="*/ 1 w 651"/>
                <a:gd name="T85" fmla="*/ 1 h 934"/>
                <a:gd name="T86" fmla="*/ 1 w 651"/>
                <a:gd name="T87" fmla="*/ 1 h 934"/>
                <a:gd name="T88" fmla="*/ 1 w 651"/>
                <a:gd name="T89" fmla="*/ 1 h 934"/>
                <a:gd name="T90" fmla="*/ 1 w 651"/>
                <a:gd name="T91" fmla="*/ 1 h 934"/>
                <a:gd name="T92" fmla="*/ 1 w 651"/>
                <a:gd name="T93" fmla="*/ 1 h 934"/>
                <a:gd name="T94" fmla="*/ 1 w 651"/>
                <a:gd name="T95" fmla="*/ 1 h 934"/>
                <a:gd name="T96" fmla="*/ 1 w 651"/>
                <a:gd name="T97" fmla="*/ 1 h 934"/>
                <a:gd name="T98" fmla="*/ 1 w 651"/>
                <a:gd name="T99" fmla="*/ 1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9154" name="Freeform 110"/>
            <p:cNvSpPr>
              <a:spLocks/>
            </p:cNvSpPr>
            <p:nvPr/>
          </p:nvSpPr>
          <p:spPr bwMode="auto">
            <a:xfrm rot="-5668726">
              <a:off x="4047" y="1600"/>
              <a:ext cx="5" cy="79"/>
            </a:xfrm>
            <a:custGeom>
              <a:avLst/>
              <a:gdLst>
                <a:gd name="T0" fmla="*/ 0 w 20"/>
                <a:gd name="T1" fmla="*/ 0 h 336"/>
                <a:gd name="T2" fmla="*/ 0 w 20"/>
                <a:gd name="T3" fmla="*/ 0 h 336"/>
                <a:gd name="T4" fmla="*/ 0 w 20"/>
                <a:gd name="T5" fmla="*/ 0 h 336"/>
                <a:gd name="T6" fmla="*/ 0 w 20"/>
                <a:gd name="T7" fmla="*/ 0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p:spPr>
          <p:txBody>
            <a:bodyPr/>
            <a:lstStyle/>
            <a:p>
              <a:endParaRPr lang="en-US">
                <a:solidFill>
                  <a:prstClr val="black"/>
                </a:solidFill>
              </a:endParaRPr>
            </a:p>
          </p:txBody>
        </p:sp>
        <p:sp>
          <p:nvSpPr>
            <p:cNvPr id="39155" name="Freeform 111"/>
            <p:cNvSpPr>
              <a:spLocks/>
            </p:cNvSpPr>
            <p:nvPr/>
          </p:nvSpPr>
          <p:spPr bwMode="auto">
            <a:xfrm rot="-5668726">
              <a:off x="4081" y="1994"/>
              <a:ext cx="18" cy="39"/>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p:spPr>
          <p:txBody>
            <a:bodyPr/>
            <a:lstStyle/>
            <a:p>
              <a:endParaRPr lang="en-US">
                <a:solidFill>
                  <a:prstClr val="black"/>
                </a:solidFill>
              </a:endParaRPr>
            </a:p>
          </p:txBody>
        </p:sp>
        <p:sp>
          <p:nvSpPr>
            <p:cNvPr id="39156" name="Freeform 112"/>
            <p:cNvSpPr>
              <a:spLocks/>
            </p:cNvSpPr>
            <p:nvPr/>
          </p:nvSpPr>
          <p:spPr bwMode="auto">
            <a:xfrm rot="-2506963">
              <a:off x="3899" y="1791"/>
              <a:ext cx="11" cy="2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p:spPr>
          <p:txBody>
            <a:bodyPr/>
            <a:lstStyle/>
            <a:p>
              <a:endParaRPr lang="en-US">
                <a:solidFill>
                  <a:prstClr val="black"/>
                </a:solidFill>
              </a:endParaRPr>
            </a:p>
          </p:txBody>
        </p:sp>
        <p:grpSp>
          <p:nvGrpSpPr>
            <p:cNvPr id="16" name="Group 113"/>
            <p:cNvGrpSpPr>
              <a:grpSpLocks/>
            </p:cNvGrpSpPr>
            <p:nvPr/>
          </p:nvGrpSpPr>
          <p:grpSpPr bwMode="auto">
            <a:xfrm rot="8522798">
              <a:off x="4299" y="1482"/>
              <a:ext cx="216" cy="258"/>
              <a:chOff x="2457" y="2549"/>
              <a:chExt cx="557" cy="547"/>
            </a:xfrm>
          </p:grpSpPr>
          <p:sp>
            <p:nvSpPr>
              <p:cNvPr id="39160" name="Freeform 114"/>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solidFill>
                    <a:prstClr val="black"/>
                  </a:solidFill>
                </a:endParaRPr>
              </a:p>
            </p:txBody>
          </p:sp>
          <p:sp>
            <p:nvSpPr>
              <p:cNvPr id="39161" name="Oval 115"/>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ltLang="en-US">
                  <a:solidFill>
                    <a:prstClr val="black"/>
                  </a:solidFill>
                </a:endParaRPr>
              </a:p>
            </p:txBody>
          </p:sp>
        </p:grpSp>
        <p:sp>
          <p:nvSpPr>
            <p:cNvPr id="39158" name="Freeform 116"/>
            <p:cNvSpPr>
              <a:spLocks/>
            </p:cNvSpPr>
            <p:nvPr/>
          </p:nvSpPr>
          <p:spPr bwMode="auto">
            <a:xfrm rot="-5668726">
              <a:off x="3851" y="1632"/>
              <a:ext cx="101" cy="153"/>
            </a:xfrm>
            <a:custGeom>
              <a:avLst/>
              <a:gdLst>
                <a:gd name="T0" fmla="*/ 0 w 136"/>
                <a:gd name="T1" fmla="*/ 0 h 220"/>
                <a:gd name="T2" fmla="*/ 1 w 136"/>
                <a:gd name="T3" fmla="*/ 1 h 220"/>
                <a:gd name="T4" fmla="*/ 1 w 136"/>
                <a:gd name="T5" fmla="*/ 1 h 220"/>
                <a:gd name="T6" fmla="*/ 1 w 136"/>
                <a:gd name="T7" fmla="*/ 1 h 220"/>
                <a:gd name="T8" fmla="*/ 1 w 136"/>
                <a:gd name="T9" fmla="*/ 1 h 220"/>
                <a:gd name="T10" fmla="*/ 0 60000 65536"/>
                <a:gd name="T11" fmla="*/ 0 60000 65536"/>
                <a:gd name="T12" fmla="*/ 0 60000 65536"/>
                <a:gd name="T13" fmla="*/ 0 60000 65536"/>
                <a:gd name="T14" fmla="*/ 0 60000 65536"/>
                <a:gd name="T15" fmla="*/ 0 w 136"/>
                <a:gd name="T16" fmla="*/ 0 h 220"/>
                <a:gd name="T17" fmla="*/ 136 w 136"/>
                <a:gd name="T18" fmla="*/ 220 h 220"/>
              </a:gdLst>
              <a:ahLst/>
              <a:cxnLst>
                <a:cxn ang="T10">
                  <a:pos x="T0" y="T1"/>
                </a:cxn>
                <a:cxn ang="T11">
                  <a:pos x="T2" y="T3"/>
                </a:cxn>
                <a:cxn ang="T12">
                  <a:pos x="T4" y="T5"/>
                </a:cxn>
                <a:cxn ang="T13">
                  <a:pos x="T6" y="T7"/>
                </a:cxn>
                <a:cxn ang="T14">
                  <a:pos x="T8" y="T9"/>
                </a:cxn>
              </a:cxnLst>
              <a:rect l="T15" t="T16" r="T17" b="T18"/>
              <a:pathLst>
                <a:path w="136" h="220">
                  <a:moveTo>
                    <a:pt x="0" y="0"/>
                  </a:moveTo>
                  <a:cubicBezTo>
                    <a:pt x="11" y="11"/>
                    <a:pt x="48" y="43"/>
                    <a:pt x="64" y="68"/>
                  </a:cubicBezTo>
                  <a:cubicBezTo>
                    <a:pt x="80" y="93"/>
                    <a:pt x="88" y="131"/>
                    <a:pt x="96" y="150"/>
                  </a:cubicBezTo>
                  <a:cubicBezTo>
                    <a:pt x="104" y="169"/>
                    <a:pt x="105" y="168"/>
                    <a:pt x="112" y="180"/>
                  </a:cubicBezTo>
                  <a:cubicBezTo>
                    <a:pt x="119" y="192"/>
                    <a:pt x="131" y="212"/>
                    <a:pt x="136" y="220"/>
                  </a:cubicBezTo>
                </a:path>
              </a:pathLst>
            </a:custGeom>
            <a:noFill/>
            <a:ln w="9525">
              <a:solidFill>
                <a:schemeClr val="tx1"/>
              </a:solidFill>
              <a:round/>
              <a:headEnd/>
              <a:tailEnd/>
            </a:ln>
          </p:spPr>
          <p:txBody>
            <a:bodyPr/>
            <a:lstStyle/>
            <a:p>
              <a:endParaRPr lang="en-US">
                <a:solidFill>
                  <a:prstClr val="black"/>
                </a:solidFill>
              </a:endParaRPr>
            </a:p>
          </p:txBody>
        </p:sp>
        <p:sp>
          <p:nvSpPr>
            <p:cNvPr id="39159" name="Freeform 117"/>
            <p:cNvSpPr>
              <a:spLocks/>
            </p:cNvSpPr>
            <p:nvPr/>
          </p:nvSpPr>
          <p:spPr bwMode="auto">
            <a:xfrm rot="-5668726">
              <a:off x="3770" y="1854"/>
              <a:ext cx="40" cy="24"/>
            </a:xfrm>
            <a:custGeom>
              <a:avLst/>
              <a:gdLst>
                <a:gd name="T0" fmla="*/ 0 w 54"/>
                <a:gd name="T1" fmla="*/ 0 h 34"/>
                <a:gd name="T2" fmla="*/ 1 w 54"/>
                <a:gd name="T3" fmla="*/ 1 h 34"/>
                <a:gd name="T4" fmla="*/ 1 w 54"/>
                <a:gd name="T5" fmla="*/ 1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9525">
              <a:solidFill>
                <a:schemeClr val="tx1"/>
              </a:solidFill>
              <a:round/>
              <a:headEnd/>
              <a:tailEnd/>
            </a:ln>
          </p:spPr>
          <p:txBody>
            <a:bodyPr/>
            <a:lstStyle/>
            <a:p>
              <a:endParaRPr lang="en-US">
                <a:solidFill>
                  <a:prstClr val="black"/>
                </a:solidFill>
              </a:endParaRPr>
            </a:p>
          </p:txBody>
        </p:sp>
      </p:grpSp>
      <p:sp>
        <p:nvSpPr>
          <p:cNvPr id="38936" name="Freeform 118"/>
          <p:cNvSpPr>
            <a:spLocks/>
          </p:cNvSpPr>
          <p:nvPr/>
        </p:nvSpPr>
        <p:spPr bwMode="auto">
          <a:xfrm>
            <a:off x="4457700" y="3708400"/>
            <a:ext cx="457200" cy="981075"/>
          </a:xfrm>
          <a:custGeom>
            <a:avLst/>
            <a:gdLst>
              <a:gd name="T0" fmla="*/ 0 w 288"/>
              <a:gd name="T1" fmla="*/ 2147483646 h 576"/>
              <a:gd name="T2" fmla="*/ 0 w 288"/>
              <a:gd name="T3" fmla="*/ 2147483646 h 576"/>
              <a:gd name="T4" fmla="*/ 2147483646 w 288"/>
              <a:gd name="T5" fmla="*/ 0 h 576"/>
              <a:gd name="T6" fmla="*/ 2147483646 w 288"/>
              <a:gd name="T7" fmla="*/ 2147483646 h 576"/>
              <a:gd name="T8" fmla="*/ 0 60000 65536"/>
              <a:gd name="T9" fmla="*/ 0 60000 65536"/>
              <a:gd name="T10" fmla="*/ 0 60000 65536"/>
              <a:gd name="T11" fmla="*/ 0 60000 65536"/>
              <a:gd name="T12" fmla="*/ 0 w 288"/>
              <a:gd name="T13" fmla="*/ 0 h 576"/>
              <a:gd name="T14" fmla="*/ 288 w 288"/>
              <a:gd name="T15" fmla="*/ 576 h 576"/>
            </a:gdLst>
            <a:ahLst/>
            <a:cxnLst>
              <a:cxn ang="T8">
                <a:pos x="T0" y="T1"/>
              </a:cxn>
              <a:cxn ang="T9">
                <a:pos x="T2" y="T3"/>
              </a:cxn>
              <a:cxn ang="T10">
                <a:pos x="T4" y="T5"/>
              </a:cxn>
              <a:cxn ang="T11">
                <a:pos x="T6" y="T7"/>
              </a:cxn>
            </a:cxnLst>
            <a:rect l="T12" t="T13" r="T14" b="T15"/>
            <a:pathLst>
              <a:path w="288" h="576">
                <a:moveTo>
                  <a:pt x="0" y="576"/>
                </a:moveTo>
                <a:lnTo>
                  <a:pt x="0" y="108"/>
                </a:lnTo>
                <a:lnTo>
                  <a:pt x="288" y="0"/>
                </a:lnTo>
                <a:lnTo>
                  <a:pt x="288" y="420"/>
                </a:lnTo>
              </a:path>
            </a:pathLst>
          </a:custGeom>
          <a:noFill/>
          <a:ln w="28575">
            <a:solidFill>
              <a:schemeClr val="tx1"/>
            </a:solidFill>
            <a:round/>
            <a:headEnd/>
            <a:tailEnd/>
          </a:ln>
        </p:spPr>
        <p:txBody>
          <a:bodyPr/>
          <a:lstStyle/>
          <a:p>
            <a:endParaRPr lang="en-US">
              <a:solidFill>
                <a:prstClr val="black"/>
              </a:solidFill>
            </a:endParaRPr>
          </a:p>
        </p:txBody>
      </p:sp>
      <p:sp>
        <p:nvSpPr>
          <p:cNvPr id="38937" name="Oval 119"/>
          <p:cNvSpPr>
            <a:spLocks noChangeArrowheads="1"/>
          </p:cNvSpPr>
          <p:nvPr/>
        </p:nvSpPr>
        <p:spPr bwMode="auto">
          <a:xfrm>
            <a:off x="4767263" y="4467225"/>
            <a:ext cx="55562" cy="36513"/>
          </a:xfrm>
          <a:prstGeom prst="ellipse">
            <a:avLst/>
          </a:prstGeom>
          <a:solidFill>
            <a:schemeClr val="bg2"/>
          </a:solidFill>
          <a:ln w="9525">
            <a:solidFill>
              <a:schemeClr val="tx1"/>
            </a:solidFill>
            <a:round/>
            <a:headEnd/>
            <a:tailEnd/>
          </a:ln>
        </p:spPr>
        <p:txBody>
          <a:bodyPr wrap="none" anchor="ctr"/>
          <a:lstStyle/>
          <a:p>
            <a:endParaRPr lang="en-US" altLang="en-US">
              <a:solidFill>
                <a:prstClr val="black"/>
              </a:solidFill>
            </a:endParaRPr>
          </a:p>
        </p:txBody>
      </p:sp>
      <p:sp>
        <p:nvSpPr>
          <p:cNvPr id="38938" name="Oval 120"/>
          <p:cNvSpPr>
            <a:spLocks noChangeArrowheads="1"/>
          </p:cNvSpPr>
          <p:nvPr/>
        </p:nvSpPr>
        <p:spPr bwMode="auto">
          <a:xfrm>
            <a:off x="4572000" y="4562475"/>
            <a:ext cx="55563" cy="36513"/>
          </a:xfrm>
          <a:prstGeom prst="ellipse">
            <a:avLst/>
          </a:prstGeom>
          <a:solidFill>
            <a:schemeClr val="bg2"/>
          </a:solidFill>
          <a:ln w="9525">
            <a:solidFill>
              <a:schemeClr val="tx1"/>
            </a:solidFill>
            <a:round/>
            <a:headEnd/>
            <a:tailEnd/>
          </a:ln>
        </p:spPr>
        <p:txBody>
          <a:bodyPr wrap="none" anchor="ctr"/>
          <a:lstStyle/>
          <a:p>
            <a:endParaRPr lang="en-US" altLang="en-US">
              <a:solidFill>
                <a:prstClr val="black"/>
              </a:solidFill>
            </a:endParaRPr>
          </a:p>
        </p:txBody>
      </p:sp>
      <p:pic>
        <p:nvPicPr>
          <p:cNvPr id="14457" name="Picture 121" descr="khoi den"/>
          <p:cNvPicPr>
            <a:picLocks noChangeAspect="1" noChangeArrowheads="1" noCrop="1"/>
          </p:cNvPicPr>
          <p:nvPr/>
        </p:nvPicPr>
        <p:blipFill>
          <a:blip r:embed="rId5">
            <a:lum bright="30000"/>
          </a:blip>
          <a:srcRect/>
          <a:stretch>
            <a:fillRect/>
          </a:stretch>
        </p:blipFill>
        <p:spPr bwMode="auto">
          <a:xfrm rot="3811978">
            <a:off x="3713162" y="2754313"/>
            <a:ext cx="212725" cy="685800"/>
          </a:xfrm>
          <a:prstGeom prst="rect">
            <a:avLst/>
          </a:prstGeom>
          <a:noFill/>
          <a:ln w="9525">
            <a:noFill/>
            <a:miter lim="800000"/>
            <a:headEnd/>
            <a:tailEnd/>
          </a:ln>
        </p:spPr>
      </p:pic>
      <p:grpSp>
        <p:nvGrpSpPr>
          <p:cNvPr id="17" name="Group 122"/>
          <p:cNvGrpSpPr>
            <a:grpSpLocks/>
          </p:cNvGrpSpPr>
          <p:nvPr/>
        </p:nvGrpSpPr>
        <p:grpSpPr bwMode="auto">
          <a:xfrm>
            <a:off x="3221038" y="3278188"/>
            <a:ext cx="279400" cy="314325"/>
            <a:chOff x="3226" y="2032"/>
            <a:chExt cx="176" cy="198"/>
          </a:xfrm>
        </p:grpSpPr>
        <p:sp>
          <p:nvSpPr>
            <p:cNvPr id="39147" name="AutoShape 123"/>
            <p:cNvSpPr>
              <a:spLocks noChangeArrowheads="1"/>
            </p:cNvSpPr>
            <p:nvPr/>
          </p:nvSpPr>
          <p:spPr bwMode="auto">
            <a:xfrm>
              <a:off x="3228" y="2091"/>
              <a:ext cx="28" cy="139"/>
            </a:xfrm>
            <a:prstGeom prst="can">
              <a:avLst>
                <a:gd name="adj" fmla="val 36704"/>
              </a:avLst>
            </a:prstGeom>
            <a:gradFill rotWithShape="1">
              <a:gsLst>
                <a:gs pos="0">
                  <a:srgbClr val="767676"/>
                </a:gs>
                <a:gs pos="50000">
                  <a:srgbClr val="FFFFFF"/>
                </a:gs>
                <a:gs pos="100000">
                  <a:srgbClr val="767676"/>
                </a:gs>
              </a:gsLst>
              <a:lin ang="0" scaled="1"/>
            </a:gradFill>
            <a:ln w="3175">
              <a:solidFill>
                <a:schemeClr val="bg2"/>
              </a:solidFill>
              <a:round/>
              <a:headEnd/>
              <a:tailEnd/>
            </a:ln>
          </p:spPr>
          <p:txBody>
            <a:bodyPr wrap="none" anchor="ctr"/>
            <a:lstStyle/>
            <a:p>
              <a:endParaRPr lang="en-US" altLang="en-US">
                <a:solidFill>
                  <a:prstClr val="black"/>
                </a:solidFill>
              </a:endParaRPr>
            </a:p>
          </p:txBody>
        </p:sp>
        <p:sp>
          <p:nvSpPr>
            <p:cNvPr id="39148" name="AutoShape 124"/>
            <p:cNvSpPr>
              <a:spLocks noChangeArrowheads="1"/>
            </p:cNvSpPr>
            <p:nvPr/>
          </p:nvSpPr>
          <p:spPr bwMode="auto">
            <a:xfrm rot="-7020000">
              <a:off x="3308" y="1965"/>
              <a:ext cx="28" cy="161"/>
            </a:xfrm>
            <a:prstGeom prst="can">
              <a:avLst>
                <a:gd name="adj" fmla="val 42513"/>
              </a:avLst>
            </a:prstGeom>
            <a:gradFill rotWithShape="1">
              <a:gsLst>
                <a:gs pos="0">
                  <a:srgbClr val="767676"/>
                </a:gs>
                <a:gs pos="50000">
                  <a:srgbClr val="FFFFFF"/>
                </a:gs>
                <a:gs pos="100000">
                  <a:srgbClr val="767676"/>
                </a:gs>
              </a:gsLst>
              <a:lin ang="0" scaled="1"/>
            </a:gradFill>
            <a:ln w="3175">
              <a:solidFill>
                <a:schemeClr val="bg2"/>
              </a:solidFill>
              <a:round/>
              <a:headEnd/>
              <a:tailEnd/>
            </a:ln>
          </p:spPr>
          <p:txBody>
            <a:bodyPr wrap="none" anchor="ctr"/>
            <a:lstStyle/>
            <a:p>
              <a:endParaRPr lang="en-US" altLang="en-US">
                <a:solidFill>
                  <a:prstClr val="black"/>
                </a:solidFill>
              </a:endParaRPr>
            </a:p>
          </p:txBody>
        </p:sp>
        <p:sp>
          <p:nvSpPr>
            <p:cNvPr id="14347" name="Freeform 125">
              <a:extLst/>
            </p:cNvPr>
            <p:cNvSpPr>
              <a:spLocks/>
            </p:cNvSpPr>
            <p:nvPr/>
          </p:nvSpPr>
          <p:spPr bwMode="auto">
            <a:xfrm>
              <a:off x="3226" y="2061"/>
              <a:ext cx="41" cy="41"/>
            </a:xfrm>
            <a:custGeom>
              <a:avLst/>
              <a:gdLst>
                <a:gd name="T0" fmla="*/ 4 w 41"/>
                <a:gd name="T1" fmla="*/ 41 h 41"/>
                <a:gd name="T2" fmla="*/ 10 w 41"/>
                <a:gd name="T3" fmla="*/ 17 h 41"/>
                <a:gd name="T4" fmla="*/ 36 w 41"/>
                <a:gd name="T5" fmla="*/ 2 h 41"/>
                <a:gd name="T6" fmla="*/ 41 w 41"/>
                <a:gd name="T7" fmla="*/ 24 h 41"/>
                <a:gd name="T8" fmla="*/ 29 w 41"/>
                <a:gd name="T9" fmla="*/ 38 h 41"/>
                <a:gd name="T10" fmla="*/ 4 w 41"/>
                <a:gd name="T11" fmla="*/ 41 h 41"/>
              </a:gdLst>
              <a:ahLst/>
              <a:cxnLst>
                <a:cxn ang="0">
                  <a:pos x="T0" y="T1"/>
                </a:cxn>
                <a:cxn ang="0">
                  <a:pos x="T2" y="T3"/>
                </a:cxn>
                <a:cxn ang="0">
                  <a:pos x="T4" y="T5"/>
                </a:cxn>
                <a:cxn ang="0">
                  <a:pos x="T6" y="T7"/>
                </a:cxn>
                <a:cxn ang="0">
                  <a:pos x="T8" y="T9"/>
                </a:cxn>
                <a:cxn ang="0">
                  <a:pos x="T10" y="T11"/>
                </a:cxn>
              </a:cxnLst>
              <a:rect l="0" t="0" r="r" b="b"/>
              <a:pathLst>
                <a:path w="41" h="41">
                  <a:moveTo>
                    <a:pt x="4" y="41"/>
                  </a:moveTo>
                  <a:cubicBezTo>
                    <a:pt x="0" y="37"/>
                    <a:pt x="5" y="23"/>
                    <a:pt x="10" y="17"/>
                  </a:cubicBezTo>
                  <a:cubicBezTo>
                    <a:pt x="15" y="11"/>
                    <a:pt x="30" y="0"/>
                    <a:pt x="36" y="2"/>
                  </a:cubicBezTo>
                  <a:lnTo>
                    <a:pt x="41" y="24"/>
                  </a:lnTo>
                  <a:lnTo>
                    <a:pt x="29" y="38"/>
                  </a:lnTo>
                  <a:lnTo>
                    <a:pt x="4" y="41"/>
                  </a:lnTo>
                  <a:close/>
                </a:path>
              </a:pathLst>
            </a:custGeom>
            <a:gradFill rotWithShape="1">
              <a:gsLst>
                <a:gs pos="0">
                  <a:schemeClr val="bg1">
                    <a:gamma/>
                    <a:shade val="46275"/>
                    <a:invGamma/>
                  </a:schemeClr>
                </a:gs>
                <a:gs pos="100000">
                  <a:schemeClr val="bg1"/>
                </a:gs>
              </a:gsLst>
              <a:lin ang="2700000" scaled="1"/>
            </a:gradFill>
            <a:ln w="3175" cmpd="sng">
              <a:solidFill>
                <a:schemeClr val="bg2"/>
              </a:solidFill>
              <a:round/>
              <a:headEnd/>
              <a:tailEnd/>
            </a:ln>
            <a:effectLst/>
            <a:extLst/>
          </p:spPr>
          <p:txBody>
            <a:bodyPr/>
            <a:lstStyle/>
            <a:p>
              <a:pPr>
                <a:defRPr/>
              </a:pPr>
              <a:endParaRPr lang="en-US">
                <a:solidFill>
                  <a:prstClr val="black"/>
                </a:solidFill>
                <a:cs typeface="Arial" charset="0"/>
              </a:endParaRPr>
            </a:p>
          </p:txBody>
        </p:sp>
        <p:sp>
          <p:nvSpPr>
            <p:cNvPr id="39150" name="AutoShape 126"/>
            <p:cNvSpPr>
              <a:spLocks noChangeArrowheads="1"/>
            </p:cNvSpPr>
            <p:nvPr/>
          </p:nvSpPr>
          <p:spPr bwMode="auto">
            <a:xfrm rot="-7020000">
              <a:off x="3246" y="2064"/>
              <a:ext cx="23" cy="23"/>
            </a:xfrm>
            <a:prstGeom prst="roundRect">
              <a:avLst>
                <a:gd name="adj" fmla="val 16667"/>
              </a:avLst>
            </a:prstGeom>
            <a:gradFill rotWithShape="1">
              <a:gsLst>
                <a:gs pos="0">
                  <a:srgbClr val="FFFFFF"/>
                </a:gs>
                <a:gs pos="50000">
                  <a:srgbClr val="767676"/>
                </a:gs>
                <a:gs pos="100000">
                  <a:srgbClr val="FFFFFF"/>
                </a:gs>
              </a:gsLst>
              <a:lin ang="0" scaled="1"/>
            </a:gradFill>
            <a:ln w="3175">
              <a:noFill/>
              <a:round/>
              <a:headEnd/>
              <a:tailEnd/>
            </a:ln>
          </p:spPr>
          <p:txBody>
            <a:bodyPr wrap="none" anchor="ctr"/>
            <a:lstStyle/>
            <a:p>
              <a:endParaRPr lang="en-US" altLang="en-US">
                <a:solidFill>
                  <a:prstClr val="black"/>
                </a:solidFill>
              </a:endParaRPr>
            </a:p>
          </p:txBody>
        </p:sp>
        <p:sp>
          <p:nvSpPr>
            <p:cNvPr id="14348" name="AutoShape 127">
              <a:extLst/>
            </p:cNvPr>
            <p:cNvSpPr>
              <a:spLocks noChangeArrowheads="1"/>
            </p:cNvSpPr>
            <p:nvPr/>
          </p:nvSpPr>
          <p:spPr bwMode="auto">
            <a:xfrm>
              <a:off x="3230" y="2092"/>
              <a:ext cx="23" cy="23"/>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grpSp>
      <p:grpSp>
        <p:nvGrpSpPr>
          <p:cNvPr id="18" name="Group 128"/>
          <p:cNvGrpSpPr>
            <a:grpSpLocks/>
          </p:cNvGrpSpPr>
          <p:nvPr/>
        </p:nvGrpSpPr>
        <p:grpSpPr bwMode="auto">
          <a:xfrm>
            <a:off x="4767263" y="3114675"/>
            <a:ext cx="55562" cy="1371600"/>
            <a:chOff x="4069" y="1794"/>
            <a:chExt cx="35" cy="864"/>
          </a:xfrm>
        </p:grpSpPr>
        <p:sp>
          <p:nvSpPr>
            <p:cNvPr id="14351" name="AutoShape 129">
              <a:extLst/>
            </p:cNvPr>
            <p:cNvSpPr>
              <a:spLocks noChangeArrowheads="1"/>
            </p:cNvSpPr>
            <p:nvPr/>
          </p:nvSpPr>
          <p:spPr bwMode="auto">
            <a:xfrm>
              <a:off x="4069" y="1794"/>
              <a:ext cx="35" cy="749"/>
            </a:xfrm>
            <a:prstGeom prst="roundRect">
              <a:avLst>
                <a:gd name="adj" fmla="val 500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a:extLst/>
          </p:spPr>
          <p:txBody>
            <a:bodyPr wrap="none" anchor="ctr"/>
            <a:lstStyle>
              <a:lvl1pPr>
                <a:spcBef>
                  <a:spcPct val="20000"/>
                </a:spcBef>
                <a:buChar char="•"/>
                <a:defRPr sz="24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4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Times New Roman" panose="02020603050405020304" pitchFamily="18" charset="0"/>
                  <a:cs typeface="Arial" panose="020B0604020202020204" pitchFamily="34" charset="0"/>
                </a:defRPr>
              </a:lvl9pPr>
            </a:lstStyle>
            <a:p>
              <a:pPr>
                <a:spcBef>
                  <a:spcPct val="0"/>
                </a:spcBef>
                <a:buFontTx/>
                <a:buNone/>
                <a:defRPr/>
              </a:pPr>
              <a:endParaRPr lang="en-US" altLang="en-US" sz="2000">
                <a:solidFill>
                  <a:prstClr val="black"/>
                </a:solidFill>
              </a:endParaRPr>
            </a:p>
          </p:txBody>
        </p:sp>
        <p:sp>
          <p:nvSpPr>
            <p:cNvPr id="14363" name="Freeform 130">
              <a:extLst/>
            </p:cNvPr>
            <p:cNvSpPr>
              <a:spLocks/>
            </p:cNvSpPr>
            <p:nvPr/>
          </p:nvSpPr>
          <p:spPr bwMode="auto">
            <a:xfrm>
              <a:off x="4069" y="2524"/>
              <a:ext cx="35" cy="134"/>
            </a:xfrm>
            <a:custGeom>
              <a:avLst/>
              <a:gdLst>
                <a:gd name="T0" fmla="*/ 0 w 96"/>
                <a:gd name="T1" fmla="*/ 0 h 327"/>
                <a:gd name="T2" fmla="*/ 27 w 96"/>
                <a:gd name="T3" fmla="*/ 198 h 327"/>
                <a:gd name="T4" fmla="*/ 36 w 96"/>
                <a:gd name="T5" fmla="*/ 327 h 327"/>
                <a:gd name="T6" fmla="*/ 63 w 96"/>
                <a:gd name="T7" fmla="*/ 327 h 327"/>
                <a:gd name="T8" fmla="*/ 69 w 96"/>
                <a:gd name="T9" fmla="*/ 198 h 327"/>
                <a:gd name="T10" fmla="*/ 96 w 96"/>
                <a:gd name="T11" fmla="*/ 6 h 327"/>
              </a:gdLst>
              <a:ahLst/>
              <a:cxnLst>
                <a:cxn ang="0">
                  <a:pos x="T0" y="T1"/>
                </a:cxn>
                <a:cxn ang="0">
                  <a:pos x="T2" y="T3"/>
                </a:cxn>
                <a:cxn ang="0">
                  <a:pos x="T4" y="T5"/>
                </a:cxn>
                <a:cxn ang="0">
                  <a:pos x="T6" y="T7"/>
                </a:cxn>
                <a:cxn ang="0">
                  <a:pos x="T8" y="T9"/>
                </a:cxn>
                <a:cxn ang="0">
                  <a:pos x="T10" y="T11"/>
                </a:cxn>
              </a:cxnLst>
              <a:rect l="0" t="0" r="r" b="b"/>
              <a:pathLst>
                <a:path w="96" h="327">
                  <a:moveTo>
                    <a:pt x="0" y="0"/>
                  </a:moveTo>
                  <a:lnTo>
                    <a:pt x="27" y="198"/>
                  </a:lnTo>
                  <a:lnTo>
                    <a:pt x="36" y="327"/>
                  </a:lnTo>
                  <a:lnTo>
                    <a:pt x="63" y="327"/>
                  </a:lnTo>
                  <a:lnTo>
                    <a:pt x="69" y="198"/>
                  </a:lnTo>
                  <a:lnTo>
                    <a:pt x="96" y="6"/>
                  </a:lnTo>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3175" cmpd="sng">
              <a:solidFill>
                <a:srgbClr val="4D4D4D"/>
              </a:solidFill>
              <a:round/>
              <a:headEnd/>
              <a:tailEnd/>
            </a:ln>
            <a:effectLst/>
            <a:extLst/>
          </p:spPr>
          <p:txBody>
            <a:bodyPr/>
            <a:lstStyle/>
            <a:p>
              <a:pPr>
                <a:defRPr/>
              </a:pPr>
              <a:endParaRPr lang="en-US">
                <a:solidFill>
                  <a:prstClr val="black"/>
                </a:solidFill>
                <a:cs typeface="Arial" charset="0"/>
              </a:endParaRPr>
            </a:p>
          </p:txBody>
        </p:sp>
        <p:sp>
          <p:nvSpPr>
            <p:cNvPr id="39129" name="Line 131"/>
            <p:cNvSpPr>
              <a:spLocks noChangeShapeType="1"/>
            </p:cNvSpPr>
            <p:nvPr/>
          </p:nvSpPr>
          <p:spPr bwMode="auto">
            <a:xfrm>
              <a:off x="4087" y="1863"/>
              <a:ext cx="0" cy="434"/>
            </a:xfrm>
            <a:prstGeom prst="line">
              <a:avLst/>
            </a:prstGeom>
            <a:noFill/>
            <a:ln w="9525">
              <a:solidFill>
                <a:srgbClr val="FF6600"/>
              </a:solidFill>
              <a:round/>
              <a:headEnd/>
              <a:tailEnd/>
            </a:ln>
          </p:spPr>
          <p:txBody>
            <a:bodyPr/>
            <a:lstStyle/>
            <a:p>
              <a:endParaRPr lang="en-US">
                <a:solidFill>
                  <a:prstClr val="black"/>
                </a:solidFill>
              </a:endParaRPr>
            </a:p>
          </p:txBody>
        </p:sp>
        <p:sp>
          <p:nvSpPr>
            <p:cNvPr id="39130" name="Freeform 132"/>
            <p:cNvSpPr>
              <a:spLocks/>
            </p:cNvSpPr>
            <p:nvPr/>
          </p:nvSpPr>
          <p:spPr bwMode="auto">
            <a:xfrm>
              <a:off x="4079" y="2605"/>
              <a:ext cx="15" cy="53"/>
            </a:xfrm>
            <a:custGeom>
              <a:avLst/>
              <a:gdLst>
                <a:gd name="T0" fmla="*/ 0 w 42"/>
                <a:gd name="T1" fmla="*/ 0 h 129"/>
                <a:gd name="T2" fmla="*/ 0 w 42"/>
                <a:gd name="T3" fmla="*/ 0 h 129"/>
                <a:gd name="T4" fmla="*/ 0 w 42"/>
                <a:gd name="T5" fmla="*/ 0 h 129"/>
                <a:gd name="T6" fmla="*/ 0 w 42"/>
                <a:gd name="T7" fmla="*/ 0 h 129"/>
                <a:gd name="T8" fmla="*/ 0 60000 65536"/>
                <a:gd name="T9" fmla="*/ 0 60000 65536"/>
                <a:gd name="T10" fmla="*/ 0 60000 65536"/>
                <a:gd name="T11" fmla="*/ 0 60000 65536"/>
                <a:gd name="T12" fmla="*/ 0 w 42"/>
                <a:gd name="T13" fmla="*/ 0 h 129"/>
                <a:gd name="T14" fmla="*/ 42 w 42"/>
                <a:gd name="T15" fmla="*/ 129 h 129"/>
              </a:gdLst>
              <a:ahLst/>
              <a:cxnLst>
                <a:cxn ang="T8">
                  <a:pos x="T0" y="T1"/>
                </a:cxn>
                <a:cxn ang="T9">
                  <a:pos x="T2" y="T3"/>
                </a:cxn>
                <a:cxn ang="T10">
                  <a:pos x="T4" y="T5"/>
                </a:cxn>
                <a:cxn ang="T11">
                  <a:pos x="T6" y="T7"/>
                </a:cxn>
              </a:cxnLst>
              <a:rect l="T12" t="T13" r="T14" b="T15"/>
              <a:pathLst>
                <a:path w="42" h="129">
                  <a:moveTo>
                    <a:pt x="0" y="0"/>
                  </a:moveTo>
                  <a:lnTo>
                    <a:pt x="9" y="129"/>
                  </a:lnTo>
                  <a:lnTo>
                    <a:pt x="36" y="129"/>
                  </a:lnTo>
                  <a:lnTo>
                    <a:pt x="42" y="0"/>
                  </a:lnTo>
                </a:path>
              </a:pathLst>
            </a:custGeom>
            <a:solidFill>
              <a:srgbClr val="CC0000"/>
            </a:solidFill>
            <a:ln w="3175">
              <a:noFill/>
              <a:round/>
              <a:headEnd/>
              <a:tailEnd/>
            </a:ln>
          </p:spPr>
          <p:txBody>
            <a:bodyPr/>
            <a:lstStyle/>
            <a:p>
              <a:endParaRPr lang="en-US">
                <a:solidFill>
                  <a:prstClr val="black"/>
                </a:solidFill>
              </a:endParaRPr>
            </a:p>
          </p:txBody>
        </p:sp>
        <p:grpSp>
          <p:nvGrpSpPr>
            <p:cNvPr id="19" name="Group 133"/>
            <p:cNvGrpSpPr>
              <a:grpSpLocks/>
            </p:cNvGrpSpPr>
            <p:nvPr/>
          </p:nvGrpSpPr>
          <p:grpSpPr bwMode="auto">
            <a:xfrm>
              <a:off x="4076" y="1904"/>
              <a:ext cx="17" cy="615"/>
              <a:chOff x="5160" y="1084"/>
              <a:chExt cx="48" cy="1497"/>
            </a:xfrm>
          </p:grpSpPr>
          <p:sp>
            <p:nvSpPr>
              <p:cNvPr id="39133" name="Line 134"/>
              <p:cNvSpPr>
                <a:spLocks noChangeShapeType="1"/>
              </p:cNvSpPr>
              <p:nvPr/>
            </p:nvSpPr>
            <p:spPr bwMode="auto">
              <a:xfrm>
                <a:off x="5160" y="1129"/>
                <a:ext cx="48"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34" name="Line 135"/>
              <p:cNvSpPr>
                <a:spLocks noChangeShapeType="1"/>
              </p:cNvSpPr>
              <p:nvPr/>
            </p:nvSpPr>
            <p:spPr bwMode="auto">
              <a:xfrm>
                <a:off x="5160" y="1084"/>
                <a:ext cx="0" cy="1497"/>
              </a:xfrm>
              <a:prstGeom prst="line">
                <a:avLst/>
              </a:prstGeom>
              <a:noFill/>
              <a:ln w="3175">
                <a:solidFill>
                  <a:srgbClr val="0000FF"/>
                </a:solidFill>
                <a:round/>
                <a:headEnd/>
                <a:tailEnd/>
              </a:ln>
            </p:spPr>
            <p:txBody>
              <a:bodyPr/>
              <a:lstStyle/>
              <a:p>
                <a:endParaRPr lang="en-US">
                  <a:solidFill>
                    <a:prstClr val="black"/>
                  </a:solidFill>
                </a:endParaRPr>
              </a:p>
            </p:txBody>
          </p:sp>
          <p:sp>
            <p:nvSpPr>
              <p:cNvPr id="39135" name="Line 136"/>
              <p:cNvSpPr>
                <a:spLocks noChangeShapeType="1"/>
              </p:cNvSpPr>
              <p:nvPr/>
            </p:nvSpPr>
            <p:spPr bwMode="auto">
              <a:xfrm>
                <a:off x="5160" y="1249"/>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36" name="Line 137"/>
              <p:cNvSpPr>
                <a:spLocks noChangeShapeType="1"/>
              </p:cNvSpPr>
              <p:nvPr/>
            </p:nvSpPr>
            <p:spPr bwMode="auto">
              <a:xfrm>
                <a:off x="5160" y="1369"/>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37" name="Line 138"/>
              <p:cNvSpPr>
                <a:spLocks noChangeShapeType="1"/>
              </p:cNvSpPr>
              <p:nvPr/>
            </p:nvSpPr>
            <p:spPr bwMode="auto">
              <a:xfrm>
                <a:off x="5160" y="1486"/>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38" name="Line 139"/>
              <p:cNvSpPr>
                <a:spLocks noChangeShapeType="1"/>
              </p:cNvSpPr>
              <p:nvPr/>
            </p:nvSpPr>
            <p:spPr bwMode="auto">
              <a:xfrm>
                <a:off x="5160" y="1606"/>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39" name="Line 140"/>
              <p:cNvSpPr>
                <a:spLocks noChangeShapeType="1"/>
              </p:cNvSpPr>
              <p:nvPr/>
            </p:nvSpPr>
            <p:spPr bwMode="auto">
              <a:xfrm>
                <a:off x="5160" y="1723"/>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40" name="Line 141"/>
              <p:cNvSpPr>
                <a:spLocks noChangeShapeType="1"/>
              </p:cNvSpPr>
              <p:nvPr/>
            </p:nvSpPr>
            <p:spPr bwMode="auto">
              <a:xfrm>
                <a:off x="5160" y="1843"/>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41" name="Line 142"/>
              <p:cNvSpPr>
                <a:spLocks noChangeShapeType="1"/>
              </p:cNvSpPr>
              <p:nvPr/>
            </p:nvSpPr>
            <p:spPr bwMode="auto">
              <a:xfrm>
                <a:off x="5160" y="1960"/>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42" name="Line 143"/>
              <p:cNvSpPr>
                <a:spLocks noChangeShapeType="1"/>
              </p:cNvSpPr>
              <p:nvPr/>
            </p:nvSpPr>
            <p:spPr bwMode="auto">
              <a:xfrm>
                <a:off x="5160" y="2080"/>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43" name="Line 144"/>
              <p:cNvSpPr>
                <a:spLocks noChangeShapeType="1"/>
              </p:cNvSpPr>
              <p:nvPr/>
            </p:nvSpPr>
            <p:spPr bwMode="auto">
              <a:xfrm>
                <a:off x="5160" y="2200"/>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44" name="Line 145"/>
              <p:cNvSpPr>
                <a:spLocks noChangeShapeType="1"/>
              </p:cNvSpPr>
              <p:nvPr/>
            </p:nvSpPr>
            <p:spPr bwMode="auto">
              <a:xfrm>
                <a:off x="5160" y="2320"/>
                <a:ext cx="46"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45" name="Line 146"/>
              <p:cNvSpPr>
                <a:spLocks noChangeShapeType="1"/>
              </p:cNvSpPr>
              <p:nvPr/>
            </p:nvSpPr>
            <p:spPr bwMode="auto">
              <a:xfrm>
                <a:off x="5160" y="2437"/>
                <a:ext cx="35" cy="0"/>
              </a:xfrm>
              <a:prstGeom prst="line">
                <a:avLst/>
              </a:prstGeom>
              <a:noFill/>
              <a:ln w="3175">
                <a:solidFill>
                  <a:srgbClr val="0000FF"/>
                </a:solidFill>
                <a:round/>
                <a:headEnd/>
                <a:tailEnd/>
              </a:ln>
            </p:spPr>
            <p:txBody>
              <a:bodyPr/>
              <a:lstStyle/>
              <a:p>
                <a:endParaRPr lang="en-US">
                  <a:solidFill>
                    <a:prstClr val="black"/>
                  </a:solidFill>
                </a:endParaRPr>
              </a:p>
            </p:txBody>
          </p:sp>
          <p:sp>
            <p:nvSpPr>
              <p:cNvPr id="39146" name="Line 147"/>
              <p:cNvSpPr>
                <a:spLocks noChangeShapeType="1"/>
              </p:cNvSpPr>
              <p:nvPr/>
            </p:nvSpPr>
            <p:spPr bwMode="auto">
              <a:xfrm>
                <a:off x="5160" y="2557"/>
                <a:ext cx="46" cy="0"/>
              </a:xfrm>
              <a:prstGeom prst="line">
                <a:avLst/>
              </a:prstGeom>
              <a:noFill/>
              <a:ln w="3175">
                <a:solidFill>
                  <a:srgbClr val="0000FF"/>
                </a:solidFill>
                <a:round/>
                <a:headEnd/>
                <a:tailEnd/>
              </a:ln>
            </p:spPr>
            <p:txBody>
              <a:bodyPr/>
              <a:lstStyle/>
              <a:p>
                <a:endParaRPr lang="en-US">
                  <a:solidFill>
                    <a:prstClr val="black"/>
                  </a:solidFill>
                </a:endParaRPr>
              </a:p>
            </p:txBody>
          </p:sp>
        </p:grpSp>
        <p:sp>
          <p:nvSpPr>
            <p:cNvPr id="39132" name="Line 148"/>
            <p:cNvSpPr>
              <a:spLocks noChangeShapeType="1"/>
            </p:cNvSpPr>
            <p:nvPr/>
          </p:nvSpPr>
          <p:spPr bwMode="auto">
            <a:xfrm>
              <a:off x="4087" y="2297"/>
              <a:ext cx="0" cy="308"/>
            </a:xfrm>
            <a:prstGeom prst="line">
              <a:avLst/>
            </a:prstGeom>
            <a:noFill/>
            <a:ln w="19050">
              <a:solidFill>
                <a:srgbClr val="CC0000"/>
              </a:solidFill>
              <a:round/>
              <a:headEnd/>
              <a:tailEnd/>
            </a:ln>
          </p:spPr>
          <p:txBody>
            <a:bodyPr/>
            <a:lstStyle/>
            <a:p>
              <a:endParaRPr lang="en-US">
                <a:solidFill>
                  <a:prstClr val="black"/>
                </a:solidFill>
              </a:endParaRPr>
            </a:p>
          </p:txBody>
        </p:sp>
      </p:grpSp>
      <p:sp>
        <p:nvSpPr>
          <p:cNvPr id="14485" name="Line 149"/>
          <p:cNvSpPr>
            <a:spLocks noChangeShapeType="1"/>
          </p:cNvSpPr>
          <p:nvPr/>
        </p:nvSpPr>
        <p:spPr bwMode="auto">
          <a:xfrm>
            <a:off x="3128963" y="3295650"/>
            <a:ext cx="0" cy="533400"/>
          </a:xfrm>
          <a:prstGeom prst="line">
            <a:avLst/>
          </a:prstGeom>
          <a:noFill/>
          <a:ln w="19050">
            <a:solidFill>
              <a:srgbClr val="CC0000"/>
            </a:solidFill>
            <a:round/>
            <a:headEnd/>
            <a:tailEnd/>
          </a:ln>
        </p:spPr>
        <p:txBody>
          <a:bodyPr/>
          <a:lstStyle/>
          <a:p>
            <a:endParaRPr lang="en-US">
              <a:solidFill>
                <a:prstClr val="black"/>
              </a:solidFill>
            </a:endParaRPr>
          </a:p>
        </p:txBody>
      </p:sp>
      <p:sp>
        <p:nvSpPr>
          <p:cNvPr id="14486" name="Line 150"/>
          <p:cNvSpPr>
            <a:spLocks noChangeShapeType="1"/>
          </p:cNvSpPr>
          <p:nvPr/>
        </p:nvSpPr>
        <p:spPr bwMode="auto">
          <a:xfrm>
            <a:off x="1323975" y="1766888"/>
            <a:ext cx="0" cy="1295400"/>
          </a:xfrm>
          <a:prstGeom prst="line">
            <a:avLst/>
          </a:prstGeom>
          <a:noFill/>
          <a:ln w="28575">
            <a:solidFill>
              <a:srgbClr val="CC0000"/>
            </a:solidFill>
            <a:round/>
            <a:headEnd/>
            <a:tailEnd/>
          </a:ln>
        </p:spPr>
        <p:txBody>
          <a:bodyPr/>
          <a:lstStyle/>
          <a:p>
            <a:endParaRPr lang="en-US">
              <a:solidFill>
                <a:prstClr val="black"/>
              </a:solidFill>
            </a:endParaRPr>
          </a:p>
        </p:txBody>
      </p:sp>
      <p:sp>
        <p:nvSpPr>
          <p:cNvPr id="14487" name="Line 151">
            <a:extLst/>
          </p:cNvPr>
          <p:cNvSpPr>
            <a:spLocks noChangeShapeType="1"/>
          </p:cNvSpPr>
          <p:nvPr/>
        </p:nvSpPr>
        <p:spPr bwMode="auto">
          <a:xfrm>
            <a:off x="1323975" y="1747838"/>
            <a:ext cx="0" cy="1905000"/>
          </a:xfrm>
          <a:prstGeom prst="line">
            <a:avLst/>
          </a:prstGeom>
          <a:noFill/>
          <a:ln w="28575">
            <a:solidFill>
              <a:schemeClr val="accent1">
                <a:lumMod val="90000"/>
              </a:schemeClr>
            </a:solidFill>
            <a:round/>
            <a:headEnd/>
            <a:tailEnd/>
          </a:ln>
          <a:effectLst/>
          <a:extLst/>
        </p:spPr>
        <p:txBody>
          <a:bodyPr/>
          <a:lstStyle/>
          <a:p>
            <a:pPr>
              <a:defRPr/>
            </a:pPr>
            <a:endParaRPr lang="en-US">
              <a:solidFill>
                <a:prstClr val="black"/>
              </a:solidFill>
              <a:cs typeface="Arial" charset="0"/>
            </a:endParaRPr>
          </a:p>
        </p:txBody>
      </p:sp>
      <p:grpSp>
        <p:nvGrpSpPr>
          <p:cNvPr id="20" name="Group 152"/>
          <p:cNvGrpSpPr>
            <a:grpSpLocks/>
          </p:cNvGrpSpPr>
          <p:nvPr/>
        </p:nvGrpSpPr>
        <p:grpSpPr bwMode="auto">
          <a:xfrm>
            <a:off x="1143000" y="1385888"/>
            <a:ext cx="252413" cy="2438400"/>
            <a:chOff x="4800" y="720"/>
            <a:chExt cx="159" cy="1536"/>
          </a:xfrm>
        </p:grpSpPr>
        <p:sp>
          <p:nvSpPr>
            <p:cNvPr id="39023" name="Line 153"/>
            <p:cNvSpPr>
              <a:spLocks noChangeShapeType="1"/>
            </p:cNvSpPr>
            <p:nvPr/>
          </p:nvSpPr>
          <p:spPr bwMode="auto">
            <a:xfrm>
              <a:off x="4872" y="805"/>
              <a:ext cx="0" cy="1451"/>
            </a:xfrm>
            <a:prstGeom prst="line">
              <a:avLst/>
            </a:prstGeom>
            <a:noFill/>
            <a:ln w="9525">
              <a:solidFill>
                <a:srgbClr val="0000FF"/>
              </a:solidFill>
              <a:round/>
              <a:headEnd/>
              <a:tailEnd/>
            </a:ln>
          </p:spPr>
          <p:txBody>
            <a:bodyPr/>
            <a:lstStyle/>
            <a:p>
              <a:endParaRPr lang="en-US">
                <a:solidFill>
                  <a:prstClr val="black"/>
                </a:solidFill>
              </a:endParaRPr>
            </a:p>
          </p:txBody>
        </p:sp>
        <p:sp>
          <p:nvSpPr>
            <p:cNvPr id="39024" name="Line 154"/>
            <p:cNvSpPr>
              <a:spLocks noChangeShapeType="1"/>
            </p:cNvSpPr>
            <p:nvPr/>
          </p:nvSpPr>
          <p:spPr bwMode="auto">
            <a:xfrm>
              <a:off x="4872" y="2092"/>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25" name="Line 155"/>
            <p:cNvSpPr>
              <a:spLocks noChangeShapeType="1"/>
            </p:cNvSpPr>
            <p:nvPr/>
          </p:nvSpPr>
          <p:spPr bwMode="auto">
            <a:xfrm>
              <a:off x="4872" y="210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26" name="Line 156"/>
            <p:cNvSpPr>
              <a:spLocks noChangeShapeType="1"/>
            </p:cNvSpPr>
            <p:nvPr/>
          </p:nvSpPr>
          <p:spPr bwMode="auto">
            <a:xfrm>
              <a:off x="4872" y="212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27" name="Line 157"/>
            <p:cNvSpPr>
              <a:spLocks noChangeShapeType="1"/>
            </p:cNvSpPr>
            <p:nvPr/>
          </p:nvSpPr>
          <p:spPr bwMode="auto">
            <a:xfrm>
              <a:off x="4872" y="215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28" name="Line 158"/>
            <p:cNvSpPr>
              <a:spLocks noChangeShapeType="1"/>
            </p:cNvSpPr>
            <p:nvPr/>
          </p:nvSpPr>
          <p:spPr bwMode="auto">
            <a:xfrm>
              <a:off x="4872" y="214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29" name="Line 159"/>
            <p:cNvSpPr>
              <a:spLocks noChangeShapeType="1"/>
            </p:cNvSpPr>
            <p:nvPr/>
          </p:nvSpPr>
          <p:spPr bwMode="auto">
            <a:xfrm>
              <a:off x="4872" y="2170"/>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30" name="Line 160"/>
            <p:cNvSpPr>
              <a:spLocks noChangeShapeType="1"/>
            </p:cNvSpPr>
            <p:nvPr/>
          </p:nvSpPr>
          <p:spPr bwMode="auto">
            <a:xfrm>
              <a:off x="4872" y="218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31" name="Line 161"/>
            <p:cNvSpPr>
              <a:spLocks noChangeShapeType="1"/>
            </p:cNvSpPr>
            <p:nvPr/>
          </p:nvSpPr>
          <p:spPr bwMode="auto">
            <a:xfrm>
              <a:off x="4872" y="220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32" name="Line 162"/>
            <p:cNvSpPr>
              <a:spLocks noChangeShapeType="1"/>
            </p:cNvSpPr>
            <p:nvPr/>
          </p:nvSpPr>
          <p:spPr bwMode="auto">
            <a:xfrm>
              <a:off x="4872" y="221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33" name="Line 163"/>
            <p:cNvSpPr>
              <a:spLocks noChangeShapeType="1"/>
            </p:cNvSpPr>
            <p:nvPr/>
          </p:nvSpPr>
          <p:spPr bwMode="auto">
            <a:xfrm>
              <a:off x="4872" y="2230"/>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34" name="Text Box 164"/>
            <p:cNvSpPr txBox="1">
              <a:spLocks noChangeArrowheads="1"/>
            </p:cNvSpPr>
            <p:nvPr/>
          </p:nvSpPr>
          <p:spPr bwMode="auto">
            <a:xfrm>
              <a:off x="4815" y="2177"/>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20</a:t>
              </a:r>
            </a:p>
          </p:txBody>
        </p:sp>
        <p:sp>
          <p:nvSpPr>
            <p:cNvPr id="39035" name="Text Box 165"/>
            <p:cNvSpPr txBox="1">
              <a:spLocks noChangeArrowheads="1"/>
            </p:cNvSpPr>
            <p:nvPr/>
          </p:nvSpPr>
          <p:spPr bwMode="auto">
            <a:xfrm>
              <a:off x="4815" y="2037"/>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40</a:t>
              </a:r>
            </a:p>
          </p:txBody>
        </p:sp>
        <p:sp>
          <p:nvSpPr>
            <p:cNvPr id="39036" name="Text Box 166"/>
            <p:cNvSpPr txBox="1">
              <a:spLocks noChangeArrowheads="1"/>
            </p:cNvSpPr>
            <p:nvPr/>
          </p:nvSpPr>
          <p:spPr bwMode="auto">
            <a:xfrm>
              <a:off x="4815" y="1901"/>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60</a:t>
              </a:r>
            </a:p>
          </p:txBody>
        </p:sp>
        <p:sp>
          <p:nvSpPr>
            <p:cNvPr id="39037" name="Text Box 167"/>
            <p:cNvSpPr txBox="1">
              <a:spLocks noChangeArrowheads="1"/>
            </p:cNvSpPr>
            <p:nvPr/>
          </p:nvSpPr>
          <p:spPr bwMode="auto">
            <a:xfrm>
              <a:off x="4815" y="810"/>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220</a:t>
              </a:r>
            </a:p>
          </p:txBody>
        </p:sp>
        <p:sp>
          <p:nvSpPr>
            <p:cNvPr id="39038" name="Text Box 168"/>
            <p:cNvSpPr txBox="1">
              <a:spLocks noChangeArrowheads="1"/>
            </p:cNvSpPr>
            <p:nvPr/>
          </p:nvSpPr>
          <p:spPr bwMode="auto">
            <a:xfrm>
              <a:off x="4815" y="1767"/>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80</a:t>
              </a:r>
            </a:p>
          </p:txBody>
        </p:sp>
        <p:sp>
          <p:nvSpPr>
            <p:cNvPr id="39039" name="Text Box 169"/>
            <p:cNvSpPr txBox="1">
              <a:spLocks noChangeArrowheads="1"/>
            </p:cNvSpPr>
            <p:nvPr/>
          </p:nvSpPr>
          <p:spPr bwMode="auto">
            <a:xfrm>
              <a:off x="4815" y="1628"/>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100</a:t>
              </a:r>
            </a:p>
          </p:txBody>
        </p:sp>
        <p:sp>
          <p:nvSpPr>
            <p:cNvPr id="39040" name="Text Box 170"/>
            <p:cNvSpPr txBox="1">
              <a:spLocks noChangeArrowheads="1"/>
            </p:cNvSpPr>
            <p:nvPr/>
          </p:nvSpPr>
          <p:spPr bwMode="auto">
            <a:xfrm>
              <a:off x="4815" y="1491"/>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120</a:t>
              </a:r>
            </a:p>
          </p:txBody>
        </p:sp>
        <p:sp>
          <p:nvSpPr>
            <p:cNvPr id="39041" name="Text Box 171"/>
            <p:cNvSpPr txBox="1">
              <a:spLocks noChangeArrowheads="1"/>
            </p:cNvSpPr>
            <p:nvPr/>
          </p:nvSpPr>
          <p:spPr bwMode="auto">
            <a:xfrm>
              <a:off x="4815" y="1356"/>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140</a:t>
              </a:r>
            </a:p>
          </p:txBody>
        </p:sp>
        <p:sp>
          <p:nvSpPr>
            <p:cNvPr id="39042" name="Text Box 172"/>
            <p:cNvSpPr txBox="1">
              <a:spLocks noChangeArrowheads="1"/>
            </p:cNvSpPr>
            <p:nvPr/>
          </p:nvSpPr>
          <p:spPr bwMode="auto">
            <a:xfrm>
              <a:off x="4815" y="1218"/>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160</a:t>
              </a:r>
            </a:p>
          </p:txBody>
        </p:sp>
        <p:sp>
          <p:nvSpPr>
            <p:cNvPr id="39043" name="Text Box 173"/>
            <p:cNvSpPr txBox="1">
              <a:spLocks noChangeArrowheads="1"/>
            </p:cNvSpPr>
            <p:nvPr/>
          </p:nvSpPr>
          <p:spPr bwMode="auto">
            <a:xfrm>
              <a:off x="4815" y="1083"/>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180</a:t>
              </a:r>
            </a:p>
          </p:txBody>
        </p:sp>
        <p:sp>
          <p:nvSpPr>
            <p:cNvPr id="39044" name="Text Box 174"/>
            <p:cNvSpPr txBox="1">
              <a:spLocks noChangeArrowheads="1"/>
            </p:cNvSpPr>
            <p:nvPr/>
          </p:nvSpPr>
          <p:spPr bwMode="auto">
            <a:xfrm>
              <a:off x="4815" y="945"/>
              <a:ext cx="144" cy="58"/>
            </a:xfrm>
            <a:prstGeom prst="rect">
              <a:avLst/>
            </a:prstGeom>
            <a:noFill/>
            <a:ln w="9525">
              <a:noFill/>
              <a:miter lim="800000"/>
              <a:headEnd/>
              <a:tailEnd/>
            </a:ln>
          </p:spPr>
          <p:txBody>
            <a:bodyPr lIns="0" tIns="0" rIns="0" bIns="0">
              <a:spAutoFit/>
            </a:bodyPr>
            <a:lstStyle/>
            <a:p>
              <a:pPr algn="r">
                <a:spcBef>
                  <a:spcPct val="50000"/>
                </a:spcBef>
              </a:pPr>
              <a:r>
                <a:rPr lang="en-US" altLang="en-US" sz="600">
                  <a:solidFill>
                    <a:prstClr val="black"/>
                  </a:solidFill>
                </a:rPr>
                <a:t>200</a:t>
              </a:r>
            </a:p>
          </p:txBody>
        </p:sp>
        <p:sp>
          <p:nvSpPr>
            <p:cNvPr id="39045" name="Text Box 175"/>
            <p:cNvSpPr txBox="1">
              <a:spLocks noChangeArrowheads="1"/>
            </p:cNvSpPr>
            <p:nvPr/>
          </p:nvSpPr>
          <p:spPr bwMode="auto">
            <a:xfrm>
              <a:off x="4800" y="720"/>
              <a:ext cx="144" cy="96"/>
            </a:xfrm>
            <a:prstGeom prst="rect">
              <a:avLst/>
            </a:prstGeom>
            <a:noFill/>
            <a:ln w="9525">
              <a:noFill/>
              <a:miter lim="800000"/>
              <a:headEnd/>
              <a:tailEnd/>
            </a:ln>
          </p:spPr>
          <p:txBody>
            <a:bodyPr lIns="0" tIns="0" rIns="0" bIns="0">
              <a:spAutoFit/>
            </a:bodyPr>
            <a:lstStyle/>
            <a:p>
              <a:pPr algn="r">
                <a:spcBef>
                  <a:spcPct val="50000"/>
                </a:spcBef>
              </a:pPr>
              <a:r>
                <a:rPr lang="en-US" altLang="en-US" sz="1000" b="1" baseline="30000">
                  <a:solidFill>
                    <a:srgbClr val="CC0000"/>
                  </a:solidFill>
                </a:rPr>
                <a:t>0 </a:t>
              </a:r>
              <a:r>
                <a:rPr lang="en-US" altLang="en-US" sz="1000" b="1">
                  <a:solidFill>
                    <a:srgbClr val="CC0000"/>
                  </a:solidFill>
                </a:rPr>
                <a:t>F</a:t>
              </a:r>
            </a:p>
          </p:txBody>
        </p:sp>
        <p:sp>
          <p:nvSpPr>
            <p:cNvPr id="39046" name="Line 176"/>
            <p:cNvSpPr>
              <a:spLocks noChangeShapeType="1"/>
            </p:cNvSpPr>
            <p:nvPr/>
          </p:nvSpPr>
          <p:spPr bwMode="auto">
            <a:xfrm>
              <a:off x="4875" y="1956"/>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47" name="Line 177"/>
            <p:cNvSpPr>
              <a:spLocks noChangeShapeType="1"/>
            </p:cNvSpPr>
            <p:nvPr/>
          </p:nvSpPr>
          <p:spPr bwMode="auto">
            <a:xfrm>
              <a:off x="4875" y="197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48" name="Line 178"/>
            <p:cNvSpPr>
              <a:spLocks noChangeShapeType="1"/>
            </p:cNvSpPr>
            <p:nvPr/>
          </p:nvSpPr>
          <p:spPr bwMode="auto">
            <a:xfrm>
              <a:off x="4875" y="198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49" name="Line 179"/>
            <p:cNvSpPr>
              <a:spLocks noChangeShapeType="1"/>
            </p:cNvSpPr>
            <p:nvPr/>
          </p:nvSpPr>
          <p:spPr bwMode="auto">
            <a:xfrm>
              <a:off x="4875" y="201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0" name="Line 180"/>
            <p:cNvSpPr>
              <a:spLocks noChangeShapeType="1"/>
            </p:cNvSpPr>
            <p:nvPr/>
          </p:nvSpPr>
          <p:spPr bwMode="auto">
            <a:xfrm>
              <a:off x="4875" y="200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1" name="Line 181"/>
            <p:cNvSpPr>
              <a:spLocks noChangeShapeType="1"/>
            </p:cNvSpPr>
            <p:nvPr/>
          </p:nvSpPr>
          <p:spPr bwMode="auto">
            <a:xfrm>
              <a:off x="4875" y="2034"/>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2" name="Line 182"/>
            <p:cNvSpPr>
              <a:spLocks noChangeShapeType="1"/>
            </p:cNvSpPr>
            <p:nvPr/>
          </p:nvSpPr>
          <p:spPr bwMode="auto">
            <a:xfrm>
              <a:off x="4875" y="204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3" name="Line 183"/>
            <p:cNvSpPr>
              <a:spLocks noChangeShapeType="1"/>
            </p:cNvSpPr>
            <p:nvPr/>
          </p:nvSpPr>
          <p:spPr bwMode="auto">
            <a:xfrm>
              <a:off x="4875" y="206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4" name="Line 184"/>
            <p:cNvSpPr>
              <a:spLocks noChangeShapeType="1"/>
            </p:cNvSpPr>
            <p:nvPr/>
          </p:nvSpPr>
          <p:spPr bwMode="auto">
            <a:xfrm>
              <a:off x="4875" y="207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5" name="Line 185"/>
            <p:cNvSpPr>
              <a:spLocks noChangeShapeType="1"/>
            </p:cNvSpPr>
            <p:nvPr/>
          </p:nvSpPr>
          <p:spPr bwMode="auto">
            <a:xfrm>
              <a:off x="4872" y="1818"/>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6" name="Line 186"/>
            <p:cNvSpPr>
              <a:spLocks noChangeShapeType="1"/>
            </p:cNvSpPr>
            <p:nvPr/>
          </p:nvSpPr>
          <p:spPr bwMode="auto">
            <a:xfrm>
              <a:off x="4872" y="183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7" name="Line 187"/>
            <p:cNvSpPr>
              <a:spLocks noChangeShapeType="1"/>
            </p:cNvSpPr>
            <p:nvPr/>
          </p:nvSpPr>
          <p:spPr bwMode="auto">
            <a:xfrm>
              <a:off x="4872" y="185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8" name="Line 188"/>
            <p:cNvSpPr>
              <a:spLocks noChangeShapeType="1"/>
            </p:cNvSpPr>
            <p:nvPr/>
          </p:nvSpPr>
          <p:spPr bwMode="auto">
            <a:xfrm>
              <a:off x="4872" y="188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59" name="Line 189"/>
            <p:cNvSpPr>
              <a:spLocks noChangeShapeType="1"/>
            </p:cNvSpPr>
            <p:nvPr/>
          </p:nvSpPr>
          <p:spPr bwMode="auto">
            <a:xfrm>
              <a:off x="4872" y="1866"/>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0" name="Line 190"/>
            <p:cNvSpPr>
              <a:spLocks noChangeShapeType="1"/>
            </p:cNvSpPr>
            <p:nvPr/>
          </p:nvSpPr>
          <p:spPr bwMode="auto">
            <a:xfrm>
              <a:off x="4872" y="1896"/>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1" name="Line 191"/>
            <p:cNvSpPr>
              <a:spLocks noChangeShapeType="1"/>
            </p:cNvSpPr>
            <p:nvPr/>
          </p:nvSpPr>
          <p:spPr bwMode="auto">
            <a:xfrm>
              <a:off x="4872" y="191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2" name="Line 192"/>
            <p:cNvSpPr>
              <a:spLocks noChangeShapeType="1"/>
            </p:cNvSpPr>
            <p:nvPr/>
          </p:nvSpPr>
          <p:spPr bwMode="auto">
            <a:xfrm>
              <a:off x="4872" y="1926"/>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3" name="Line 193"/>
            <p:cNvSpPr>
              <a:spLocks noChangeShapeType="1"/>
            </p:cNvSpPr>
            <p:nvPr/>
          </p:nvSpPr>
          <p:spPr bwMode="auto">
            <a:xfrm>
              <a:off x="4872" y="194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4" name="Line 194"/>
            <p:cNvSpPr>
              <a:spLocks noChangeShapeType="1"/>
            </p:cNvSpPr>
            <p:nvPr/>
          </p:nvSpPr>
          <p:spPr bwMode="auto">
            <a:xfrm>
              <a:off x="4875" y="1682"/>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5" name="Line 195"/>
            <p:cNvSpPr>
              <a:spLocks noChangeShapeType="1"/>
            </p:cNvSpPr>
            <p:nvPr/>
          </p:nvSpPr>
          <p:spPr bwMode="auto">
            <a:xfrm>
              <a:off x="4875" y="169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6" name="Line 196"/>
            <p:cNvSpPr>
              <a:spLocks noChangeShapeType="1"/>
            </p:cNvSpPr>
            <p:nvPr/>
          </p:nvSpPr>
          <p:spPr bwMode="auto">
            <a:xfrm>
              <a:off x="4875" y="171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7" name="Line 197"/>
            <p:cNvSpPr>
              <a:spLocks noChangeShapeType="1"/>
            </p:cNvSpPr>
            <p:nvPr/>
          </p:nvSpPr>
          <p:spPr bwMode="auto">
            <a:xfrm>
              <a:off x="4875" y="174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8" name="Line 198"/>
            <p:cNvSpPr>
              <a:spLocks noChangeShapeType="1"/>
            </p:cNvSpPr>
            <p:nvPr/>
          </p:nvSpPr>
          <p:spPr bwMode="auto">
            <a:xfrm>
              <a:off x="4875" y="173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69" name="Line 199"/>
            <p:cNvSpPr>
              <a:spLocks noChangeShapeType="1"/>
            </p:cNvSpPr>
            <p:nvPr/>
          </p:nvSpPr>
          <p:spPr bwMode="auto">
            <a:xfrm>
              <a:off x="4875" y="1760"/>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0" name="Line 200"/>
            <p:cNvSpPr>
              <a:spLocks noChangeShapeType="1"/>
            </p:cNvSpPr>
            <p:nvPr/>
          </p:nvSpPr>
          <p:spPr bwMode="auto">
            <a:xfrm>
              <a:off x="4875" y="177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1" name="Line 201"/>
            <p:cNvSpPr>
              <a:spLocks noChangeShapeType="1"/>
            </p:cNvSpPr>
            <p:nvPr/>
          </p:nvSpPr>
          <p:spPr bwMode="auto">
            <a:xfrm>
              <a:off x="4875" y="179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2" name="Line 202"/>
            <p:cNvSpPr>
              <a:spLocks noChangeShapeType="1"/>
            </p:cNvSpPr>
            <p:nvPr/>
          </p:nvSpPr>
          <p:spPr bwMode="auto">
            <a:xfrm>
              <a:off x="4875" y="180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3" name="Line 203"/>
            <p:cNvSpPr>
              <a:spLocks noChangeShapeType="1"/>
            </p:cNvSpPr>
            <p:nvPr/>
          </p:nvSpPr>
          <p:spPr bwMode="auto">
            <a:xfrm>
              <a:off x="4875" y="1546"/>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4" name="Line 204"/>
            <p:cNvSpPr>
              <a:spLocks noChangeShapeType="1"/>
            </p:cNvSpPr>
            <p:nvPr/>
          </p:nvSpPr>
          <p:spPr bwMode="auto">
            <a:xfrm>
              <a:off x="4875" y="156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5" name="Line 205"/>
            <p:cNvSpPr>
              <a:spLocks noChangeShapeType="1"/>
            </p:cNvSpPr>
            <p:nvPr/>
          </p:nvSpPr>
          <p:spPr bwMode="auto">
            <a:xfrm>
              <a:off x="4875" y="157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6" name="Line 206"/>
            <p:cNvSpPr>
              <a:spLocks noChangeShapeType="1"/>
            </p:cNvSpPr>
            <p:nvPr/>
          </p:nvSpPr>
          <p:spPr bwMode="auto">
            <a:xfrm>
              <a:off x="4875" y="160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7" name="Line 207"/>
            <p:cNvSpPr>
              <a:spLocks noChangeShapeType="1"/>
            </p:cNvSpPr>
            <p:nvPr/>
          </p:nvSpPr>
          <p:spPr bwMode="auto">
            <a:xfrm>
              <a:off x="4875" y="159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8" name="Line 208"/>
            <p:cNvSpPr>
              <a:spLocks noChangeShapeType="1"/>
            </p:cNvSpPr>
            <p:nvPr/>
          </p:nvSpPr>
          <p:spPr bwMode="auto">
            <a:xfrm>
              <a:off x="4875" y="1624"/>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79" name="Line 209"/>
            <p:cNvSpPr>
              <a:spLocks noChangeShapeType="1"/>
            </p:cNvSpPr>
            <p:nvPr/>
          </p:nvSpPr>
          <p:spPr bwMode="auto">
            <a:xfrm>
              <a:off x="4875" y="163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0" name="Line 210"/>
            <p:cNvSpPr>
              <a:spLocks noChangeShapeType="1"/>
            </p:cNvSpPr>
            <p:nvPr/>
          </p:nvSpPr>
          <p:spPr bwMode="auto">
            <a:xfrm>
              <a:off x="4875" y="165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1" name="Line 211"/>
            <p:cNvSpPr>
              <a:spLocks noChangeShapeType="1"/>
            </p:cNvSpPr>
            <p:nvPr/>
          </p:nvSpPr>
          <p:spPr bwMode="auto">
            <a:xfrm>
              <a:off x="4875" y="166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2" name="Line 212"/>
            <p:cNvSpPr>
              <a:spLocks noChangeShapeType="1"/>
            </p:cNvSpPr>
            <p:nvPr/>
          </p:nvSpPr>
          <p:spPr bwMode="auto">
            <a:xfrm>
              <a:off x="4878" y="1410"/>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3" name="Line 213"/>
            <p:cNvSpPr>
              <a:spLocks noChangeShapeType="1"/>
            </p:cNvSpPr>
            <p:nvPr/>
          </p:nvSpPr>
          <p:spPr bwMode="auto">
            <a:xfrm>
              <a:off x="4878" y="142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4" name="Line 214"/>
            <p:cNvSpPr>
              <a:spLocks noChangeShapeType="1"/>
            </p:cNvSpPr>
            <p:nvPr/>
          </p:nvSpPr>
          <p:spPr bwMode="auto">
            <a:xfrm>
              <a:off x="4878" y="144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5" name="Line 215"/>
            <p:cNvSpPr>
              <a:spLocks noChangeShapeType="1"/>
            </p:cNvSpPr>
            <p:nvPr/>
          </p:nvSpPr>
          <p:spPr bwMode="auto">
            <a:xfrm>
              <a:off x="4878" y="147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6" name="Line 216"/>
            <p:cNvSpPr>
              <a:spLocks noChangeShapeType="1"/>
            </p:cNvSpPr>
            <p:nvPr/>
          </p:nvSpPr>
          <p:spPr bwMode="auto">
            <a:xfrm>
              <a:off x="4878" y="145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7" name="Line 217"/>
            <p:cNvSpPr>
              <a:spLocks noChangeShapeType="1"/>
            </p:cNvSpPr>
            <p:nvPr/>
          </p:nvSpPr>
          <p:spPr bwMode="auto">
            <a:xfrm>
              <a:off x="4878" y="1488"/>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8" name="Line 218"/>
            <p:cNvSpPr>
              <a:spLocks noChangeShapeType="1"/>
            </p:cNvSpPr>
            <p:nvPr/>
          </p:nvSpPr>
          <p:spPr bwMode="auto">
            <a:xfrm>
              <a:off x="4878" y="150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89" name="Line 219"/>
            <p:cNvSpPr>
              <a:spLocks noChangeShapeType="1"/>
            </p:cNvSpPr>
            <p:nvPr/>
          </p:nvSpPr>
          <p:spPr bwMode="auto">
            <a:xfrm>
              <a:off x="4878" y="151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0" name="Line 220"/>
            <p:cNvSpPr>
              <a:spLocks noChangeShapeType="1"/>
            </p:cNvSpPr>
            <p:nvPr/>
          </p:nvSpPr>
          <p:spPr bwMode="auto">
            <a:xfrm>
              <a:off x="4878" y="1533"/>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1" name="Line 221"/>
            <p:cNvSpPr>
              <a:spLocks noChangeShapeType="1"/>
            </p:cNvSpPr>
            <p:nvPr/>
          </p:nvSpPr>
          <p:spPr bwMode="auto">
            <a:xfrm>
              <a:off x="4875" y="1272"/>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2" name="Line 222"/>
            <p:cNvSpPr>
              <a:spLocks noChangeShapeType="1"/>
            </p:cNvSpPr>
            <p:nvPr/>
          </p:nvSpPr>
          <p:spPr bwMode="auto">
            <a:xfrm>
              <a:off x="4875" y="128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3" name="Line 223"/>
            <p:cNvSpPr>
              <a:spLocks noChangeShapeType="1"/>
            </p:cNvSpPr>
            <p:nvPr/>
          </p:nvSpPr>
          <p:spPr bwMode="auto">
            <a:xfrm>
              <a:off x="4875" y="130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4" name="Line 224"/>
            <p:cNvSpPr>
              <a:spLocks noChangeShapeType="1"/>
            </p:cNvSpPr>
            <p:nvPr/>
          </p:nvSpPr>
          <p:spPr bwMode="auto">
            <a:xfrm>
              <a:off x="4875" y="133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5" name="Line 225"/>
            <p:cNvSpPr>
              <a:spLocks noChangeShapeType="1"/>
            </p:cNvSpPr>
            <p:nvPr/>
          </p:nvSpPr>
          <p:spPr bwMode="auto">
            <a:xfrm>
              <a:off x="4875" y="132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6" name="Line 226"/>
            <p:cNvSpPr>
              <a:spLocks noChangeShapeType="1"/>
            </p:cNvSpPr>
            <p:nvPr/>
          </p:nvSpPr>
          <p:spPr bwMode="auto">
            <a:xfrm>
              <a:off x="4875" y="1350"/>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7" name="Line 227"/>
            <p:cNvSpPr>
              <a:spLocks noChangeShapeType="1"/>
            </p:cNvSpPr>
            <p:nvPr/>
          </p:nvSpPr>
          <p:spPr bwMode="auto">
            <a:xfrm>
              <a:off x="4875" y="136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8" name="Line 228"/>
            <p:cNvSpPr>
              <a:spLocks noChangeShapeType="1"/>
            </p:cNvSpPr>
            <p:nvPr/>
          </p:nvSpPr>
          <p:spPr bwMode="auto">
            <a:xfrm>
              <a:off x="4875" y="1380"/>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099" name="Line 229"/>
            <p:cNvSpPr>
              <a:spLocks noChangeShapeType="1"/>
            </p:cNvSpPr>
            <p:nvPr/>
          </p:nvSpPr>
          <p:spPr bwMode="auto">
            <a:xfrm>
              <a:off x="4875" y="139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0" name="Line 230"/>
            <p:cNvSpPr>
              <a:spLocks noChangeShapeType="1"/>
            </p:cNvSpPr>
            <p:nvPr/>
          </p:nvSpPr>
          <p:spPr bwMode="auto">
            <a:xfrm>
              <a:off x="4878" y="1136"/>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1" name="Line 231"/>
            <p:cNvSpPr>
              <a:spLocks noChangeShapeType="1"/>
            </p:cNvSpPr>
            <p:nvPr/>
          </p:nvSpPr>
          <p:spPr bwMode="auto">
            <a:xfrm>
              <a:off x="4878" y="115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2" name="Line 232"/>
            <p:cNvSpPr>
              <a:spLocks noChangeShapeType="1"/>
            </p:cNvSpPr>
            <p:nvPr/>
          </p:nvSpPr>
          <p:spPr bwMode="auto">
            <a:xfrm>
              <a:off x="4878" y="116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3" name="Line 233"/>
            <p:cNvSpPr>
              <a:spLocks noChangeShapeType="1"/>
            </p:cNvSpPr>
            <p:nvPr/>
          </p:nvSpPr>
          <p:spPr bwMode="auto">
            <a:xfrm>
              <a:off x="4878" y="119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4" name="Line 234"/>
            <p:cNvSpPr>
              <a:spLocks noChangeShapeType="1"/>
            </p:cNvSpPr>
            <p:nvPr/>
          </p:nvSpPr>
          <p:spPr bwMode="auto">
            <a:xfrm>
              <a:off x="4878" y="118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5" name="Line 235"/>
            <p:cNvSpPr>
              <a:spLocks noChangeShapeType="1"/>
            </p:cNvSpPr>
            <p:nvPr/>
          </p:nvSpPr>
          <p:spPr bwMode="auto">
            <a:xfrm>
              <a:off x="4878" y="1214"/>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6" name="Line 236"/>
            <p:cNvSpPr>
              <a:spLocks noChangeShapeType="1"/>
            </p:cNvSpPr>
            <p:nvPr/>
          </p:nvSpPr>
          <p:spPr bwMode="auto">
            <a:xfrm>
              <a:off x="4878" y="122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7" name="Line 237"/>
            <p:cNvSpPr>
              <a:spLocks noChangeShapeType="1"/>
            </p:cNvSpPr>
            <p:nvPr/>
          </p:nvSpPr>
          <p:spPr bwMode="auto">
            <a:xfrm>
              <a:off x="4878" y="124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8" name="Line 238"/>
            <p:cNvSpPr>
              <a:spLocks noChangeShapeType="1"/>
            </p:cNvSpPr>
            <p:nvPr/>
          </p:nvSpPr>
          <p:spPr bwMode="auto">
            <a:xfrm>
              <a:off x="4878" y="1259"/>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09" name="Line 239"/>
            <p:cNvSpPr>
              <a:spLocks noChangeShapeType="1"/>
            </p:cNvSpPr>
            <p:nvPr/>
          </p:nvSpPr>
          <p:spPr bwMode="auto">
            <a:xfrm>
              <a:off x="4872" y="999"/>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0" name="Line 240"/>
            <p:cNvSpPr>
              <a:spLocks noChangeShapeType="1"/>
            </p:cNvSpPr>
            <p:nvPr/>
          </p:nvSpPr>
          <p:spPr bwMode="auto">
            <a:xfrm>
              <a:off x="4872" y="1014"/>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1" name="Line 241"/>
            <p:cNvSpPr>
              <a:spLocks noChangeShapeType="1"/>
            </p:cNvSpPr>
            <p:nvPr/>
          </p:nvSpPr>
          <p:spPr bwMode="auto">
            <a:xfrm>
              <a:off x="4872" y="103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2" name="Line 242"/>
            <p:cNvSpPr>
              <a:spLocks noChangeShapeType="1"/>
            </p:cNvSpPr>
            <p:nvPr/>
          </p:nvSpPr>
          <p:spPr bwMode="auto">
            <a:xfrm>
              <a:off x="4872" y="106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3" name="Line 243"/>
            <p:cNvSpPr>
              <a:spLocks noChangeShapeType="1"/>
            </p:cNvSpPr>
            <p:nvPr/>
          </p:nvSpPr>
          <p:spPr bwMode="auto">
            <a:xfrm>
              <a:off x="4872" y="104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4" name="Line 244"/>
            <p:cNvSpPr>
              <a:spLocks noChangeShapeType="1"/>
            </p:cNvSpPr>
            <p:nvPr/>
          </p:nvSpPr>
          <p:spPr bwMode="auto">
            <a:xfrm>
              <a:off x="4872" y="1077"/>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5" name="Line 245"/>
            <p:cNvSpPr>
              <a:spLocks noChangeShapeType="1"/>
            </p:cNvSpPr>
            <p:nvPr/>
          </p:nvSpPr>
          <p:spPr bwMode="auto">
            <a:xfrm>
              <a:off x="4872" y="109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6" name="Line 246"/>
            <p:cNvSpPr>
              <a:spLocks noChangeShapeType="1"/>
            </p:cNvSpPr>
            <p:nvPr/>
          </p:nvSpPr>
          <p:spPr bwMode="auto">
            <a:xfrm>
              <a:off x="4872" y="1107"/>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7" name="Line 247"/>
            <p:cNvSpPr>
              <a:spLocks noChangeShapeType="1"/>
            </p:cNvSpPr>
            <p:nvPr/>
          </p:nvSpPr>
          <p:spPr bwMode="auto">
            <a:xfrm>
              <a:off x="4872" y="1122"/>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8" name="Line 248"/>
            <p:cNvSpPr>
              <a:spLocks noChangeShapeType="1"/>
            </p:cNvSpPr>
            <p:nvPr/>
          </p:nvSpPr>
          <p:spPr bwMode="auto">
            <a:xfrm>
              <a:off x="4875" y="863"/>
              <a:ext cx="46"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19" name="Line 249"/>
            <p:cNvSpPr>
              <a:spLocks noChangeShapeType="1"/>
            </p:cNvSpPr>
            <p:nvPr/>
          </p:nvSpPr>
          <p:spPr bwMode="auto">
            <a:xfrm>
              <a:off x="4875" y="878"/>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20" name="Line 250"/>
            <p:cNvSpPr>
              <a:spLocks noChangeShapeType="1"/>
            </p:cNvSpPr>
            <p:nvPr/>
          </p:nvSpPr>
          <p:spPr bwMode="auto">
            <a:xfrm>
              <a:off x="4875" y="895"/>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21" name="Line 251"/>
            <p:cNvSpPr>
              <a:spLocks noChangeShapeType="1"/>
            </p:cNvSpPr>
            <p:nvPr/>
          </p:nvSpPr>
          <p:spPr bwMode="auto">
            <a:xfrm>
              <a:off x="4875" y="926"/>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22" name="Line 252"/>
            <p:cNvSpPr>
              <a:spLocks noChangeShapeType="1"/>
            </p:cNvSpPr>
            <p:nvPr/>
          </p:nvSpPr>
          <p:spPr bwMode="auto">
            <a:xfrm>
              <a:off x="4875" y="91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23" name="Line 253"/>
            <p:cNvSpPr>
              <a:spLocks noChangeShapeType="1"/>
            </p:cNvSpPr>
            <p:nvPr/>
          </p:nvSpPr>
          <p:spPr bwMode="auto">
            <a:xfrm>
              <a:off x="4875" y="941"/>
              <a:ext cx="35"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24" name="Line 254"/>
            <p:cNvSpPr>
              <a:spLocks noChangeShapeType="1"/>
            </p:cNvSpPr>
            <p:nvPr/>
          </p:nvSpPr>
          <p:spPr bwMode="auto">
            <a:xfrm>
              <a:off x="4875" y="956"/>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25" name="Line 255"/>
            <p:cNvSpPr>
              <a:spLocks noChangeShapeType="1"/>
            </p:cNvSpPr>
            <p:nvPr/>
          </p:nvSpPr>
          <p:spPr bwMode="auto">
            <a:xfrm>
              <a:off x="4875" y="971"/>
              <a:ext cx="23" cy="0"/>
            </a:xfrm>
            <a:prstGeom prst="line">
              <a:avLst/>
            </a:prstGeom>
            <a:noFill/>
            <a:ln w="9525">
              <a:solidFill>
                <a:srgbClr val="0000FF"/>
              </a:solidFill>
              <a:round/>
              <a:headEnd/>
              <a:tailEnd/>
            </a:ln>
          </p:spPr>
          <p:txBody>
            <a:bodyPr/>
            <a:lstStyle/>
            <a:p>
              <a:endParaRPr lang="en-US">
                <a:solidFill>
                  <a:prstClr val="black"/>
                </a:solidFill>
              </a:endParaRPr>
            </a:p>
          </p:txBody>
        </p:sp>
        <p:sp>
          <p:nvSpPr>
            <p:cNvPr id="39126" name="Line 256"/>
            <p:cNvSpPr>
              <a:spLocks noChangeShapeType="1"/>
            </p:cNvSpPr>
            <p:nvPr/>
          </p:nvSpPr>
          <p:spPr bwMode="auto">
            <a:xfrm>
              <a:off x="4875" y="986"/>
              <a:ext cx="23" cy="0"/>
            </a:xfrm>
            <a:prstGeom prst="line">
              <a:avLst/>
            </a:prstGeom>
            <a:noFill/>
            <a:ln w="9525">
              <a:solidFill>
                <a:srgbClr val="0000FF"/>
              </a:solidFill>
              <a:round/>
              <a:headEnd/>
              <a:tailEnd/>
            </a:ln>
          </p:spPr>
          <p:txBody>
            <a:bodyPr/>
            <a:lstStyle/>
            <a:p>
              <a:endParaRPr lang="en-US">
                <a:solidFill>
                  <a:prstClr val="black"/>
                </a:solidFill>
              </a:endParaRPr>
            </a:p>
          </p:txBody>
        </p:sp>
      </p:grpSp>
      <p:sp>
        <p:nvSpPr>
          <p:cNvPr id="14593" name="Line 257"/>
          <p:cNvSpPr>
            <a:spLocks noChangeShapeType="1"/>
          </p:cNvSpPr>
          <p:nvPr/>
        </p:nvSpPr>
        <p:spPr bwMode="auto">
          <a:xfrm>
            <a:off x="1439863" y="4476750"/>
            <a:ext cx="0" cy="533400"/>
          </a:xfrm>
          <a:prstGeom prst="line">
            <a:avLst/>
          </a:prstGeom>
          <a:noFill/>
          <a:ln w="19050">
            <a:solidFill>
              <a:srgbClr val="CC0000"/>
            </a:solidFill>
            <a:round/>
            <a:headEnd/>
            <a:tailEnd/>
          </a:ln>
        </p:spPr>
        <p:txBody>
          <a:bodyPr/>
          <a:lstStyle/>
          <a:p>
            <a:endParaRPr lang="en-US">
              <a:solidFill>
                <a:prstClr val="black"/>
              </a:solidFill>
            </a:endParaRPr>
          </a:p>
        </p:txBody>
      </p:sp>
      <p:sp>
        <p:nvSpPr>
          <p:cNvPr id="14594" name="Line 258"/>
          <p:cNvSpPr>
            <a:spLocks noChangeShapeType="1"/>
          </p:cNvSpPr>
          <p:nvPr/>
        </p:nvSpPr>
        <p:spPr bwMode="auto">
          <a:xfrm>
            <a:off x="1458913" y="4457700"/>
            <a:ext cx="0" cy="838200"/>
          </a:xfrm>
          <a:prstGeom prst="line">
            <a:avLst/>
          </a:prstGeom>
          <a:noFill/>
          <a:ln w="19050">
            <a:solidFill>
              <a:srgbClr val="66CCFF"/>
            </a:solidFill>
            <a:round/>
            <a:headEnd/>
            <a:tailEnd/>
          </a:ln>
        </p:spPr>
        <p:txBody>
          <a:bodyPr/>
          <a:lstStyle/>
          <a:p>
            <a:endParaRPr lang="en-US">
              <a:solidFill>
                <a:prstClr val="black"/>
              </a:solidFill>
            </a:endParaRPr>
          </a:p>
        </p:txBody>
      </p:sp>
      <p:sp>
        <p:nvSpPr>
          <p:cNvPr id="14595" name="Line 259"/>
          <p:cNvSpPr>
            <a:spLocks noChangeShapeType="1"/>
          </p:cNvSpPr>
          <p:nvPr/>
        </p:nvSpPr>
        <p:spPr bwMode="auto">
          <a:xfrm>
            <a:off x="1425575" y="4462463"/>
            <a:ext cx="0" cy="838200"/>
          </a:xfrm>
          <a:prstGeom prst="line">
            <a:avLst/>
          </a:prstGeom>
          <a:noFill/>
          <a:ln w="19050">
            <a:solidFill>
              <a:srgbClr val="FF9933"/>
            </a:solidFill>
            <a:round/>
            <a:headEnd/>
            <a:tailEnd/>
          </a:ln>
        </p:spPr>
        <p:txBody>
          <a:bodyPr/>
          <a:lstStyle/>
          <a:p>
            <a:endParaRPr lang="en-US">
              <a:solidFill>
                <a:prstClr val="black"/>
              </a:solidFill>
            </a:endParaRPr>
          </a:p>
        </p:txBody>
      </p:sp>
      <p:sp>
        <p:nvSpPr>
          <p:cNvPr id="14596" name="Oval 260"/>
          <p:cNvSpPr>
            <a:spLocks noChangeArrowheads="1"/>
          </p:cNvSpPr>
          <p:nvPr/>
        </p:nvSpPr>
        <p:spPr bwMode="auto">
          <a:xfrm>
            <a:off x="3411538" y="4402138"/>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597" name="Oval 261"/>
          <p:cNvSpPr>
            <a:spLocks noChangeArrowheads="1"/>
          </p:cNvSpPr>
          <p:nvPr/>
        </p:nvSpPr>
        <p:spPr bwMode="auto">
          <a:xfrm>
            <a:off x="3287713" y="45831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598" name="Oval 262"/>
          <p:cNvSpPr>
            <a:spLocks noChangeArrowheads="1"/>
          </p:cNvSpPr>
          <p:nvPr/>
        </p:nvSpPr>
        <p:spPr bwMode="auto">
          <a:xfrm>
            <a:off x="3000375" y="4467225"/>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599" name="Oval 263"/>
          <p:cNvSpPr>
            <a:spLocks noChangeArrowheads="1"/>
          </p:cNvSpPr>
          <p:nvPr/>
        </p:nvSpPr>
        <p:spPr bwMode="auto">
          <a:xfrm>
            <a:off x="2868613" y="4619625"/>
            <a:ext cx="46037"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600" name="Oval 264"/>
          <p:cNvSpPr>
            <a:spLocks noChangeArrowheads="1"/>
          </p:cNvSpPr>
          <p:nvPr/>
        </p:nvSpPr>
        <p:spPr bwMode="auto">
          <a:xfrm>
            <a:off x="3516313" y="4591050"/>
            <a:ext cx="46037"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601" name="Oval 265"/>
          <p:cNvSpPr>
            <a:spLocks noChangeArrowheads="1"/>
          </p:cNvSpPr>
          <p:nvPr/>
        </p:nvSpPr>
        <p:spPr bwMode="auto">
          <a:xfrm>
            <a:off x="3230563" y="47355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602" name="Oval 266"/>
          <p:cNvSpPr>
            <a:spLocks noChangeArrowheads="1"/>
          </p:cNvSpPr>
          <p:nvPr/>
        </p:nvSpPr>
        <p:spPr bwMode="auto">
          <a:xfrm>
            <a:off x="2838450" y="4400550"/>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603" name="Oval 267"/>
          <p:cNvSpPr>
            <a:spLocks noChangeArrowheads="1"/>
          </p:cNvSpPr>
          <p:nvPr/>
        </p:nvSpPr>
        <p:spPr bwMode="auto">
          <a:xfrm>
            <a:off x="3067050" y="4705350"/>
            <a:ext cx="46038" cy="46038"/>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sp>
        <p:nvSpPr>
          <p:cNvPr id="14604" name="Oval 268"/>
          <p:cNvSpPr>
            <a:spLocks noChangeArrowheads="1"/>
          </p:cNvSpPr>
          <p:nvPr/>
        </p:nvSpPr>
        <p:spPr bwMode="auto">
          <a:xfrm>
            <a:off x="3402013" y="4621213"/>
            <a:ext cx="46037" cy="46037"/>
          </a:xfrm>
          <a:prstGeom prst="ellipse">
            <a:avLst/>
          </a:prstGeom>
          <a:solidFill>
            <a:schemeClr val="bg1"/>
          </a:solidFill>
          <a:ln w="9525">
            <a:solidFill>
              <a:srgbClr val="66CCFF"/>
            </a:solidFill>
            <a:round/>
            <a:headEnd/>
            <a:tailEnd/>
          </a:ln>
        </p:spPr>
        <p:txBody>
          <a:bodyPr wrap="none" anchor="ctr"/>
          <a:lstStyle/>
          <a:p>
            <a:endParaRPr lang="en-US" altLang="en-US">
              <a:solidFill>
                <a:prstClr val="black"/>
              </a:solidFill>
            </a:endParaRPr>
          </a:p>
        </p:txBody>
      </p:sp>
      <p:pic>
        <p:nvPicPr>
          <p:cNvPr id="14605" name="Picture 269" descr="mat nuoc"/>
          <p:cNvPicPr>
            <a:picLocks noChangeAspect="1" noChangeArrowheads="1" noCrop="1"/>
          </p:cNvPicPr>
          <p:nvPr/>
        </p:nvPicPr>
        <p:blipFill>
          <a:blip r:embed="rId6"/>
          <a:srcRect/>
          <a:stretch>
            <a:fillRect/>
          </a:stretch>
        </p:blipFill>
        <p:spPr bwMode="auto">
          <a:xfrm>
            <a:off x="3143250" y="4324350"/>
            <a:ext cx="85725" cy="128588"/>
          </a:xfrm>
          <a:prstGeom prst="rect">
            <a:avLst/>
          </a:prstGeom>
          <a:noFill/>
          <a:ln w="9525">
            <a:noFill/>
            <a:miter lim="800000"/>
            <a:headEnd/>
            <a:tailEnd/>
          </a:ln>
        </p:spPr>
      </p:pic>
      <p:pic>
        <p:nvPicPr>
          <p:cNvPr id="14606" name="Picture 270" descr="mat nuoc2"/>
          <p:cNvPicPr>
            <a:picLocks noChangeAspect="1" noChangeArrowheads="1" noCrop="1"/>
          </p:cNvPicPr>
          <p:nvPr/>
        </p:nvPicPr>
        <p:blipFill>
          <a:blip r:embed="rId7"/>
          <a:srcRect/>
          <a:stretch>
            <a:fillRect/>
          </a:stretch>
        </p:blipFill>
        <p:spPr bwMode="auto">
          <a:xfrm>
            <a:off x="3067050" y="4333875"/>
            <a:ext cx="80963" cy="128588"/>
          </a:xfrm>
          <a:prstGeom prst="rect">
            <a:avLst/>
          </a:prstGeom>
          <a:noFill/>
          <a:ln w="9525">
            <a:noFill/>
            <a:miter lim="800000"/>
            <a:headEnd/>
            <a:tailEnd/>
          </a:ln>
        </p:spPr>
      </p:pic>
      <p:pic>
        <p:nvPicPr>
          <p:cNvPr id="14607" name="Picture 271" descr="mat nuoc"/>
          <p:cNvPicPr>
            <a:picLocks noChangeAspect="1" noChangeArrowheads="1" noCrop="1"/>
          </p:cNvPicPr>
          <p:nvPr/>
        </p:nvPicPr>
        <p:blipFill>
          <a:blip r:embed="rId6"/>
          <a:srcRect/>
          <a:stretch>
            <a:fillRect/>
          </a:stretch>
        </p:blipFill>
        <p:spPr bwMode="auto">
          <a:xfrm>
            <a:off x="3448050" y="4171950"/>
            <a:ext cx="85725" cy="128588"/>
          </a:xfrm>
          <a:prstGeom prst="rect">
            <a:avLst/>
          </a:prstGeom>
          <a:noFill/>
          <a:ln w="9525">
            <a:noFill/>
            <a:miter lim="800000"/>
            <a:headEnd/>
            <a:tailEnd/>
          </a:ln>
        </p:spPr>
      </p:pic>
      <p:pic>
        <p:nvPicPr>
          <p:cNvPr id="14608" name="Picture 272" descr="mat nuoc2"/>
          <p:cNvPicPr>
            <a:picLocks noChangeAspect="1" noChangeArrowheads="1" noCrop="1"/>
          </p:cNvPicPr>
          <p:nvPr/>
        </p:nvPicPr>
        <p:blipFill>
          <a:blip r:embed="rId7"/>
          <a:srcRect/>
          <a:stretch>
            <a:fillRect/>
          </a:stretch>
        </p:blipFill>
        <p:spPr bwMode="auto">
          <a:xfrm>
            <a:off x="3390900" y="4167188"/>
            <a:ext cx="80963" cy="128587"/>
          </a:xfrm>
          <a:prstGeom prst="rect">
            <a:avLst/>
          </a:prstGeom>
          <a:noFill/>
          <a:ln w="9525">
            <a:noFill/>
            <a:miter lim="800000"/>
            <a:headEnd/>
            <a:tailEnd/>
          </a:ln>
        </p:spPr>
      </p:pic>
      <p:pic>
        <p:nvPicPr>
          <p:cNvPr id="14609" name="Picture 273" descr="mat nuoc"/>
          <p:cNvPicPr>
            <a:picLocks noChangeAspect="1" noChangeArrowheads="1" noCrop="1"/>
          </p:cNvPicPr>
          <p:nvPr/>
        </p:nvPicPr>
        <p:blipFill>
          <a:blip r:embed="rId6"/>
          <a:srcRect/>
          <a:stretch>
            <a:fillRect/>
          </a:stretch>
        </p:blipFill>
        <p:spPr bwMode="auto">
          <a:xfrm>
            <a:off x="2847975" y="4176713"/>
            <a:ext cx="85725" cy="128587"/>
          </a:xfrm>
          <a:prstGeom prst="rect">
            <a:avLst/>
          </a:prstGeom>
          <a:noFill/>
          <a:ln w="9525">
            <a:noFill/>
            <a:miter lim="800000"/>
            <a:headEnd/>
            <a:tailEnd/>
          </a:ln>
        </p:spPr>
      </p:pic>
      <p:pic>
        <p:nvPicPr>
          <p:cNvPr id="14610" name="Picture 274" descr="mat nuoc2"/>
          <p:cNvPicPr>
            <a:picLocks noChangeAspect="1" noChangeArrowheads="1" noCrop="1"/>
          </p:cNvPicPr>
          <p:nvPr/>
        </p:nvPicPr>
        <p:blipFill>
          <a:blip r:embed="rId7"/>
          <a:srcRect/>
          <a:stretch>
            <a:fillRect/>
          </a:stretch>
        </p:blipFill>
        <p:spPr bwMode="auto">
          <a:xfrm>
            <a:off x="2919413" y="4171950"/>
            <a:ext cx="80962" cy="128588"/>
          </a:xfrm>
          <a:prstGeom prst="rect">
            <a:avLst/>
          </a:prstGeom>
          <a:noFill/>
          <a:ln w="9525">
            <a:noFill/>
            <a:miter lim="800000"/>
            <a:headEnd/>
            <a:tailEnd/>
          </a:ln>
        </p:spPr>
      </p:pic>
      <p:pic>
        <p:nvPicPr>
          <p:cNvPr id="14611" name="Picture 275" descr="mat nuoc"/>
          <p:cNvPicPr>
            <a:picLocks noChangeAspect="1" noChangeArrowheads="1" noCrop="1"/>
          </p:cNvPicPr>
          <p:nvPr/>
        </p:nvPicPr>
        <p:blipFill>
          <a:blip r:embed="rId6"/>
          <a:srcRect/>
          <a:stretch>
            <a:fillRect/>
          </a:stretch>
        </p:blipFill>
        <p:spPr bwMode="auto">
          <a:xfrm>
            <a:off x="3219450" y="4476750"/>
            <a:ext cx="85725" cy="128588"/>
          </a:xfrm>
          <a:prstGeom prst="rect">
            <a:avLst/>
          </a:prstGeom>
          <a:noFill/>
          <a:ln w="9525">
            <a:noFill/>
            <a:miter lim="800000"/>
            <a:headEnd/>
            <a:tailEnd/>
          </a:ln>
        </p:spPr>
      </p:pic>
      <p:pic>
        <p:nvPicPr>
          <p:cNvPr id="14612" name="Picture 276" descr="mat nuoc2"/>
          <p:cNvPicPr>
            <a:picLocks noChangeAspect="1" noChangeArrowheads="1" noCrop="1"/>
          </p:cNvPicPr>
          <p:nvPr/>
        </p:nvPicPr>
        <p:blipFill>
          <a:blip r:embed="rId7"/>
          <a:srcRect/>
          <a:stretch>
            <a:fillRect/>
          </a:stretch>
        </p:blipFill>
        <p:spPr bwMode="auto">
          <a:xfrm>
            <a:off x="3152775" y="4476750"/>
            <a:ext cx="80963" cy="128588"/>
          </a:xfrm>
          <a:prstGeom prst="rect">
            <a:avLst/>
          </a:prstGeom>
          <a:noFill/>
          <a:ln w="9525">
            <a:noFill/>
            <a:miter lim="800000"/>
            <a:headEnd/>
            <a:tailEnd/>
          </a:ln>
        </p:spPr>
      </p:pic>
      <p:pic>
        <p:nvPicPr>
          <p:cNvPr id="14613" name="Picture 277" descr="mat nuoc"/>
          <p:cNvPicPr>
            <a:picLocks noChangeAspect="1" noChangeArrowheads="1" noCrop="1"/>
          </p:cNvPicPr>
          <p:nvPr/>
        </p:nvPicPr>
        <p:blipFill>
          <a:blip r:embed="rId6"/>
          <a:srcRect/>
          <a:stretch>
            <a:fillRect/>
          </a:stretch>
        </p:blipFill>
        <p:spPr bwMode="auto">
          <a:xfrm>
            <a:off x="2886075" y="4400550"/>
            <a:ext cx="76200" cy="128588"/>
          </a:xfrm>
          <a:prstGeom prst="rect">
            <a:avLst/>
          </a:prstGeom>
          <a:noFill/>
          <a:ln w="9525">
            <a:noFill/>
            <a:miter lim="800000"/>
            <a:headEnd/>
            <a:tailEnd/>
          </a:ln>
        </p:spPr>
      </p:pic>
      <p:pic>
        <p:nvPicPr>
          <p:cNvPr id="14614" name="Picture 278" descr="mat nuoc2"/>
          <p:cNvPicPr>
            <a:picLocks noChangeAspect="1" noChangeArrowheads="1" noCrop="1"/>
          </p:cNvPicPr>
          <p:nvPr/>
        </p:nvPicPr>
        <p:blipFill>
          <a:blip r:embed="rId7"/>
          <a:srcRect/>
          <a:stretch>
            <a:fillRect/>
          </a:stretch>
        </p:blipFill>
        <p:spPr bwMode="auto">
          <a:xfrm>
            <a:off x="2957513" y="4400550"/>
            <a:ext cx="74612" cy="128588"/>
          </a:xfrm>
          <a:prstGeom prst="rect">
            <a:avLst/>
          </a:prstGeom>
          <a:noFill/>
          <a:ln w="9525">
            <a:noFill/>
            <a:miter lim="800000"/>
            <a:headEnd/>
            <a:tailEnd/>
          </a:ln>
        </p:spPr>
      </p:pic>
      <p:pic>
        <p:nvPicPr>
          <p:cNvPr id="14615" name="Picture 279" descr="mat nuoc"/>
          <p:cNvPicPr>
            <a:picLocks noChangeAspect="1" noChangeArrowheads="1" noCrop="1"/>
          </p:cNvPicPr>
          <p:nvPr/>
        </p:nvPicPr>
        <p:blipFill>
          <a:blip r:embed="rId6"/>
          <a:srcRect/>
          <a:stretch>
            <a:fillRect/>
          </a:stretch>
        </p:blipFill>
        <p:spPr bwMode="auto">
          <a:xfrm>
            <a:off x="3200400" y="4090988"/>
            <a:ext cx="76200" cy="128587"/>
          </a:xfrm>
          <a:prstGeom prst="rect">
            <a:avLst/>
          </a:prstGeom>
          <a:noFill/>
          <a:ln w="9525">
            <a:noFill/>
            <a:miter lim="800000"/>
            <a:headEnd/>
            <a:tailEnd/>
          </a:ln>
        </p:spPr>
      </p:pic>
      <p:pic>
        <p:nvPicPr>
          <p:cNvPr id="14616" name="Picture 280" descr="mat nuoc2"/>
          <p:cNvPicPr>
            <a:picLocks noChangeAspect="1" noChangeArrowheads="1" noCrop="1"/>
          </p:cNvPicPr>
          <p:nvPr/>
        </p:nvPicPr>
        <p:blipFill>
          <a:blip r:embed="rId7"/>
          <a:srcRect/>
          <a:stretch>
            <a:fillRect/>
          </a:stretch>
        </p:blipFill>
        <p:spPr bwMode="auto">
          <a:xfrm>
            <a:off x="3271838" y="4090988"/>
            <a:ext cx="74612" cy="128587"/>
          </a:xfrm>
          <a:prstGeom prst="rect">
            <a:avLst/>
          </a:prstGeom>
          <a:noFill/>
          <a:ln w="9525">
            <a:noFill/>
            <a:miter lim="800000"/>
            <a:headEnd/>
            <a:tailEnd/>
          </a:ln>
        </p:spPr>
      </p:pic>
      <p:pic>
        <p:nvPicPr>
          <p:cNvPr id="14617" name="Picture 281" descr="mat nuoc"/>
          <p:cNvPicPr>
            <a:picLocks noChangeAspect="1" noChangeArrowheads="1" noCrop="1"/>
          </p:cNvPicPr>
          <p:nvPr/>
        </p:nvPicPr>
        <p:blipFill>
          <a:blip r:embed="rId6"/>
          <a:srcRect/>
          <a:stretch>
            <a:fillRect/>
          </a:stretch>
        </p:blipFill>
        <p:spPr bwMode="auto">
          <a:xfrm>
            <a:off x="3295650" y="4324350"/>
            <a:ext cx="76200" cy="128588"/>
          </a:xfrm>
          <a:prstGeom prst="rect">
            <a:avLst/>
          </a:prstGeom>
          <a:noFill/>
          <a:ln w="9525">
            <a:noFill/>
            <a:miter lim="800000"/>
            <a:headEnd/>
            <a:tailEnd/>
          </a:ln>
        </p:spPr>
      </p:pic>
      <p:pic>
        <p:nvPicPr>
          <p:cNvPr id="14618" name="Picture 282" descr="mat nuoc2"/>
          <p:cNvPicPr>
            <a:picLocks noChangeAspect="1" noChangeArrowheads="1" noCrop="1"/>
          </p:cNvPicPr>
          <p:nvPr/>
        </p:nvPicPr>
        <p:blipFill>
          <a:blip r:embed="rId7"/>
          <a:srcRect/>
          <a:stretch>
            <a:fillRect/>
          </a:stretch>
        </p:blipFill>
        <p:spPr bwMode="auto">
          <a:xfrm>
            <a:off x="3367088" y="4324350"/>
            <a:ext cx="74612" cy="128588"/>
          </a:xfrm>
          <a:prstGeom prst="rect">
            <a:avLst/>
          </a:prstGeom>
          <a:noFill/>
          <a:ln w="9525">
            <a:noFill/>
            <a:miter lim="800000"/>
            <a:headEnd/>
            <a:tailEnd/>
          </a:ln>
        </p:spPr>
      </p:pic>
      <p:grpSp>
        <p:nvGrpSpPr>
          <p:cNvPr id="21" name="Group 283"/>
          <p:cNvGrpSpPr>
            <a:grpSpLocks/>
          </p:cNvGrpSpPr>
          <p:nvPr/>
        </p:nvGrpSpPr>
        <p:grpSpPr bwMode="auto">
          <a:xfrm>
            <a:off x="3009900" y="3571875"/>
            <a:ext cx="352425" cy="190500"/>
            <a:chOff x="3084" y="2022"/>
            <a:chExt cx="222" cy="120"/>
          </a:xfrm>
        </p:grpSpPr>
        <p:grpSp>
          <p:nvGrpSpPr>
            <p:cNvPr id="22" name="Group 284"/>
            <p:cNvGrpSpPr>
              <a:grpSpLocks/>
            </p:cNvGrpSpPr>
            <p:nvPr/>
          </p:nvGrpSpPr>
          <p:grpSpPr bwMode="auto">
            <a:xfrm>
              <a:off x="3084" y="2025"/>
              <a:ext cx="222" cy="117"/>
              <a:chOff x="3084" y="2217"/>
              <a:chExt cx="222" cy="117"/>
            </a:xfrm>
          </p:grpSpPr>
          <p:sp>
            <p:nvSpPr>
              <p:cNvPr id="14621" name="Arc 285">
                <a:extLst/>
              </p:cNvPr>
              <p:cNvSpPr>
                <a:spLocks/>
              </p:cNvSpPr>
              <p:nvPr/>
            </p:nvSpPr>
            <p:spPr bwMode="auto">
              <a:xfrm flipV="1">
                <a:off x="3084" y="2259"/>
                <a:ext cx="222" cy="75"/>
              </a:xfrm>
              <a:custGeom>
                <a:avLst/>
                <a:gdLst>
                  <a:gd name="G0" fmla="+- 21599 0 0"/>
                  <a:gd name="G1" fmla="+- 21600 0 0"/>
                  <a:gd name="G2" fmla="+- 21600 0 0"/>
                  <a:gd name="T0" fmla="*/ 0 w 43199"/>
                  <a:gd name="T1" fmla="*/ 21383 h 22344"/>
                  <a:gd name="T2" fmla="*/ 43186 w 43199"/>
                  <a:gd name="T3" fmla="*/ 22344 h 22344"/>
                  <a:gd name="T4" fmla="*/ 21599 w 43199"/>
                  <a:gd name="T5" fmla="*/ 21600 h 22344"/>
                </a:gdLst>
                <a:ahLst/>
                <a:cxnLst>
                  <a:cxn ang="0">
                    <a:pos x="T0" y="T1"/>
                  </a:cxn>
                  <a:cxn ang="0">
                    <a:pos x="T2" y="T3"/>
                  </a:cxn>
                  <a:cxn ang="0">
                    <a:pos x="T4" y="T5"/>
                  </a:cxn>
                </a:cxnLst>
                <a:rect l="0" t="0" r="r" b="b"/>
                <a:pathLst>
                  <a:path w="43199" h="22344" fill="none" extrusionOk="0">
                    <a:moveTo>
                      <a:pt x="0" y="21383"/>
                    </a:moveTo>
                    <a:cubicBezTo>
                      <a:pt x="119" y="9538"/>
                      <a:pt x="9754" y="-1"/>
                      <a:pt x="21599" y="0"/>
                    </a:cubicBezTo>
                    <a:cubicBezTo>
                      <a:pt x="33528" y="0"/>
                      <a:pt x="43199" y="9670"/>
                      <a:pt x="43199" y="21600"/>
                    </a:cubicBezTo>
                    <a:cubicBezTo>
                      <a:pt x="43199" y="21848"/>
                      <a:pt x="43194" y="22096"/>
                      <a:pt x="43186" y="22344"/>
                    </a:cubicBezTo>
                  </a:path>
                  <a:path w="43199" h="22344" stroke="0" extrusionOk="0">
                    <a:moveTo>
                      <a:pt x="0" y="21383"/>
                    </a:moveTo>
                    <a:cubicBezTo>
                      <a:pt x="119" y="9538"/>
                      <a:pt x="9754" y="-1"/>
                      <a:pt x="21599" y="0"/>
                    </a:cubicBezTo>
                    <a:cubicBezTo>
                      <a:pt x="33528" y="0"/>
                      <a:pt x="43199" y="9670"/>
                      <a:pt x="43199" y="21600"/>
                    </a:cubicBezTo>
                    <a:cubicBezTo>
                      <a:pt x="43199" y="21848"/>
                      <a:pt x="43194" y="22096"/>
                      <a:pt x="43186" y="22344"/>
                    </a:cubicBezTo>
                    <a:lnTo>
                      <a:pt x="21599" y="21600"/>
                    </a:lnTo>
                    <a:close/>
                  </a:path>
                </a:pathLst>
              </a:custGeom>
              <a:gradFill rotWithShape="1">
                <a:gsLst>
                  <a:gs pos="0">
                    <a:srgbClr val="99CCFF"/>
                  </a:gs>
                  <a:gs pos="50000">
                    <a:schemeClr val="bg1"/>
                  </a:gs>
                  <a:gs pos="100000">
                    <a:srgbClr val="99CCFF"/>
                  </a:gs>
                </a:gsLst>
                <a:lin ang="0" scaled="1"/>
              </a:gradFill>
              <a:ln w="9525">
                <a:solidFill>
                  <a:srgbClr val="3399FF"/>
                </a:solidFill>
                <a:round/>
                <a:headEnd/>
                <a:tailEnd/>
              </a:ln>
              <a:effectLst/>
              <a:extLst/>
            </p:spPr>
            <p:txBody>
              <a:bodyPr wrap="none" anchor="ctr"/>
              <a:lstStyle/>
              <a:p>
                <a:pPr>
                  <a:defRPr/>
                </a:pPr>
                <a:endParaRPr lang="en-US">
                  <a:solidFill>
                    <a:prstClr val="black"/>
                  </a:solidFill>
                  <a:cs typeface="Arial" charset="0"/>
                </a:endParaRPr>
              </a:p>
            </p:txBody>
          </p:sp>
          <p:sp>
            <p:nvSpPr>
              <p:cNvPr id="39020" name="Arc 286"/>
              <p:cNvSpPr>
                <a:spLocks/>
              </p:cNvSpPr>
              <p:nvPr/>
            </p:nvSpPr>
            <p:spPr bwMode="auto">
              <a:xfrm flipV="1">
                <a:off x="3084" y="2235"/>
                <a:ext cx="222" cy="78"/>
              </a:xfrm>
              <a:custGeom>
                <a:avLst/>
                <a:gdLst>
                  <a:gd name="T0" fmla="*/ 0 w 43199"/>
                  <a:gd name="T1" fmla="*/ 0 h 23233"/>
                  <a:gd name="T2" fmla="*/ 0 w 43199"/>
                  <a:gd name="T3" fmla="*/ 0 h 23233"/>
                  <a:gd name="T4" fmla="*/ 0 w 43199"/>
                  <a:gd name="T5" fmla="*/ 0 h 23233"/>
                  <a:gd name="T6" fmla="*/ 0 60000 65536"/>
                  <a:gd name="T7" fmla="*/ 0 60000 65536"/>
                  <a:gd name="T8" fmla="*/ 0 60000 65536"/>
                  <a:gd name="T9" fmla="*/ 0 w 43199"/>
                  <a:gd name="T10" fmla="*/ 0 h 23233"/>
                  <a:gd name="T11" fmla="*/ 43199 w 43199"/>
                  <a:gd name="T12" fmla="*/ 23233 h 23233"/>
                </a:gdLst>
                <a:ahLst/>
                <a:cxnLst>
                  <a:cxn ang="T6">
                    <a:pos x="T0" y="T1"/>
                  </a:cxn>
                  <a:cxn ang="T7">
                    <a:pos x="T2" y="T3"/>
                  </a:cxn>
                  <a:cxn ang="T8">
                    <a:pos x="T4" y="T5"/>
                  </a:cxn>
                </a:cxnLst>
                <a:rect l="T9" t="T10" r="T11" b="T12"/>
                <a:pathLst>
                  <a:path w="43199" h="23233" fill="none" extrusionOk="0">
                    <a:moveTo>
                      <a:pt x="0" y="21383"/>
                    </a:moveTo>
                    <a:cubicBezTo>
                      <a:pt x="119" y="9538"/>
                      <a:pt x="9754" y="-1"/>
                      <a:pt x="21599" y="0"/>
                    </a:cubicBezTo>
                    <a:cubicBezTo>
                      <a:pt x="33528" y="0"/>
                      <a:pt x="43199" y="9670"/>
                      <a:pt x="43199" y="21600"/>
                    </a:cubicBezTo>
                    <a:cubicBezTo>
                      <a:pt x="43199" y="22144"/>
                      <a:pt x="43178" y="22689"/>
                      <a:pt x="43137" y="23233"/>
                    </a:cubicBezTo>
                  </a:path>
                  <a:path w="43199" h="23233" stroke="0" extrusionOk="0">
                    <a:moveTo>
                      <a:pt x="0" y="21383"/>
                    </a:moveTo>
                    <a:cubicBezTo>
                      <a:pt x="119" y="9538"/>
                      <a:pt x="9754" y="-1"/>
                      <a:pt x="21599" y="0"/>
                    </a:cubicBezTo>
                    <a:cubicBezTo>
                      <a:pt x="33528" y="0"/>
                      <a:pt x="43199" y="9670"/>
                      <a:pt x="43199" y="21600"/>
                    </a:cubicBezTo>
                    <a:cubicBezTo>
                      <a:pt x="43199" y="22144"/>
                      <a:pt x="43178" y="22689"/>
                      <a:pt x="43137" y="23233"/>
                    </a:cubicBezTo>
                    <a:lnTo>
                      <a:pt x="21599" y="21600"/>
                    </a:lnTo>
                    <a:lnTo>
                      <a:pt x="0" y="21383"/>
                    </a:lnTo>
                    <a:close/>
                  </a:path>
                </a:pathLst>
              </a:custGeom>
              <a:solidFill>
                <a:schemeClr val="bg1"/>
              </a:solidFill>
              <a:ln w="9525">
                <a:solidFill>
                  <a:srgbClr val="3399FF"/>
                </a:solidFill>
                <a:round/>
                <a:headEnd/>
                <a:tailEnd/>
              </a:ln>
            </p:spPr>
            <p:txBody>
              <a:bodyPr wrap="none" anchor="ctr"/>
              <a:lstStyle/>
              <a:p>
                <a:endParaRPr lang="en-US">
                  <a:solidFill>
                    <a:prstClr val="black"/>
                  </a:solidFill>
                </a:endParaRPr>
              </a:p>
            </p:txBody>
          </p:sp>
          <p:sp>
            <p:nvSpPr>
              <p:cNvPr id="39021" name="Arc 287"/>
              <p:cNvSpPr>
                <a:spLocks/>
              </p:cNvSpPr>
              <p:nvPr/>
            </p:nvSpPr>
            <p:spPr bwMode="auto">
              <a:xfrm flipV="1">
                <a:off x="3104" y="2227"/>
                <a:ext cx="184" cy="67"/>
              </a:xfrm>
              <a:custGeom>
                <a:avLst/>
                <a:gdLst>
                  <a:gd name="T0" fmla="*/ 0 w 43200"/>
                  <a:gd name="T1" fmla="*/ 0 h 23716"/>
                  <a:gd name="T2" fmla="*/ 0 w 43200"/>
                  <a:gd name="T3" fmla="*/ 0 h 23716"/>
                  <a:gd name="T4" fmla="*/ 0 w 43200"/>
                  <a:gd name="T5" fmla="*/ 0 h 23716"/>
                  <a:gd name="T6" fmla="*/ 0 60000 65536"/>
                  <a:gd name="T7" fmla="*/ 0 60000 65536"/>
                  <a:gd name="T8" fmla="*/ 0 60000 65536"/>
                  <a:gd name="T9" fmla="*/ 0 w 43200"/>
                  <a:gd name="T10" fmla="*/ 0 h 23716"/>
                  <a:gd name="T11" fmla="*/ 43200 w 43200"/>
                  <a:gd name="T12" fmla="*/ 23716 h 23716"/>
                </a:gdLst>
                <a:ahLst/>
                <a:cxnLst>
                  <a:cxn ang="T6">
                    <a:pos x="T0" y="T1"/>
                  </a:cxn>
                  <a:cxn ang="T7">
                    <a:pos x="T2" y="T3"/>
                  </a:cxn>
                  <a:cxn ang="T8">
                    <a:pos x="T4" y="T5"/>
                  </a:cxn>
                </a:cxnLst>
                <a:rect l="T9" t="T10" r="T11" b="T12"/>
                <a:pathLst>
                  <a:path w="43200" h="23716" fill="none" extrusionOk="0">
                    <a:moveTo>
                      <a:pt x="103" y="23716"/>
                    </a:moveTo>
                    <a:cubicBezTo>
                      <a:pt x="34" y="23012"/>
                      <a:pt x="0" y="22306"/>
                      <a:pt x="0" y="21600"/>
                    </a:cubicBezTo>
                    <a:cubicBezTo>
                      <a:pt x="0" y="9670"/>
                      <a:pt x="9670" y="0"/>
                      <a:pt x="21600" y="0"/>
                    </a:cubicBezTo>
                    <a:cubicBezTo>
                      <a:pt x="33529" y="0"/>
                      <a:pt x="43200" y="9670"/>
                      <a:pt x="43200" y="21600"/>
                    </a:cubicBezTo>
                    <a:cubicBezTo>
                      <a:pt x="43200" y="22187"/>
                      <a:pt x="43176" y="22775"/>
                      <a:pt x="43128" y="23361"/>
                    </a:cubicBezTo>
                  </a:path>
                  <a:path w="43200" h="23716" stroke="0" extrusionOk="0">
                    <a:moveTo>
                      <a:pt x="103" y="23716"/>
                    </a:moveTo>
                    <a:cubicBezTo>
                      <a:pt x="34" y="23012"/>
                      <a:pt x="0" y="22306"/>
                      <a:pt x="0" y="21600"/>
                    </a:cubicBezTo>
                    <a:cubicBezTo>
                      <a:pt x="0" y="9670"/>
                      <a:pt x="9670" y="0"/>
                      <a:pt x="21600" y="0"/>
                    </a:cubicBezTo>
                    <a:cubicBezTo>
                      <a:pt x="33529" y="0"/>
                      <a:pt x="43200" y="9670"/>
                      <a:pt x="43200" y="21600"/>
                    </a:cubicBezTo>
                    <a:cubicBezTo>
                      <a:pt x="43200" y="22187"/>
                      <a:pt x="43176" y="22775"/>
                      <a:pt x="43128" y="23361"/>
                    </a:cubicBezTo>
                    <a:lnTo>
                      <a:pt x="21600" y="21600"/>
                    </a:lnTo>
                    <a:lnTo>
                      <a:pt x="103" y="23716"/>
                    </a:lnTo>
                    <a:close/>
                  </a:path>
                </a:pathLst>
              </a:custGeom>
              <a:gradFill rotWithShape="1">
                <a:gsLst>
                  <a:gs pos="0">
                    <a:srgbClr val="762F00"/>
                  </a:gs>
                  <a:gs pos="50000">
                    <a:srgbClr val="FF6600"/>
                  </a:gs>
                  <a:gs pos="100000">
                    <a:srgbClr val="762F00"/>
                  </a:gs>
                </a:gsLst>
                <a:lin ang="0" scaled="1"/>
              </a:gradFill>
              <a:ln w="3175">
                <a:solidFill>
                  <a:srgbClr val="990033"/>
                </a:solidFill>
                <a:round/>
                <a:headEnd/>
                <a:tailEnd/>
              </a:ln>
            </p:spPr>
            <p:txBody>
              <a:bodyPr wrap="none" anchor="ctr"/>
              <a:lstStyle/>
              <a:p>
                <a:endParaRPr lang="en-US">
                  <a:solidFill>
                    <a:prstClr val="black"/>
                  </a:solidFill>
                </a:endParaRPr>
              </a:p>
            </p:txBody>
          </p:sp>
          <p:sp>
            <p:nvSpPr>
              <p:cNvPr id="39022" name="Arc 288"/>
              <p:cNvSpPr>
                <a:spLocks/>
              </p:cNvSpPr>
              <p:nvPr/>
            </p:nvSpPr>
            <p:spPr bwMode="auto">
              <a:xfrm flipV="1">
                <a:off x="3105" y="2217"/>
                <a:ext cx="182" cy="60"/>
              </a:xfrm>
              <a:custGeom>
                <a:avLst/>
                <a:gdLst>
                  <a:gd name="T0" fmla="*/ 0 w 42623"/>
                  <a:gd name="T1" fmla="*/ 0 h 21600"/>
                  <a:gd name="T2" fmla="*/ 0 w 42623"/>
                  <a:gd name="T3" fmla="*/ 0 h 21600"/>
                  <a:gd name="T4" fmla="*/ 0 w 42623"/>
                  <a:gd name="T5" fmla="*/ 0 h 21600"/>
                  <a:gd name="T6" fmla="*/ 0 60000 65536"/>
                  <a:gd name="T7" fmla="*/ 0 60000 65536"/>
                  <a:gd name="T8" fmla="*/ 0 60000 65536"/>
                  <a:gd name="T9" fmla="*/ 0 w 42623"/>
                  <a:gd name="T10" fmla="*/ 0 h 21600"/>
                  <a:gd name="T11" fmla="*/ 42623 w 42623"/>
                  <a:gd name="T12" fmla="*/ 21600 h 21600"/>
                </a:gdLst>
                <a:ahLst/>
                <a:cxnLst>
                  <a:cxn ang="T6">
                    <a:pos x="T0" y="T1"/>
                  </a:cxn>
                  <a:cxn ang="T7">
                    <a:pos x="T2" y="T3"/>
                  </a:cxn>
                  <a:cxn ang="T8">
                    <a:pos x="T4" y="T5"/>
                  </a:cxn>
                </a:cxnLst>
                <a:rect l="T9" t="T10" r="T11" b="T12"/>
                <a:pathLst>
                  <a:path w="42623" h="21600" fill="none" extrusionOk="0">
                    <a:moveTo>
                      <a:pt x="0" y="17799"/>
                    </a:moveTo>
                    <a:cubicBezTo>
                      <a:pt x="1841" y="7499"/>
                      <a:pt x="10799" y="-1"/>
                      <a:pt x="21263" y="0"/>
                    </a:cubicBezTo>
                    <a:cubicBezTo>
                      <a:pt x="31953" y="0"/>
                      <a:pt x="41035" y="7820"/>
                      <a:pt x="42623" y="18391"/>
                    </a:cubicBezTo>
                  </a:path>
                  <a:path w="42623" h="21600" stroke="0" extrusionOk="0">
                    <a:moveTo>
                      <a:pt x="0" y="17799"/>
                    </a:moveTo>
                    <a:cubicBezTo>
                      <a:pt x="1841" y="7499"/>
                      <a:pt x="10799" y="-1"/>
                      <a:pt x="21263" y="0"/>
                    </a:cubicBezTo>
                    <a:cubicBezTo>
                      <a:pt x="31953" y="0"/>
                      <a:pt x="41035" y="7820"/>
                      <a:pt x="42623" y="18391"/>
                    </a:cubicBezTo>
                    <a:lnTo>
                      <a:pt x="21263" y="21600"/>
                    </a:lnTo>
                    <a:lnTo>
                      <a:pt x="0" y="17799"/>
                    </a:lnTo>
                    <a:close/>
                  </a:path>
                </a:pathLst>
              </a:custGeom>
              <a:solidFill>
                <a:srgbClr val="FF6600"/>
              </a:solidFill>
              <a:ln w="3175">
                <a:solidFill>
                  <a:srgbClr val="990033"/>
                </a:solidFill>
                <a:round/>
                <a:headEnd/>
                <a:tailEnd/>
              </a:ln>
            </p:spPr>
            <p:txBody>
              <a:bodyPr wrap="none" anchor="ctr"/>
              <a:lstStyle/>
              <a:p>
                <a:endParaRPr lang="en-US">
                  <a:solidFill>
                    <a:prstClr val="black"/>
                  </a:solidFill>
                </a:endParaRPr>
              </a:p>
            </p:txBody>
          </p:sp>
        </p:grpSp>
        <p:sp>
          <p:nvSpPr>
            <p:cNvPr id="39018" name="Arc 289"/>
            <p:cNvSpPr>
              <a:spLocks/>
            </p:cNvSpPr>
            <p:nvPr/>
          </p:nvSpPr>
          <p:spPr bwMode="auto">
            <a:xfrm flipV="1">
              <a:off x="3140" y="2022"/>
              <a:ext cx="35" cy="12"/>
            </a:xfrm>
            <a:custGeom>
              <a:avLst/>
              <a:gdLst>
                <a:gd name="T0" fmla="*/ 0 w 42104"/>
                <a:gd name="T1" fmla="*/ 0 h 21600"/>
                <a:gd name="T2" fmla="*/ 0 w 42104"/>
                <a:gd name="T3" fmla="*/ 0 h 21600"/>
                <a:gd name="T4" fmla="*/ 0 w 42104"/>
                <a:gd name="T5" fmla="*/ 0 h 21600"/>
                <a:gd name="T6" fmla="*/ 0 60000 65536"/>
                <a:gd name="T7" fmla="*/ 0 60000 65536"/>
                <a:gd name="T8" fmla="*/ 0 60000 65536"/>
                <a:gd name="T9" fmla="*/ 0 w 42104"/>
                <a:gd name="T10" fmla="*/ 0 h 21600"/>
                <a:gd name="T11" fmla="*/ 42104 w 42104"/>
                <a:gd name="T12" fmla="*/ 21600 h 21600"/>
              </a:gdLst>
              <a:ahLst/>
              <a:cxnLst>
                <a:cxn ang="T6">
                  <a:pos x="T0" y="T1"/>
                </a:cxn>
                <a:cxn ang="T7">
                  <a:pos x="T2" y="T3"/>
                </a:cxn>
                <a:cxn ang="T8">
                  <a:pos x="T4" y="T5"/>
                </a:cxn>
              </a:cxnLst>
              <a:rect l="T9" t="T10" r="T11" b="T12"/>
              <a:pathLst>
                <a:path w="42104" h="21600" fill="none" extrusionOk="0">
                  <a:moveTo>
                    <a:pt x="0" y="16622"/>
                  </a:moveTo>
                  <a:cubicBezTo>
                    <a:pt x="2307" y="6879"/>
                    <a:pt x="11007" y="-1"/>
                    <a:pt x="21019" y="0"/>
                  </a:cubicBezTo>
                  <a:cubicBezTo>
                    <a:pt x="31142" y="0"/>
                    <a:pt x="39907" y="7030"/>
                    <a:pt x="42104" y="16912"/>
                  </a:cubicBezTo>
                </a:path>
                <a:path w="42104" h="21600" stroke="0" extrusionOk="0">
                  <a:moveTo>
                    <a:pt x="0" y="16622"/>
                  </a:moveTo>
                  <a:cubicBezTo>
                    <a:pt x="2307" y="6879"/>
                    <a:pt x="11007" y="-1"/>
                    <a:pt x="21019" y="0"/>
                  </a:cubicBezTo>
                  <a:cubicBezTo>
                    <a:pt x="31142" y="0"/>
                    <a:pt x="39907" y="7030"/>
                    <a:pt x="42104" y="16912"/>
                  </a:cubicBezTo>
                  <a:lnTo>
                    <a:pt x="21019" y="21600"/>
                  </a:lnTo>
                  <a:lnTo>
                    <a:pt x="0" y="16622"/>
                  </a:lnTo>
                  <a:close/>
                </a:path>
              </a:pathLst>
            </a:custGeom>
            <a:noFill/>
            <a:ln w="9525">
              <a:solidFill>
                <a:srgbClr val="4D4D4D"/>
              </a:solidFill>
              <a:round/>
              <a:headEnd/>
              <a:tailEnd/>
            </a:ln>
          </p:spPr>
          <p:txBody>
            <a:bodyPr wrap="none" anchor="ctr"/>
            <a:lstStyle/>
            <a:p>
              <a:endParaRPr lang="en-US">
                <a:solidFill>
                  <a:prstClr val="black"/>
                </a:solidFill>
              </a:endParaRPr>
            </a:p>
          </p:txBody>
        </p:sp>
      </p:grpSp>
      <p:grpSp>
        <p:nvGrpSpPr>
          <p:cNvPr id="23" name="Group 290"/>
          <p:cNvGrpSpPr>
            <a:grpSpLocks/>
          </p:cNvGrpSpPr>
          <p:nvPr/>
        </p:nvGrpSpPr>
        <p:grpSpPr bwMode="auto">
          <a:xfrm>
            <a:off x="1306513" y="5384800"/>
            <a:ext cx="274637" cy="206375"/>
            <a:chOff x="4224" y="1968"/>
            <a:chExt cx="144" cy="108"/>
          </a:xfrm>
        </p:grpSpPr>
        <p:sp>
          <p:nvSpPr>
            <p:cNvPr id="39015" name="Freeform 291"/>
            <p:cNvSpPr>
              <a:spLocks/>
            </p:cNvSpPr>
            <p:nvPr/>
          </p:nvSpPr>
          <p:spPr bwMode="auto">
            <a:xfrm>
              <a:off x="4224" y="1968"/>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sp>
          <p:nvSpPr>
            <p:cNvPr id="39016" name="Freeform 292"/>
            <p:cNvSpPr>
              <a:spLocks/>
            </p:cNvSpPr>
            <p:nvPr/>
          </p:nvSpPr>
          <p:spPr bwMode="auto">
            <a:xfrm rot="7895004">
              <a:off x="4272" y="1980"/>
              <a:ext cx="96" cy="96"/>
            </a:xfrm>
            <a:custGeom>
              <a:avLst/>
              <a:gdLst>
                <a:gd name="T0" fmla="*/ 0 w 336"/>
                <a:gd name="T1" fmla="*/ 0 h 240"/>
                <a:gd name="T2" fmla="*/ 0 w 336"/>
                <a:gd name="T3" fmla="*/ 0 h 240"/>
                <a:gd name="T4" fmla="*/ 0 w 336"/>
                <a:gd name="T5" fmla="*/ 0 h 240"/>
                <a:gd name="T6" fmla="*/ 0 w 336"/>
                <a:gd name="T7" fmla="*/ 0 h 240"/>
                <a:gd name="T8" fmla="*/ 0 w 336"/>
                <a:gd name="T9" fmla="*/ 0 h 240"/>
                <a:gd name="T10" fmla="*/ 0 w 336"/>
                <a:gd name="T11" fmla="*/ 0 h 240"/>
                <a:gd name="T12" fmla="*/ 0 60000 65536"/>
                <a:gd name="T13" fmla="*/ 0 60000 65536"/>
                <a:gd name="T14" fmla="*/ 0 60000 65536"/>
                <a:gd name="T15" fmla="*/ 0 60000 65536"/>
                <a:gd name="T16" fmla="*/ 0 60000 65536"/>
                <a:gd name="T17" fmla="*/ 0 60000 65536"/>
                <a:gd name="T18" fmla="*/ 0 w 336"/>
                <a:gd name="T19" fmla="*/ 0 h 240"/>
                <a:gd name="T20" fmla="*/ 336 w 33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 h="240">
                  <a:moveTo>
                    <a:pt x="0" y="96"/>
                  </a:moveTo>
                  <a:lnTo>
                    <a:pt x="96" y="0"/>
                  </a:lnTo>
                  <a:lnTo>
                    <a:pt x="336" y="96"/>
                  </a:lnTo>
                  <a:lnTo>
                    <a:pt x="192" y="240"/>
                  </a:lnTo>
                  <a:lnTo>
                    <a:pt x="48" y="192"/>
                  </a:lnTo>
                  <a:lnTo>
                    <a:pt x="0" y="96"/>
                  </a:lnTo>
                  <a:close/>
                </a:path>
              </a:pathLst>
            </a:custGeom>
            <a:solidFill>
              <a:srgbClr val="FFFFFF">
                <a:alpha val="70979"/>
              </a:srgbClr>
            </a:solidFill>
            <a:ln w="9525">
              <a:solidFill>
                <a:schemeClr val="bg2"/>
              </a:solidFill>
              <a:round/>
              <a:headEnd/>
              <a:tailEnd/>
            </a:ln>
          </p:spPr>
          <p:txBody>
            <a:bodyPr/>
            <a:lstStyle/>
            <a:p>
              <a:endParaRPr lang="en-US">
                <a:solidFill>
                  <a:prstClr val="black"/>
                </a:solidFill>
              </a:endParaRPr>
            </a:p>
          </p:txBody>
        </p:sp>
      </p:grpSp>
      <p:grpSp>
        <p:nvGrpSpPr>
          <p:cNvPr id="25" name="Group 293"/>
          <p:cNvGrpSpPr>
            <a:grpSpLocks/>
          </p:cNvGrpSpPr>
          <p:nvPr/>
        </p:nvGrpSpPr>
        <p:grpSpPr bwMode="auto">
          <a:xfrm>
            <a:off x="4633913" y="3181350"/>
            <a:ext cx="1104900" cy="904875"/>
            <a:chOff x="2952" y="1398"/>
            <a:chExt cx="696" cy="570"/>
          </a:xfrm>
        </p:grpSpPr>
        <p:sp>
          <p:nvSpPr>
            <p:cNvPr id="39004" name="Freeform 294"/>
            <p:cNvSpPr>
              <a:spLocks/>
            </p:cNvSpPr>
            <p:nvPr/>
          </p:nvSpPr>
          <p:spPr bwMode="auto">
            <a:xfrm>
              <a:off x="2952" y="1398"/>
              <a:ext cx="610" cy="505"/>
            </a:xfrm>
            <a:custGeom>
              <a:avLst/>
              <a:gdLst>
                <a:gd name="T0" fmla="*/ 229 w 610"/>
                <a:gd name="T1" fmla="*/ 274 h 505"/>
                <a:gd name="T2" fmla="*/ 191 w 610"/>
                <a:gd name="T3" fmla="*/ 267 h 505"/>
                <a:gd name="T4" fmla="*/ 151 w 610"/>
                <a:gd name="T5" fmla="*/ 251 h 505"/>
                <a:gd name="T6" fmla="*/ 105 w 610"/>
                <a:gd name="T7" fmla="*/ 220 h 505"/>
                <a:gd name="T8" fmla="*/ 68 w 610"/>
                <a:gd name="T9" fmla="*/ 226 h 505"/>
                <a:gd name="T10" fmla="*/ 88 w 610"/>
                <a:gd name="T11" fmla="*/ 259 h 505"/>
                <a:gd name="T12" fmla="*/ 123 w 610"/>
                <a:gd name="T13" fmla="*/ 312 h 505"/>
                <a:gd name="T14" fmla="*/ 175 w 610"/>
                <a:gd name="T15" fmla="*/ 343 h 505"/>
                <a:gd name="T16" fmla="*/ 249 w 610"/>
                <a:gd name="T17" fmla="*/ 385 h 505"/>
                <a:gd name="T18" fmla="*/ 305 w 610"/>
                <a:gd name="T19" fmla="*/ 399 h 505"/>
                <a:gd name="T20" fmla="*/ 335 w 610"/>
                <a:gd name="T21" fmla="*/ 411 h 505"/>
                <a:gd name="T22" fmla="*/ 371 w 610"/>
                <a:gd name="T23" fmla="*/ 421 h 505"/>
                <a:gd name="T24" fmla="*/ 398 w 610"/>
                <a:gd name="T25" fmla="*/ 433 h 505"/>
                <a:gd name="T26" fmla="*/ 435 w 610"/>
                <a:gd name="T27" fmla="*/ 459 h 505"/>
                <a:gd name="T28" fmla="*/ 462 w 610"/>
                <a:gd name="T29" fmla="*/ 483 h 505"/>
                <a:gd name="T30" fmla="*/ 494 w 610"/>
                <a:gd name="T31" fmla="*/ 500 h 505"/>
                <a:gd name="T32" fmla="*/ 506 w 610"/>
                <a:gd name="T33" fmla="*/ 490 h 505"/>
                <a:gd name="T34" fmla="*/ 516 w 610"/>
                <a:gd name="T35" fmla="*/ 448 h 505"/>
                <a:gd name="T36" fmla="*/ 550 w 610"/>
                <a:gd name="T37" fmla="*/ 404 h 505"/>
                <a:gd name="T38" fmla="*/ 581 w 610"/>
                <a:gd name="T39" fmla="*/ 354 h 505"/>
                <a:gd name="T40" fmla="*/ 595 w 610"/>
                <a:gd name="T41" fmla="*/ 325 h 505"/>
                <a:gd name="T42" fmla="*/ 573 w 610"/>
                <a:gd name="T43" fmla="*/ 304 h 505"/>
                <a:gd name="T44" fmla="*/ 541 w 610"/>
                <a:gd name="T45" fmla="*/ 291 h 505"/>
                <a:gd name="T46" fmla="*/ 522 w 610"/>
                <a:gd name="T47" fmla="*/ 278 h 505"/>
                <a:gd name="T48" fmla="*/ 477 w 610"/>
                <a:gd name="T49" fmla="*/ 190 h 505"/>
                <a:gd name="T50" fmla="*/ 441 w 610"/>
                <a:gd name="T51" fmla="*/ 125 h 505"/>
                <a:gd name="T52" fmla="*/ 414 w 610"/>
                <a:gd name="T53" fmla="*/ 91 h 505"/>
                <a:gd name="T54" fmla="*/ 394 w 610"/>
                <a:gd name="T55" fmla="*/ 55 h 505"/>
                <a:gd name="T56" fmla="*/ 373 w 610"/>
                <a:gd name="T57" fmla="*/ 39 h 505"/>
                <a:gd name="T58" fmla="*/ 337 w 610"/>
                <a:gd name="T59" fmla="*/ 27 h 505"/>
                <a:gd name="T60" fmla="*/ 300 w 610"/>
                <a:gd name="T61" fmla="*/ 17 h 505"/>
                <a:gd name="T62" fmla="*/ 252 w 610"/>
                <a:gd name="T63" fmla="*/ 16 h 505"/>
                <a:gd name="T64" fmla="*/ 206 w 610"/>
                <a:gd name="T65" fmla="*/ 11 h 505"/>
                <a:gd name="T66" fmla="*/ 189 w 610"/>
                <a:gd name="T67" fmla="*/ 6 h 505"/>
                <a:gd name="T68" fmla="*/ 146 w 610"/>
                <a:gd name="T69" fmla="*/ 3 h 505"/>
                <a:gd name="T70" fmla="*/ 98 w 610"/>
                <a:gd name="T71" fmla="*/ 6 h 505"/>
                <a:gd name="T72" fmla="*/ 54 w 610"/>
                <a:gd name="T73" fmla="*/ 5 h 505"/>
                <a:gd name="T74" fmla="*/ 12 w 610"/>
                <a:gd name="T75" fmla="*/ 0 h 505"/>
                <a:gd name="T76" fmla="*/ 2 w 610"/>
                <a:gd name="T77" fmla="*/ 26 h 505"/>
                <a:gd name="T78" fmla="*/ 24 w 610"/>
                <a:gd name="T79" fmla="*/ 44 h 505"/>
                <a:gd name="T80" fmla="*/ 72 w 610"/>
                <a:gd name="T81" fmla="*/ 54 h 505"/>
                <a:gd name="T82" fmla="*/ 122 w 610"/>
                <a:gd name="T83" fmla="*/ 71 h 505"/>
                <a:gd name="T84" fmla="*/ 159 w 610"/>
                <a:gd name="T85" fmla="*/ 72 h 505"/>
                <a:gd name="T86" fmla="*/ 195 w 610"/>
                <a:gd name="T87" fmla="*/ 101 h 505"/>
                <a:gd name="T88" fmla="*/ 228 w 610"/>
                <a:gd name="T89" fmla="*/ 125 h 505"/>
                <a:gd name="T90" fmla="*/ 248 w 610"/>
                <a:gd name="T91" fmla="*/ 149 h 505"/>
                <a:gd name="T92" fmla="*/ 267 w 610"/>
                <a:gd name="T93" fmla="*/ 175 h 505"/>
                <a:gd name="T94" fmla="*/ 274 w 610"/>
                <a:gd name="T95" fmla="*/ 200 h 505"/>
                <a:gd name="T96" fmla="*/ 275 w 610"/>
                <a:gd name="T97" fmla="*/ 241 h 5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0"/>
                <a:gd name="T148" fmla="*/ 0 h 505"/>
                <a:gd name="T149" fmla="*/ 610 w 610"/>
                <a:gd name="T150" fmla="*/ 505 h 5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a:solidFill>
                <a:srgbClr val="000000"/>
              </a:solidFill>
              <a:round/>
              <a:headEnd/>
              <a:tailEnd/>
            </a:ln>
          </p:spPr>
          <p:txBody>
            <a:bodyPr/>
            <a:lstStyle/>
            <a:p>
              <a:endParaRPr lang="en-US">
                <a:solidFill>
                  <a:prstClr val="black"/>
                </a:solidFill>
              </a:endParaRPr>
            </a:p>
          </p:txBody>
        </p:sp>
        <p:sp>
          <p:nvSpPr>
            <p:cNvPr id="39005" name="Freeform 295"/>
            <p:cNvSpPr>
              <a:spLocks/>
            </p:cNvSpPr>
            <p:nvPr/>
          </p:nvSpPr>
          <p:spPr bwMode="auto">
            <a:xfrm>
              <a:off x="3140" y="1402"/>
              <a:ext cx="106" cy="58"/>
            </a:xfrm>
            <a:custGeom>
              <a:avLst/>
              <a:gdLst>
                <a:gd name="T0" fmla="*/ 0 w 106"/>
                <a:gd name="T1" fmla="*/ 0 h 58"/>
                <a:gd name="T2" fmla="*/ 53 w 106"/>
                <a:gd name="T3" fmla="*/ 28 h 58"/>
                <a:gd name="T4" fmla="*/ 106 w 106"/>
                <a:gd name="T5" fmla="*/ 58 h 58"/>
                <a:gd name="T6" fmla="*/ 0 60000 65536"/>
                <a:gd name="T7" fmla="*/ 0 60000 65536"/>
                <a:gd name="T8" fmla="*/ 0 60000 65536"/>
                <a:gd name="T9" fmla="*/ 0 w 106"/>
                <a:gd name="T10" fmla="*/ 0 h 58"/>
                <a:gd name="T11" fmla="*/ 106 w 106"/>
                <a:gd name="T12" fmla="*/ 58 h 58"/>
              </a:gdLst>
              <a:ahLst/>
              <a:cxnLst>
                <a:cxn ang="T6">
                  <a:pos x="T0" y="T1"/>
                </a:cxn>
                <a:cxn ang="T7">
                  <a:pos x="T2" y="T3"/>
                </a:cxn>
                <a:cxn ang="T8">
                  <a:pos x="T4" y="T5"/>
                </a:cxn>
              </a:cxnLst>
              <a:rect l="T9" t="T10" r="T11" b="T12"/>
              <a:pathLst>
                <a:path w="106" h="58">
                  <a:moveTo>
                    <a:pt x="0" y="0"/>
                  </a:moveTo>
                  <a:lnTo>
                    <a:pt x="53" y="28"/>
                  </a:lnTo>
                  <a:lnTo>
                    <a:pt x="106" y="58"/>
                  </a:lnTo>
                </a:path>
              </a:pathLst>
            </a:custGeom>
            <a:noFill/>
            <a:ln w="9525">
              <a:solidFill>
                <a:srgbClr val="000000"/>
              </a:solidFill>
              <a:round/>
              <a:headEnd/>
              <a:tailEnd/>
            </a:ln>
          </p:spPr>
          <p:txBody>
            <a:bodyPr/>
            <a:lstStyle/>
            <a:p>
              <a:endParaRPr lang="en-US">
                <a:solidFill>
                  <a:prstClr val="black"/>
                </a:solidFill>
              </a:endParaRPr>
            </a:p>
          </p:txBody>
        </p:sp>
        <p:sp>
          <p:nvSpPr>
            <p:cNvPr id="39006" name="Freeform 296"/>
            <p:cNvSpPr>
              <a:spLocks/>
            </p:cNvSpPr>
            <p:nvPr/>
          </p:nvSpPr>
          <p:spPr bwMode="auto">
            <a:xfrm rot="-1242821">
              <a:off x="3037" y="1616"/>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p:spPr>
          <p:txBody>
            <a:bodyPr/>
            <a:lstStyle/>
            <a:p>
              <a:endParaRPr lang="en-US">
                <a:solidFill>
                  <a:prstClr val="black"/>
                </a:solidFill>
              </a:endParaRPr>
            </a:p>
          </p:txBody>
        </p:sp>
        <p:sp>
          <p:nvSpPr>
            <p:cNvPr id="39007" name="Freeform 297"/>
            <p:cNvSpPr>
              <a:spLocks/>
            </p:cNvSpPr>
            <p:nvPr/>
          </p:nvSpPr>
          <p:spPr bwMode="auto">
            <a:xfrm rot="-1448732">
              <a:off x="3112" y="1454"/>
              <a:ext cx="6" cy="17"/>
            </a:xfrm>
            <a:custGeom>
              <a:avLst/>
              <a:gdLst>
                <a:gd name="T0" fmla="*/ 6 w 6"/>
                <a:gd name="T1" fmla="*/ 0 h 17"/>
                <a:gd name="T2" fmla="*/ 2 w 6"/>
                <a:gd name="T3" fmla="*/ 9 h 17"/>
                <a:gd name="T4" fmla="*/ 0 w 6"/>
                <a:gd name="T5" fmla="*/ 17 h 17"/>
                <a:gd name="T6" fmla="*/ 0 60000 65536"/>
                <a:gd name="T7" fmla="*/ 0 60000 65536"/>
                <a:gd name="T8" fmla="*/ 0 60000 65536"/>
                <a:gd name="T9" fmla="*/ 0 w 6"/>
                <a:gd name="T10" fmla="*/ 0 h 17"/>
                <a:gd name="T11" fmla="*/ 6 w 6"/>
                <a:gd name="T12" fmla="*/ 17 h 17"/>
              </a:gdLst>
              <a:ahLst/>
              <a:cxnLst>
                <a:cxn ang="T6">
                  <a:pos x="T0" y="T1"/>
                </a:cxn>
                <a:cxn ang="T7">
                  <a:pos x="T2" y="T3"/>
                </a:cxn>
                <a:cxn ang="T8">
                  <a:pos x="T4" y="T5"/>
                </a:cxn>
              </a:cxnLst>
              <a:rect l="T9" t="T10" r="T11" b="T12"/>
              <a:pathLst>
                <a:path w="6" h="17">
                  <a:moveTo>
                    <a:pt x="6" y="0"/>
                  </a:moveTo>
                  <a:lnTo>
                    <a:pt x="2" y="9"/>
                  </a:lnTo>
                  <a:lnTo>
                    <a:pt x="0" y="17"/>
                  </a:lnTo>
                </a:path>
              </a:pathLst>
            </a:custGeom>
            <a:noFill/>
            <a:ln w="9525">
              <a:solidFill>
                <a:srgbClr val="000000"/>
              </a:solidFill>
              <a:round/>
              <a:headEnd/>
              <a:tailEnd/>
            </a:ln>
          </p:spPr>
          <p:txBody>
            <a:bodyPr/>
            <a:lstStyle/>
            <a:p>
              <a:endParaRPr lang="en-US">
                <a:solidFill>
                  <a:prstClr val="black"/>
                </a:solidFill>
              </a:endParaRPr>
            </a:p>
          </p:txBody>
        </p:sp>
        <p:sp>
          <p:nvSpPr>
            <p:cNvPr id="39008" name="Freeform 298"/>
            <p:cNvSpPr>
              <a:spLocks/>
            </p:cNvSpPr>
            <p:nvPr/>
          </p:nvSpPr>
          <p:spPr bwMode="auto">
            <a:xfrm rot="-996419">
              <a:off x="3023" y="1438"/>
              <a:ext cx="3" cy="14"/>
            </a:xfrm>
            <a:custGeom>
              <a:avLst/>
              <a:gdLst>
                <a:gd name="T0" fmla="*/ 3 w 3"/>
                <a:gd name="T1" fmla="*/ 0 h 14"/>
                <a:gd name="T2" fmla="*/ 0 w 3"/>
                <a:gd name="T3" fmla="*/ 7 h 14"/>
                <a:gd name="T4" fmla="*/ 0 w 3"/>
                <a:gd name="T5" fmla="*/ 14 h 14"/>
                <a:gd name="T6" fmla="*/ 0 60000 65536"/>
                <a:gd name="T7" fmla="*/ 0 60000 65536"/>
                <a:gd name="T8" fmla="*/ 0 60000 65536"/>
                <a:gd name="T9" fmla="*/ 0 w 3"/>
                <a:gd name="T10" fmla="*/ 0 h 14"/>
                <a:gd name="T11" fmla="*/ 3 w 3"/>
                <a:gd name="T12" fmla="*/ 14 h 14"/>
              </a:gdLst>
              <a:ahLst/>
              <a:cxnLst>
                <a:cxn ang="T6">
                  <a:pos x="T0" y="T1"/>
                </a:cxn>
                <a:cxn ang="T7">
                  <a:pos x="T2" y="T3"/>
                </a:cxn>
                <a:cxn ang="T8">
                  <a:pos x="T4" y="T5"/>
                </a:cxn>
              </a:cxnLst>
              <a:rect l="T9" t="T10" r="T11" b="T12"/>
              <a:pathLst>
                <a:path w="3" h="14">
                  <a:moveTo>
                    <a:pt x="3" y="0"/>
                  </a:moveTo>
                  <a:lnTo>
                    <a:pt x="0" y="7"/>
                  </a:lnTo>
                  <a:lnTo>
                    <a:pt x="0" y="14"/>
                  </a:lnTo>
                </a:path>
              </a:pathLst>
            </a:custGeom>
            <a:noFill/>
            <a:ln w="9525">
              <a:solidFill>
                <a:srgbClr val="000000"/>
              </a:solidFill>
              <a:round/>
              <a:headEnd/>
              <a:tailEnd/>
            </a:ln>
          </p:spPr>
          <p:txBody>
            <a:bodyPr/>
            <a:lstStyle/>
            <a:p>
              <a:endParaRPr lang="en-US">
                <a:solidFill>
                  <a:prstClr val="black"/>
                </a:solidFill>
              </a:endParaRPr>
            </a:p>
          </p:txBody>
        </p:sp>
        <p:grpSp>
          <p:nvGrpSpPr>
            <p:cNvPr id="26" name="Group 299"/>
            <p:cNvGrpSpPr>
              <a:grpSpLocks/>
            </p:cNvGrpSpPr>
            <p:nvPr/>
          </p:nvGrpSpPr>
          <p:grpSpPr bwMode="auto">
            <a:xfrm rot="-9224892">
              <a:off x="3406" y="1698"/>
              <a:ext cx="242" cy="270"/>
              <a:chOff x="2457" y="2549"/>
              <a:chExt cx="557" cy="547"/>
            </a:xfrm>
          </p:grpSpPr>
          <p:sp>
            <p:nvSpPr>
              <p:cNvPr id="39013" name="Freeform 300"/>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solidFill>
                    <a:prstClr val="black"/>
                  </a:solidFill>
                </a:endParaRPr>
              </a:p>
            </p:txBody>
          </p:sp>
          <p:sp>
            <p:nvSpPr>
              <p:cNvPr id="39014" name="Oval 301"/>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p>
                <a:endParaRPr lang="en-US" altLang="en-US">
                  <a:solidFill>
                    <a:prstClr val="black"/>
                  </a:solidFill>
                </a:endParaRPr>
              </a:p>
            </p:txBody>
          </p:sp>
        </p:grpSp>
        <p:sp>
          <p:nvSpPr>
            <p:cNvPr id="39010" name="Freeform 302"/>
            <p:cNvSpPr>
              <a:spLocks/>
            </p:cNvSpPr>
            <p:nvPr/>
          </p:nvSpPr>
          <p:spPr bwMode="auto">
            <a:xfrm rot="-5887819">
              <a:off x="3109" y="1667"/>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p:spPr>
          <p:txBody>
            <a:bodyPr/>
            <a:lstStyle/>
            <a:p>
              <a:endParaRPr lang="en-US">
                <a:solidFill>
                  <a:prstClr val="black"/>
                </a:solidFill>
              </a:endParaRPr>
            </a:p>
          </p:txBody>
        </p:sp>
        <p:sp>
          <p:nvSpPr>
            <p:cNvPr id="39011" name="Freeform 303"/>
            <p:cNvSpPr>
              <a:spLocks/>
            </p:cNvSpPr>
            <p:nvPr/>
          </p:nvSpPr>
          <p:spPr bwMode="auto">
            <a:xfrm rot="-487818">
              <a:off x="3226" y="1413"/>
              <a:ext cx="47" cy="29"/>
            </a:xfrm>
            <a:custGeom>
              <a:avLst/>
              <a:gdLst>
                <a:gd name="T0" fmla="*/ 0 w 53"/>
                <a:gd name="T1" fmla="*/ 0 h 34"/>
                <a:gd name="T2" fmla="*/ 4 w 53"/>
                <a:gd name="T3" fmla="*/ 3 h 34"/>
                <a:gd name="T4" fmla="*/ 6 w 53"/>
                <a:gd name="T5" fmla="*/ 3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p:spPr>
          <p:txBody>
            <a:bodyPr/>
            <a:lstStyle/>
            <a:p>
              <a:endParaRPr lang="en-US">
                <a:solidFill>
                  <a:prstClr val="black"/>
                </a:solidFill>
              </a:endParaRPr>
            </a:p>
          </p:txBody>
        </p:sp>
        <p:sp>
          <p:nvSpPr>
            <p:cNvPr id="39012" name="Freeform 304"/>
            <p:cNvSpPr>
              <a:spLocks/>
            </p:cNvSpPr>
            <p:nvPr/>
          </p:nvSpPr>
          <p:spPr bwMode="auto">
            <a:xfrm>
              <a:off x="2956" y="1405"/>
              <a:ext cx="40" cy="7"/>
            </a:xfrm>
            <a:custGeom>
              <a:avLst/>
              <a:gdLst>
                <a:gd name="T0" fmla="*/ 0 w 40"/>
                <a:gd name="T1" fmla="*/ 4 h 7"/>
                <a:gd name="T2" fmla="*/ 16 w 40"/>
                <a:gd name="T3" fmla="*/ 6 h 7"/>
                <a:gd name="T4" fmla="*/ 25 w 40"/>
                <a:gd name="T5" fmla="*/ 7 h 7"/>
                <a:gd name="T6" fmla="*/ 33 w 40"/>
                <a:gd name="T7" fmla="*/ 5 h 7"/>
                <a:gd name="T8" fmla="*/ 40 w 40"/>
                <a:gd name="T9" fmla="*/ 0 h 7"/>
                <a:gd name="T10" fmla="*/ 0 60000 65536"/>
                <a:gd name="T11" fmla="*/ 0 60000 65536"/>
                <a:gd name="T12" fmla="*/ 0 60000 65536"/>
                <a:gd name="T13" fmla="*/ 0 60000 65536"/>
                <a:gd name="T14" fmla="*/ 0 60000 65536"/>
                <a:gd name="T15" fmla="*/ 0 w 40"/>
                <a:gd name="T16" fmla="*/ 0 h 7"/>
                <a:gd name="T17" fmla="*/ 40 w 40"/>
                <a:gd name="T18" fmla="*/ 7 h 7"/>
              </a:gdLst>
              <a:ahLst/>
              <a:cxnLst>
                <a:cxn ang="T10">
                  <a:pos x="T0" y="T1"/>
                </a:cxn>
                <a:cxn ang="T11">
                  <a:pos x="T2" y="T3"/>
                </a:cxn>
                <a:cxn ang="T12">
                  <a:pos x="T4" y="T5"/>
                </a:cxn>
                <a:cxn ang="T13">
                  <a:pos x="T6" y="T7"/>
                </a:cxn>
                <a:cxn ang="T14">
                  <a:pos x="T8" y="T9"/>
                </a:cxn>
              </a:cxnLst>
              <a:rect l="T15" t="T16" r="T17" b="T18"/>
              <a:pathLst>
                <a:path w="40" h="7">
                  <a:moveTo>
                    <a:pt x="0" y="4"/>
                  </a:moveTo>
                  <a:lnTo>
                    <a:pt x="16" y="6"/>
                  </a:lnTo>
                  <a:lnTo>
                    <a:pt x="25" y="7"/>
                  </a:lnTo>
                  <a:lnTo>
                    <a:pt x="33" y="5"/>
                  </a:lnTo>
                  <a:lnTo>
                    <a:pt x="40" y="0"/>
                  </a:lnTo>
                </a:path>
              </a:pathLst>
            </a:custGeom>
            <a:noFill/>
            <a:ln w="9525">
              <a:solidFill>
                <a:srgbClr val="000000"/>
              </a:solidFill>
              <a:round/>
              <a:headEnd/>
              <a:tailEnd/>
            </a:ln>
          </p:spPr>
          <p:txBody>
            <a:bodyPr/>
            <a:lstStyle/>
            <a:p>
              <a:endParaRPr lang="en-US">
                <a:solidFill>
                  <a:prstClr val="black"/>
                </a:solidFill>
              </a:endParaRPr>
            </a:p>
          </p:txBody>
        </p:sp>
      </p:grpSp>
      <p:sp>
        <p:nvSpPr>
          <p:cNvPr id="38975" name="Freeform 305"/>
          <p:cNvSpPr>
            <a:spLocks/>
          </p:cNvSpPr>
          <p:nvPr/>
        </p:nvSpPr>
        <p:spPr bwMode="auto">
          <a:xfrm>
            <a:off x="4524375" y="3810000"/>
            <a:ext cx="136525" cy="73025"/>
          </a:xfrm>
          <a:custGeom>
            <a:avLst/>
            <a:gdLst>
              <a:gd name="T0" fmla="*/ 2147483646 w 120"/>
              <a:gd name="T1" fmla="*/ 0 h 66"/>
              <a:gd name="T2" fmla="*/ 0 w 120"/>
              <a:gd name="T3" fmla="*/ 2147483646 h 66"/>
              <a:gd name="T4" fmla="*/ 0 60000 65536"/>
              <a:gd name="T5" fmla="*/ 0 60000 65536"/>
              <a:gd name="T6" fmla="*/ 0 w 120"/>
              <a:gd name="T7" fmla="*/ 0 h 66"/>
              <a:gd name="T8" fmla="*/ 120 w 120"/>
              <a:gd name="T9" fmla="*/ 66 h 66"/>
            </a:gdLst>
            <a:ahLst/>
            <a:cxnLst>
              <a:cxn ang="T4">
                <a:pos x="T0" y="T1"/>
              </a:cxn>
              <a:cxn ang="T5">
                <a:pos x="T2" y="T3"/>
              </a:cxn>
            </a:cxnLst>
            <a:rect l="T6" t="T7" r="T8" b="T9"/>
            <a:pathLst>
              <a:path w="120" h="66">
                <a:moveTo>
                  <a:pt x="96" y="0"/>
                </a:moveTo>
                <a:cubicBezTo>
                  <a:pt x="120" y="54"/>
                  <a:pt x="66" y="66"/>
                  <a:pt x="0" y="48"/>
                </a:cubicBezTo>
              </a:path>
            </a:pathLst>
          </a:custGeom>
          <a:noFill/>
          <a:ln w="19050">
            <a:solidFill>
              <a:schemeClr val="tx1"/>
            </a:solidFill>
            <a:round/>
            <a:headEnd/>
            <a:tailEnd/>
          </a:ln>
        </p:spPr>
        <p:txBody>
          <a:bodyPr/>
          <a:lstStyle/>
          <a:p>
            <a:endParaRPr lang="en-US">
              <a:solidFill>
                <a:prstClr val="black"/>
              </a:solidFill>
            </a:endParaRPr>
          </a:p>
        </p:txBody>
      </p:sp>
      <p:sp>
        <p:nvSpPr>
          <p:cNvPr id="38976" name="Freeform 306"/>
          <p:cNvSpPr>
            <a:spLocks/>
          </p:cNvSpPr>
          <p:nvPr/>
        </p:nvSpPr>
        <p:spPr bwMode="auto">
          <a:xfrm>
            <a:off x="4724400" y="3733800"/>
            <a:ext cx="136525" cy="73025"/>
          </a:xfrm>
          <a:custGeom>
            <a:avLst/>
            <a:gdLst>
              <a:gd name="T0" fmla="*/ 2147483646 w 120"/>
              <a:gd name="T1" fmla="*/ 0 h 66"/>
              <a:gd name="T2" fmla="*/ 0 w 120"/>
              <a:gd name="T3" fmla="*/ 2147483646 h 66"/>
              <a:gd name="T4" fmla="*/ 0 60000 65536"/>
              <a:gd name="T5" fmla="*/ 0 60000 65536"/>
              <a:gd name="T6" fmla="*/ 0 w 120"/>
              <a:gd name="T7" fmla="*/ 0 h 66"/>
              <a:gd name="T8" fmla="*/ 120 w 120"/>
              <a:gd name="T9" fmla="*/ 66 h 66"/>
            </a:gdLst>
            <a:ahLst/>
            <a:cxnLst>
              <a:cxn ang="T4">
                <a:pos x="T0" y="T1"/>
              </a:cxn>
              <a:cxn ang="T5">
                <a:pos x="T2" y="T3"/>
              </a:cxn>
            </a:cxnLst>
            <a:rect l="T6" t="T7" r="T8" b="T9"/>
            <a:pathLst>
              <a:path w="120" h="66">
                <a:moveTo>
                  <a:pt x="96" y="0"/>
                </a:moveTo>
                <a:cubicBezTo>
                  <a:pt x="120" y="54"/>
                  <a:pt x="66" y="66"/>
                  <a:pt x="0" y="48"/>
                </a:cubicBezTo>
              </a:path>
            </a:pathLst>
          </a:custGeom>
          <a:noFill/>
          <a:ln w="19050">
            <a:solidFill>
              <a:schemeClr val="tx1"/>
            </a:solidFill>
            <a:round/>
            <a:headEnd/>
            <a:tailEnd/>
          </a:ln>
        </p:spPr>
        <p:txBody>
          <a:bodyPr/>
          <a:lstStyle/>
          <a:p>
            <a:endParaRPr lang="en-US">
              <a:solidFill>
                <a:prstClr val="black"/>
              </a:solidFill>
            </a:endParaRPr>
          </a:p>
        </p:txBody>
      </p:sp>
      <p:sp>
        <p:nvSpPr>
          <p:cNvPr id="14643" name="Text Box 307"/>
          <p:cNvSpPr txBox="1">
            <a:spLocks noChangeArrowheads="1"/>
          </p:cNvSpPr>
          <p:nvPr/>
        </p:nvSpPr>
        <p:spPr bwMode="auto">
          <a:xfrm>
            <a:off x="1771650" y="3565525"/>
            <a:ext cx="742950" cy="244475"/>
          </a:xfrm>
          <a:prstGeom prst="rect">
            <a:avLst/>
          </a:prstGeom>
          <a:noFill/>
          <a:ln w="9525">
            <a:noFill/>
            <a:miter lim="800000"/>
            <a:headEnd/>
            <a:tailEnd/>
          </a:ln>
        </p:spPr>
        <p:txBody>
          <a:bodyPr lIns="0" tIns="0" rIns="0" bIns="0">
            <a:spAutoFit/>
          </a:bodyPr>
          <a:lstStyle/>
          <a:p>
            <a:pPr>
              <a:spcBef>
                <a:spcPct val="50000"/>
              </a:spcBef>
            </a:pPr>
            <a:r>
              <a:rPr lang="en-US" altLang="en-US" sz="1600" b="1" dirty="0">
                <a:solidFill>
                  <a:srgbClr val="CC0000"/>
                </a:solidFill>
                <a:latin typeface="Times New Roman" pitchFamily="18" charset="0"/>
                <a:cs typeface="Times New Roman" pitchFamily="18" charset="0"/>
              </a:rPr>
              <a:t>32 </a:t>
            </a:r>
            <a:r>
              <a:rPr lang="en-US" altLang="en-US" sz="1600" b="1" baseline="30000" dirty="0">
                <a:solidFill>
                  <a:srgbClr val="CC0000"/>
                </a:solidFill>
                <a:latin typeface="Times New Roman" pitchFamily="18" charset="0"/>
                <a:cs typeface="Times New Roman" pitchFamily="18" charset="0"/>
              </a:rPr>
              <a:t>0</a:t>
            </a:r>
            <a:r>
              <a:rPr lang="en-US" altLang="en-US" sz="1600" b="1" dirty="0">
                <a:solidFill>
                  <a:srgbClr val="CC0000"/>
                </a:solidFill>
                <a:latin typeface="Times New Roman" pitchFamily="18" charset="0"/>
                <a:cs typeface="Times New Roman" pitchFamily="18" charset="0"/>
              </a:rPr>
              <a:t>F</a:t>
            </a:r>
          </a:p>
        </p:txBody>
      </p:sp>
      <p:sp>
        <p:nvSpPr>
          <p:cNvPr id="14644" name="Text Box 308"/>
          <p:cNvSpPr txBox="1">
            <a:spLocks noChangeArrowheads="1"/>
          </p:cNvSpPr>
          <p:nvPr/>
        </p:nvSpPr>
        <p:spPr bwMode="auto">
          <a:xfrm>
            <a:off x="1752600" y="1524000"/>
            <a:ext cx="723900" cy="244475"/>
          </a:xfrm>
          <a:prstGeom prst="rect">
            <a:avLst/>
          </a:prstGeom>
          <a:noFill/>
          <a:ln w="9525">
            <a:noFill/>
            <a:miter lim="800000"/>
            <a:headEnd/>
            <a:tailEnd/>
          </a:ln>
        </p:spPr>
        <p:txBody>
          <a:bodyPr lIns="0" tIns="0" rIns="0" bIns="0">
            <a:spAutoFit/>
          </a:bodyPr>
          <a:lstStyle/>
          <a:p>
            <a:pPr>
              <a:spcBef>
                <a:spcPct val="50000"/>
              </a:spcBef>
            </a:pPr>
            <a:r>
              <a:rPr lang="en-US" altLang="en-US" sz="1600" b="1" dirty="0">
                <a:solidFill>
                  <a:srgbClr val="CC0000"/>
                </a:solidFill>
                <a:latin typeface="Times New Roman" pitchFamily="18" charset="0"/>
                <a:cs typeface="Times New Roman" pitchFamily="18" charset="0"/>
              </a:rPr>
              <a:t>212 </a:t>
            </a:r>
            <a:r>
              <a:rPr lang="en-US" altLang="en-US" sz="1600" b="1" baseline="30000" dirty="0">
                <a:solidFill>
                  <a:srgbClr val="CC0000"/>
                </a:solidFill>
                <a:latin typeface="Times New Roman" pitchFamily="18" charset="0"/>
                <a:cs typeface="Times New Roman" pitchFamily="18" charset="0"/>
              </a:rPr>
              <a:t>0</a:t>
            </a:r>
            <a:r>
              <a:rPr lang="en-US" altLang="en-US" sz="1600" b="1" dirty="0">
                <a:solidFill>
                  <a:srgbClr val="CC0000"/>
                </a:solidFill>
                <a:latin typeface="Times New Roman" pitchFamily="18" charset="0"/>
                <a:cs typeface="Times New Roman" pitchFamily="18" charset="0"/>
              </a:rPr>
              <a:t>F</a:t>
            </a:r>
          </a:p>
        </p:txBody>
      </p:sp>
      <p:grpSp>
        <p:nvGrpSpPr>
          <p:cNvPr id="27" name="Group 309"/>
          <p:cNvGrpSpPr>
            <a:grpSpLocks/>
          </p:cNvGrpSpPr>
          <p:nvPr/>
        </p:nvGrpSpPr>
        <p:grpSpPr bwMode="auto">
          <a:xfrm>
            <a:off x="1447800" y="1766888"/>
            <a:ext cx="381000" cy="1905000"/>
            <a:chOff x="4464" y="1632"/>
            <a:chExt cx="192" cy="1680"/>
          </a:xfrm>
        </p:grpSpPr>
        <p:sp>
          <p:nvSpPr>
            <p:cNvPr id="38985" name="Line 310"/>
            <p:cNvSpPr>
              <a:spLocks noChangeShapeType="1"/>
            </p:cNvSpPr>
            <p:nvPr/>
          </p:nvSpPr>
          <p:spPr bwMode="auto">
            <a:xfrm rot="5400000">
              <a:off x="4536" y="1560"/>
              <a:ext cx="0" cy="144"/>
            </a:xfrm>
            <a:prstGeom prst="line">
              <a:avLst/>
            </a:prstGeom>
            <a:noFill/>
            <a:ln w="19050">
              <a:solidFill>
                <a:srgbClr val="000000"/>
              </a:solidFill>
              <a:round/>
              <a:headEnd/>
              <a:tailEnd/>
            </a:ln>
          </p:spPr>
          <p:txBody>
            <a:bodyPr/>
            <a:lstStyle/>
            <a:p>
              <a:endParaRPr lang="en-US">
                <a:solidFill>
                  <a:prstClr val="black"/>
                </a:solidFill>
              </a:endParaRPr>
            </a:p>
          </p:txBody>
        </p:sp>
        <p:sp>
          <p:nvSpPr>
            <p:cNvPr id="38986" name="Line 311"/>
            <p:cNvSpPr>
              <a:spLocks noChangeShapeType="1"/>
            </p:cNvSpPr>
            <p:nvPr/>
          </p:nvSpPr>
          <p:spPr bwMode="auto">
            <a:xfrm rot="5400000">
              <a:off x="4524" y="170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87" name="Line 312"/>
            <p:cNvSpPr>
              <a:spLocks noChangeShapeType="1"/>
            </p:cNvSpPr>
            <p:nvPr/>
          </p:nvSpPr>
          <p:spPr bwMode="auto">
            <a:xfrm rot="5400000">
              <a:off x="4524" y="1793"/>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88" name="Line 313"/>
            <p:cNvSpPr>
              <a:spLocks noChangeShapeType="1"/>
            </p:cNvSpPr>
            <p:nvPr/>
          </p:nvSpPr>
          <p:spPr bwMode="auto">
            <a:xfrm rot="5400000">
              <a:off x="4554" y="1854"/>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8989" name="Line 314"/>
            <p:cNvSpPr>
              <a:spLocks noChangeShapeType="1"/>
            </p:cNvSpPr>
            <p:nvPr/>
          </p:nvSpPr>
          <p:spPr bwMode="auto">
            <a:xfrm rot="5400000">
              <a:off x="4524" y="1975"/>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0" name="Line 315"/>
            <p:cNvSpPr>
              <a:spLocks noChangeShapeType="1"/>
            </p:cNvSpPr>
            <p:nvPr/>
          </p:nvSpPr>
          <p:spPr bwMode="auto">
            <a:xfrm rot="5400000">
              <a:off x="4524" y="2066"/>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1" name="Line 316"/>
            <p:cNvSpPr>
              <a:spLocks noChangeShapeType="1"/>
            </p:cNvSpPr>
            <p:nvPr/>
          </p:nvSpPr>
          <p:spPr bwMode="auto">
            <a:xfrm rot="5400000">
              <a:off x="4524" y="2158"/>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2" name="Line 317"/>
            <p:cNvSpPr>
              <a:spLocks noChangeShapeType="1"/>
            </p:cNvSpPr>
            <p:nvPr/>
          </p:nvSpPr>
          <p:spPr bwMode="auto">
            <a:xfrm rot="5400000">
              <a:off x="4524" y="2249"/>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3" name="Line 318"/>
            <p:cNvSpPr>
              <a:spLocks noChangeShapeType="1"/>
            </p:cNvSpPr>
            <p:nvPr/>
          </p:nvSpPr>
          <p:spPr bwMode="auto">
            <a:xfrm rot="5400000">
              <a:off x="4560" y="2304"/>
              <a:ext cx="0" cy="192"/>
            </a:xfrm>
            <a:prstGeom prst="line">
              <a:avLst/>
            </a:prstGeom>
            <a:noFill/>
            <a:ln w="19050">
              <a:solidFill>
                <a:srgbClr val="000000"/>
              </a:solidFill>
              <a:round/>
              <a:headEnd/>
              <a:tailEnd/>
            </a:ln>
          </p:spPr>
          <p:txBody>
            <a:bodyPr/>
            <a:lstStyle/>
            <a:p>
              <a:endParaRPr lang="en-US">
                <a:solidFill>
                  <a:prstClr val="black"/>
                </a:solidFill>
              </a:endParaRPr>
            </a:p>
          </p:txBody>
        </p:sp>
        <p:sp>
          <p:nvSpPr>
            <p:cNvPr id="38994" name="Line 319"/>
            <p:cNvSpPr>
              <a:spLocks noChangeShapeType="1"/>
            </p:cNvSpPr>
            <p:nvPr/>
          </p:nvSpPr>
          <p:spPr bwMode="auto">
            <a:xfrm rot="5400000">
              <a:off x="4524" y="2431"/>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5" name="Line 320"/>
            <p:cNvSpPr>
              <a:spLocks noChangeShapeType="1"/>
            </p:cNvSpPr>
            <p:nvPr/>
          </p:nvSpPr>
          <p:spPr bwMode="auto">
            <a:xfrm rot="5400000">
              <a:off x="4524" y="2522"/>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6" name="Line 321"/>
            <p:cNvSpPr>
              <a:spLocks noChangeShapeType="1"/>
            </p:cNvSpPr>
            <p:nvPr/>
          </p:nvSpPr>
          <p:spPr bwMode="auto">
            <a:xfrm rot="5400000">
              <a:off x="4524" y="2614"/>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7" name="Line 322"/>
            <p:cNvSpPr>
              <a:spLocks noChangeShapeType="1"/>
            </p:cNvSpPr>
            <p:nvPr/>
          </p:nvSpPr>
          <p:spPr bwMode="auto">
            <a:xfrm rot="5400000">
              <a:off x="4524" y="2705"/>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8998" name="Line 323"/>
            <p:cNvSpPr>
              <a:spLocks noChangeShapeType="1"/>
            </p:cNvSpPr>
            <p:nvPr/>
          </p:nvSpPr>
          <p:spPr bwMode="auto">
            <a:xfrm rot="5400000">
              <a:off x="4554" y="2766"/>
              <a:ext cx="0" cy="180"/>
            </a:xfrm>
            <a:prstGeom prst="line">
              <a:avLst/>
            </a:prstGeom>
            <a:noFill/>
            <a:ln w="19050">
              <a:solidFill>
                <a:srgbClr val="000000"/>
              </a:solidFill>
              <a:round/>
              <a:headEnd/>
              <a:tailEnd/>
            </a:ln>
          </p:spPr>
          <p:txBody>
            <a:bodyPr/>
            <a:lstStyle/>
            <a:p>
              <a:endParaRPr lang="en-US">
                <a:solidFill>
                  <a:prstClr val="black"/>
                </a:solidFill>
              </a:endParaRPr>
            </a:p>
          </p:txBody>
        </p:sp>
        <p:sp>
          <p:nvSpPr>
            <p:cNvPr id="38999" name="Line 324"/>
            <p:cNvSpPr>
              <a:spLocks noChangeShapeType="1"/>
            </p:cNvSpPr>
            <p:nvPr/>
          </p:nvSpPr>
          <p:spPr bwMode="auto">
            <a:xfrm rot="5400000">
              <a:off x="4524" y="2887"/>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9000" name="Line 325"/>
            <p:cNvSpPr>
              <a:spLocks noChangeShapeType="1"/>
            </p:cNvSpPr>
            <p:nvPr/>
          </p:nvSpPr>
          <p:spPr bwMode="auto">
            <a:xfrm rot="5400000">
              <a:off x="4524" y="2978"/>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9001" name="Line 326"/>
            <p:cNvSpPr>
              <a:spLocks noChangeShapeType="1"/>
            </p:cNvSpPr>
            <p:nvPr/>
          </p:nvSpPr>
          <p:spPr bwMode="auto">
            <a:xfrm rot="5400000">
              <a:off x="4524" y="3070"/>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9002" name="Line 327"/>
            <p:cNvSpPr>
              <a:spLocks noChangeShapeType="1"/>
            </p:cNvSpPr>
            <p:nvPr/>
          </p:nvSpPr>
          <p:spPr bwMode="auto">
            <a:xfrm rot="5400000">
              <a:off x="4524" y="3161"/>
              <a:ext cx="0" cy="120"/>
            </a:xfrm>
            <a:prstGeom prst="line">
              <a:avLst/>
            </a:prstGeom>
            <a:noFill/>
            <a:ln w="9525">
              <a:solidFill>
                <a:srgbClr val="000000"/>
              </a:solidFill>
              <a:round/>
              <a:headEnd/>
              <a:tailEnd/>
            </a:ln>
          </p:spPr>
          <p:txBody>
            <a:bodyPr/>
            <a:lstStyle/>
            <a:p>
              <a:endParaRPr lang="en-US">
                <a:solidFill>
                  <a:prstClr val="black"/>
                </a:solidFill>
              </a:endParaRPr>
            </a:p>
          </p:txBody>
        </p:sp>
        <p:sp>
          <p:nvSpPr>
            <p:cNvPr id="39003" name="Line 328"/>
            <p:cNvSpPr>
              <a:spLocks noChangeShapeType="1"/>
            </p:cNvSpPr>
            <p:nvPr/>
          </p:nvSpPr>
          <p:spPr bwMode="auto">
            <a:xfrm rot="5400000">
              <a:off x="4536" y="3240"/>
              <a:ext cx="0" cy="144"/>
            </a:xfrm>
            <a:prstGeom prst="line">
              <a:avLst/>
            </a:prstGeom>
            <a:noFill/>
            <a:ln w="19050">
              <a:solidFill>
                <a:srgbClr val="000000"/>
              </a:solidFill>
              <a:round/>
              <a:headEnd/>
              <a:tailEnd/>
            </a:ln>
          </p:spPr>
          <p:txBody>
            <a:bodyPr/>
            <a:lstStyle/>
            <a:p>
              <a:endParaRPr lang="en-US">
                <a:solidFill>
                  <a:prstClr val="black"/>
                </a:solidFill>
              </a:endParaRPr>
            </a:p>
          </p:txBody>
        </p:sp>
      </p:grpSp>
      <p:grpSp>
        <p:nvGrpSpPr>
          <p:cNvPr id="28" name="Group 329"/>
          <p:cNvGrpSpPr>
            <a:grpSpLocks/>
          </p:cNvGrpSpPr>
          <p:nvPr/>
        </p:nvGrpSpPr>
        <p:grpSpPr bwMode="auto">
          <a:xfrm>
            <a:off x="5334258" y="2895600"/>
            <a:ext cx="3921651" cy="2711390"/>
            <a:chOff x="2242" y="1296"/>
            <a:chExt cx="4432" cy="3098"/>
          </a:xfrm>
        </p:grpSpPr>
        <p:pic>
          <p:nvPicPr>
            <p:cNvPr id="38983" name="Picture 330" descr="fahrenheit10"/>
            <p:cNvPicPr>
              <a:picLocks noChangeAspect="1" noChangeArrowheads="1"/>
            </p:cNvPicPr>
            <p:nvPr/>
          </p:nvPicPr>
          <p:blipFill>
            <a:blip r:embed="rId8"/>
            <a:srcRect/>
            <a:stretch>
              <a:fillRect/>
            </a:stretch>
          </p:blipFill>
          <p:spPr bwMode="auto">
            <a:xfrm>
              <a:off x="3648" y="1296"/>
              <a:ext cx="1595" cy="2064"/>
            </a:xfrm>
            <a:prstGeom prst="rect">
              <a:avLst/>
            </a:prstGeom>
            <a:noFill/>
            <a:ln w="9525">
              <a:noFill/>
              <a:miter lim="800000"/>
              <a:headEnd/>
              <a:tailEnd/>
            </a:ln>
          </p:spPr>
        </p:pic>
        <p:sp>
          <p:nvSpPr>
            <p:cNvPr id="38984" name="Text Box 331"/>
            <p:cNvSpPr txBox="1">
              <a:spLocks noChangeArrowheads="1"/>
            </p:cNvSpPr>
            <p:nvPr/>
          </p:nvSpPr>
          <p:spPr bwMode="auto">
            <a:xfrm>
              <a:off x="2242" y="3445"/>
              <a:ext cx="4432" cy="949"/>
            </a:xfrm>
            <a:prstGeom prst="rect">
              <a:avLst/>
            </a:prstGeom>
            <a:noFill/>
            <a:ln w="9525">
              <a:noFill/>
              <a:miter lim="800000"/>
              <a:headEnd/>
              <a:tailEnd/>
            </a:ln>
          </p:spPr>
          <p:txBody>
            <a:bodyPr wrap="square">
              <a:spAutoFit/>
            </a:bodyPr>
            <a:lstStyle/>
            <a:p>
              <a:pPr algn="ctr"/>
              <a:r>
                <a:rPr lang="en-US" altLang="en-US" sz="2400" b="1" dirty="0" smtClean="0">
                  <a:solidFill>
                    <a:srgbClr val="009900"/>
                  </a:solidFill>
                  <a:latin typeface="Times New Roman" pitchFamily="18" charset="0"/>
                  <a:cs typeface="Times New Roman" pitchFamily="18" charset="0"/>
                </a:rPr>
                <a:t>Gabriel </a:t>
              </a:r>
              <a:r>
                <a:rPr lang="en-US" altLang="en-US" sz="2400" b="1" dirty="0">
                  <a:solidFill>
                    <a:srgbClr val="009900"/>
                  </a:solidFill>
                  <a:latin typeface="Times New Roman" pitchFamily="18" charset="0"/>
                  <a:cs typeface="Times New Roman" pitchFamily="18" charset="0"/>
                </a:rPr>
                <a:t>Daniel Fahrenheit</a:t>
              </a:r>
            </a:p>
            <a:p>
              <a:pPr algn="ctr"/>
              <a:r>
                <a:rPr lang="en-US" altLang="en-US" sz="2400" b="1" dirty="0">
                  <a:solidFill>
                    <a:srgbClr val="009900"/>
                  </a:solidFill>
                  <a:latin typeface="Times New Roman" pitchFamily="18" charset="0"/>
                  <a:cs typeface="Times New Roman" pitchFamily="18" charset="0"/>
                </a:rPr>
                <a:t>(1686-1736)</a:t>
              </a:r>
            </a:p>
          </p:txBody>
        </p:sp>
      </p:grpSp>
      <p:sp>
        <p:nvSpPr>
          <p:cNvPr id="38981" name="Text Box 332"/>
          <p:cNvSpPr txBox="1">
            <a:spLocks noChangeArrowheads="1"/>
          </p:cNvSpPr>
          <p:nvPr/>
        </p:nvSpPr>
        <p:spPr bwMode="auto">
          <a:xfrm>
            <a:off x="3128963" y="971550"/>
            <a:ext cx="4262437" cy="585788"/>
          </a:xfrm>
          <a:prstGeom prst="rect">
            <a:avLst/>
          </a:prstGeom>
          <a:solidFill>
            <a:srgbClr val="CCFFCC"/>
          </a:solidFill>
          <a:ln w="9525">
            <a:noFill/>
            <a:miter lim="800000"/>
            <a:headEnd/>
            <a:tailEnd/>
          </a:ln>
        </p:spPr>
        <p:txBody>
          <a:bodyPr>
            <a:spAutoFit/>
          </a:bodyPr>
          <a:lstStyle/>
          <a:p>
            <a:pPr algn="ctr">
              <a:spcBef>
                <a:spcPct val="50000"/>
              </a:spcBef>
            </a:pPr>
            <a:r>
              <a:rPr lang="en-US" altLang="en-US" sz="3200" b="1" smtClean="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Nhiệt</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giai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Frenhai</a:t>
            </a:r>
            <a:endParaRPr lang="en-US" altLang="en-US" sz="3200" b="1" dirty="0">
              <a:solidFill>
                <a:srgbClr val="FF0000"/>
              </a:solidFill>
              <a:latin typeface="Times New Roman" pitchFamily="18" charset="0"/>
              <a:cs typeface="Times New Roman" pitchFamily="18" charset="0"/>
            </a:endParaRPr>
          </a:p>
        </p:txBody>
      </p:sp>
      <p:sp>
        <p:nvSpPr>
          <p:cNvPr id="14669" name="Text Box 333"/>
          <p:cNvSpPr txBox="1">
            <a:spLocks noChangeArrowheads="1"/>
          </p:cNvSpPr>
          <p:nvPr/>
        </p:nvSpPr>
        <p:spPr bwMode="auto">
          <a:xfrm>
            <a:off x="2286000" y="1760538"/>
            <a:ext cx="6934200" cy="830262"/>
          </a:xfrm>
          <a:prstGeom prst="rect">
            <a:avLst/>
          </a:prstGeom>
          <a:noFill/>
          <a:ln w="9525">
            <a:noFill/>
            <a:miter lim="800000"/>
            <a:headEnd/>
            <a:tailEnd/>
          </a:ln>
        </p:spPr>
        <p:txBody>
          <a:bodyPr>
            <a:spAutoFit/>
          </a:bodyPr>
          <a:lstStyle/>
          <a:p>
            <a:pPr>
              <a:spcBef>
                <a:spcPct val="50000"/>
              </a:spcBef>
            </a:pPr>
            <a:r>
              <a:rPr lang="en-US" altLang="en-US" sz="2400" b="1" i="1" dirty="0">
                <a:solidFill>
                  <a:prstClr val="black"/>
                </a:solidFill>
              </a:rPr>
              <a:t>*</a:t>
            </a:r>
            <a:r>
              <a:rPr lang="en-US" altLang="en-US" sz="2400" b="1" i="1" dirty="0" err="1">
                <a:solidFill>
                  <a:prstClr val="black"/>
                </a:solidFill>
                <a:latin typeface="Times New Roman" pitchFamily="18" charset="0"/>
                <a:cs typeface="Times New Roman" pitchFamily="18" charset="0"/>
              </a:rPr>
              <a:t>Trong</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nhiệt</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giai</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Frenhai</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nhiệt</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độ</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nước</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đá</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đang</a:t>
            </a:r>
            <a:r>
              <a:rPr lang="en-US" altLang="en-US" sz="2400" b="1" i="1" dirty="0">
                <a:solidFill>
                  <a:prstClr val="black"/>
                </a:solidFill>
                <a:latin typeface="Times New Roman" pitchFamily="18" charset="0"/>
                <a:cs typeface="Times New Roman" pitchFamily="18" charset="0"/>
              </a:rPr>
              <a:t>           tan </a:t>
            </a:r>
            <a:r>
              <a:rPr lang="en-US" altLang="en-US" sz="2400" b="1" i="1" dirty="0" err="1">
                <a:solidFill>
                  <a:prstClr val="black"/>
                </a:solidFill>
                <a:latin typeface="Times New Roman" pitchFamily="18" charset="0"/>
                <a:cs typeface="Times New Roman" pitchFamily="18" charset="0"/>
              </a:rPr>
              <a:t>là</a:t>
            </a:r>
            <a:r>
              <a:rPr lang="en-US" altLang="en-US" sz="2400" b="1" i="1" dirty="0">
                <a:solidFill>
                  <a:prstClr val="black"/>
                </a:solidFill>
                <a:latin typeface="Times New Roman" pitchFamily="18" charset="0"/>
                <a:cs typeface="Times New Roman" pitchFamily="18" charset="0"/>
              </a:rPr>
              <a:t> </a:t>
            </a:r>
            <a:r>
              <a:rPr lang="en-US" altLang="en-US" sz="2400" b="1" i="1" dirty="0">
                <a:solidFill>
                  <a:srgbClr val="FF3300"/>
                </a:solidFill>
                <a:latin typeface="Times New Roman" pitchFamily="18" charset="0"/>
                <a:cs typeface="Times New Roman" pitchFamily="18" charset="0"/>
              </a:rPr>
              <a:t>32</a:t>
            </a:r>
            <a:r>
              <a:rPr lang="en-US" altLang="en-US" sz="2400" b="1" i="1" baseline="30000" dirty="0">
                <a:solidFill>
                  <a:srgbClr val="FF3300"/>
                </a:solidFill>
                <a:latin typeface="Times New Roman" pitchFamily="18" charset="0"/>
                <a:cs typeface="Times New Roman" pitchFamily="18" charset="0"/>
              </a:rPr>
              <a:t>o</a:t>
            </a:r>
            <a:r>
              <a:rPr lang="en-US" altLang="en-US" sz="2400" b="1" i="1" dirty="0">
                <a:solidFill>
                  <a:srgbClr val="FF3300"/>
                </a:solidFill>
                <a:latin typeface="Times New Roman" pitchFamily="18" charset="0"/>
                <a:cs typeface="Times New Roman" pitchFamily="18" charset="0"/>
              </a:rPr>
              <a:t>F</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Nhiệt</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độ</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của</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hơi</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nước</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đang</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sôi</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là</a:t>
            </a:r>
            <a:r>
              <a:rPr lang="en-US" altLang="en-US" sz="2400" b="1" i="1" dirty="0">
                <a:solidFill>
                  <a:prstClr val="black"/>
                </a:solidFill>
                <a:latin typeface="Times New Roman" pitchFamily="18" charset="0"/>
                <a:cs typeface="Times New Roman" pitchFamily="18" charset="0"/>
              </a:rPr>
              <a:t> </a:t>
            </a:r>
            <a:r>
              <a:rPr lang="en-US" altLang="en-US" sz="2400" b="1" i="1" dirty="0">
                <a:solidFill>
                  <a:srgbClr val="FF3300"/>
                </a:solidFill>
                <a:latin typeface="Times New Roman" pitchFamily="18" charset="0"/>
                <a:cs typeface="Times New Roman" pitchFamily="18" charset="0"/>
              </a:rPr>
              <a:t>212</a:t>
            </a:r>
            <a:r>
              <a:rPr lang="en-US" altLang="en-US" sz="2400" b="1" i="1" baseline="30000" dirty="0">
                <a:solidFill>
                  <a:srgbClr val="FF3300"/>
                </a:solidFill>
                <a:latin typeface="Times New Roman" pitchFamily="18" charset="0"/>
                <a:cs typeface="Times New Roman" pitchFamily="18" charset="0"/>
              </a:rPr>
              <a:t>o</a:t>
            </a:r>
            <a:r>
              <a:rPr lang="en-US" altLang="en-US" sz="2400" b="1" i="1" dirty="0">
                <a:solidFill>
                  <a:srgbClr val="FF3300"/>
                </a:solidFill>
                <a:latin typeface="Times New Roman" pitchFamily="18" charset="0"/>
                <a:cs typeface="Times New Roman" pitchFamily="18" charset="0"/>
              </a:rPr>
              <a:t>F</a:t>
            </a:r>
          </a:p>
        </p:txBody>
      </p:sp>
    </p:spTree>
    <p:extLst>
      <p:ext uri="{BB962C8B-B14F-4D97-AF65-F5344CB8AC3E}">
        <p14:creationId xmlns:p14="http://schemas.microsoft.com/office/powerpoint/2010/main" val="3064119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0" presetClass="path" presetSubtype="0" accel="50000" decel="50000" fill="hold" nodeType="afterEffect">
                                  <p:stCondLst>
                                    <p:cond delay="0"/>
                                  </p:stCondLst>
                                  <p:childTnLst>
                                    <p:animMotion origin="layout" path="M 0.0 0.0 C -0.02361 -0.02292 -0.04722 -0.04584 -0.07986 -0.05648 C -0.1125 -0.06713 -0.15416 -0.06551 -0.19583 -0.06389 " pathEditMode="relative" ptsTypes="aaA">
                                      <p:cBhvr>
                                        <p:cTn id="17" dur="2000" fill="hold"/>
                                        <p:tgtEl>
                                          <p:spTgt spid="15"/>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0 0.0 C -0.02361 -0.02292 -0.04722 -0.04584 -0.07986 -0.05648 C -0.1125 -0.06713 -0.15416 -0.06551 -0.19583 -0.06389 " pathEditMode="relative" ptsTypes="aaA">
                                      <p:cBhvr>
                                        <p:cTn id="19" dur="2000" fill="hold"/>
                                        <p:tgtEl>
                                          <p:spTgt spid="13"/>
                                        </p:tgtEl>
                                        <p:attrNameLst>
                                          <p:attrName>ppt_x</p:attrName>
                                          <p:attrName>ppt_y</p:attrName>
                                        </p:attrNameLst>
                                      </p:cBhvr>
                                    </p:animMotion>
                                  </p:childTnLst>
                                </p:cTn>
                              </p:par>
                            </p:childTnLst>
                          </p:cTn>
                        </p:par>
                        <p:par>
                          <p:cTn id="20" fill="hold" nodeType="afterGroup">
                            <p:stCondLst>
                              <p:cond delay="2500"/>
                            </p:stCondLst>
                            <p:childTnLst>
                              <p:par>
                                <p:cTn id="21" presetID="2" presetClass="exit" presetSubtype="4" fill="hold" nodeType="afterEffect">
                                  <p:stCondLst>
                                    <p:cond delay="3000"/>
                                  </p:stCondLst>
                                  <p:childTnLst>
                                    <p:anim calcmode="lin" valueType="num">
                                      <p:cBhvr additive="base">
                                        <p:cTn id="22" dur="500"/>
                                        <p:tgtEl>
                                          <p:spTgt spid="15"/>
                                        </p:tgtEl>
                                        <p:attrNameLst>
                                          <p:attrName>ppt_x</p:attrName>
                                        </p:attrNameLst>
                                      </p:cBhvr>
                                      <p:tavLst>
                                        <p:tav tm="0">
                                          <p:val>
                                            <p:strVal val="ppt_x"/>
                                          </p:val>
                                        </p:tav>
                                        <p:tav tm="100000">
                                          <p:val>
                                            <p:strVal val="ppt_x"/>
                                          </p:val>
                                        </p:tav>
                                      </p:tavLst>
                                    </p:anim>
                                    <p:anim calcmode="lin" valueType="num">
                                      <p:cBhvr additive="base">
                                        <p:cTn id="23" dur="500"/>
                                        <p:tgtEl>
                                          <p:spTgt spid="15"/>
                                        </p:tgtEl>
                                        <p:attrNameLst>
                                          <p:attrName>ppt_y</p:attrName>
                                        </p:attrNameLst>
                                      </p:cBhvr>
                                      <p:tavLst>
                                        <p:tav tm="0">
                                          <p:val>
                                            <p:strVal val="ppt_y"/>
                                          </p:val>
                                        </p:tav>
                                        <p:tav tm="100000">
                                          <p:val>
                                            <p:strVal val="1+ppt_h/2"/>
                                          </p:val>
                                        </p:tav>
                                      </p:tavLst>
                                    </p:anim>
                                    <p:set>
                                      <p:cBhvr>
                                        <p:cTn id="24" dur="1" fill="hold">
                                          <p:stCondLst>
                                            <p:cond delay="499"/>
                                          </p:stCondLst>
                                        </p:cTn>
                                        <p:tgtEl>
                                          <p:spTgt spid="15"/>
                                        </p:tgtEl>
                                        <p:attrNameLst>
                                          <p:attrName>style.visibility</p:attrName>
                                        </p:attrNameLst>
                                      </p:cBhvr>
                                      <p:to>
                                        <p:strVal val="hidden"/>
                                      </p:to>
                                    </p:set>
                                  </p:childTnLst>
                                </p:cTn>
                              </p:par>
                            </p:childTnLst>
                          </p:cTn>
                        </p:par>
                        <p:par>
                          <p:cTn id="25" fill="hold" nodeType="afterGroup">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14598"/>
                                        </p:tgtEl>
                                        <p:attrNameLst>
                                          <p:attrName>style.visibility</p:attrName>
                                        </p:attrNameLst>
                                      </p:cBhvr>
                                      <p:to>
                                        <p:strVal val="visible"/>
                                      </p:to>
                                    </p:set>
                                  </p:childTnLst>
                                </p:cTn>
                              </p:par>
                              <p:par>
                                <p:cTn id="28" presetID="0" presetClass="path" presetSubtype="0" repeatCount="indefinite" accel="50000" decel="50000" fill="hold" grpId="1" nodeType="withEffect">
                                  <p:stCondLst>
                                    <p:cond delay="0"/>
                                  </p:stCondLst>
                                  <p:childTnLst>
                                    <p:animMotion origin="layout" path="M 5.55556E-7 7.40741E-7 L 5.55556E-7 -0.04444 " pathEditMode="relative" ptsTypes="AA">
                                      <p:cBhvr>
                                        <p:cTn id="29" dur="2000" fill="hold"/>
                                        <p:tgtEl>
                                          <p:spTgt spid="14598"/>
                                        </p:tgtEl>
                                        <p:attrNameLst>
                                          <p:attrName>ppt_x</p:attrName>
                                          <p:attrName>ppt_y</p:attrName>
                                        </p:attrNameLst>
                                      </p:cBhvr>
                                    </p:animMotion>
                                  </p:childTnLst>
                                </p:cTn>
                              </p:par>
                              <p:par>
                                <p:cTn id="30" presetID="1" presetClass="entr" presetSubtype="0" fill="hold" grpId="0" nodeType="withEffect">
                                  <p:stCondLst>
                                    <p:cond delay="300"/>
                                  </p:stCondLst>
                                  <p:childTnLst>
                                    <p:set>
                                      <p:cBhvr>
                                        <p:cTn id="31" dur="1" fill="hold">
                                          <p:stCondLst>
                                            <p:cond delay="0"/>
                                          </p:stCondLst>
                                        </p:cTn>
                                        <p:tgtEl>
                                          <p:spTgt spid="14599"/>
                                        </p:tgtEl>
                                        <p:attrNameLst>
                                          <p:attrName>style.visibility</p:attrName>
                                        </p:attrNameLst>
                                      </p:cBhvr>
                                      <p:to>
                                        <p:strVal val="visible"/>
                                      </p:to>
                                    </p:set>
                                  </p:childTnLst>
                                </p:cTn>
                              </p:par>
                              <p:par>
                                <p:cTn id="32" presetID="0" presetClass="path" presetSubtype="0" repeatCount="indefinite" accel="50000" decel="50000" fill="hold" grpId="1" nodeType="withEffect">
                                  <p:stCondLst>
                                    <p:cond delay="300"/>
                                  </p:stCondLst>
                                  <p:childTnLst>
                                    <p:animMotion origin="layout" path="M 5.55556E-7 7.40741E-7 L 5.55556E-7 -0.04444 " pathEditMode="relative" ptsTypes="AA">
                                      <p:cBhvr>
                                        <p:cTn id="33" dur="2000" fill="hold"/>
                                        <p:tgtEl>
                                          <p:spTgt spid="14599"/>
                                        </p:tgtEl>
                                        <p:attrNameLst>
                                          <p:attrName>ppt_x</p:attrName>
                                          <p:attrName>ppt_y</p:attrName>
                                        </p:attrNameLst>
                                      </p:cBhvr>
                                    </p:animMotion>
                                  </p:childTnLst>
                                </p:cTn>
                              </p:par>
                              <p:par>
                                <p:cTn id="34" presetID="1" presetClass="entr" presetSubtype="0" fill="hold" grpId="0" nodeType="withEffect">
                                  <p:stCondLst>
                                    <p:cond delay="600"/>
                                  </p:stCondLst>
                                  <p:childTnLst>
                                    <p:set>
                                      <p:cBhvr>
                                        <p:cTn id="35" dur="1" fill="hold">
                                          <p:stCondLst>
                                            <p:cond delay="0"/>
                                          </p:stCondLst>
                                        </p:cTn>
                                        <p:tgtEl>
                                          <p:spTgt spid="14600"/>
                                        </p:tgtEl>
                                        <p:attrNameLst>
                                          <p:attrName>style.visibility</p:attrName>
                                        </p:attrNameLst>
                                      </p:cBhvr>
                                      <p:to>
                                        <p:strVal val="visible"/>
                                      </p:to>
                                    </p:set>
                                  </p:childTnLst>
                                </p:cTn>
                              </p:par>
                              <p:par>
                                <p:cTn id="36" presetID="0" presetClass="path" presetSubtype="0" repeatCount="indefinite" accel="50000" decel="50000" fill="hold" grpId="1" nodeType="withEffect">
                                  <p:stCondLst>
                                    <p:cond delay="600"/>
                                  </p:stCondLst>
                                  <p:childTnLst>
                                    <p:animMotion origin="layout" path="M 5.55556E-7 7.40741E-7 L 5.55556E-7 -0.04444 " pathEditMode="relative" ptsTypes="AA">
                                      <p:cBhvr>
                                        <p:cTn id="37" dur="2000" fill="hold"/>
                                        <p:tgtEl>
                                          <p:spTgt spid="14600"/>
                                        </p:tgtEl>
                                        <p:attrNameLst>
                                          <p:attrName>ppt_x</p:attrName>
                                          <p:attrName>ppt_y</p:attrName>
                                        </p:attrNameLst>
                                      </p:cBhvr>
                                    </p:animMotion>
                                  </p:childTnLst>
                                </p:cTn>
                              </p:par>
                              <p:par>
                                <p:cTn id="38" presetID="1" presetClass="entr" presetSubtype="0" fill="hold" grpId="0" nodeType="withEffect">
                                  <p:stCondLst>
                                    <p:cond delay="900"/>
                                  </p:stCondLst>
                                  <p:childTnLst>
                                    <p:set>
                                      <p:cBhvr>
                                        <p:cTn id="39" dur="1" fill="hold">
                                          <p:stCondLst>
                                            <p:cond delay="0"/>
                                          </p:stCondLst>
                                        </p:cTn>
                                        <p:tgtEl>
                                          <p:spTgt spid="14601"/>
                                        </p:tgtEl>
                                        <p:attrNameLst>
                                          <p:attrName>style.visibility</p:attrName>
                                        </p:attrNameLst>
                                      </p:cBhvr>
                                      <p:to>
                                        <p:strVal val="visible"/>
                                      </p:to>
                                    </p:set>
                                  </p:childTnLst>
                                </p:cTn>
                              </p:par>
                              <p:par>
                                <p:cTn id="40" presetID="0" presetClass="path" presetSubtype="0" repeatCount="indefinite" accel="50000" decel="50000" fill="hold" grpId="1" nodeType="withEffect">
                                  <p:stCondLst>
                                    <p:cond delay="900"/>
                                  </p:stCondLst>
                                  <p:childTnLst>
                                    <p:animMotion origin="layout" path="M 5.55556E-7 7.40741E-7 L 5.55556E-7 -0.04444 " pathEditMode="relative" ptsTypes="AA">
                                      <p:cBhvr>
                                        <p:cTn id="41" dur="2000" fill="hold"/>
                                        <p:tgtEl>
                                          <p:spTgt spid="14601"/>
                                        </p:tgtEl>
                                        <p:attrNameLst>
                                          <p:attrName>ppt_x</p:attrName>
                                          <p:attrName>ppt_y</p:attrName>
                                        </p:attrNameLst>
                                      </p:cBhvr>
                                    </p:animMotion>
                                  </p:childTnLst>
                                </p:cTn>
                              </p:par>
                              <p:par>
                                <p:cTn id="42" presetID="1" presetClass="entr" presetSubtype="0" fill="hold" grpId="0" nodeType="withEffect">
                                  <p:stCondLst>
                                    <p:cond delay="200"/>
                                  </p:stCondLst>
                                  <p:childTnLst>
                                    <p:set>
                                      <p:cBhvr>
                                        <p:cTn id="43" dur="1" fill="hold">
                                          <p:stCondLst>
                                            <p:cond delay="0"/>
                                          </p:stCondLst>
                                        </p:cTn>
                                        <p:tgtEl>
                                          <p:spTgt spid="14602"/>
                                        </p:tgtEl>
                                        <p:attrNameLst>
                                          <p:attrName>style.visibility</p:attrName>
                                        </p:attrNameLst>
                                      </p:cBhvr>
                                      <p:to>
                                        <p:strVal val="visible"/>
                                      </p:to>
                                    </p:set>
                                  </p:childTnLst>
                                </p:cTn>
                              </p:par>
                              <p:par>
                                <p:cTn id="44" presetID="0" presetClass="path" presetSubtype="0" repeatCount="indefinite" accel="50000" decel="50000" fill="hold" grpId="1" nodeType="withEffect">
                                  <p:stCondLst>
                                    <p:cond delay="200"/>
                                  </p:stCondLst>
                                  <p:childTnLst>
                                    <p:animMotion origin="layout" path="M 5.55556E-7 7.40741E-7 L 5.55556E-7 -0.04444 " pathEditMode="relative" ptsTypes="AA">
                                      <p:cBhvr>
                                        <p:cTn id="45" dur="2000" fill="hold"/>
                                        <p:tgtEl>
                                          <p:spTgt spid="14602"/>
                                        </p:tgtEl>
                                        <p:attrNameLst>
                                          <p:attrName>ppt_x</p:attrName>
                                          <p:attrName>ppt_y</p:attrName>
                                        </p:attrNameLst>
                                      </p:cBhvr>
                                    </p:animMotion>
                                  </p:childTnLst>
                                </p:cTn>
                              </p:par>
                              <p:par>
                                <p:cTn id="46" presetID="1" presetClass="entr" presetSubtype="0" fill="hold" grpId="0" nodeType="withEffect">
                                  <p:stCondLst>
                                    <p:cond delay="1000"/>
                                  </p:stCondLst>
                                  <p:childTnLst>
                                    <p:set>
                                      <p:cBhvr>
                                        <p:cTn id="47" dur="1" fill="hold">
                                          <p:stCondLst>
                                            <p:cond delay="0"/>
                                          </p:stCondLst>
                                        </p:cTn>
                                        <p:tgtEl>
                                          <p:spTgt spid="14596"/>
                                        </p:tgtEl>
                                        <p:attrNameLst>
                                          <p:attrName>style.visibility</p:attrName>
                                        </p:attrNameLst>
                                      </p:cBhvr>
                                      <p:to>
                                        <p:strVal val="visible"/>
                                      </p:to>
                                    </p:set>
                                  </p:childTnLst>
                                </p:cTn>
                              </p:par>
                              <p:par>
                                <p:cTn id="48" presetID="0" presetClass="path" presetSubtype="0" repeatCount="indefinite" accel="50000" decel="50000" fill="hold" grpId="1" nodeType="withEffect">
                                  <p:stCondLst>
                                    <p:cond delay="1000"/>
                                  </p:stCondLst>
                                  <p:childTnLst>
                                    <p:animMotion origin="layout" path="M 5.55556E-7 7.40741E-7 L 5.55556E-7 -0.04444 " pathEditMode="relative" ptsTypes="AA">
                                      <p:cBhvr>
                                        <p:cTn id="49" dur="2000" fill="hold"/>
                                        <p:tgtEl>
                                          <p:spTgt spid="14596"/>
                                        </p:tgtEl>
                                        <p:attrNameLst>
                                          <p:attrName>ppt_x</p:attrName>
                                          <p:attrName>ppt_y</p:attrName>
                                        </p:attrNameLst>
                                      </p:cBhvr>
                                    </p:animMotion>
                                  </p:childTnLst>
                                </p:cTn>
                              </p:par>
                            </p:childTnLst>
                          </p:cTn>
                        </p:par>
                        <p:par>
                          <p:cTn id="50" fill="hold" nodeType="afterGroup">
                            <p:stCondLst>
                              <p:cond delay="9000"/>
                            </p:stCondLst>
                            <p:childTnLst>
                              <p:par>
                                <p:cTn id="51" presetID="1" presetClass="entr" presetSubtype="0" fill="hold" nodeType="afterEffect">
                                  <p:stCondLst>
                                    <p:cond delay="300"/>
                                  </p:stCondLst>
                                  <p:childTnLst>
                                    <p:set>
                                      <p:cBhvr>
                                        <p:cTn id="52" dur="1" fill="hold">
                                          <p:stCondLst>
                                            <p:cond delay="0"/>
                                          </p:stCondLst>
                                        </p:cTn>
                                        <p:tgtEl>
                                          <p:spTgt spid="14605"/>
                                        </p:tgtEl>
                                        <p:attrNameLst>
                                          <p:attrName>style.visibility</p:attrName>
                                        </p:attrNameLst>
                                      </p:cBhvr>
                                      <p:to>
                                        <p:strVal val="visible"/>
                                      </p:to>
                                    </p:set>
                                  </p:childTnLst>
                                </p:cTn>
                              </p:par>
                              <p:par>
                                <p:cTn id="53" presetID="1" presetClass="entr" presetSubtype="0" fill="hold" nodeType="withEffect">
                                  <p:stCondLst>
                                    <p:cond delay="300"/>
                                  </p:stCondLst>
                                  <p:childTnLst>
                                    <p:set>
                                      <p:cBhvr>
                                        <p:cTn id="54" dur="1" fill="hold">
                                          <p:stCondLst>
                                            <p:cond delay="0"/>
                                          </p:stCondLst>
                                        </p:cTn>
                                        <p:tgtEl>
                                          <p:spTgt spid="14606"/>
                                        </p:tgtEl>
                                        <p:attrNameLst>
                                          <p:attrName>style.visibility</p:attrName>
                                        </p:attrNameLst>
                                      </p:cBhvr>
                                      <p:to>
                                        <p:strVal val="visible"/>
                                      </p:to>
                                    </p:set>
                                  </p:childTnLst>
                                </p:cTn>
                              </p:par>
                              <p:par>
                                <p:cTn id="55" presetID="1" presetClass="entr" presetSubtype="0" fill="hold" nodeType="withEffect">
                                  <p:stCondLst>
                                    <p:cond delay="600"/>
                                  </p:stCondLst>
                                  <p:childTnLst>
                                    <p:set>
                                      <p:cBhvr>
                                        <p:cTn id="56" dur="1" fill="hold">
                                          <p:stCondLst>
                                            <p:cond delay="0"/>
                                          </p:stCondLst>
                                        </p:cTn>
                                        <p:tgtEl>
                                          <p:spTgt spid="14608"/>
                                        </p:tgtEl>
                                        <p:attrNameLst>
                                          <p:attrName>style.visibility</p:attrName>
                                        </p:attrNameLst>
                                      </p:cBhvr>
                                      <p:to>
                                        <p:strVal val="visible"/>
                                      </p:to>
                                    </p:set>
                                  </p:childTnLst>
                                </p:cTn>
                              </p:par>
                            </p:childTnLst>
                          </p:cTn>
                        </p:par>
                        <p:par>
                          <p:cTn id="57" fill="hold" nodeType="afterGroup">
                            <p:stCondLst>
                              <p:cond delay="9600"/>
                            </p:stCondLst>
                            <p:childTnLst>
                              <p:par>
                                <p:cTn id="58" presetID="1" presetClass="entr" presetSubtype="0" fill="hold" nodeType="afterEffect">
                                  <p:stCondLst>
                                    <p:cond delay="600"/>
                                  </p:stCondLst>
                                  <p:childTnLst>
                                    <p:set>
                                      <p:cBhvr>
                                        <p:cTn id="59" dur="1" fill="hold">
                                          <p:stCondLst>
                                            <p:cond delay="0"/>
                                          </p:stCondLst>
                                        </p:cTn>
                                        <p:tgtEl>
                                          <p:spTgt spid="14607"/>
                                        </p:tgtEl>
                                        <p:attrNameLst>
                                          <p:attrName>style.visibility</p:attrName>
                                        </p:attrNameLst>
                                      </p:cBhvr>
                                      <p:to>
                                        <p:strVal val="visible"/>
                                      </p:to>
                                    </p:set>
                                  </p:childTnLst>
                                </p:cTn>
                              </p:par>
                              <p:par>
                                <p:cTn id="60" presetID="1" presetClass="entr" presetSubtype="0" fill="hold" nodeType="withEffect">
                                  <p:stCondLst>
                                    <p:cond delay="700"/>
                                  </p:stCondLst>
                                  <p:childTnLst>
                                    <p:set>
                                      <p:cBhvr>
                                        <p:cTn id="61" dur="1" fill="hold">
                                          <p:stCondLst>
                                            <p:cond delay="0"/>
                                          </p:stCondLst>
                                        </p:cTn>
                                        <p:tgtEl>
                                          <p:spTgt spid="14610"/>
                                        </p:tgtEl>
                                        <p:attrNameLst>
                                          <p:attrName>style.visibility</p:attrName>
                                        </p:attrNameLst>
                                      </p:cBhvr>
                                      <p:to>
                                        <p:strVal val="visible"/>
                                      </p:to>
                                    </p:set>
                                  </p:childTnLst>
                                </p:cTn>
                              </p:par>
                              <p:par>
                                <p:cTn id="62" presetID="1" presetClass="entr" presetSubtype="0" fill="hold" grpId="0" nodeType="withEffect">
                                  <p:stCondLst>
                                    <p:cond delay="700"/>
                                  </p:stCondLst>
                                  <p:childTnLst>
                                    <p:set>
                                      <p:cBhvr>
                                        <p:cTn id="63" dur="1" fill="hold">
                                          <p:stCondLst>
                                            <p:cond delay="0"/>
                                          </p:stCondLst>
                                        </p:cTn>
                                        <p:tgtEl>
                                          <p:spTgt spid="14597"/>
                                        </p:tgtEl>
                                        <p:attrNameLst>
                                          <p:attrName>style.visibility</p:attrName>
                                        </p:attrNameLst>
                                      </p:cBhvr>
                                      <p:to>
                                        <p:strVal val="visible"/>
                                      </p:to>
                                    </p:set>
                                  </p:childTnLst>
                                </p:cTn>
                              </p:par>
                              <p:par>
                                <p:cTn id="64" presetID="0" presetClass="path" presetSubtype="0" repeatCount="indefinite" accel="50000" decel="50000" fill="hold" grpId="1" nodeType="withEffect">
                                  <p:stCondLst>
                                    <p:cond delay="700"/>
                                  </p:stCondLst>
                                  <p:childTnLst>
                                    <p:animMotion origin="layout" path="M 5.55556E-7 7.40741E-7 L 5.55556E-7 -0.04444 " pathEditMode="relative" ptsTypes="AA">
                                      <p:cBhvr>
                                        <p:cTn id="65" dur="2000" fill="hold"/>
                                        <p:tgtEl>
                                          <p:spTgt spid="14597"/>
                                        </p:tgtEl>
                                        <p:attrNameLst>
                                          <p:attrName>ppt_x</p:attrName>
                                          <p:attrName>ppt_y</p:attrName>
                                        </p:attrNameLst>
                                      </p:cBhvr>
                                    </p:animMotion>
                                  </p:childTnLst>
                                </p:cTn>
                              </p:par>
                            </p:childTnLst>
                          </p:cTn>
                        </p:par>
                        <p:par>
                          <p:cTn id="66" fill="hold" nodeType="afterGroup">
                            <p:stCondLst>
                              <p:cond delay="12300"/>
                            </p:stCondLst>
                            <p:childTnLst>
                              <p:par>
                                <p:cTn id="67" presetID="1" presetClass="entr" presetSubtype="0" fill="hold" nodeType="afterEffect">
                                  <p:stCondLst>
                                    <p:cond delay="700"/>
                                  </p:stCondLst>
                                  <p:childTnLst>
                                    <p:set>
                                      <p:cBhvr>
                                        <p:cTn id="68" dur="1" fill="hold">
                                          <p:stCondLst>
                                            <p:cond delay="0"/>
                                          </p:stCondLst>
                                        </p:cTn>
                                        <p:tgtEl>
                                          <p:spTgt spid="14609"/>
                                        </p:tgtEl>
                                        <p:attrNameLst>
                                          <p:attrName>style.visibility</p:attrName>
                                        </p:attrNameLst>
                                      </p:cBhvr>
                                      <p:to>
                                        <p:strVal val="visible"/>
                                      </p:to>
                                    </p:set>
                                  </p:childTnLst>
                                </p:cTn>
                              </p:par>
                              <p:par>
                                <p:cTn id="69" presetID="1" presetClass="entr" presetSubtype="0" fill="hold" nodeType="withEffect">
                                  <p:stCondLst>
                                    <p:cond delay="500"/>
                                  </p:stCondLst>
                                  <p:childTnLst>
                                    <p:set>
                                      <p:cBhvr>
                                        <p:cTn id="70" dur="1" fill="hold">
                                          <p:stCondLst>
                                            <p:cond delay="0"/>
                                          </p:stCondLst>
                                        </p:cTn>
                                        <p:tgtEl>
                                          <p:spTgt spid="14612"/>
                                        </p:tgtEl>
                                        <p:attrNameLst>
                                          <p:attrName>style.visibility</p:attrName>
                                        </p:attrNameLst>
                                      </p:cBhvr>
                                      <p:to>
                                        <p:strVal val="visible"/>
                                      </p:to>
                                    </p:set>
                                  </p:childTnLst>
                                </p:cTn>
                              </p:par>
                            </p:childTnLst>
                          </p:cTn>
                        </p:par>
                        <p:par>
                          <p:cTn id="71" fill="hold" nodeType="afterGroup">
                            <p:stCondLst>
                              <p:cond delay="13000"/>
                            </p:stCondLst>
                            <p:childTnLst>
                              <p:par>
                                <p:cTn id="72" presetID="1" presetClass="entr" presetSubtype="0" fill="hold" nodeType="afterEffect">
                                  <p:stCondLst>
                                    <p:cond delay="500"/>
                                  </p:stCondLst>
                                  <p:childTnLst>
                                    <p:set>
                                      <p:cBhvr>
                                        <p:cTn id="73" dur="1" fill="hold">
                                          <p:stCondLst>
                                            <p:cond delay="0"/>
                                          </p:stCondLst>
                                        </p:cTn>
                                        <p:tgtEl>
                                          <p:spTgt spid="14611"/>
                                        </p:tgtEl>
                                        <p:attrNameLst>
                                          <p:attrName>style.visibility</p:attrName>
                                        </p:attrNameLst>
                                      </p:cBhvr>
                                      <p:to>
                                        <p:strVal val="visible"/>
                                      </p:to>
                                    </p:set>
                                  </p:childTnLst>
                                </p:cTn>
                              </p:par>
                              <p:par>
                                <p:cTn id="74" presetID="1" presetClass="entr" presetSubtype="0" fill="hold" nodeType="withEffect">
                                  <p:stCondLst>
                                    <p:cond delay="1000"/>
                                  </p:stCondLst>
                                  <p:childTnLst>
                                    <p:set>
                                      <p:cBhvr>
                                        <p:cTn id="75" dur="1" fill="hold">
                                          <p:stCondLst>
                                            <p:cond delay="0"/>
                                          </p:stCondLst>
                                        </p:cTn>
                                        <p:tgtEl>
                                          <p:spTgt spid="14614"/>
                                        </p:tgtEl>
                                        <p:attrNameLst>
                                          <p:attrName>style.visibility</p:attrName>
                                        </p:attrNameLst>
                                      </p:cBhvr>
                                      <p:to>
                                        <p:strVal val="visible"/>
                                      </p:to>
                                    </p:set>
                                  </p:childTnLst>
                                </p:cTn>
                              </p:par>
                            </p:childTnLst>
                          </p:cTn>
                        </p:par>
                        <p:par>
                          <p:cTn id="76" fill="hold" nodeType="afterGroup">
                            <p:stCondLst>
                              <p:cond delay="14000"/>
                            </p:stCondLst>
                            <p:childTnLst>
                              <p:par>
                                <p:cTn id="77" presetID="1" presetClass="entr" presetSubtype="0" fill="hold" nodeType="afterEffect">
                                  <p:stCondLst>
                                    <p:cond delay="200"/>
                                  </p:stCondLst>
                                  <p:childTnLst>
                                    <p:set>
                                      <p:cBhvr>
                                        <p:cTn id="78" dur="1" fill="hold">
                                          <p:stCondLst>
                                            <p:cond delay="0"/>
                                          </p:stCondLst>
                                        </p:cTn>
                                        <p:tgtEl>
                                          <p:spTgt spid="14613"/>
                                        </p:tgtEl>
                                        <p:attrNameLst>
                                          <p:attrName>style.visibility</p:attrName>
                                        </p:attrNameLst>
                                      </p:cBhvr>
                                      <p:to>
                                        <p:strVal val="visible"/>
                                      </p:to>
                                    </p:set>
                                  </p:childTnLst>
                                </p:cTn>
                              </p:par>
                              <p:par>
                                <p:cTn id="79" presetID="1" presetClass="entr" presetSubtype="0" fill="hold" nodeType="withEffect">
                                  <p:stCondLst>
                                    <p:cond delay="1000"/>
                                  </p:stCondLst>
                                  <p:childTnLst>
                                    <p:set>
                                      <p:cBhvr>
                                        <p:cTn id="80" dur="1" fill="hold">
                                          <p:stCondLst>
                                            <p:cond delay="0"/>
                                          </p:stCondLst>
                                        </p:cTn>
                                        <p:tgtEl>
                                          <p:spTgt spid="14616"/>
                                        </p:tgtEl>
                                        <p:attrNameLst>
                                          <p:attrName>style.visibility</p:attrName>
                                        </p:attrNameLst>
                                      </p:cBhvr>
                                      <p:to>
                                        <p:strVal val="visible"/>
                                      </p:to>
                                    </p:set>
                                  </p:childTnLst>
                                </p:cTn>
                              </p:par>
                            </p:childTnLst>
                          </p:cTn>
                        </p:par>
                        <p:par>
                          <p:cTn id="81" fill="hold" nodeType="afterGroup">
                            <p:stCondLst>
                              <p:cond delay="15000"/>
                            </p:stCondLst>
                            <p:childTnLst>
                              <p:par>
                                <p:cTn id="82" presetID="1" presetClass="entr" presetSubtype="0" fill="hold" nodeType="afterEffect">
                                  <p:stCondLst>
                                    <p:cond delay="200"/>
                                  </p:stCondLst>
                                  <p:childTnLst>
                                    <p:set>
                                      <p:cBhvr>
                                        <p:cTn id="83" dur="1" fill="hold">
                                          <p:stCondLst>
                                            <p:cond delay="0"/>
                                          </p:stCondLst>
                                        </p:cTn>
                                        <p:tgtEl>
                                          <p:spTgt spid="14615"/>
                                        </p:tgtEl>
                                        <p:attrNameLst>
                                          <p:attrName>style.visibility</p:attrName>
                                        </p:attrNameLst>
                                      </p:cBhvr>
                                      <p:to>
                                        <p:strVal val="visible"/>
                                      </p:to>
                                    </p:set>
                                  </p:childTnLst>
                                </p:cTn>
                              </p:par>
                              <p:par>
                                <p:cTn id="84" presetID="1" presetClass="entr" presetSubtype="0" fill="hold" nodeType="withEffect">
                                  <p:stCondLst>
                                    <p:cond delay="300"/>
                                  </p:stCondLst>
                                  <p:childTnLst>
                                    <p:set>
                                      <p:cBhvr>
                                        <p:cTn id="85" dur="1" fill="hold">
                                          <p:stCondLst>
                                            <p:cond delay="0"/>
                                          </p:stCondLst>
                                        </p:cTn>
                                        <p:tgtEl>
                                          <p:spTgt spid="14618"/>
                                        </p:tgtEl>
                                        <p:attrNameLst>
                                          <p:attrName>style.visibility</p:attrName>
                                        </p:attrNameLst>
                                      </p:cBhvr>
                                      <p:to>
                                        <p:strVal val="visible"/>
                                      </p:to>
                                    </p:set>
                                  </p:childTnLst>
                                </p:cTn>
                              </p:par>
                            </p:childTnLst>
                          </p:cTn>
                        </p:par>
                        <p:par>
                          <p:cTn id="86" fill="hold" nodeType="afterGroup">
                            <p:stCondLst>
                              <p:cond delay="15300"/>
                            </p:stCondLst>
                            <p:childTnLst>
                              <p:par>
                                <p:cTn id="87" presetID="1" presetClass="entr" presetSubtype="0" fill="hold" nodeType="afterEffect">
                                  <p:stCondLst>
                                    <p:cond delay="300"/>
                                  </p:stCondLst>
                                  <p:childTnLst>
                                    <p:set>
                                      <p:cBhvr>
                                        <p:cTn id="88" dur="1" fill="hold">
                                          <p:stCondLst>
                                            <p:cond delay="0"/>
                                          </p:stCondLst>
                                        </p:cTn>
                                        <p:tgtEl>
                                          <p:spTgt spid="1461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603"/>
                                        </p:tgtEl>
                                        <p:attrNameLst>
                                          <p:attrName>style.visibility</p:attrName>
                                        </p:attrNameLst>
                                      </p:cBhvr>
                                      <p:to>
                                        <p:strVal val="visible"/>
                                      </p:to>
                                    </p:set>
                                  </p:childTnLst>
                                </p:cTn>
                              </p:par>
                              <p:par>
                                <p:cTn id="91" presetID="0" presetClass="path" presetSubtype="0" repeatCount="indefinite" accel="50000" decel="50000" fill="hold" grpId="1" nodeType="withEffect">
                                  <p:stCondLst>
                                    <p:cond delay="0"/>
                                  </p:stCondLst>
                                  <p:childTnLst>
                                    <p:animMotion origin="layout" path="M 5.55556E-7 7.40741E-7 L 5.55556E-7 -0.04444 " pathEditMode="relative" ptsTypes="AA">
                                      <p:cBhvr>
                                        <p:cTn id="92" dur="2000" fill="hold"/>
                                        <p:tgtEl>
                                          <p:spTgt spid="14603"/>
                                        </p:tgtEl>
                                        <p:attrNameLst>
                                          <p:attrName>ppt_x</p:attrName>
                                          <p:attrName>ppt_y</p:attrName>
                                        </p:attrNameLst>
                                      </p:cBhvr>
                                    </p:animMotion>
                                  </p:childTnLst>
                                </p:cTn>
                              </p:par>
                              <p:par>
                                <p:cTn id="93" presetID="1" presetClass="entr" presetSubtype="0" fill="hold" grpId="0" nodeType="withEffect">
                                  <p:stCondLst>
                                    <p:cond delay="1000"/>
                                  </p:stCondLst>
                                  <p:childTnLst>
                                    <p:set>
                                      <p:cBhvr>
                                        <p:cTn id="94" dur="1" fill="hold">
                                          <p:stCondLst>
                                            <p:cond delay="0"/>
                                          </p:stCondLst>
                                        </p:cTn>
                                        <p:tgtEl>
                                          <p:spTgt spid="14604"/>
                                        </p:tgtEl>
                                        <p:attrNameLst>
                                          <p:attrName>style.visibility</p:attrName>
                                        </p:attrNameLst>
                                      </p:cBhvr>
                                      <p:to>
                                        <p:strVal val="visible"/>
                                      </p:to>
                                    </p:set>
                                  </p:childTnLst>
                                </p:cTn>
                              </p:par>
                              <p:par>
                                <p:cTn id="95" presetID="0" presetClass="path" presetSubtype="0" repeatCount="indefinite" accel="50000" decel="50000" fill="hold" grpId="1" nodeType="withEffect">
                                  <p:stCondLst>
                                    <p:cond delay="1000"/>
                                  </p:stCondLst>
                                  <p:childTnLst>
                                    <p:animMotion origin="layout" path="M 5.55556E-7 7.40741E-7 L 5.55556E-7 -0.04444 " pathEditMode="relative" ptsTypes="AA">
                                      <p:cBhvr>
                                        <p:cTn id="96" dur="2000" fill="hold"/>
                                        <p:tgtEl>
                                          <p:spTgt spid="14604"/>
                                        </p:tgtEl>
                                        <p:attrNameLst>
                                          <p:attrName>ppt_x</p:attrName>
                                          <p:attrName>ppt_y</p:attrName>
                                        </p:attrNameLst>
                                      </p:cBhvr>
                                    </p:animMotion>
                                  </p:childTnLst>
                                </p:cTn>
                              </p:par>
                            </p:childTnLst>
                          </p:cTn>
                        </p:par>
                        <p:par>
                          <p:cTn id="97" fill="hold" nodeType="afterGroup">
                            <p:stCondLst>
                              <p:cond delay="18300"/>
                            </p:stCondLst>
                            <p:childTnLst>
                              <p:par>
                                <p:cTn id="98" presetID="55" presetClass="entr" presetSubtype="0" fill="hold" nodeType="afterEffect">
                                  <p:stCondLst>
                                    <p:cond delay="0"/>
                                  </p:stCondLst>
                                  <p:childTnLst>
                                    <p:set>
                                      <p:cBhvr>
                                        <p:cTn id="99" dur="1" fill="hold">
                                          <p:stCondLst>
                                            <p:cond delay="0"/>
                                          </p:stCondLst>
                                        </p:cTn>
                                        <p:tgtEl>
                                          <p:spTgt spid="14457"/>
                                        </p:tgtEl>
                                        <p:attrNameLst>
                                          <p:attrName>style.visibility</p:attrName>
                                        </p:attrNameLst>
                                      </p:cBhvr>
                                      <p:to>
                                        <p:strVal val="visible"/>
                                      </p:to>
                                    </p:set>
                                    <p:anim calcmode="lin" valueType="num">
                                      <p:cBhvr>
                                        <p:cTn id="100" dur="1000" fill="hold"/>
                                        <p:tgtEl>
                                          <p:spTgt spid="14457"/>
                                        </p:tgtEl>
                                        <p:attrNameLst>
                                          <p:attrName>ppt_w</p:attrName>
                                        </p:attrNameLst>
                                      </p:cBhvr>
                                      <p:tavLst>
                                        <p:tav tm="0">
                                          <p:val>
                                            <p:strVal val="#ppt_w*0.70"/>
                                          </p:val>
                                        </p:tav>
                                        <p:tav tm="100000">
                                          <p:val>
                                            <p:strVal val="#ppt_w"/>
                                          </p:val>
                                        </p:tav>
                                      </p:tavLst>
                                    </p:anim>
                                    <p:anim calcmode="lin" valueType="num">
                                      <p:cBhvr>
                                        <p:cTn id="101" dur="1000" fill="hold"/>
                                        <p:tgtEl>
                                          <p:spTgt spid="14457"/>
                                        </p:tgtEl>
                                        <p:attrNameLst>
                                          <p:attrName>ppt_h</p:attrName>
                                        </p:attrNameLst>
                                      </p:cBhvr>
                                      <p:tavLst>
                                        <p:tav tm="0">
                                          <p:val>
                                            <p:strVal val="#ppt_h"/>
                                          </p:val>
                                        </p:tav>
                                        <p:tav tm="100000">
                                          <p:val>
                                            <p:strVal val="#ppt_h"/>
                                          </p:val>
                                        </p:tav>
                                      </p:tavLst>
                                    </p:anim>
                                    <p:animEffect transition="in" filter="fade">
                                      <p:cBhvr>
                                        <p:cTn id="102" dur="1000"/>
                                        <p:tgtEl>
                                          <p:spTgt spid="14457"/>
                                        </p:tgtEl>
                                      </p:cBhvr>
                                    </p:animEffect>
                                  </p:childTnLst>
                                </p:cTn>
                              </p:par>
                            </p:childTnLst>
                          </p:cTn>
                        </p:par>
                        <p:par>
                          <p:cTn id="103" fill="hold" nodeType="afterGroup">
                            <p:stCondLst>
                              <p:cond delay="19300"/>
                            </p:stCondLst>
                            <p:childTnLst>
                              <p:par>
                                <p:cTn id="104" presetID="22" presetClass="entr" presetSubtype="4" fill="hold" grpId="0" nodeType="afterEffect">
                                  <p:stCondLst>
                                    <p:cond delay="0"/>
                                  </p:stCondLst>
                                  <p:childTnLst>
                                    <p:set>
                                      <p:cBhvr>
                                        <p:cTn id="105" dur="1" fill="hold">
                                          <p:stCondLst>
                                            <p:cond delay="0"/>
                                          </p:stCondLst>
                                        </p:cTn>
                                        <p:tgtEl>
                                          <p:spTgt spid="14485"/>
                                        </p:tgtEl>
                                        <p:attrNameLst>
                                          <p:attrName>style.visibility</p:attrName>
                                        </p:attrNameLst>
                                      </p:cBhvr>
                                      <p:to>
                                        <p:strVal val="visible"/>
                                      </p:to>
                                    </p:set>
                                    <p:animEffect transition="in" filter="wipe(down)">
                                      <p:cBhvr>
                                        <p:cTn id="106" dur="3000"/>
                                        <p:tgtEl>
                                          <p:spTgt spid="14485"/>
                                        </p:tgtEl>
                                      </p:cBhvr>
                                    </p:animEffect>
                                  </p:childTnLst>
                                </p:cTn>
                              </p:par>
                              <p:par>
                                <p:cTn id="107" presetID="1" presetClass="exit" presetSubtype="0" fill="hold" grpId="1" nodeType="withEffect">
                                  <p:stCondLst>
                                    <p:cond delay="0"/>
                                  </p:stCondLst>
                                  <p:childTnLst>
                                    <p:set>
                                      <p:cBhvr>
                                        <p:cTn id="108" dur="1" fill="hold">
                                          <p:stCondLst>
                                            <p:cond delay="0"/>
                                          </p:stCondLst>
                                        </p:cTn>
                                        <p:tgtEl>
                                          <p:spTgt spid="14485"/>
                                        </p:tgtEl>
                                        <p:attrNameLst>
                                          <p:attrName>style.visibility</p:attrName>
                                        </p:attrNameLst>
                                      </p:cBhvr>
                                      <p:to>
                                        <p:strVal val="hidden"/>
                                      </p:to>
                                    </p:set>
                                  </p:childTnLst>
                                </p:cTn>
                              </p:par>
                            </p:childTnLst>
                          </p:cTn>
                        </p:par>
                        <p:par>
                          <p:cTn id="109" fill="hold" nodeType="afterGroup">
                            <p:stCondLst>
                              <p:cond delay="22300"/>
                            </p:stCondLst>
                            <p:childTnLst>
                              <p:par>
                                <p:cTn id="110" presetID="1" presetClass="entr" presetSubtype="0" fill="hold" grpId="0" nodeType="afterEffect">
                                  <p:stCondLst>
                                    <p:cond delay="0"/>
                                  </p:stCondLst>
                                  <p:childTnLst>
                                    <p:set>
                                      <p:cBhvr>
                                        <p:cTn id="111" dur="1" fill="hold">
                                          <p:stCondLst>
                                            <p:cond delay="0"/>
                                          </p:stCondLst>
                                        </p:cTn>
                                        <p:tgtEl>
                                          <p:spTgt spid="14593"/>
                                        </p:tgtEl>
                                        <p:attrNameLst>
                                          <p:attrName>style.visibility</p:attrName>
                                        </p:attrNameLst>
                                      </p:cBhvr>
                                      <p:to>
                                        <p:strVal val="visible"/>
                                      </p:to>
                                    </p:set>
                                  </p:childTnLst>
                                </p:cTn>
                              </p:par>
                            </p:childTnLst>
                          </p:cTn>
                        </p:par>
                        <p:par>
                          <p:cTn id="112" fill="hold" nodeType="afterGroup">
                            <p:stCondLst>
                              <p:cond delay="22300"/>
                            </p:stCondLst>
                            <p:childTnLst>
                              <p:par>
                                <p:cTn id="113" presetID="22" presetClass="entr" presetSubtype="1" fill="hold" grpId="0" nodeType="afterEffect">
                                  <p:stCondLst>
                                    <p:cond delay="500"/>
                                  </p:stCondLst>
                                  <p:childTnLst>
                                    <p:set>
                                      <p:cBhvr>
                                        <p:cTn id="114" dur="1" fill="hold">
                                          <p:stCondLst>
                                            <p:cond delay="0"/>
                                          </p:stCondLst>
                                        </p:cTn>
                                        <p:tgtEl>
                                          <p:spTgt spid="14594"/>
                                        </p:tgtEl>
                                        <p:attrNameLst>
                                          <p:attrName>style.visibility</p:attrName>
                                        </p:attrNameLst>
                                      </p:cBhvr>
                                      <p:to>
                                        <p:strVal val="visible"/>
                                      </p:to>
                                    </p:set>
                                    <p:animEffect transition="in" filter="wipe(up)">
                                      <p:cBhvr>
                                        <p:cTn id="115" dur="2500"/>
                                        <p:tgtEl>
                                          <p:spTgt spid="14594"/>
                                        </p:tgtEl>
                                      </p:cBhvr>
                                    </p:animEffect>
                                  </p:childTnLst>
                                </p:cTn>
                              </p:par>
                            </p:childTnLst>
                          </p:cTn>
                        </p:par>
                        <p:par>
                          <p:cTn id="116" fill="hold" nodeType="afterGroup">
                            <p:stCondLst>
                              <p:cond delay="25300"/>
                            </p:stCondLst>
                            <p:childTnLst>
                              <p:par>
                                <p:cTn id="117" presetID="1" presetClass="exit" presetSubtype="0" fill="hold" grpId="1" nodeType="afterEffect">
                                  <p:stCondLst>
                                    <p:cond delay="0"/>
                                  </p:stCondLst>
                                  <p:childTnLst>
                                    <p:set>
                                      <p:cBhvr>
                                        <p:cTn id="118" dur="1" fill="hold">
                                          <p:stCondLst>
                                            <p:cond delay="0"/>
                                          </p:stCondLst>
                                        </p:cTn>
                                        <p:tgtEl>
                                          <p:spTgt spid="14593"/>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14594"/>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2" fill="hold" nodeType="clickEffect">
                                  <p:stCondLst>
                                    <p:cond delay="0"/>
                                  </p:stCondLst>
                                  <p:childTnLst>
                                    <p:set>
                                      <p:cBhvr>
                                        <p:cTn id="124" dur="1" fill="hold">
                                          <p:stCondLst>
                                            <p:cond delay="0"/>
                                          </p:stCondLst>
                                        </p:cTn>
                                        <p:tgtEl>
                                          <p:spTgt spid="8"/>
                                        </p:tgtEl>
                                        <p:attrNameLst>
                                          <p:attrName>style.visibility</p:attrName>
                                        </p:attrNameLst>
                                      </p:cBhvr>
                                      <p:to>
                                        <p:strVal val="visible"/>
                                      </p:to>
                                    </p:set>
                                    <p:anim calcmode="lin" valueType="num">
                                      <p:cBhvr additive="base">
                                        <p:cTn id="125" dur="500" fill="hold"/>
                                        <p:tgtEl>
                                          <p:spTgt spid="8"/>
                                        </p:tgtEl>
                                        <p:attrNameLst>
                                          <p:attrName>ppt_x</p:attrName>
                                        </p:attrNameLst>
                                      </p:cBhvr>
                                      <p:tavLst>
                                        <p:tav tm="0">
                                          <p:val>
                                            <p:strVal val="1+#ppt_w/2"/>
                                          </p:val>
                                        </p:tav>
                                        <p:tav tm="100000">
                                          <p:val>
                                            <p:strVal val="#ppt_x"/>
                                          </p:val>
                                        </p:tav>
                                      </p:tavLst>
                                    </p:anim>
                                    <p:anim calcmode="lin" valueType="num">
                                      <p:cBhvr additive="base">
                                        <p:cTn id="126" dur="500" fill="hold"/>
                                        <p:tgtEl>
                                          <p:spTgt spid="8"/>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25"/>
                                        </p:tgtEl>
                                        <p:attrNameLst>
                                          <p:attrName>style.visibility</p:attrName>
                                        </p:attrNameLst>
                                      </p:cBhvr>
                                      <p:to>
                                        <p:strVal val="visible"/>
                                      </p:to>
                                    </p:set>
                                    <p:anim calcmode="lin" valueType="num">
                                      <p:cBhvr additive="base">
                                        <p:cTn id="129" dur="500" fill="hold"/>
                                        <p:tgtEl>
                                          <p:spTgt spid="25"/>
                                        </p:tgtEl>
                                        <p:attrNameLst>
                                          <p:attrName>ppt_x</p:attrName>
                                        </p:attrNameLst>
                                      </p:cBhvr>
                                      <p:tavLst>
                                        <p:tav tm="0">
                                          <p:val>
                                            <p:strVal val="1+#ppt_w/2"/>
                                          </p:val>
                                        </p:tav>
                                        <p:tav tm="100000">
                                          <p:val>
                                            <p:strVal val="#ppt_x"/>
                                          </p:val>
                                        </p:tav>
                                      </p:tavLst>
                                    </p:anim>
                                    <p:anim calcmode="lin" valueType="num">
                                      <p:cBhvr additive="base">
                                        <p:cTn id="13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0" presetClass="path" presetSubtype="0" accel="50000" decel="50000" fill="hold" nodeType="clickEffect">
                                  <p:stCondLst>
                                    <p:cond delay="0"/>
                                  </p:stCondLst>
                                  <p:childTnLst>
                                    <p:animMotion origin="layout" path="M 0.0 0.0 C 0.00017 -0.04699 0.00035 -0.09398 0.0 -0.11736 C -0.00035 -0.14074 -0.00052 -0.13333 -0.00208 -0.14097 C -0.00365 -0.14861 -0.00452 -0.1581 -0.0099 -0.16389 C -0.01528 -0.16968 -0.00573 -0.16852 -0.03438 -0.17639 C -0.06302 -0.18426 -0.1224 -0.19769 -0.18177 -0.21111 " pathEditMode="relative" ptsTypes="aaaaaA">
                                      <p:cBhvr>
                                        <p:cTn id="134" dur="2000" fill="hold"/>
                                        <p:tgtEl>
                                          <p:spTgt spid="25"/>
                                        </p:tgtEl>
                                        <p:attrNameLst>
                                          <p:attrName>ppt_x</p:attrName>
                                          <p:attrName>ppt_y</p:attrName>
                                        </p:attrNameLst>
                                      </p:cBhvr>
                                    </p:animMotion>
                                  </p:childTnLst>
                                </p:cTn>
                              </p:par>
                              <p:par>
                                <p:cTn id="135" presetID="0" presetClass="path" presetSubtype="0" accel="50000" decel="50000" fill="hold" nodeType="withEffect">
                                  <p:stCondLst>
                                    <p:cond delay="0"/>
                                  </p:stCondLst>
                                  <p:childTnLst>
                                    <p:animMotion origin="layout" path="M 0.0 0.0 C 0.00017 -0.04699 0.00035 -0.09398 0.0 -0.11736 C -0.00035 -0.14074 -0.00052 -0.13333 -0.00208 -0.14097 C -0.00365 -0.14861 -0.00452 -0.1581 -0.0099 -0.16389 C -0.01528 -0.16968 -0.00573 -0.16852 -0.03438 -0.17639 C -0.06302 -0.18426 -0.1224 -0.19769 -0.18177 -0.21111 " pathEditMode="relative" ptsTypes="aaaaaA">
                                      <p:cBhvr>
                                        <p:cTn id="136" dur="2000" fill="hold"/>
                                        <p:tgtEl>
                                          <p:spTgt spid="8"/>
                                        </p:tgtEl>
                                        <p:attrNameLst>
                                          <p:attrName>ppt_x</p:attrName>
                                          <p:attrName>ppt_y</p:attrName>
                                        </p:attrNameLst>
                                      </p:cBhvr>
                                    </p:animMotion>
                                  </p:childTnLst>
                                </p:cTn>
                              </p:par>
                              <p:par>
                                <p:cTn id="137" presetID="0" presetClass="path" presetSubtype="0" accel="50000" decel="50000" fill="hold" nodeType="withEffect">
                                  <p:stCondLst>
                                    <p:cond delay="0"/>
                                  </p:stCondLst>
                                  <p:childTnLst>
                                    <p:animMotion origin="layout" path="M 0.0 0.0 C 0.00017 -0.04699 0.00035 -0.09398 0.0 -0.11736 C -0.00035 -0.14074 -0.00052 -0.13333 -0.00208 -0.14097 C -0.00365 -0.14861 -0.00452 -0.1581 -0.0099 -0.16389 C -0.01528 -0.16968 -0.00573 -0.16852 -0.03438 -0.17639 C -0.06302 -0.18426 -0.1224 -0.19769 -0.18177 -0.21111 " pathEditMode="relative" ptsTypes="aaaaaA">
                                      <p:cBhvr>
                                        <p:cTn id="138" dur="2000" fill="hold"/>
                                        <p:tgtEl>
                                          <p:spTgt spid="18"/>
                                        </p:tgtEl>
                                        <p:attrNameLst>
                                          <p:attrName>ppt_x</p:attrName>
                                          <p:attrName>ppt_y</p:attrName>
                                        </p:attrNameLst>
                                      </p:cBhvr>
                                    </p:animMotion>
                                  </p:childTnLst>
                                </p:cTn>
                              </p:par>
                            </p:childTnLst>
                          </p:cTn>
                        </p:par>
                        <p:par>
                          <p:cTn id="139" fill="hold" nodeType="afterGroup">
                            <p:stCondLst>
                              <p:cond delay="2000"/>
                            </p:stCondLst>
                            <p:childTnLst>
                              <p:par>
                                <p:cTn id="140" presetID="0" presetClass="path" presetSubtype="0" accel="50000" decel="50000" fill="hold" nodeType="afterEffect">
                                  <p:stCondLst>
                                    <p:cond delay="0"/>
                                  </p:stCondLst>
                                  <p:childTnLst>
                                    <p:animMotion origin="layout" path="M -0.18212 -0.21157 L -0.18212 -0.01157 " pathEditMode="relative" rAng="0" ptsTypes="AA">
                                      <p:cBhvr>
                                        <p:cTn id="141" dur="2000" fill="hold"/>
                                        <p:tgtEl>
                                          <p:spTgt spid="25"/>
                                        </p:tgtEl>
                                        <p:attrNameLst>
                                          <p:attrName>ppt_x</p:attrName>
                                          <p:attrName>ppt_y</p:attrName>
                                        </p:attrNameLst>
                                      </p:cBhvr>
                                      <p:rCtr x="0" y="100"/>
                                    </p:animMotion>
                                  </p:childTnLst>
                                </p:cTn>
                              </p:par>
                              <p:par>
                                <p:cTn id="142" presetID="0" presetClass="path" presetSubtype="0" accel="50000" decel="50000" fill="hold" nodeType="withEffect">
                                  <p:stCondLst>
                                    <p:cond delay="0"/>
                                  </p:stCondLst>
                                  <p:childTnLst>
                                    <p:animMotion origin="layout" path="M -0.18212 -0.21158 L -0.18212 -0.01158 " pathEditMode="relative" rAng="0" ptsTypes="AA">
                                      <p:cBhvr>
                                        <p:cTn id="143" dur="2000" fill="hold"/>
                                        <p:tgtEl>
                                          <p:spTgt spid="8"/>
                                        </p:tgtEl>
                                        <p:attrNameLst>
                                          <p:attrName>ppt_x</p:attrName>
                                          <p:attrName>ppt_y</p:attrName>
                                        </p:attrNameLst>
                                      </p:cBhvr>
                                      <p:rCtr x="0" y="100"/>
                                    </p:animMotion>
                                  </p:childTnLst>
                                </p:cTn>
                              </p:par>
                              <p:par>
                                <p:cTn id="144" presetID="0" presetClass="path" presetSubtype="0" accel="50000" decel="50000" fill="hold" nodeType="withEffect">
                                  <p:stCondLst>
                                    <p:cond delay="0"/>
                                  </p:stCondLst>
                                  <p:childTnLst>
                                    <p:animMotion origin="layout" path="M -0.18212 -0.21158 L -0.18212 -0.01158 " pathEditMode="relative" rAng="0" ptsTypes="AA">
                                      <p:cBhvr>
                                        <p:cTn id="145" dur="2000" fill="hold"/>
                                        <p:tgtEl>
                                          <p:spTgt spid="18"/>
                                        </p:tgtEl>
                                        <p:attrNameLst>
                                          <p:attrName>ppt_x</p:attrName>
                                          <p:attrName>ppt_y</p:attrName>
                                        </p:attrNameLst>
                                      </p:cBhvr>
                                      <p:rCtr x="0" y="100"/>
                                    </p:animMotion>
                                  </p:childTnLst>
                                </p:cTn>
                              </p:par>
                              <p:par>
                                <p:cTn id="146" presetID="22" presetClass="entr" presetSubtype="4" fill="hold" grpId="2" nodeType="withEffect">
                                  <p:stCondLst>
                                    <p:cond delay="0"/>
                                  </p:stCondLst>
                                  <p:childTnLst>
                                    <p:set>
                                      <p:cBhvr>
                                        <p:cTn id="147" dur="1" fill="hold">
                                          <p:stCondLst>
                                            <p:cond delay="0"/>
                                          </p:stCondLst>
                                        </p:cTn>
                                        <p:tgtEl>
                                          <p:spTgt spid="14485"/>
                                        </p:tgtEl>
                                        <p:attrNameLst>
                                          <p:attrName>style.visibility</p:attrName>
                                        </p:attrNameLst>
                                      </p:cBhvr>
                                      <p:to>
                                        <p:strVal val="visible"/>
                                      </p:to>
                                    </p:set>
                                    <p:animEffect transition="in" filter="wipe(down)">
                                      <p:cBhvr>
                                        <p:cTn id="148" dur="3000"/>
                                        <p:tgtEl>
                                          <p:spTgt spid="14485"/>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14486"/>
                                        </p:tgtEl>
                                        <p:attrNameLst>
                                          <p:attrName>style.visibility</p:attrName>
                                        </p:attrNameLst>
                                      </p:cBhvr>
                                      <p:to>
                                        <p:strVal val="visible"/>
                                      </p:to>
                                    </p:set>
                                    <p:animEffect transition="in" filter="wipe(down)">
                                      <p:cBhvr>
                                        <p:cTn id="151" dur="3000"/>
                                        <p:tgtEl>
                                          <p:spTgt spid="14486"/>
                                        </p:tgtEl>
                                      </p:cBhvr>
                                    </p:animEffect>
                                  </p:childTnLst>
                                </p:cTn>
                              </p:par>
                            </p:childTnLst>
                          </p:cTn>
                        </p:par>
                        <p:par>
                          <p:cTn id="152" fill="hold" nodeType="afterGroup">
                            <p:stCondLst>
                              <p:cond delay="5000"/>
                            </p:stCondLst>
                            <p:childTnLst>
                              <p:par>
                                <p:cTn id="153" presetID="1" presetClass="entr" presetSubtype="0" fill="hold" grpId="0" nodeType="afterEffect">
                                  <p:stCondLst>
                                    <p:cond delay="0"/>
                                  </p:stCondLst>
                                  <p:childTnLst>
                                    <p:set>
                                      <p:cBhvr>
                                        <p:cTn id="154" dur="1" fill="hold">
                                          <p:stCondLst>
                                            <p:cond delay="0"/>
                                          </p:stCondLst>
                                        </p:cTn>
                                        <p:tgtEl>
                                          <p:spTgt spid="14644"/>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0" presetClass="path" presetSubtype="0" accel="50000" decel="50000" fill="hold" nodeType="clickEffect">
                                  <p:stCondLst>
                                    <p:cond delay="0"/>
                                  </p:stCondLst>
                                  <p:childTnLst>
                                    <p:animMotion origin="layout" path="M -0.18212 -0.01343 C -0.18194 -0.07593 -0.18177 -0.13843 -0.18212 -0.16968 C -0.18246 -0.20093 -0.18125 -0.19329 -0.1842 -0.20162 C -0.18715 -0.20996 -0.19305 -0.21621 -0.19982 -0.21968 C -0.20659 -0.22315 -0.21684 -0.22616 -0.22482 -0.22315 C -0.23281 -0.22014 -0.23489 -0.22107 -0.24774 -0.20232 C -0.26059 -0.18357 -0.28246 -0.17061 -0.30243 -0.11065 C -0.32239 -0.0507 -0.34496 0.05324 -0.36753 0.1574 " pathEditMode="relative" rAng="0" ptsTypes="aaaaaaaA">
                                      <p:cBhvr>
                                        <p:cTn id="158" dur="2000" fill="hold"/>
                                        <p:tgtEl>
                                          <p:spTgt spid="8"/>
                                        </p:tgtEl>
                                        <p:attrNameLst>
                                          <p:attrName>ppt_x</p:attrName>
                                          <p:attrName>ppt_y</p:attrName>
                                        </p:attrNameLst>
                                      </p:cBhvr>
                                      <p:rCtr x="-92" y="-21"/>
                                    </p:animMotion>
                                  </p:childTnLst>
                                </p:cTn>
                              </p:par>
                              <p:par>
                                <p:cTn id="159" presetID="0" presetClass="path" presetSubtype="0" accel="50000" decel="50000" fill="hold" nodeType="withEffect">
                                  <p:stCondLst>
                                    <p:cond delay="0"/>
                                  </p:stCondLst>
                                  <p:childTnLst>
                                    <p:animMotion origin="layout" path="M -0.18212 -0.01342 C -0.18195 -0.07592 -0.18177 -0.13842 -0.18212 -0.16967 C -0.18247 -0.20092 -0.18125 -0.19328 -0.1842 -0.20162 C -0.18716 -0.20995 -0.19306 -0.2162 -0.19983 -0.21967 C -0.2066 -0.22314 -0.21684 -0.22615 -0.22483 -0.22314 C -0.23281 -0.22014 -0.2349 -0.22106 -0.24775 -0.20231 C -0.26059 -0.18356 -0.28247 -0.1706 -0.30243 -0.11064 C -0.3224 -0.05069 -0.34497 0.05324 -0.36754 0.15741 " pathEditMode="relative" rAng="0" ptsTypes="aaaaaaaA">
                                      <p:cBhvr>
                                        <p:cTn id="160" dur="2000" fill="hold"/>
                                        <p:tgtEl>
                                          <p:spTgt spid="25"/>
                                        </p:tgtEl>
                                        <p:attrNameLst>
                                          <p:attrName>ppt_x</p:attrName>
                                          <p:attrName>ppt_y</p:attrName>
                                        </p:attrNameLst>
                                      </p:cBhvr>
                                      <p:rCtr x="-92" y="-21"/>
                                    </p:animMotion>
                                  </p:childTnLst>
                                </p:cTn>
                              </p:par>
                              <p:par>
                                <p:cTn id="161" presetID="0" presetClass="path" presetSubtype="0" accel="50000" decel="50000" fill="hold" nodeType="withEffect">
                                  <p:stCondLst>
                                    <p:cond delay="0"/>
                                  </p:stCondLst>
                                  <p:childTnLst>
                                    <p:animMotion origin="layout" path="M -0.18212 -0.01158 C -0.18195 -0.07408 -0.18177 -0.13658 -0.18212 -0.16783 C -0.18247 -0.19908 -0.18125 -0.19144 -0.1842 -0.19977 C -0.18715 -0.2081 -0.19306 -0.21435 -0.19983 -0.21783 C -0.2066 -0.2213 -0.21684 -0.22431 -0.22483 -0.2213 C -0.23281 -0.21829 -0.2349 -0.21921 -0.24774 -0.20046 C -0.26059 -0.18171 -0.28247 -0.16875 -0.30243 -0.1088 C -0.3224 -0.04884 -0.34497 0.05509 -0.36754 0.15926 " pathEditMode="relative" rAng="0" ptsTypes="aaaaaaaA">
                                      <p:cBhvr>
                                        <p:cTn id="162" dur="2000" fill="hold"/>
                                        <p:tgtEl>
                                          <p:spTgt spid="18"/>
                                        </p:tgtEl>
                                        <p:attrNameLst>
                                          <p:attrName>ppt_x</p:attrName>
                                          <p:attrName>ppt_y</p:attrName>
                                        </p:attrNameLst>
                                      </p:cBhvr>
                                      <p:rCtr x="-92" y="-21"/>
                                    </p:animMotion>
                                  </p:childTnLst>
                                </p:cTn>
                              </p:par>
                              <p:par>
                                <p:cTn id="163" presetID="1" presetClass="exit" presetSubtype="0" fill="hold" grpId="3" nodeType="withEffect">
                                  <p:stCondLst>
                                    <p:cond delay="0"/>
                                  </p:stCondLst>
                                  <p:childTnLst>
                                    <p:set>
                                      <p:cBhvr>
                                        <p:cTn id="164" dur="1" fill="hold">
                                          <p:stCondLst>
                                            <p:cond delay="0"/>
                                          </p:stCondLst>
                                        </p:cTn>
                                        <p:tgtEl>
                                          <p:spTgt spid="14485"/>
                                        </p:tgtEl>
                                        <p:attrNameLst>
                                          <p:attrName>style.visibility</p:attrName>
                                        </p:attrNameLst>
                                      </p:cBhvr>
                                      <p:to>
                                        <p:strVal val="hidden"/>
                                      </p:to>
                                    </p:set>
                                  </p:childTnLst>
                                </p:cTn>
                              </p:par>
                            </p:childTnLst>
                          </p:cTn>
                        </p:par>
                        <p:par>
                          <p:cTn id="165" fill="hold" nodeType="afterGroup">
                            <p:stCondLst>
                              <p:cond delay="2000"/>
                            </p:stCondLst>
                            <p:childTnLst>
                              <p:par>
                                <p:cTn id="166" presetID="1" presetClass="entr" presetSubtype="0" fill="hold" grpId="2" nodeType="afterEffect">
                                  <p:stCondLst>
                                    <p:cond delay="0"/>
                                  </p:stCondLst>
                                  <p:childTnLst>
                                    <p:set>
                                      <p:cBhvr>
                                        <p:cTn id="167" dur="1" fill="hold">
                                          <p:stCondLst>
                                            <p:cond delay="0"/>
                                          </p:stCondLst>
                                        </p:cTn>
                                        <p:tgtEl>
                                          <p:spTgt spid="14593"/>
                                        </p:tgtEl>
                                        <p:attrNameLst>
                                          <p:attrName>style.visibility</p:attrName>
                                        </p:attrNameLst>
                                      </p:cBhvr>
                                      <p:to>
                                        <p:strVal val="visible"/>
                                      </p:to>
                                    </p:set>
                                  </p:childTnLst>
                                </p:cTn>
                              </p:par>
                            </p:childTnLst>
                          </p:cTn>
                        </p:par>
                        <p:par>
                          <p:cTn id="168" fill="hold" nodeType="afterGroup">
                            <p:stCondLst>
                              <p:cond delay="2000"/>
                            </p:stCondLst>
                            <p:childTnLst>
                              <p:par>
                                <p:cTn id="169" presetID="22" presetClass="entr" presetSubtype="1" fill="hold" grpId="0" nodeType="afterEffect">
                                  <p:stCondLst>
                                    <p:cond delay="0"/>
                                  </p:stCondLst>
                                  <p:childTnLst>
                                    <p:set>
                                      <p:cBhvr>
                                        <p:cTn id="170" dur="1" fill="hold">
                                          <p:stCondLst>
                                            <p:cond delay="0"/>
                                          </p:stCondLst>
                                        </p:cTn>
                                        <p:tgtEl>
                                          <p:spTgt spid="14595"/>
                                        </p:tgtEl>
                                        <p:attrNameLst>
                                          <p:attrName>style.visibility</p:attrName>
                                        </p:attrNameLst>
                                      </p:cBhvr>
                                      <p:to>
                                        <p:strVal val="visible"/>
                                      </p:to>
                                    </p:set>
                                    <p:animEffect transition="in" filter="wipe(up)">
                                      <p:cBhvr>
                                        <p:cTn id="171" dur="3000"/>
                                        <p:tgtEl>
                                          <p:spTgt spid="14595"/>
                                        </p:tgtEl>
                                      </p:cBhvr>
                                    </p:animEffect>
                                  </p:childTnLst>
                                </p:cTn>
                              </p:par>
                              <p:par>
                                <p:cTn id="172" presetID="22" presetClass="entr" presetSubtype="1" fill="hold" nodeType="withEffect">
                                  <p:stCondLst>
                                    <p:cond delay="0"/>
                                  </p:stCondLst>
                                  <p:childTnLst>
                                    <p:set>
                                      <p:cBhvr>
                                        <p:cTn id="173" dur="1" fill="hold">
                                          <p:stCondLst>
                                            <p:cond delay="0"/>
                                          </p:stCondLst>
                                        </p:cTn>
                                        <p:tgtEl>
                                          <p:spTgt spid="14487"/>
                                        </p:tgtEl>
                                        <p:attrNameLst>
                                          <p:attrName>style.visibility</p:attrName>
                                        </p:attrNameLst>
                                      </p:cBhvr>
                                      <p:to>
                                        <p:strVal val="visible"/>
                                      </p:to>
                                    </p:set>
                                    <p:animEffect transition="in" filter="wipe(up)">
                                      <p:cBhvr>
                                        <p:cTn id="174" dur="3000"/>
                                        <p:tgtEl>
                                          <p:spTgt spid="14487"/>
                                        </p:tgtEl>
                                      </p:cBhvr>
                                    </p:animEffect>
                                  </p:childTnLst>
                                </p:cTn>
                              </p:par>
                            </p:childTnLst>
                          </p:cTn>
                        </p:par>
                        <p:par>
                          <p:cTn id="175" fill="hold" nodeType="afterGroup">
                            <p:stCondLst>
                              <p:cond delay="5000"/>
                            </p:stCondLst>
                            <p:childTnLst>
                              <p:par>
                                <p:cTn id="176" presetID="1" presetClass="exit" presetSubtype="0" fill="hold" grpId="1" nodeType="afterEffect">
                                  <p:stCondLst>
                                    <p:cond delay="0"/>
                                  </p:stCondLst>
                                  <p:childTnLst>
                                    <p:set>
                                      <p:cBhvr>
                                        <p:cTn id="177" dur="1" fill="hold">
                                          <p:stCondLst>
                                            <p:cond delay="0"/>
                                          </p:stCondLst>
                                        </p:cTn>
                                        <p:tgtEl>
                                          <p:spTgt spid="14486"/>
                                        </p:tgtEl>
                                        <p:attrNameLst>
                                          <p:attrName>style.visibility</p:attrName>
                                        </p:attrNameLst>
                                      </p:cBhvr>
                                      <p:to>
                                        <p:strVal val="hidden"/>
                                      </p:to>
                                    </p:set>
                                  </p:childTnLst>
                                </p:cTn>
                              </p:par>
                              <p:par>
                                <p:cTn id="178" presetID="1" presetClass="entr" presetSubtype="0" fill="hold" grpId="0" nodeType="withEffect">
                                  <p:stCondLst>
                                    <p:cond delay="0"/>
                                  </p:stCondLst>
                                  <p:childTnLst>
                                    <p:set>
                                      <p:cBhvr>
                                        <p:cTn id="179" dur="1" fill="hold">
                                          <p:stCondLst>
                                            <p:cond delay="0"/>
                                          </p:stCondLst>
                                        </p:cTn>
                                        <p:tgtEl>
                                          <p:spTgt spid="14643"/>
                                        </p:tgtEl>
                                        <p:attrNameLst>
                                          <p:attrName>style.visibility</p:attrName>
                                        </p:attrNameLst>
                                      </p:cBhvr>
                                      <p:to>
                                        <p:strVal val="visible"/>
                                      </p:to>
                                    </p:set>
                                  </p:childTnLst>
                                </p:cTn>
                              </p:par>
                            </p:childTnLst>
                          </p:cTn>
                        </p:par>
                        <p:par>
                          <p:cTn id="180" fill="hold" nodeType="afterGroup">
                            <p:stCondLst>
                              <p:cond delay="5000"/>
                            </p:stCondLst>
                            <p:childTnLst>
                              <p:par>
                                <p:cTn id="181" presetID="1" presetClass="exit" presetSubtype="0" fill="hold" grpId="3" nodeType="afterEffect">
                                  <p:stCondLst>
                                    <p:cond delay="0"/>
                                  </p:stCondLst>
                                  <p:childTnLst>
                                    <p:set>
                                      <p:cBhvr>
                                        <p:cTn id="182" dur="1" fill="hold">
                                          <p:stCondLst>
                                            <p:cond delay="0"/>
                                          </p:stCondLst>
                                        </p:cTn>
                                        <p:tgtEl>
                                          <p:spTgt spid="14593"/>
                                        </p:tgtEl>
                                        <p:attrNameLst>
                                          <p:attrName>style.visibility</p:attrName>
                                        </p:attrNameLst>
                                      </p:cBhvr>
                                      <p:to>
                                        <p:strVal val="hidden"/>
                                      </p:to>
                                    </p:set>
                                  </p:childTnLst>
                                </p:cTn>
                              </p:par>
                            </p:childTnLst>
                          </p:cTn>
                        </p:par>
                        <p:par>
                          <p:cTn id="183" fill="hold" nodeType="afterGroup">
                            <p:stCondLst>
                              <p:cond delay="5000"/>
                            </p:stCondLst>
                            <p:childTnLst>
                              <p:par>
                                <p:cTn id="184" presetID="0" presetClass="path" presetSubtype="0" accel="50000" decel="50000" fill="hold" nodeType="afterEffect">
                                  <p:stCondLst>
                                    <p:cond delay="0"/>
                                  </p:stCondLst>
                                  <p:childTnLst>
                                    <p:animMotion origin="layout" path="M -0.36997 0.15671 C -0.37605 0.13704 -0.38212 0.11736 -0.39705 0.11505 C -0.41198 0.11273 -0.44549 0.12963 -0.46007 0.14282 C -0.47466 0.15602 -0.47987 0.17546 -0.48507 0.19491 " pathEditMode="relative" rAng="0" ptsTypes="aaaA">
                                      <p:cBhvr>
                                        <p:cTn id="185" dur="1000" fill="hold"/>
                                        <p:tgtEl>
                                          <p:spTgt spid="18"/>
                                        </p:tgtEl>
                                        <p:attrNameLst>
                                          <p:attrName>ppt_x</p:attrName>
                                          <p:attrName>ppt_y</p:attrName>
                                        </p:attrNameLst>
                                      </p:cBhvr>
                                      <p:rCtr x="-58" y="-3"/>
                                    </p:animMotion>
                                  </p:childTnLst>
                                </p:cTn>
                              </p:par>
                              <p:par>
                                <p:cTn id="186" presetID="0" presetClass="path" presetSubtype="0" accel="50000" decel="50000" fill="hold" nodeType="withEffect">
                                  <p:stCondLst>
                                    <p:cond delay="0"/>
                                  </p:stCondLst>
                                  <p:childTnLst>
                                    <p:animMotion origin="layout" path="M -0.34323 0.19907 C -0.3493 0.17939 -0.35538 0.15972 -0.37031 0.1574 C -0.38524 0.15509 -0.41875 0.17199 -0.43333 0.18518 C -0.44791 0.19838 -0.45312 0.21782 -0.45833 0.23726 " pathEditMode="relative" rAng="0" ptsTypes="aaaA">
                                      <p:cBhvr>
                                        <p:cTn id="187" dur="1000" fill="hold"/>
                                        <p:tgtEl>
                                          <p:spTgt spid="8"/>
                                        </p:tgtEl>
                                        <p:attrNameLst>
                                          <p:attrName>ppt_x</p:attrName>
                                          <p:attrName>ppt_y</p:attrName>
                                        </p:attrNameLst>
                                      </p:cBhvr>
                                      <p:rCtr x="-58" y="-3"/>
                                    </p:animMotion>
                                  </p:childTnLst>
                                </p:cTn>
                              </p:par>
                              <p:par>
                                <p:cTn id="188" presetID="0" presetClass="path" presetSubtype="0" accel="50000" decel="50000" fill="hold" nodeType="withEffect">
                                  <p:stCondLst>
                                    <p:cond delay="0"/>
                                  </p:stCondLst>
                                  <p:childTnLst>
                                    <p:animMotion origin="layout" path="M -0.37136 0.15579 C -0.37743 0.13611 -0.38351 0.11644 -0.39844 0.11412 C -0.41337 0.11181 -0.44688 0.12871 -0.46146 0.1419 C -0.47604 0.1551 -0.48125 0.17454 -0.48646 0.19398 " pathEditMode="relative" rAng="0" ptsTypes="aaaA">
                                      <p:cBhvr>
                                        <p:cTn id="189" dur="1000" fill="hold"/>
                                        <p:tgtEl>
                                          <p:spTgt spid="25"/>
                                        </p:tgtEl>
                                        <p:attrNameLst>
                                          <p:attrName>ppt_x</p:attrName>
                                          <p:attrName>ppt_y</p:attrName>
                                        </p:attrNameLst>
                                      </p:cBhvr>
                                      <p:rCtr x="-58" y="-3"/>
                                    </p:animMotion>
                                  </p:childTnLst>
                                </p:cTn>
                              </p:par>
                              <p:par>
                                <p:cTn id="190" presetID="1" presetClass="exit" presetSubtype="0" fill="hold" grpId="1" nodeType="withEffect">
                                  <p:stCondLst>
                                    <p:cond delay="0"/>
                                  </p:stCondLst>
                                  <p:childTnLst>
                                    <p:set>
                                      <p:cBhvr>
                                        <p:cTn id="191" dur="1" fill="hold">
                                          <p:stCondLst>
                                            <p:cond delay="0"/>
                                          </p:stCondLst>
                                        </p:cTn>
                                        <p:tgtEl>
                                          <p:spTgt spid="14595"/>
                                        </p:tgtEl>
                                        <p:attrNameLst>
                                          <p:attrName>style.visibility</p:attrName>
                                        </p:attrNameLst>
                                      </p:cBhvr>
                                      <p:to>
                                        <p:strVal val="hidden"/>
                                      </p:to>
                                    </p:set>
                                  </p:childTnLst>
                                </p:cTn>
                              </p:par>
                            </p:childTnLst>
                          </p:cTn>
                        </p:par>
                        <p:par>
                          <p:cTn id="192" fill="hold" nodeType="afterGroup">
                            <p:stCondLst>
                              <p:cond delay="6000"/>
                            </p:stCondLst>
                            <p:childTnLst>
                              <p:par>
                                <p:cTn id="193" presetID="2" presetClass="exit" presetSubtype="4" fill="hold" nodeType="afterEffect">
                                  <p:stCondLst>
                                    <p:cond delay="0"/>
                                  </p:stCondLst>
                                  <p:childTnLst>
                                    <p:anim calcmode="lin" valueType="num">
                                      <p:cBhvr additive="base">
                                        <p:cTn id="194" dur="500"/>
                                        <p:tgtEl>
                                          <p:spTgt spid="8"/>
                                        </p:tgtEl>
                                        <p:attrNameLst>
                                          <p:attrName>ppt_x</p:attrName>
                                        </p:attrNameLst>
                                      </p:cBhvr>
                                      <p:tavLst>
                                        <p:tav tm="0">
                                          <p:val>
                                            <p:strVal val="ppt_x"/>
                                          </p:val>
                                        </p:tav>
                                        <p:tav tm="100000">
                                          <p:val>
                                            <p:strVal val="ppt_x"/>
                                          </p:val>
                                        </p:tav>
                                      </p:tavLst>
                                    </p:anim>
                                    <p:anim calcmode="lin" valueType="num">
                                      <p:cBhvr additive="base">
                                        <p:cTn id="195" dur="500"/>
                                        <p:tgtEl>
                                          <p:spTgt spid="8"/>
                                        </p:tgtEl>
                                        <p:attrNameLst>
                                          <p:attrName>ppt_y</p:attrName>
                                        </p:attrNameLst>
                                      </p:cBhvr>
                                      <p:tavLst>
                                        <p:tav tm="0">
                                          <p:val>
                                            <p:strVal val="ppt_y"/>
                                          </p:val>
                                        </p:tav>
                                        <p:tav tm="100000">
                                          <p:val>
                                            <p:strVal val="1+ppt_h/2"/>
                                          </p:val>
                                        </p:tav>
                                      </p:tavLst>
                                    </p:anim>
                                    <p:set>
                                      <p:cBhvr>
                                        <p:cTn id="196" dur="1" fill="hold">
                                          <p:stCondLst>
                                            <p:cond delay="499"/>
                                          </p:stCondLst>
                                        </p:cTn>
                                        <p:tgtEl>
                                          <p:spTgt spid="8"/>
                                        </p:tgtEl>
                                        <p:attrNameLst>
                                          <p:attrName>style.visibility</p:attrName>
                                        </p:attrNameLst>
                                      </p:cBhvr>
                                      <p:to>
                                        <p:strVal val="hidden"/>
                                      </p:to>
                                    </p:set>
                                  </p:childTnLst>
                                </p:cTn>
                              </p:par>
                              <p:par>
                                <p:cTn id="197" presetID="2" presetClass="exit" presetSubtype="4" fill="hold" nodeType="withEffect">
                                  <p:stCondLst>
                                    <p:cond delay="0"/>
                                  </p:stCondLst>
                                  <p:childTnLst>
                                    <p:anim calcmode="lin" valueType="num">
                                      <p:cBhvr additive="base">
                                        <p:cTn id="198" dur="500"/>
                                        <p:tgtEl>
                                          <p:spTgt spid="25"/>
                                        </p:tgtEl>
                                        <p:attrNameLst>
                                          <p:attrName>ppt_x</p:attrName>
                                        </p:attrNameLst>
                                      </p:cBhvr>
                                      <p:tavLst>
                                        <p:tav tm="0">
                                          <p:val>
                                            <p:strVal val="ppt_x"/>
                                          </p:val>
                                        </p:tav>
                                        <p:tav tm="100000">
                                          <p:val>
                                            <p:strVal val="ppt_x"/>
                                          </p:val>
                                        </p:tav>
                                      </p:tavLst>
                                    </p:anim>
                                    <p:anim calcmode="lin" valueType="num">
                                      <p:cBhvr additive="base">
                                        <p:cTn id="199" dur="500"/>
                                        <p:tgtEl>
                                          <p:spTgt spid="25"/>
                                        </p:tgtEl>
                                        <p:attrNameLst>
                                          <p:attrName>ppt_y</p:attrName>
                                        </p:attrNameLst>
                                      </p:cBhvr>
                                      <p:tavLst>
                                        <p:tav tm="0">
                                          <p:val>
                                            <p:strVal val="ppt_y"/>
                                          </p:val>
                                        </p:tav>
                                        <p:tav tm="100000">
                                          <p:val>
                                            <p:strVal val="1+ppt_h/2"/>
                                          </p:val>
                                        </p:tav>
                                      </p:tavLst>
                                    </p:anim>
                                    <p:set>
                                      <p:cBhvr>
                                        <p:cTn id="200" dur="1" fill="hold">
                                          <p:stCondLst>
                                            <p:cond delay="499"/>
                                          </p:stCondLst>
                                        </p:cTn>
                                        <p:tgtEl>
                                          <p:spTgt spid="25"/>
                                        </p:tgtEl>
                                        <p:attrNameLst>
                                          <p:attrName>style.visibility</p:attrName>
                                        </p:attrNameLst>
                                      </p:cBhvr>
                                      <p:to>
                                        <p:strVal val="hidden"/>
                                      </p:to>
                                    </p:set>
                                  </p:childTnLst>
                                </p:cTn>
                              </p:par>
                              <p:par>
                                <p:cTn id="201" presetID="2" presetClass="exit" presetSubtype="4" fill="hold" nodeType="withEffect">
                                  <p:stCondLst>
                                    <p:cond delay="0"/>
                                  </p:stCondLst>
                                  <p:childTnLst>
                                    <p:anim calcmode="lin" valueType="num">
                                      <p:cBhvr additive="base">
                                        <p:cTn id="202" dur="500"/>
                                        <p:tgtEl>
                                          <p:spTgt spid="18"/>
                                        </p:tgtEl>
                                        <p:attrNameLst>
                                          <p:attrName>ppt_x</p:attrName>
                                        </p:attrNameLst>
                                      </p:cBhvr>
                                      <p:tavLst>
                                        <p:tav tm="0">
                                          <p:val>
                                            <p:strVal val="ppt_x"/>
                                          </p:val>
                                        </p:tav>
                                        <p:tav tm="100000">
                                          <p:val>
                                            <p:strVal val="ppt_x"/>
                                          </p:val>
                                        </p:tav>
                                      </p:tavLst>
                                    </p:anim>
                                    <p:anim calcmode="lin" valueType="num">
                                      <p:cBhvr additive="base">
                                        <p:cTn id="203" dur="500"/>
                                        <p:tgtEl>
                                          <p:spTgt spid="18"/>
                                        </p:tgtEl>
                                        <p:attrNameLst>
                                          <p:attrName>ppt_y</p:attrName>
                                        </p:attrNameLst>
                                      </p:cBhvr>
                                      <p:tavLst>
                                        <p:tav tm="0">
                                          <p:val>
                                            <p:strVal val="ppt_y"/>
                                          </p:val>
                                        </p:tav>
                                        <p:tav tm="100000">
                                          <p:val>
                                            <p:strVal val="1+ppt_h/2"/>
                                          </p:val>
                                        </p:tav>
                                      </p:tavLst>
                                    </p:anim>
                                    <p:set>
                                      <p:cBhvr>
                                        <p:cTn id="204" dur="1" fill="hold">
                                          <p:stCondLst>
                                            <p:cond delay="499"/>
                                          </p:stCondLst>
                                        </p:cTn>
                                        <p:tgtEl>
                                          <p:spTgt spid="18"/>
                                        </p:tgtEl>
                                        <p:attrNameLst>
                                          <p:attrName>style.visibility</p:attrName>
                                        </p:attrNameLst>
                                      </p:cBhvr>
                                      <p:to>
                                        <p:strVal val="hidden"/>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6" presetClass="entr" presetSubtype="26" fill="hold" nodeType="clickEffect">
                                  <p:stCondLst>
                                    <p:cond delay="0"/>
                                  </p:stCondLst>
                                  <p:childTnLst>
                                    <p:set>
                                      <p:cBhvr>
                                        <p:cTn id="208" dur="1" fill="hold">
                                          <p:stCondLst>
                                            <p:cond delay="0"/>
                                          </p:stCondLst>
                                        </p:cTn>
                                        <p:tgtEl>
                                          <p:spTgt spid="27"/>
                                        </p:tgtEl>
                                        <p:attrNameLst>
                                          <p:attrName>style.visibility</p:attrName>
                                        </p:attrNameLst>
                                      </p:cBhvr>
                                      <p:to>
                                        <p:strVal val="visible"/>
                                      </p:to>
                                    </p:set>
                                    <p:animEffect transition="in" filter="barn(inHorizontal)">
                                      <p:cBhvr>
                                        <p:cTn id="209" dur="500"/>
                                        <p:tgtEl>
                                          <p:spTgt spid="27"/>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37" presetClass="entr" presetSubtype="0" fill="hold" grpId="0" nodeType="clickEffect">
                                  <p:stCondLst>
                                    <p:cond delay="0"/>
                                  </p:stCondLst>
                                  <p:childTnLst>
                                    <p:set>
                                      <p:cBhvr>
                                        <p:cTn id="213" dur="1" fill="hold">
                                          <p:stCondLst>
                                            <p:cond delay="0"/>
                                          </p:stCondLst>
                                        </p:cTn>
                                        <p:tgtEl>
                                          <p:spTgt spid="14669"/>
                                        </p:tgtEl>
                                        <p:attrNameLst>
                                          <p:attrName>style.visibility</p:attrName>
                                        </p:attrNameLst>
                                      </p:cBhvr>
                                      <p:to>
                                        <p:strVal val="visible"/>
                                      </p:to>
                                    </p:set>
                                    <p:animEffect transition="in" filter="fade">
                                      <p:cBhvr>
                                        <p:cTn id="214" dur="1000"/>
                                        <p:tgtEl>
                                          <p:spTgt spid="14669"/>
                                        </p:tgtEl>
                                      </p:cBhvr>
                                    </p:animEffect>
                                    <p:anim calcmode="lin" valueType="num">
                                      <p:cBhvr>
                                        <p:cTn id="215" dur="1000" fill="hold"/>
                                        <p:tgtEl>
                                          <p:spTgt spid="14669"/>
                                        </p:tgtEl>
                                        <p:attrNameLst>
                                          <p:attrName>ppt_x</p:attrName>
                                        </p:attrNameLst>
                                      </p:cBhvr>
                                      <p:tavLst>
                                        <p:tav tm="0">
                                          <p:val>
                                            <p:strVal val="#ppt_x"/>
                                          </p:val>
                                        </p:tav>
                                        <p:tav tm="100000">
                                          <p:val>
                                            <p:strVal val="#ppt_x"/>
                                          </p:val>
                                        </p:tav>
                                      </p:tavLst>
                                    </p:anim>
                                    <p:anim calcmode="lin" valueType="num">
                                      <p:cBhvr>
                                        <p:cTn id="216" dur="900" decel="100000" fill="hold"/>
                                        <p:tgtEl>
                                          <p:spTgt spid="14669"/>
                                        </p:tgtEl>
                                        <p:attrNameLst>
                                          <p:attrName>ppt_y</p:attrName>
                                        </p:attrNameLst>
                                      </p:cBhvr>
                                      <p:tavLst>
                                        <p:tav tm="0">
                                          <p:val>
                                            <p:strVal val="#ppt_y+1"/>
                                          </p:val>
                                        </p:tav>
                                        <p:tav tm="100000">
                                          <p:val>
                                            <p:strVal val="#ppt_y-.03"/>
                                          </p:val>
                                        </p:tav>
                                      </p:tavLst>
                                    </p:anim>
                                    <p:anim calcmode="lin" valueType="num">
                                      <p:cBhvr>
                                        <p:cTn id="217" dur="100" accel="100000" fill="hold">
                                          <p:stCondLst>
                                            <p:cond delay="900"/>
                                          </p:stCondLst>
                                        </p:cTn>
                                        <p:tgtEl>
                                          <p:spTgt spid="146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85" grpId="0" animBg="1"/>
      <p:bldP spid="14485" grpId="1" animBg="1"/>
      <p:bldP spid="14485" grpId="2" animBg="1"/>
      <p:bldP spid="14485" grpId="3" animBg="1"/>
      <p:bldP spid="14486" grpId="0" animBg="1"/>
      <p:bldP spid="14486" grpId="1" animBg="1"/>
      <p:bldP spid="14593" grpId="0" animBg="1"/>
      <p:bldP spid="14593" grpId="1" animBg="1"/>
      <p:bldP spid="14593" grpId="2" animBg="1"/>
      <p:bldP spid="14593" grpId="3" animBg="1"/>
      <p:bldP spid="14594" grpId="0" animBg="1"/>
      <p:bldP spid="14594" grpId="1" animBg="1"/>
      <p:bldP spid="14595" grpId="0" animBg="1"/>
      <p:bldP spid="14595" grpId="1" animBg="1"/>
      <p:bldP spid="14596" grpId="0" animBg="1"/>
      <p:bldP spid="14596" grpId="1" animBg="1"/>
      <p:bldP spid="14597" grpId="0" animBg="1"/>
      <p:bldP spid="14597" grpId="1" animBg="1"/>
      <p:bldP spid="14598" grpId="0" animBg="1"/>
      <p:bldP spid="14598" grpId="1" animBg="1"/>
      <p:bldP spid="14599" grpId="0" animBg="1"/>
      <p:bldP spid="14599" grpId="1" animBg="1"/>
      <p:bldP spid="14600" grpId="0" animBg="1"/>
      <p:bldP spid="14600" grpId="1" animBg="1"/>
      <p:bldP spid="14601" grpId="0" animBg="1"/>
      <p:bldP spid="14601" grpId="1" animBg="1"/>
      <p:bldP spid="14602" grpId="0" animBg="1"/>
      <p:bldP spid="14602" grpId="1" animBg="1"/>
      <p:bldP spid="14603" grpId="0" animBg="1"/>
      <p:bldP spid="14603" grpId="1" animBg="1"/>
      <p:bldP spid="14604" grpId="0" animBg="1"/>
      <p:bldP spid="14604" grpId="1" animBg="1"/>
      <p:bldP spid="14643" grpId="0"/>
      <p:bldP spid="14644" grpId="0"/>
      <p:bldP spid="146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5"/>
          <p:cNvPicPr>
            <a:picLocks noChangeAspect="1" noChangeArrowheads="1"/>
          </p:cNvPicPr>
          <p:nvPr/>
        </p:nvPicPr>
        <p:blipFill>
          <a:blip r:embed="rId2"/>
          <a:srcRect/>
          <a:stretch>
            <a:fillRect/>
          </a:stretch>
        </p:blipFill>
        <p:spPr bwMode="auto">
          <a:xfrm>
            <a:off x="5867400" y="122238"/>
            <a:ext cx="3276600" cy="6735762"/>
          </a:xfrm>
          <a:prstGeom prst="rect">
            <a:avLst/>
          </a:prstGeom>
          <a:noFill/>
          <a:ln w="9525">
            <a:noFill/>
            <a:miter lim="800000"/>
            <a:headEnd/>
            <a:tailEnd/>
          </a:ln>
        </p:spPr>
      </p:pic>
      <p:sp>
        <p:nvSpPr>
          <p:cNvPr id="47109" name="Rectangle 6"/>
          <p:cNvSpPr>
            <a:spLocks noChangeArrowheads="1"/>
          </p:cNvSpPr>
          <p:nvPr/>
        </p:nvSpPr>
        <p:spPr bwMode="auto">
          <a:xfrm>
            <a:off x="381000" y="2133600"/>
            <a:ext cx="5067300" cy="2062103"/>
          </a:xfrm>
          <a:prstGeom prst="rect">
            <a:avLst/>
          </a:prstGeom>
          <a:noFill/>
          <a:ln w="9525">
            <a:noFill/>
            <a:miter lim="800000"/>
            <a:headEnd/>
            <a:tailEnd/>
          </a:ln>
        </p:spPr>
        <p:txBody>
          <a:bodyPr wrap="square">
            <a:spAutoFit/>
          </a:bodyPr>
          <a:lstStyle/>
          <a:p>
            <a:pPr marL="457200" indent="-457200" algn="just">
              <a:buFontTx/>
              <a:buChar char="-"/>
            </a:pPr>
            <a:r>
              <a:rPr lang="en-US" sz="3200" dirty="0" err="1">
                <a:solidFill>
                  <a:srgbClr val="FF0000"/>
                </a:solidFill>
                <a:latin typeface="Times New Roman" pitchFamily="18" charset="0"/>
                <a:cs typeface="Times New Roman" pitchFamily="18" charset="0"/>
              </a:rPr>
              <a:t>Đổi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a:t>
            </a:r>
            <a:r>
              <a:rPr lang="en-US" sz="3200" dirty="0">
                <a:solidFill>
                  <a:srgbClr val="FF0000"/>
                </a:solidFill>
                <a:latin typeface="Times New Roman" pitchFamily="18" charset="0"/>
                <a:cs typeface="Times New Roman" pitchFamily="18" charset="0"/>
              </a:rPr>
              <a:t> </a:t>
            </a:r>
            <a:r>
              <a:rPr lang="en-US" sz="3200" baseline="30000" dirty="0">
                <a:solidFill>
                  <a:srgbClr val="FF0000"/>
                </a:solidFill>
                <a:latin typeface="Times New Roman" pitchFamily="18" charset="0"/>
                <a:cs typeface="Times New Roman" pitchFamily="18" charset="0"/>
              </a:rPr>
              <a:t>0</a:t>
            </a:r>
            <a:r>
              <a:rPr lang="en-US" sz="3200" dirty="0">
                <a:solidFill>
                  <a:srgbClr val="FF0000"/>
                </a:solidFill>
                <a:latin typeface="Times New Roman" pitchFamily="18" charset="0"/>
                <a:cs typeface="Times New Roman" pitchFamily="18" charset="0"/>
              </a:rPr>
              <a:t>C sang </a:t>
            </a:r>
            <a:r>
              <a:rPr lang="en-US" sz="3200" baseline="30000" dirty="0">
                <a:solidFill>
                  <a:srgbClr val="FF0000"/>
                </a:solidFill>
                <a:latin typeface="Times New Roman" pitchFamily="18" charset="0"/>
                <a:cs typeface="Times New Roman" pitchFamily="18" charset="0"/>
              </a:rPr>
              <a:t>0</a:t>
            </a:r>
            <a:r>
              <a:rPr lang="en-US" sz="3200" dirty="0">
                <a:solidFill>
                  <a:srgbClr val="FF0000"/>
                </a:solidFill>
                <a:latin typeface="Times New Roman" pitchFamily="18" charset="0"/>
                <a:cs typeface="Times New Roman" pitchFamily="18" charset="0"/>
              </a:rPr>
              <a:t>F: </a:t>
            </a:r>
          </a:p>
          <a:p>
            <a:pPr marL="457200" indent="-457200" algn="just">
              <a:buFontTx/>
              <a:buChar char="-"/>
            </a:pPr>
            <a:r>
              <a:rPr lang="vi-VN" sz="3200" dirty="0">
                <a:latin typeface="Times New Roman" pitchFamily="18" charset="0"/>
                <a:cs typeface="Times New Roman" pitchFamily="18" charset="0"/>
              </a:rPr>
              <a:t>t</a:t>
            </a:r>
            <a:r>
              <a:rPr lang="en-US" sz="3200" baseline="30000" dirty="0" smtClean="0">
                <a:latin typeface="Times New Roman" pitchFamily="18" charset="0"/>
                <a:cs typeface="Times New Roman" pitchFamily="18" charset="0"/>
              </a:rPr>
              <a:t>0</a:t>
            </a:r>
            <a:r>
              <a:rPr lang="vi-VN" sz="3200" dirty="0">
                <a:latin typeface="Times New Roman" pitchFamily="18" charset="0"/>
                <a:cs typeface="Times New Roman" pitchFamily="18" charset="0"/>
              </a:rPr>
              <a:t>F</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32</a:t>
            </a:r>
            <a:r>
              <a:rPr lang="en-US" sz="3200" baseline="30000" dirty="0">
                <a:latin typeface="Times New Roman" pitchFamily="18" charset="0"/>
                <a:cs typeface="Times New Roman" pitchFamily="18" charset="0"/>
              </a:rPr>
              <a:t>0</a:t>
            </a:r>
            <a:r>
              <a:rPr lang="en-US" sz="3200" dirty="0">
                <a:latin typeface="Times New Roman" pitchFamily="18" charset="0"/>
                <a:cs typeface="Times New Roman" pitchFamily="18" charset="0"/>
              </a:rPr>
              <a:t>F + </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t </a:t>
            </a:r>
            <a:r>
              <a:rPr lang="vi-VN" sz="3200" baseline="30000" dirty="0" smtClean="0">
                <a:latin typeface="Times New Roman" pitchFamily="18" charset="0"/>
                <a:cs typeface="Times New Roman" pitchFamily="18" charset="0"/>
              </a:rPr>
              <a:t>0</a:t>
            </a:r>
            <a:r>
              <a:rPr lang="vi-VN" sz="3200" dirty="0" smtClean="0">
                <a:latin typeface="Times New Roman" pitchFamily="18" charset="0"/>
                <a:cs typeface="Times New Roman" pitchFamily="18" charset="0"/>
              </a:rPr>
              <a:t>C </a:t>
            </a:r>
            <a:r>
              <a:rPr lang="en-US" sz="3200" dirty="0" smtClean="0">
                <a:latin typeface="Times New Roman" pitchFamily="18" charset="0"/>
                <a:cs typeface="Times New Roman" pitchFamily="18" charset="0"/>
              </a:rPr>
              <a:t>x </a:t>
            </a:r>
            <a:r>
              <a:rPr lang="en-US" sz="3200" dirty="0">
                <a:latin typeface="Times New Roman" pitchFamily="18" charset="0"/>
                <a:cs typeface="Times New Roman" pitchFamily="18" charset="0"/>
              </a:rPr>
              <a:t>1,8</a:t>
            </a:r>
            <a:r>
              <a:rPr lang="en-US" sz="3200" baseline="30000" dirty="0">
                <a:latin typeface="Times New Roman" pitchFamily="18" charset="0"/>
                <a:cs typeface="Times New Roman" pitchFamily="18" charset="0"/>
              </a:rPr>
              <a:t>0</a:t>
            </a:r>
            <a:r>
              <a:rPr lang="en-US" sz="3200" dirty="0">
                <a:latin typeface="Times New Roman" pitchFamily="18" charset="0"/>
                <a:cs typeface="Times New Roman" pitchFamily="18" charset="0"/>
              </a:rPr>
              <a:t>F)</a:t>
            </a:r>
          </a:p>
          <a:p>
            <a:pPr marL="457200" indent="-457200" algn="just">
              <a:buFontTx/>
              <a:buChar char="-"/>
            </a:pPr>
            <a:r>
              <a:rPr lang="en-US" sz="3200" dirty="0" err="1">
                <a:solidFill>
                  <a:srgbClr val="0070C0"/>
                </a:solidFill>
                <a:latin typeface="Times New Roman" pitchFamily="18" charset="0"/>
                <a:cs typeface="Times New Roman" pitchFamily="18" charset="0"/>
              </a:rPr>
              <a:t>Đổi</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từ</a:t>
            </a:r>
            <a:r>
              <a:rPr lang="en-US" sz="3200" dirty="0">
                <a:solidFill>
                  <a:srgbClr val="0070C0"/>
                </a:solidFill>
                <a:latin typeface="Times New Roman" pitchFamily="18" charset="0"/>
                <a:cs typeface="Times New Roman" pitchFamily="18" charset="0"/>
              </a:rPr>
              <a:t> </a:t>
            </a:r>
            <a:r>
              <a:rPr lang="en-US" sz="3200" baseline="30000" dirty="0">
                <a:solidFill>
                  <a:srgbClr val="0070C0"/>
                </a:solidFill>
                <a:latin typeface="Times New Roman" pitchFamily="18" charset="0"/>
                <a:cs typeface="Times New Roman" pitchFamily="18" charset="0"/>
              </a:rPr>
              <a:t>0</a:t>
            </a:r>
            <a:r>
              <a:rPr lang="en-US" sz="3200" dirty="0">
                <a:solidFill>
                  <a:srgbClr val="0070C0"/>
                </a:solidFill>
                <a:latin typeface="Times New Roman" pitchFamily="18" charset="0"/>
                <a:cs typeface="Times New Roman" pitchFamily="18" charset="0"/>
              </a:rPr>
              <a:t>F sang </a:t>
            </a:r>
            <a:r>
              <a:rPr lang="en-US" sz="3200" baseline="30000" dirty="0">
                <a:solidFill>
                  <a:srgbClr val="0070C0"/>
                </a:solidFill>
                <a:latin typeface="Times New Roman" pitchFamily="18" charset="0"/>
                <a:cs typeface="Times New Roman" pitchFamily="18" charset="0"/>
              </a:rPr>
              <a:t>0</a:t>
            </a:r>
            <a:r>
              <a:rPr lang="en-US" sz="3200" dirty="0">
                <a:solidFill>
                  <a:srgbClr val="0070C0"/>
                </a:solidFill>
                <a:latin typeface="Times New Roman" pitchFamily="18" charset="0"/>
                <a:cs typeface="Times New Roman" pitchFamily="18" charset="0"/>
              </a:rPr>
              <a:t>C: </a:t>
            </a:r>
          </a:p>
          <a:p>
            <a:pPr marL="457200" indent="-457200" algn="just">
              <a:buFontTx/>
              <a:buChar char="-"/>
            </a:pPr>
            <a:r>
              <a:rPr lang="vi-VN" sz="3200" dirty="0">
                <a:latin typeface="Times New Roman" pitchFamily="18" charset="0"/>
                <a:cs typeface="Times New Roman" pitchFamily="18" charset="0"/>
              </a:rPr>
              <a:t>t</a:t>
            </a:r>
            <a:r>
              <a:rPr lang="en-US" sz="3200" baseline="30000" dirty="0" smtClean="0">
                <a:latin typeface="Times New Roman" pitchFamily="18" charset="0"/>
                <a:cs typeface="Times New Roman" pitchFamily="18" charset="0"/>
              </a:rPr>
              <a:t>0</a:t>
            </a:r>
            <a:r>
              <a:rPr lang="vi-VN" sz="3200" dirty="0">
                <a:latin typeface="Times New Roman" pitchFamily="18" charset="0"/>
                <a:cs typeface="Times New Roman" pitchFamily="18" charset="0"/>
              </a:rPr>
              <a:t>C</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t</a:t>
            </a:r>
            <a:r>
              <a:rPr lang="en-US" sz="3200" baseline="30000" dirty="0" smtClean="0">
                <a:latin typeface="Times New Roman" pitchFamily="18" charset="0"/>
                <a:cs typeface="Times New Roman" pitchFamily="18" charset="0"/>
              </a:rPr>
              <a:t>0</a:t>
            </a:r>
            <a:r>
              <a:rPr lang="en-US" sz="3200" dirty="0" smtClean="0">
                <a:latin typeface="Times New Roman" pitchFamily="18" charset="0"/>
                <a:cs typeface="Times New Roman" pitchFamily="18" charset="0"/>
              </a:rPr>
              <a:t>F </a:t>
            </a:r>
            <a:r>
              <a:rPr lang="en-US" sz="3200" dirty="0">
                <a:latin typeface="Times New Roman" pitchFamily="18" charset="0"/>
                <a:cs typeface="Times New Roman" pitchFamily="18" charset="0"/>
              </a:rPr>
              <a:t>- 32</a:t>
            </a:r>
            <a:r>
              <a:rPr lang="en-US" sz="3200" baseline="30000" dirty="0">
                <a:latin typeface="Times New Roman" pitchFamily="18" charset="0"/>
                <a:cs typeface="Times New Roman" pitchFamily="18" charset="0"/>
              </a:rPr>
              <a:t>0</a:t>
            </a:r>
            <a:r>
              <a:rPr lang="en-US" sz="3200" dirty="0">
                <a:latin typeface="Times New Roman" pitchFamily="18" charset="0"/>
                <a:cs typeface="Times New Roman" pitchFamily="18" charset="0"/>
              </a:rPr>
              <a:t>F): 1,8</a:t>
            </a:r>
            <a:r>
              <a:rPr lang="en-US" sz="3200" baseline="30000" dirty="0">
                <a:latin typeface="Times New Roman" pitchFamily="18" charset="0"/>
                <a:cs typeface="Times New Roman" pitchFamily="18" charset="0"/>
              </a:rPr>
              <a:t>0</a:t>
            </a:r>
            <a:r>
              <a:rPr lang="en-US" sz="3200" dirty="0">
                <a:latin typeface="Times New Roman" pitchFamily="18" charset="0"/>
                <a:cs typeface="Times New Roman" pitchFamily="18" charset="0"/>
              </a:rPr>
              <a:t>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blinds(horizontal)">
                                      <p:cBhvr>
                                        <p:cTn id="12"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POINSET2"/>
          <p:cNvPicPr>
            <a:picLocks noChangeAspect="1" noChangeArrowheads="1"/>
          </p:cNvPicPr>
          <p:nvPr/>
        </p:nvPicPr>
        <p:blipFill>
          <a:blip r:embed="rId2"/>
          <a:srcRect/>
          <a:stretch>
            <a:fillRect/>
          </a:stretch>
        </p:blipFill>
        <p:spPr bwMode="auto">
          <a:xfrm>
            <a:off x="-6350" y="0"/>
            <a:ext cx="989013" cy="1454150"/>
          </a:xfrm>
          <a:prstGeom prst="rect">
            <a:avLst/>
          </a:prstGeom>
          <a:noFill/>
          <a:ln w="9525">
            <a:noFill/>
            <a:miter lim="800000"/>
            <a:headEnd/>
            <a:tailEnd/>
          </a:ln>
        </p:spPr>
      </p:pic>
      <p:pic>
        <p:nvPicPr>
          <p:cNvPr id="48131" name="Picture 5" descr="POINSET2"/>
          <p:cNvPicPr>
            <a:picLocks noChangeAspect="1" noChangeArrowheads="1"/>
          </p:cNvPicPr>
          <p:nvPr/>
        </p:nvPicPr>
        <p:blipFill>
          <a:blip r:embed="rId2"/>
          <a:srcRect/>
          <a:stretch>
            <a:fillRect/>
          </a:stretch>
        </p:blipFill>
        <p:spPr bwMode="auto">
          <a:xfrm rot="5400000">
            <a:off x="7823199" y="-7937"/>
            <a:ext cx="1339851" cy="1301750"/>
          </a:xfrm>
          <a:prstGeom prst="rect">
            <a:avLst/>
          </a:prstGeom>
          <a:noFill/>
          <a:ln w="9525">
            <a:noFill/>
            <a:miter lim="800000"/>
            <a:headEnd/>
            <a:tailEnd/>
          </a:ln>
        </p:spPr>
      </p:pic>
      <p:pic>
        <p:nvPicPr>
          <p:cNvPr id="48132" name="Picture 6" descr="POINSET2"/>
          <p:cNvPicPr>
            <a:picLocks noChangeAspect="1" noChangeArrowheads="1"/>
          </p:cNvPicPr>
          <p:nvPr/>
        </p:nvPicPr>
        <p:blipFill>
          <a:blip r:embed="rId2"/>
          <a:srcRect/>
          <a:stretch>
            <a:fillRect/>
          </a:stretch>
        </p:blipFill>
        <p:spPr bwMode="auto">
          <a:xfrm rot="10800000">
            <a:off x="8404225" y="5638800"/>
            <a:ext cx="739775" cy="1368425"/>
          </a:xfrm>
          <a:prstGeom prst="rect">
            <a:avLst/>
          </a:prstGeom>
          <a:noFill/>
          <a:ln w="9525">
            <a:noFill/>
            <a:miter lim="800000"/>
            <a:headEnd/>
            <a:tailEnd/>
          </a:ln>
        </p:spPr>
      </p:pic>
      <p:pic>
        <p:nvPicPr>
          <p:cNvPr id="48133" name="Picture 7" descr="POINSET2"/>
          <p:cNvPicPr>
            <a:picLocks noChangeAspect="1" noChangeArrowheads="1"/>
          </p:cNvPicPr>
          <p:nvPr/>
        </p:nvPicPr>
        <p:blipFill>
          <a:blip r:embed="rId2"/>
          <a:srcRect/>
          <a:stretch>
            <a:fillRect/>
          </a:stretch>
        </p:blipFill>
        <p:spPr bwMode="auto">
          <a:xfrm rot="-5400000">
            <a:off x="-265906" y="5603081"/>
            <a:ext cx="1520825" cy="989013"/>
          </a:xfrm>
          <a:prstGeom prst="rect">
            <a:avLst/>
          </a:prstGeom>
          <a:noFill/>
          <a:ln w="9525">
            <a:noFill/>
            <a:miter lim="800000"/>
            <a:headEnd/>
            <a:tailEnd/>
          </a:ln>
        </p:spPr>
      </p:pic>
      <p:sp>
        <p:nvSpPr>
          <p:cNvPr id="48134" name="Text Box 4"/>
          <p:cNvSpPr txBox="1">
            <a:spLocks noChangeArrowheads="1"/>
          </p:cNvSpPr>
          <p:nvPr/>
        </p:nvSpPr>
        <p:spPr bwMode="auto">
          <a:xfrm>
            <a:off x="0" y="439738"/>
            <a:ext cx="8631238" cy="573087"/>
          </a:xfrm>
          <a:prstGeom prst="rect">
            <a:avLst/>
          </a:prstGeom>
          <a:noFill/>
          <a:ln w="9525">
            <a:noFill/>
            <a:miter lim="800000"/>
            <a:headEnd/>
            <a:tailEnd/>
          </a:ln>
        </p:spPr>
        <p:txBody>
          <a:bodyPr lIns="79913" tIns="39956" rIns="79913" bIns="39956">
            <a:spAutoFit/>
          </a:bodyPr>
          <a:lstStyle/>
          <a:p>
            <a:pPr algn="ctr" eaLnBrk="1" hangingPunct="1">
              <a:spcBef>
                <a:spcPct val="50000"/>
              </a:spcBef>
            </a:pPr>
            <a:r>
              <a:rPr lang="en-US" altLang="vi-VN" sz="3200" b="1" dirty="0">
                <a:solidFill>
                  <a:srgbClr val="FF0000"/>
                </a:solidFill>
                <a:latin typeface="Times New Roman" pitchFamily="18" charset="0"/>
                <a:cs typeface="Times New Roman" pitchFamily="18" charset="0"/>
              </a:rPr>
              <a:t>TRẢ LỜI CÂU HỎI SAU:</a:t>
            </a:r>
            <a:endParaRPr lang="vi-VN" altLang="vi-VN" sz="3200" b="1" dirty="0">
              <a:solidFill>
                <a:srgbClr val="FF0000"/>
              </a:solidFill>
              <a:latin typeface="Times New Roman" pitchFamily="18" charset="0"/>
              <a:cs typeface="Times New Roman" pitchFamily="18" charset="0"/>
            </a:endParaRPr>
          </a:p>
        </p:txBody>
      </p:sp>
      <p:sp>
        <p:nvSpPr>
          <p:cNvPr id="48135" name="Rectangle 11"/>
          <p:cNvSpPr>
            <a:spLocks noChangeArrowheads="1"/>
          </p:cNvSpPr>
          <p:nvPr/>
        </p:nvSpPr>
        <p:spPr bwMode="auto">
          <a:xfrm>
            <a:off x="107950" y="1454150"/>
            <a:ext cx="8686800" cy="4936929"/>
          </a:xfrm>
          <a:prstGeom prst="rect">
            <a:avLst/>
          </a:prstGeom>
          <a:noFill/>
          <a:ln w="9525">
            <a:noFill/>
            <a:miter lim="800000"/>
            <a:headEnd/>
            <a:tailEnd/>
          </a:ln>
        </p:spPr>
        <p:txBody>
          <a:bodyPr>
            <a:spAutoFit/>
          </a:bodyPr>
          <a:lstStyle/>
          <a:p>
            <a:pPr marL="531813" indent="-514350" algn="just">
              <a:lnSpc>
                <a:spcPct val="125000"/>
              </a:lnSpc>
              <a:spcAft>
                <a:spcPts val="400"/>
              </a:spcAft>
              <a:buFontTx/>
              <a:buAutoNum type="arabicPeriod"/>
            </a:pPr>
            <a:r>
              <a:rPr lang="vi-VN" sz="3600" dirty="0">
                <a:latin typeface="+mj-lt"/>
              </a:rPr>
              <a:t>Nêu một tình huống cho thấy sự cần thiết của việc ước lượng nhiệt độ trong đời sống.</a:t>
            </a:r>
            <a:endParaRPr lang="en-US" sz="3600" dirty="0">
              <a:latin typeface="+mj-lt"/>
            </a:endParaRPr>
          </a:p>
          <a:p>
            <a:pPr marL="531813" indent="-514350" algn="just">
              <a:lnSpc>
                <a:spcPct val="125000"/>
              </a:lnSpc>
              <a:spcAft>
                <a:spcPts val="400"/>
              </a:spcAft>
            </a:pPr>
            <a:r>
              <a:rPr lang="vi-VN" sz="3600" dirty="0">
                <a:latin typeface="+mj-lt"/>
              </a:rPr>
              <a:t>2. Nhìn hơi nước bốc lên từ cốc nước, em có thể ước lượng nhiệt độ của nước trong cốc được không? Việc ước lượng này có ích lợi gì?</a:t>
            </a:r>
            <a:endParaRPr lang="en-US" sz="3600" dirty="0">
              <a:latin typeface="+mj-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blinds(horizontal)">
                                      <p:cBhvr>
                                        <p:cTn id="7" dur="500"/>
                                        <p:tgtEl>
                                          <p:spTgt spid="481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135">
                                            <p:txEl>
                                              <p:pRg st="0" end="0"/>
                                            </p:txEl>
                                          </p:spTgt>
                                        </p:tgtEl>
                                        <p:attrNameLst>
                                          <p:attrName>style.visibility</p:attrName>
                                        </p:attrNameLst>
                                      </p:cBhvr>
                                      <p:to>
                                        <p:strVal val="visible"/>
                                      </p:to>
                                    </p:set>
                                    <p:animEffect transition="in" filter="blinds(horizontal)">
                                      <p:cBhvr>
                                        <p:cTn id="12" dur="500"/>
                                        <p:tgtEl>
                                          <p:spTgt spid="481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8135">
                                            <p:txEl>
                                              <p:pRg st="1" end="1"/>
                                            </p:txEl>
                                          </p:spTgt>
                                        </p:tgtEl>
                                        <p:attrNameLst>
                                          <p:attrName>style.visibility</p:attrName>
                                        </p:attrNameLst>
                                      </p:cBhvr>
                                      <p:to>
                                        <p:strVal val="visible"/>
                                      </p:to>
                                    </p:set>
                                    <p:animEffect transition="in" filter="blinds(horizontal)">
                                      <p:cBhvr>
                                        <p:cTn id="17" dur="500"/>
                                        <p:tgtEl>
                                          <p:spTgt spid="481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Shape 378"/>
          <p:cNvPicPr>
            <a:picLocks noChangeAspect="1" noChangeArrowheads="1"/>
          </p:cNvPicPr>
          <p:nvPr/>
        </p:nvPicPr>
        <p:blipFill>
          <a:blip r:embed="rId2"/>
          <a:srcRect/>
          <a:stretch>
            <a:fillRect/>
          </a:stretch>
        </p:blipFill>
        <p:spPr bwMode="auto">
          <a:xfrm>
            <a:off x="2971800" y="117475"/>
            <a:ext cx="2314575" cy="2368550"/>
          </a:xfrm>
          <a:prstGeom prst="rect">
            <a:avLst/>
          </a:prstGeom>
          <a:noFill/>
          <a:ln w="9525">
            <a:noFill/>
            <a:miter lim="800000"/>
            <a:headEnd/>
            <a:tailEnd/>
          </a:ln>
        </p:spPr>
      </p:pic>
      <p:pic>
        <p:nvPicPr>
          <p:cNvPr id="49155" name="Shape 380"/>
          <p:cNvPicPr>
            <a:picLocks noChangeAspect="1" noChangeArrowheads="1"/>
          </p:cNvPicPr>
          <p:nvPr/>
        </p:nvPicPr>
        <p:blipFill>
          <a:blip r:embed="rId3"/>
          <a:srcRect/>
          <a:stretch>
            <a:fillRect/>
          </a:stretch>
        </p:blipFill>
        <p:spPr bwMode="auto">
          <a:xfrm>
            <a:off x="5562600" y="117475"/>
            <a:ext cx="3436938" cy="2324100"/>
          </a:xfrm>
          <a:prstGeom prst="rect">
            <a:avLst/>
          </a:prstGeom>
          <a:noFill/>
          <a:ln w="9525">
            <a:noFill/>
            <a:miter lim="800000"/>
            <a:headEnd/>
            <a:tailEnd/>
          </a:ln>
        </p:spPr>
      </p:pic>
      <p:pic>
        <p:nvPicPr>
          <p:cNvPr id="49156" name="Picture 6"/>
          <p:cNvPicPr>
            <a:picLocks noChangeAspect="1" noChangeArrowheads="1"/>
          </p:cNvPicPr>
          <p:nvPr/>
        </p:nvPicPr>
        <p:blipFill>
          <a:blip r:embed="rId4"/>
          <a:srcRect/>
          <a:stretch>
            <a:fillRect/>
          </a:stretch>
        </p:blipFill>
        <p:spPr bwMode="auto">
          <a:xfrm>
            <a:off x="3055938" y="3048000"/>
            <a:ext cx="2230437" cy="3138488"/>
          </a:xfrm>
          <a:prstGeom prst="rect">
            <a:avLst/>
          </a:prstGeom>
          <a:noFill/>
          <a:ln w="9525">
            <a:noFill/>
            <a:miter lim="800000"/>
            <a:headEnd/>
            <a:tailEnd/>
          </a:ln>
        </p:spPr>
      </p:pic>
      <p:pic>
        <p:nvPicPr>
          <p:cNvPr id="49157" name="Shape 384"/>
          <p:cNvPicPr>
            <a:picLocks noChangeAspect="1" noChangeArrowheads="1"/>
          </p:cNvPicPr>
          <p:nvPr/>
        </p:nvPicPr>
        <p:blipFill>
          <a:blip r:embed="rId5"/>
          <a:srcRect/>
          <a:stretch>
            <a:fillRect/>
          </a:stretch>
        </p:blipFill>
        <p:spPr bwMode="auto">
          <a:xfrm>
            <a:off x="5605463" y="3352800"/>
            <a:ext cx="3352800" cy="2528888"/>
          </a:xfrm>
          <a:prstGeom prst="rect">
            <a:avLst/>
          </a:prstGeom>
          <a:noFill/>
          <a:ln w="9525">
            <a:noFill/>
            <a:miter lim="800000"/>
            <a:headEnd/>
            <a:tailEnd/>
          </a:ln>
        </p:spPr>
      </p:pic>
      <p:sp>
        <p:nvSpPr>
          <p:cNvPr id="49158" name="Rectangle 8"/>
          <p:cNvSpPr>
            <a:spLocks noChangeArrowheads="1"/>
          </p:cNvSpPr>
          <p:nvPr/>
        </p:nvSpPr>
        <p:spPr bwMode="auto">
          <a:xfrm>
            <a:off x="3103563" y="2528888"/>
            <a:ext cx="5791200" cy="542906"/>
          </a:xfrm>
          <a:prstGeom prst="rect">
            <a:avLst/>
          </a:prstGeom>
          <a:noFill/>
          <a:ln w="9525">
            <a:noFill/>
            <a:miter lim="800000"/>
            <a:headEnd/>
            <a:tailEnd/>
          </a:ln>
        </p:spPr>
        <p:txBody>
          <a:bodyPr>
            <a:spAutoFit/>
          </a:bodyPr>
          <a:lstStyle/>
          <a:p>
            <a:pPr>
              <a:lnSpc>
                <a:spcPct val="122000"/>
              </a:lnSpc>
            </a:pPr>
            <a:r>
              <a:rPr lang="vi-VN" sz="2400" dirty="0">
                <a:latin typeface="+mj-lt"/>
              </a:rPr>
              <a:t>a) </a:t>
            </a:r>
            <a:r>
              <a:rPr lang="en-US" sz="2400" dirty="0" err="1">
                <a:latin typeface="+mj-lt"/>
              </a:rPr>
              <a:t>Nước</a:t>
            </a:r>
            <a:r>
              <a:rPr lang="en-US" sz="2400" dirty="0">
                <a:latin typeface="+mj-lt"/>
              </a:rPr>
              <a:t> </a:t>
            </a:r>
            <a:r>
              <a:rPr lang="en-US" sz="2400" dirty="0" err="1">
                <a:latin typeface="+mj-lt"/>
              </a:rPr>
              <a:t>chanh</a:t>
            </a:r>
            <a:r>
              <a:rPr lang="en-US" sz="2400" dirty="0">
                <a:latin typeface="+mj-lt"/>
              </a:rPr>
              <a:t> </a:t>
            </a:r>
            <a:r>
              <a:rPr lang="en-US" sz="2400" dirty="0" err="1">
                <a:latin typeface="+mj-lt"/>
              </a:rPr>
              <a:t>đá</a:t>
            </a:r>
            <a:r>
              <a:rPr lang="vi-VN" sz="2400" dirty="0">
                <a:latin typeface="+mj-lt"/>
              </a:rPr>
              <a:t>          b)</a:t>
            </a:r>
            <a:r>
              <a:rPr lang="en-US" sz="2400" dirty="0">
                <a:latin typeface="+mj-lt"/>
              </a:rPr>
              <a:t> </a:t>
            </a:r>
            <a:r>
              <a:rPr lang="en-US" sz="2400" dirty="0" err="1">
                <a:latin typeface="+mj-lt"/>
              </a:rPr>
              <a:t>Chì</a:t>
            </a:r>
            <a:r>
              <a:rPr lang="en-US" sz="2400" dirty="0">
                <a:latin typeface="+mj-lt"/>
              </a:rPr>
              <a:t> </a:t>
            </a:r>
            <a:r>
              <a:rPr lang="en-US" sz="2400" dirty="0" err="1">
                <a:latin typeface="+mj-lt"/>
              </a:rPr>
              <a:t>nóng</a:t>
            </a:r>
            <a:r>
              <a:rPr lang="en-US" sz="2400" dirty="0">
                <a:latin typeface="+mj-lt"/>
              </a:rPr>
              <a:t> </a:t>
            </a:r>
            <a:r>
              <a:rPr lang="en-US" sz="2400" dirty="0" err="1">
                <a:latin typeface="+mj-lt"/>
              </a:rPr>
              <a:t>chảy</a:t>
            </a:r>
            <a:endParaRPr lang="en-US" sz="2400" dirty="0">
              <a:latin typeface="+mj-lt"/>
            </a:endParaRPr>
          </a:p>
        </p:txBody>
      </p:sp>
      <p:sp>
        <p:nvSpPr>
          <p:cNvPr id="49159" name="Rectangle 9"/>
          <p:cNvSpPr>
            <a:spLocks noChangeArrowheads="1"/>
          </p:cNvSpPr>
          <p:nvPr/>
        </p:nvSpPr>
        <p:spPr bwMode="auto">
          <a:xfrm>
            <a:off x="2971800" y="6248400"/>
            <a:ext cx="6345238" cy="542906"/>
          </a:xfrm>
          <a:prstGeom prst="rect">
            <a:avLst/>
          </a:prstGeom>
          <a:noFill/>
          <a:ln w="9525">
            <a:noFill/>
            <a:miter lim="800000"/>
            <a:headEnd/>
            <a:tailEnd/>
          </a:ln>
        </p:spPr>
        <p:txBody>
          <a:bodyPr wrap="square">
            <a:spAutoFit/>
          </a:bodyPr>
          <a:lstStyle/>
          <a:p>
            <a:pPr>
              <a:lnSpc>
                <a:spcPct val="122000"/>
              </a:lnSpc>
            </a:pPr>
            <a:r>
              <a:rPr lang="vi-VN" sz="2400" dirty="0">
                <a:latin typeface="+mj-lt"/>
              </a:rPr>
              <a:t>c)  </a:t>
            </a:r>
            <a:r>
              <a:rPr lang="en-US" sz="2400" dirty="0" err="1">
                <a:latin typeface="+mj-lt"/>
              </a:rPr>
              <a:t>Đo</a:t>
            </a:r>
            <a:r>
              <a:rPr lang="en-US" sz="2400" dirty="0">
                <a:latin typeface="+mj-lt"/>
              </a:rPr>
              <a:t> </a:t>
            </a:r>
            <a:r>
              <a:rPr lang="en-US" sz="2400" dirty="0" err="1">
                <a:latin typeface="+mj-lt"/>
              </a:rPr>
              <a:t>thân</a:t>
            </a:r>
            <a:r>
              <a:rPr lang="en-US" sz="2400" dirty="0">
                <a:latin typeface="+mj-lt"/>
              </a:rPr>
              <a:t> </a:t>
            </a:r>
            <a:r>
              <a:rPr lang="en-US" sz="2400" dirty="0" err="1">
                <a:latin typeface="+mj-lt"/>
              </a:rPr>
              <a:t>nhiệt</a:t>
            </a:r>
            <a:r>
              <a:rPr lang="vi-VN" sz="2400" dirty="0">
                <a:latin typeface="+mj-lt"/>
              </a:rPr>
              <a:t>             </a:t>
            </a:r>
            <a:r>
              <a:rPr lang="vi-VN" sz="2400" dirty="0" smtClean="0">
                <a:latin typeface="+mj-lt"/>
              </a:rPr>
              <a:t>    d</a:t>
            </a:r>
            <a:r>
              <a:rPr lang="vi-VN" sz="2400" dirty="0">
                <a:latin typeface="+mj-lt"/>
              </a:rPr>
              <a:t>)</a:t>
            </a:r>
            <a:r>
              <a:rPr lang="en-US" sz="2400" dirty="0">
                <a:latin typeface="+mj-lt"/>
              </a:rPr>
              <a:t> </a:t>
            </a:r>
            <a:r>
              <a:rPr lang="en-US" sz="2400" dirty="0" err="1">
                <a:latin typeface="+mj-lt"/>
              </a:rPr>
              <a:t>Nước</a:t>
            </a:r>
            <a:r>
              <a:rPr lang="en-US" sz="2400" dirty="0">
                <a:latin typeface="+mj-lt"/>
              </a:rPr>
              <a:t> </a:t>
            </a:r>
            <a:r>
              <a:rPr lang="en-US" sz="2400" dirty="0" err="1">
                <a:latin typeface="+mj-lt"/>
              </a:rPr>
              <a:t>đá</a:t>
            </a:r>
            <a:endParaRPr lang="en-US" sz="2400" dirty="0">
              <a:latin typeface="+mj-lt"/>
            </a:endParaRPr>
          </a:p>
        </p:txBody>
      </p:sp>
      <p:sp>
        <p:nvSpPr>
          <p:cNvPr id="49160" name="Rectangle 10"/>
          <p:cNvSpPr>
            <a:spLocks noChangeArrowheads="1"/>
          </p:cNvSpPr>
          <p:nvPr/>
        </p:nvSpPr>
        <p:spPr bwMode="auto">
          <a:xfrm>
            <a:off x="0" y="0"/>
            <a:ext cx="2895600" cy="5632311"/>
          </a:xfrm>
          <a:prstGeom prst="rect">
            <a:avLst/>
          </a:prstGeom>
          <a:noFill/>
          <a:ln w="9525">
            <a:noFill/>
            <a:miter lim="800000"/>
            <a:headEnd/>
            <a:tailEnd/>
          </a:ln>
        </p:spPr>
        <p:txBody>
          <a:bodyPr wrap="square">
            <a:spAutoFit/>
          </a:bodyPr>
          <a:lstStyle/>
          <a:p>
            <a:r>
              <a:rPr lang="vi-VN" sz="3600" dirty="0">
                <a:latin typeface="+mj-lt"/>
              </a:rPr>
              <a:t>Trong các nhiệt độ </a:t>
            </a:r>
            <a:r>
              <a:rPr lang="vi-VN" sz="3600" dirty="0" smtClean="0">
                <a:latin typeface="+mj-lt"/>
              </a:rPr>
              <a:t>sau:0 </a:t>
            </a:r>
            <a:r>
              <a:rPr lang="vi-VN" sz="3600" dirty="0">
                <a:latin typeface="+mj-lt"/>
              </a:rPr>
              <a:t>°C, </a:t>
            </a:r>
            <a:r>
              <a:rPr lang="vi-VN" sz="3600" dirty="0" smtClean="0">
                <a:latin typeface="+mj-lt"/>
              </a:rPr>
              <a:t>5°C</a:t>
            </a:r>
            <a:r>
              <a:rPr lang="vi-VN" sz="3600" dirty="0">
                <a:latin typeface="+mj-lt"/>
              </a:rPr>
              <a:t>, 36,5 °C, </a:t>
            </a:r>
            <a:r>
              <a:rPr lang="vi-VN" sz="3600" dirty="0" smtClean="0">
                <a:latin typeface="+mj-lt"/>
              </a:rPr>
              <a:t>323°C</a:t>
            </a:r>
            <a:r>
              <a:rPr lang="vi-VN" sz="3600" dirty="0">
                <a:latin typeface="+mj-lt"/>
              </a:rPr>
              <a:t>, hãy chọn nhiệt độ thích hợp cho mỗi hiện tượng, quá trình trong Hình 8.2.</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blinds(horizontal)">
                                      <p:cBhvr>
                                        <p:cTn id="7" dur="500"/>
                                        <p:tgtEl>
                                          <p:spTgt spid="491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blinds(horizontal)">
                                      <p:cBhvr>
                                        <p:cTn id="12" dur="500"/>
                                        <p:tgtEl>
                                          <p:spTgt spid="491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9155"/>
                                        </p:tgtEl>
                                        <p:attrNameLst>
                                          <p:attrName>style.visibility</p:attrName>
                                        </p:attrNameLst>
                                      </p:cBhvr>
                                      <p:to>
                                        <p:strVal val="visible"/>
                                      </p:to>
                                    </p:set>
                                    <p:animEffect transition="in" filter="blinds(horizontal)">
                                      <p:cBhvr>
                                        <p:cTn id="17" dur="500"/>
                                        <p:tgtEl>
                                          <p:spTgt spid="4915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9158">
                                            <p:txEl>
                                              <p:pRg st="0" end="0"/>
                                            </p:txEl>
                                          </p:spTgt>
                                        </p:tgtEl>
                                        <p:attrNameLst>
                                          <p:attrName>style.visibility</p:attrName>
                                        </p:attrNameLst>
                                      </p:cBhvr>
                                      <p:to>
                                        <p:strVal val="visible"/>
                                      </p:to>
                                    </p:set>
                                    <p:animEffect transition="in" filter="blinds(horizontal)">
                                      <p:cBhvr>
                                        <p:cTn id="22" dur="500"/>
                                        <p:tgtEl>
                                          <p:spTgt spid="4915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9156"/>
                                        </p:tgtEl>
                                        <p:attrNameLst>
                                          <p:attrName>style.visibility</p:attrName>
                                        </p:attrNameLst>
                                      </p:cBhvr>
                                      <p:to>
                                        <p:strVal val="visible"/>
                                      </p:to>
                                    </p:set>
                                    <p:animEffect transition="in" filter="blinds(horizontal)">
                                      <p:cBhvr>
                                        <p:cTn id="27" dur="500"/>
                                        <p:tgtEl>
                                          <p:spTgt spid="4915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9157"/>
                                        </p:tgtEl>
                                        <p:attrNameLst>
                                          <p:attrName>style.visibility</p:attrName>
                                        </p:attrNameLst>
                                      </p:cBhvr>
                                      <p:to>
                                        <p:strVal val="visible"/>
                                      </p:to>
                                    </p:set>
                                    <p:animEffect transition="in" filter="blinds(horizontal)">
                                      <p:cBhvr>
                                        <p:cTn id="32" dur="500"/>
                                        <p:tgtEl>
                                          <p:spTgt spid="4915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9159">
                                            <p:txEl>
                                              <p:pRg st="0" end="0"/>
                                            </p:txEl>
                                          </p:spTgt>
                                        </p:tgtEl>
                                        <p:attrNameLst>
                                          <p:attrName>style.visibility</p:attrName>
                                        </p:attrNameLst>
                                      </p:cBhvr>
                                      <p:to>
                                        <p:strVal val="visible"/>
                                      </p:to>
                                    </p:set>
                                    <p:animEffect transition="in" filter="blinds(horizontal)">
                                      <p:cBhvr>
                                        <p:cTn id="37" dur="500"/>
                                        <p:tgtEl>
                                          <p:spTgt spid="49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Tai nguyen thiet ke tro choi\Khi con qua song\river-landscape-clipar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ADMIN\Desktop\453552345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511175"/>
            <a:ext cx="43434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2401888" y="533400"/>
            <a:ext cx="5245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vi-VN" sz="4000" b="1" dirty="0">
                <a:solidFill>
                  <a:srgbClr val="C00000"/>
                </a:solidFill>
                <a:latin typeface="Arial" panose="020B0604020202020204" pitchFamily="34" charset="0"/>
                <a:cs typeface="Arial" panose="020B0604020202020204" pitchFamily="34" charset="0"/>
              </a:rPr>
              <a:t> </a:t>
            </a:r>
            <a:r>
              <a:rPr lang="en-US" altLang="vi-VN" sz="4000" b="1" dirty="0" smtClean="0">
                <a:solidFill>
                  <a:srgbClr val="C00000"/>
                </a:solidFill>
                <a:latin typeface="Arial" panose="020B0604020202020204" pitchFamily="34" charset="0"/>
                <a:cs typeface="Arial" panose="020B0604020202020204" pitchFamily="34" charset="0"/>
              </a:rPr>
              <a:t>ĐIỀN VÀO CHỖ TRỐNG</a:t>
            </a:r>
            <a:endParaRPr lang="en-US" altLang="vi-VN" sz="4000" b="1" dirty="0">
              <a:solidFill>
                <a:srgbClr val="C00000"/>
              </a:solidFill>
              <a:latin typeface="Arial" panose="020B0604020202020204" pitchFamily="34" charset="0"/>
              <a:cs typeface="Arial" panose="020B0604020202020204" pitchFamily="34" charset="0"/>
            </a:endParaRPr>
          </a:p>
        </p:txBody>
      </p:sp>
      <p:pic>
        <p:nvPicPr>
          <p:cNvPr id="14"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3005138"/>
            <a:ext cx="2124075"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ADMIN\Desktop\5128217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282950"/>
            <a:ext cx="2319338"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Donkey Kong Theme song">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5938" y="5530850"/>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621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4"/>
                                        </p:tgtEl>
                                        <p:attrNameLst>
                                          <p:attrName>r</p:attrName>
                                        </p:attrNameLst>
                                      </p:cBhvr>
                                    </p:animRot>
                                    <p:animRot by="-240000">
                                      <p:cBhvr>
                                        <p:cTn id="13" dur="400" fill="hold">
                                          <p:stCondLst>
                                            <p:cond delay="400"/>
                                          </p:stCondLst>
                                        </p:cTn>
                                        <p:tgtEl>
                                          <p:spTgt spid="14"/>
                                        </p:tgtEl>
                                        <p:attrNameLst>
                                          <p:attrName>r</p:attrName>
                                        </p:attrNameLst>
                                      </p:cBhvr>
                                    </p:animRot>
                                    <p:animRot by="240000">
                                      <p:cBhvr>
                                        <p:cTn id="14" dur="400" fill="hold">
                                          <p:stCondLst>
                                            <p:cond delay="800"/>
                                          </p:stCondLst>
                                        </p:cTn>
                                        <p:tgtEl>
                                          <p:spTgt spid="14"/>
                                        </p:tgtEl>
                                        <p:attrNameLst>
                                          <p:attrName>r</p:attrName>
                                        </p:attrNameLst>
                                      </p:cBhvr>
                                    </p:animRot>
                                    <p:animRot by="-240000">
                                      <p:cBhvr>
                                        <p:cTn id="15" dur="400" fill="hold">
                                          <p:stCondLst>
                                            <p:cond delay="1200"/>
                                          </p:stCondLst>
                                        </p:cTn>
                                        <p:tgtEl>
                                          <p:spTgt spid="14"/>
                                        </p:tgtEl>
                                        <p:attrNameLst>
                                          <p:attrName>r</p:attrName>
                                        </p:attrNameLst>
                                      </p:cBhvr>
                                    </p:animRot>
                                    <p:animRot by="120000">
                                      <p:cBhvr>
                                        <p:cTn id="16" dur="400" fill="hold">
                                          <p:stCondLst>
                                            <p:cond delay="1600"/>
                                          </p:stCondLst>
                                        </p:cTn>
                                        <p:tgtEl>
                                          <p:spTgt spid="14"/>
                                        </p:tgtEl>
                                        <p:attrNameLst>
                                          <p:attrName>r</p:attrName>
                                        </p:attrNameLst>
                                      </p:cBhvr>
                                    </p:animRot>
                                  </p:childTnLst>
                                </p:cTn>
                              </p:par>
                              <p:par>
                                <p:cTn id="17" presetID="26"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2544763"/>
            <a:ext cx="98186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ADMIN\Desktop\453552345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913" y="-381000"/>
            <a:ext cx="361473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382713" y="4451350"/>
            <a:ext cx="50942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vi-VN" sz="3600" b="1" dirty="0" smtClean="0">
                <a:solidFill>
                  <a:srgbClr val="FF0000"/>
                </a:solidFill>
                <a:latin typeface="Arial" panose="020B0604020202020204" pitchFamily="34" charset="0"/>
                <a:cs typeface="Arial" panose="020B0604020202020204" pitchFamily="34" charset="0"/>
              </a:rPr>
              <a:t>DỤNG CỤ ĐO THỜI GIAN LÀ …</a:t>
            </a:r>
            <a:endParaRPr lang="en-US" altLang="vi-VN" sz="3600" b="1" dirty="0">
              <a:solidFill>
                <a:srgbClr val="FF0000"/>
              </a:solidFill>
              <a:latin typeface="Arial" panose="020B0604020202020204" pitchFamily="34" charset="0"/>
              <a:cs typeface="Arial" panose="020B0604020202020204" pitchFamily="34" charset="0"/>
            </a:endParaRPr>
          </a:p>
        </p:txBody>
      </p:sp>
      <p:sp>
        <p:nvSpPr>
          <p:cNvPr id="11" name="TextBox 10"/>
          <p:cNvSpPr txBox="1">
            <a:spLocks noChangeArrowheads="1"/>
          </p:cNvSpPr>
          <p:nvPr/>
        </p:nvSpPr>
        <p:spPr bwMode="auto">
          <a:xfrm>
            <a:off x="3227388" y="914400"/>
            <a:ext cx="312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vi-VN" sz="3600" dirty="0" smtClean="0">
                <a:solidFill>
                  <a:srgbClr val="C00000"/>
                </a:solidFill>
                <a:latin typeface="Arial" panose="020B0604020202020204" pitchFamily="34" charset="0"/>
                <a:cs typeface="Arial" panose="020B0604020202020204" pitchFamily="34" charset="0"/>
              </a:rPr>
              <a:t>ĐỒNG HỒ</a:t>
            </a:r>
            <a:endParaRPr lang="en-US" altLang="vi-VN" sz="3600" dirty="0">
              <a:solidFill>
                <a:srgbClr val="C00000"/>
              </a:solidFill>
              <a:latin typeface="Arial" panose="020B0604020202020204" pitchFamily="34" charset="0"/>
              <a:cs typeface="Arial" panose="020B0604020202020204" pitchFamily="34" charset="0"/>
            </a:endParaRPr>
          </a:p>
        </p:txBody>
      </p:sp>
      <p:pic>
        <p:nvPicPr>
          <p:cNvPr id="7175" name="Picture 2" descr="C:\Users\ADMIN\Desktop\Tai nguyen thiet ke tro choi\Bảng gỗ\Picture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3450" y="22225"/>
            <a:ext cx="1708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918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7171"/>
                                        </p:tgtEl>
                                        <p:attrNameLst>
                                          <p:attrName>style.visibility</p:attrName>
                                        </p:attrNameLst>
                                      </p:cBhvr>
                                      <p:to>
                                        <p:strVal val="visible"/>
                                      </p:to>
                                    </p:set>
                                    <p:animEffect transition="in" filter="barn(inVertical)">
                                      <p:cBhvr>
                                        <p:cTn id="46"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2544763"/>
            <a:ext cx="98186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ADMIN\Desktop\453552345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913" y="-381000"/>
            <a:ext cx="361473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838200" y="3657600"/>
            <a:ext cx="50942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vi-VN" sz="3600" b="1" dirty="0" smtClean="0">
                <a:solidFill>
                  <a:srgbClr val="FF0000"/>
                </a:solidFill>
                <a:latin typeface="Arial" panose="020B0604020202020204" pitchFamily="34" charset="0"/>
                <a:cs typeface="Arial" panose="020B0604020202020204" pitchFamily="34" charset="0"/>
              </a:rPr>
              <a:t>TRONG HỆ ĐƠN VỊ ĐO LƯỜNG HỢP PHÁP CỦA NƯỚC TA, ĐƠN VỊ CƠ BẢN ĐO THỜI GIAN LÀ …</a:t>
            </a:r>
            <a:endParaRPr lang="en-US" altLang="vi-VN" sz="3600" b="1" dirty="0">
              <a:solidFill>
                <a:srgbClr val="FF0000"/>
              </a:solidFill>
              <a:latin typeface="Arial" panose="020B0604020202020204" pitchFamily="34" charset="0"/>
              <a:cs typeface="Arial" panose="020B0604020202020204" pitchFamily="34" charset="0"/>
            </a:endParaRPr>
          </a:p>
        </p:txBody>
      </p:sp>
      <p:sp>
        <p:nvSpPr>
          <p:cNvPr id="11" name="TextBox 10"/>
          <p:cNvSpPr txBox="1">
            <a:spLocks noChangeArrowheads="1"/>
          </p:cNvSpPr>
          <p:nvPr/>
        </p:nvSpPr>
        <p:spPr bwMode="auto">
          <a:xfrm>
            <a:off x="3227388" y="914400"/>
            <a:ext cx="312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vi-VN" sz="3600" dirty="0" smtClean="0">
                <a:solidFill>
                  <a:srgbClr val="C00000"/>
                </a:solidFill>
                <a:latin typeface="Arial" panose="020B0604020202020204" pitchFamily="34" charset="0"/>
                <a:cs typeface="Arial" panose="020B0604020202020204" pitchFamily="34" charset="0"/>
              </a:rPr>
              <a:t>GIÂY</a:t>
            </a:r>
            <a:endParaRPr lang="en-US" altLang="vi-VN" sz="3600" dirty="0">
              <a:solidFill>
                <a:srgbClr val="C00000"/>
              </a:solidFill>
              <a:latin typeface="Arial" panose="020B0604020202020204" pitchFamily="34" charset="0"/>
              <a:cs typeface="Arial" panose="020B0604020202020204" pitchFamily="34" charset="0"/>
            </a:endParaRPr>
          </a:p>
        </p:txBody>
      </p:sp>
      <p:pic>
        <p:nvPicPr>
          <p:cNvPr id="7175" name="Picture 2" descr="C:\Users\ADMIN\Desktop\Tai nguyen thiet ke tro choi\Bảng gỗ\Picture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3450" y="22225"/>
            <a:ext cx="1708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547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7171"/>
                                        </p:tgtEl>
                                        <p:attrNameLst>
                                          <p:attrName>style.visibility</p:attrName>
                                        </p:attrNameLst>
                                      </p:cBhvr>
                                      <p:to>
                                        <p:strVal val="visible"/>
                                      </p:to>
                                    </p:set>
                                    <p:animEffect transition="in" filter="barn(inVertical)">
                                      <p:cBhvr>
                                        <p:cTn id="46"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2544763"/>
            <a:ext cx="98186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ADMIN\Desktop\453552345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913" y="-381000"/>
            <a:ext cx="361473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382713" y="4451350"/>
            <a:ext cx="50942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vi-VN" sz="3600" b="1" dirty="0" smtClean="0">
                <a:solidFill>
                  <a:srgbClr val="FF0000"/>
                </a:solidFill>
                <a:latin typeface="Arial" panose="020B0604020202020204" pitchFamily="34" charset="0"/>
                <a:cs typeface="Arial" panose="020B0604020202020204" pitchFamily="34" charset="0"/>
              </a:rPr>
              <a:t>ĐỂ ĐO KHỐI LƯỢNG NGƯỜI TA DÙNG …</a:t>
            </a:r>
            <a:endParaRPr lang="en-US" altLang="vi-VN" sz="3600" b="1" dirty="0">
              <a:solidFill>
                <a:srgbClr val="FF0000"/>
              </a:solidFill>
              <a:latin typeface="Arial" panose="020B0604020202020204" pitchFamily="34" charset="0"/>
              <a:cs typeface="Arial" panose="020B0604020202020204" pitchFamily="34" charset="0"/>
            </a:endParaRPr>
          </a:p>
        </p:txBody>
      </p:sp>
      <p:sp>
        <p:nvSpPr>
          <p:cNvPr id="11" name="TextBox 10"/>
          <p:cNvSpPr txBox="1">
            <a:spLocks noChangeArrowheads="1"/>
          </p:cNvSpPr>
          <p:nvPr/>
        </p:nvSpPr>
        <p:spPr bwMode="auto">
          <a:xfrm>
            <a:off x="3227388" y="914400"/>
            <a:ext cx="312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vi-VN" sz="3600" dirty="0" smtClean="0">
                <a:solidFill>
                  <a:srgbClr val="C00000"/>
                </a:solidFill>
                <a:latin typeface="Arial" panose="020B0604020202020204" pitchFamily="34" charset="0"/>
                <a:cs typeface="Arial" panose="020B0604020202020204" pitchFamily="34" charset="0"/>
              </a:rPr>
              <a:t>CÂN</a:t>
            </a:r>
            <a:endParaRPr lang="en-US" altLang="vi-VN" sz="3600" dirty="0">
              <a:solidFill>
                <a:srgbClr val="C00000"/>
              </a:solidFill>
              <a:latin typeface="Arial" panose="020B0604020202020204" pitchFamily="34" charset="0"/>
              <a:cs typeface="Arial" panose="020B0604020202020204" pitchFamily="34" charset="0"/>
            </a:endParaRPr>
          </a:p>
        </p:txBody>
      </p:sp>
      <p:pic>
        <p:nvPicPr>
          <p:cNvPr id="7175" name="Picture 2" descr="C:\Users\ADMIN\Desktop\Tai nguyen thiet ke tro choi\Bảng gỗ\Picture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3450" y="22225"/>
            <a:ext cx="1708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348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7171"/>
                                        </p:tgtEl>
                                        <p:attrNameLst>
                                          <p:attrName>style.visibility</p:attrName>
                                        </p:attrNameLst>
                                      </p:cBhvr>
                                      <p:to>
                                        <p:strVal val="visible"/>
                                      </p:to>
                                    </p:set>
                                    <p:animEffect transition="in" filter="barn(inVertical)">
                                      <p:cBhvr>
                                        <p:cTn id="46"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2544763"/>
            <a:ext cx="98186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ADMIN\Desktop\453552345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913" y="-381000"/>
            <a:ext cx="361473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762001" y="4451350"/>
            <a:ext cx="5715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vi-VN" sz="3600" b="1" dirty="0" smtClean="0">
                <a:solidFill>
                  <a:srgbClr val="FF0000"/>
                </a:solidFill>
                <a:latin typeface="Arial" panose="020B0604020202020204" pitchFamily="34" charset="0"/>
                <a:cs typeface="Arial" panose="020B0604020202020204" pitchFamily="34" charset="0"/>
              </a:rPr>
              <a:t>THƯỚC THẲNG, THƯỚC CUỘN, THƯỚC DÂY DÙNG ĐỂ ĐO …</a:t>
            </a:r>
            <a:endParaRPr lang="en-US" altLang="vi-VN" sz="3600" b="1" dirty="0">
              <a:solidFill>
                <a:srgbClr val="FF0000"/>
              </a:solidFill>
              <a:latin typeface="Arial" panose="020B0604020202020204" pitchFamily="34" charset="0"/>
              <a:cs typeface="Arial" panose="020B0604020202020204" pitchFamily="34" charset="0"/>
            </a:endParaRPr>
          </a:p>
        </p:txBody>
      </p:sp>
      <p:sp>
        <p:nvSpPr>
          <p:cNvPr id="11" name="TextBox 10"/>
          <p:cNvSpPr txBox="1">
            <a:spLocks noChangeArrowheads="1"/>
          </p:cNvSpPr>
          <p:nvPr/>
        </p:nvSpPr>
        <p:spPr bwMode="auto">
          <a:xfrm>
            <a:off x="3227388" y="914400"/>
            <a:ext cx="312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vi-VN" sz="3600" dirty="0" smtClean="0">
                <a:solidFill>
                  <a:srgbClr val="C00000"/>
                </a:solidFill>
                <a:latin typeface="Arial" panose="020B0604020202020204" pitchFamily="34" charset="0"/>
                <a:cs typeface="Arial" panose="020B0604020202020204" pitchFamily="34" charset="0"/>
              </a:rPr>
              <a:t>ĐỘ DÀI</a:t>
            </a:r>
            <a:endParaRPr lang="en-US" altLang="vi-VN" sz="3600" dirty="0">
              <a:solidFill>
                <a:srgbClr val="C00000"/>
              </a:solidFill>
              <a:latin typeface="Arial" panose="020B0604020202020204" pitchFamily="34" charset="0"/>
              <a:cs typeface="Arial" panose="020B0604020202020204" pitchFamily="34" charset="0"/>
            </a:endParaRPr>
          </a:p>
        </p:txBody>
      </p:sp>
      <p:pic>
        <p:nvPicPr>
          <p:cNvPr id="7175" name="Picture 2" descr="C:\Users\ADMIN\Desktop\Tai nguyen thiet ke tro choi\Bảng gỗ\Picture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3450" y="22225"/>
            <a:ext cx="1708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718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7171"/>
                                        </p:tgtEl>
                                        <p:attrNameLst>
                                          <p:attrName>style.visibility</p:attrName>
                                        </p:attrNameLst>
                                      </p:cBhvr>
                                      <p:to>
                                        <p:strVal val="visible"/>
                                      </p:to>
                                    </p:set>
                                    <p:animEffect transition="in" filter="barn(inVertical)">
                                      <p:cBhvr>
                                        <p:cTn id="46"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t="2016"/>
          <a:stretch>
            <a:fillRect/>
          </a:stretch>
        </p:blipFill>
        <p:spPr bwMode="auto">
          <a:xfrm>
            <a:off x="4495800" y="1177925"/>
            <a:ext cx="4541838" cy="5653088"/>
          </a:xfrm>
          <a:prstGeom prst="rect">
            <a:avLst/>
          </a:prstGeom>
          <a:noFill/>
          <a:ln w="9525">
            <a:noFill/>
            <a:miter lim="800000"/>
            <a:headEnd/>
            <a:tailEnd/>
          </a:ln>
        </p:spPr>
      </p:pic>
      <p:sp>
        <p:nvSpPr>
          <p:cNvPr id="3082" name="Text Box 10"/>
          <p:cNvSpPr txBox="1">
            <a:spLocks noChangeArrowheads="1"/>
          </p:cNvSpPr>
          <p:nvPr/>
        </p:nvSpPr>
        <p:spPr bwMode="auto">
          <a:xfrm>
            <a:off x="201613" y="152400"/>
            <a:ext cx="8763000" cy="708025"/>
          </a:xfrm>
          <a:prstGeom prst="rect">
            <a:avLst/>
          </a:prstGeom>
          <a:noFill/>
          <a:ln w="9525">
            <a:noFill/>
            <a:miter lim="800000"/>
            <a:headEnd/>
            <a:tailEnd/>
          </a:ln>
        </p:spPr>
        <p:txBody>
          <a:bodyPr>
            <a:spAutoFit/>
          </a:bodyPr>
          <a:lstStyle/>
          <a:p>
            <a:pPr algn="ctr" eaLnBrk="1" hangingPunct="1">
              <a:spcBef>
                <a:spcPct val="50000"/>
              </a:spcBef>
            </a:pPr>
            <a:r>
              <a:rPr lang="en-US" altLang="en-US" sz="4000" b="1" dirty="0" smtClean="0">
                <a:solidFill>
                  <a:srgbClr val="C00000"/>
                </a:solidFill>
                <a:latin typeface="Times New Roman" pitchFamily="18" charset="0"/>
                <a:cs typeface="Times New Roman" pitchFamily="18" charset="0"/>
              </a:rPr>
              <a:t>Tiết 14. Bài </a:t>
            </a:r>
            <a:r>
              <a:rPr lang="en-US" altLang="en-US" sz="4000" b="1" dirty="0">
                <a:solidFill>
                  <a:srgbClr val="C00000"/>
                </a:solidFill>
                <a:latin typeface="Times New Roman" pitchFamily="18" charset="0"/>
                <a:cs typeface="Times New Roman" pitchFamily="18" charset="0"/>
              </a:rPr>
              <a:t>4</a:t>
            </a:r>
            <a:r>
              <a:rPr lang="en-US" altLang="en-US" sz="4000" b="1" dirty="0" smtClean="0">
                <a:solidFill>
                  <a:srgbClr val="C00000"/>
                </a:solidFill>
                <a:latin typeface="Times New Roman" pitchFamily="18" charset="0"/>
                <a:cs typeface="Times New Roman" pitchFamily="18" charset="0"/>
              </a:rPr>
              <a:t>: </a:t>
            </a:r>
            <a:r>
              <a:rPr lang="en-US" altLang="en-US" sz="4000" b="1" dirty="0">
                <a:solidFill>
                  <a:srgbClr val="C00000"/>
                </a:solidFill>
                <a:latin typeface="Times New Roman" pitchFamily="18" charset="0"/>
                <a:cs typeface="Times New Roman" pitchFamily="18" charset="0"/>
              </a:rPr>
              <a:t>ĐO NHIỆT ĐỘ</a:t>
            </a:r>
          </a:p>
        </p:txBody>
      </p:sp>
      <p:pic>
        <p:nvPicPr>
          <p:cNvPr id="17412" name="Picture 3"/>
          <p:cNvPicPr>
            <a:picLocks noChangeAspect="1" noChangeArrowheads="1"/>
          </p:cNvPicPr>
          <p:nvPr/>
        </p:nvPicPr>
        <p:blipFill>
          <a:blip r:embed="rId3"/>
          <a:srcRect/>
          <a:stretch>
            <a:fillRect/>
          </a:stretch>
        </p:blipFill>
        <p:spPr bwMode="auto">
          <a:xfrm>
            <a:off x="201613" y="1524000"/>
            <a:ext cx="4294187" cy="510540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box(in)">
                                      <p:cBhvr>
                                        <p:cTn id="7"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srcRect/>
          <a:stretch>
            <a:fillRect/>
          </a:stretch>
        </p:blipFill>
        <p:spPr bwMode="auto">
          <a:xfrm>
            <a:off x="0" y="-228600"/>
            <a:ext cx="1870075" cy="1905000"/>
          </a:xfrm>
          <a:prstGeom prst="rect">
            <a:avLst/>
          </a:prstGeom>
          <a:noFill/>
          <a:ln w="9525">
            <a:noFill/>
            <a:miter lim="800000"/>
            <a:headEnd/>
            <a:tailEnd/>
          </a:ln>
        </p:spPr>
      </p:pic>
      <p:sp>
        <p:nvSpPr>
          <p:cNvPr id="19459" name="Rectangle 4"/>
          <p:cNvSpPr>
            <a:spLocks noChangeArrowheads="1"/>
          </p:cNvSpPr>
          <p:nvPr/>
        </p:nvSpPr>
        <p:spPr bwMode="auto">
          <a:xfrm>
            <a:off x="-14288" y="1670050"/>
            <a:ext cx="5272088" cy="3108543"/>
          </a:xfrm>
          <a:prstGeom prst="rect">
            <a:avLst/>
          </a:prstGeom>
          <a:noFill/>
          <a:ln w="9525">
            <a:noFill/>
            <a:miter lim="800000"/>
            <a:headEnd/>
            <a:tailEnd/>
          </a:ln>
        </p:spPr>
        <p:txBody>
          <a:bodyPr wrap="square">
            <a:spAutoFit/>
          </a:bodyPr>
          <a:lstStyle/>
          <a:p>
            <a:pPr algn="just"/>
            <a:r>
              <a:rPr lang="en-US" sz="2800" i="1" dirty="0">
                <a:solidFill>
                  <a:prstClr val="black"/>
                </a:solidFill>
              </a:rPr>
              <a:t>- </a:t>
            </a:r>
            <a:r>
              <a:rPr lang="en-US" sz="2800" i="1" dirty="0">
                <a:solidFill>
                  <a:prstClr val="black"/>
                </a:solidFill>
                <a:latin typeface="Times New Roman" pitchFamily="18" charset="0"/>
                <a:cs typeface="Times New Roman" pitchFamily="18" charset="0"/>
              </a:rPr>
              <a:t>Nhúng tay trái vào </a:t>
            </a:r>
            <a:r>
              <a:rPr lang="en-US" sz="2800" i="1" dirty="0" smtClean="0">
                <a:solidFill>
                  <a:prstClr val="black"/>
                </a:solidFill>
                <a:latin typeface="Times New Roman" pitchFamily="18" charset="0"/>
                <a:cs typeface="Times New Roman" pitchFamily="18" charset="0"/>
              </a:rPr>
              <a:t>bình </a:t>
            </a:r>
            <a:r>
              <a:rPr lang="en-US" sz="2800" i="1" dirty="0">
                <a:solidFill>
                  <a:prstClr val="black"/>
                </a:solidFill>
                <a:latin typeface="Times New Roman" pitchFamily="18" charset="0"/>
                <a:cs typeface="Times New Roman" pitchFamily="18" charset="0"/>
              </a:rPr>
              <a:t>nước lạnh, tay phải vào bình nước ấm rồi rút hai tay ra, cùng nhúng vào bình đựng nước nguội thì các bàn tay có cảm giác nóng, lạnh như thế nào? </a:t>
            </a:r>
            <a:r>
              <a:rPr lang="en-US" sz="2800" i="1" dirty="0" err="1">
                <a:solidFill>
                  <a:prstClr val="black"/>
                </a:solidFill>
                <a:latin typeface="Times New Roman" pitchFamily="18" charset="0"/>
                <a:cs typeface="Times New Roman" pitchFamily="18" charset="0"/>
              </a:rPr>
              <a:t>Từ</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đó</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rút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ra</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kết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luận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về</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cảm</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giác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nóng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lạnh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của</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tay</a:t>
            </a:r>
            <a:endParaRPr lang="en-US" sz="2800" dirty="0">
              <a:solidFill>
                <a:prstClr val="black"/>
              </a:solidFill>
              <a:latin typeface="Times New Roman" pitchFamily="18" charset="0"/>
              <a:cs typeface="Times New Roman" pitchFamily="18" charset="0"/>
            </a:endParaRPr>
          </a:p>
        </p:txBody>
      </p:sp>
      <p:pic>
        <p:nvPicPr>
          <p:cNvPr id="19460" name="Picture 5"/>
          <p:cNvPicPr>
            <a:picLocks noChangeAspect="1" noChangeArrowheads="1"/>
          </p:cNvPicPr>
          <p:nvPr/>
        </p:nvPicPr>
        <p:blipFill>
          <a:blip r:embed="rId3"/>
          <a:srcRect/>
          <a:stretch>
            <a:fillRect/>
          </a:stretch>
        </p:blipFill>
        <p:spPr bwMode="auto">
          <a:xfrm>
            <a:off x="5714999" y="228600"/>
            <a:ext cx="3394075" cy="6248400"/>
          </a:xfrm>
          <a:prstGeom prst="rect">
            <a:avLst/>
          </a:prstGeom>
          <a:noFill/>
          <a:ln w="9525">
            <a:noFill/>
            <a:miter lim="800000"/>
            <a:headEnd/>
            <a:tailEnd/>
          </a:ln>
        </p:spPr>
      </p:pic>
      <p:sp>
        <p:nvSpPr>
          <p:cNvPr id="19461" name="Text Box 10"/>
          <p:cNvSpPr txBox="1">
            <a:spLocks noChangeArrowheads="1"/>
          </p:cNvSpPr>
          <p:nvPr/>
        </p:nvSpPr>
        <p:spPr bwMode="auto">
          <a:xfrm>
            <a:off x="2271713" y="333375"/>
            <a:ext cx="3784600" cy="615950"/>
          </a:xfrm>
          <a:prstGeom prst="rect">
            <a:avLst/>
          </a:prstGeom>
          <a:noFill/>
          <a:ln w="9525">
            <a:noFill/>
            <a:miter lim="800000"/>
            <a:headEnd/>
            <a:tailEnd/>
          </a:ln>
        </p:spPr>
        <p:txBody>
          <a:bodyPr>
            <a:spAutoFit/>
          </a:bodyPr>
          <a:lstStyle/>
          <a:p>
            <a:pPr marL="800100" lvl="1" indent="-342900">
              <a:spcBef>
                <a:spcPct val="50000"/>
              </a:spcBef>
            </a:pPr>
            <a:r>
              <a:rPr lang="en-US" altLang="en-US" sz="3400" b="1" smtClean="0">
                <a:solidFill>
                  <a:srgbClr val="002060"/>
                </a:solidFill>
                <a:latin typeface="Times New Roman" pitchFamily="18" charset="0"/>
                <a:cs typeface="Times New Roman" pitchFamily="18" charset="0"/>
              </a:rPr>
              <a:t>THÍ NGHIỆM</a:t>
            </a:r>
            <a:endParaRPr lang="en-US" altLang="en-US" sz="3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1657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blinds(horizontal)">
                                      <p:cBhvr>
                                        <p:cTn id="7" dur="500"/>
                                        <p:tgtEl>
                                          <p:spTgt spid="19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blinds(horizontal)">
                                      <p:cBhvr>
                                        <p:cTn id="12" dur="500"/>
                                        <p:tgtEl>
                                          <p:spTgt spid="194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9"/>
                                        </p:tgtEl>
                                        <p:attrNameLst>
                                          <p:attrName>style.visibility</p:attrName>
                                        </p:attrNameLst>
                                      </p:cBhvr>
                                      <p:to>
                                        <p:strVal val="visible"/>
                                      </p:to>
                                    </p:set>
                                    <p:animEffect transition="in" filter="blinds(horizontal)">
                                      <p:cBhvr>
                                        <p:cTn id="1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3">
            <a:extLst/>
          </p:cNvPr>
          <p:cNvSpPr>
            <a:spLocks noChangeShapeType="1"/>
          </p:cNvSpPr>
          <p:nvPr/>
        </p:nvSpPr>
        <p:spPr bwMode="auto">
          <a:xfrm>
            <a:off x="8077200" y="4202113"/>
            <a:ext cx="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a:defRPr/>
            </a:pPr>
            <a:endParaRPr lang="en-US" sz="1846">
              <a:solidFill>
                <a:prstClr val="black"/>
              </a:solidFill>
              <a:latin typeface="Times New Roman" charset="0"/>
              <a:ea typeface="Arial" charset="0"/>
              <a:cs typeface="Arial" charset="0"/>
            </a:endParaRPr>
          </a:p>
        </p:txBody>
      </p:sp>
      <p:sp>
        <p:nvSpPr>
          <p:cNvPr id="31758" name="Text Box 14"/>
          <p:cNvSpPr txBox="1">
            <a:spLocks noChangeArrowheads="1"/>
          </p:cNvSpPr>
          <p:nvPr/>
        </p:nvSpPr>
        <p:spPr bwMode="auto">
          <a:xfrm>
            <a:off x="0" y="0"/>
            <a:ext cx="6629400" cy="1384995"/>
          </a:xfrm>
          <a:prstGeom prst="rect">
            <a:avLst/>
          </a:prstGeom>
          <a:noFill/>
          <a:ln w="9525">
            <a:noFill/>
            <a:miter lim="800000"/>
            <a:headEnd/>
            <a:tailEnd/>
          </a:ln>
        </p:spPr>
        <p:txBody>
          <a:bodyPr wrap="square">
            <a:spAutoFit/>
          </a:bodyPr>
          <a:lstStyle/>
          <a:p>
            <a:pPr>
              <a:spcBef>
                <a:spcPct val="50000"/>
              </a:spcBef>
            </a:pPr>
            <a:r>
              <a:rPr lang="en-US" altLang="en-US" sz="2800" dirty="0" err="1" smtClean="0">
                <a:solidFill>
                  <a:prstClr val="black"/>
                </a:solidFill>
                <a:latin typeface="Times New Roman" pitchFamily="18" charset="0"/>
                <a:cs typeface="Times New Roman" pitchFamily="18" charset="0"/>
              </a:rPr>
              <a:t>Có</a:t>
            </a:r>
            <a:r>
              <a:rPr lang="en-US" altLang="en-US" sz="2800" dirty="0" smtClean="0">
                <a:solidFill>
                  <a:prstClr val="black"/>
                </a:solidFill>
                <a:latin typeface="Times New Roman" pitchFamily="18" charset="0"/>
                <a:cs typeface="Times New Roman" pitchFamily="18" charset="0"/>
              </a:rPr>
              <a:t> </a:t>
            </a:r>
            <a:r>
              <a:rPr lang="en-US" altLang="en-US" sz="2800" dirty="0">
                <a:solidFill>
                  <a:prstClr val="black"/>
                </a:solidFill>
                <a:latin typeface="Times New Roman" pitchFamily="18" charset="0"/>
                <a:cs typeface="Times New Roman" pitchFamily="18" charset="0"/>
              </a:rPr>
              <a:t>3 </a:t>
            </a:r>
            <a:r>
              <a:rPr lang="en-US" altLang="en-US" sz="2800" dirty="0" err="1">
                <a:solidFill>
                  <a:prstClr val="black"/>
                </a:solidFill>
                <a:latin typeface="Times New Roman" pitchFamily="18" charset="0"/>
                <a:cs typeface="Times New Roman" pitchFamily="18" charset="0"/>
              </a:rPr>
              <a:t>bình</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đựng</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nước</a:t>
            </a:r>
            <a:r>
              <a:rPr lang="en-US" altLang="en-US" sz="2800" dirty="0">
                <a:solidFill>
                  <a:prstClr val="black"/>
                </a:solidFill>
                <a:latin typeface="Times New Roman" pitchFamily="18" charset="0"/>
                <a:cs typeface="Times New Roman" pitchFamily="18" charset="0"/>
              </a:rPr>
              <a:t> </a:t>
            </a:r>
            <a:r>
              <a:rPr lang="en-US" altLang="en-US" sz="2800" i="1" dirty="0">
                <a:solidFill>
                  <a:srgbClr val="0070C0"/>
                </a:solidFill>
                <a:latin typeface="Times New Roman" pitchFamily="18" charset="0"/>
                <a:cs typeface="Times New Roman" pitchFamily="18" charset="0"/>
              </a:rPr>
              <a:t>a</a:t>
            </a:r>
            <a:r>
              <a:rPr lang="en-US" altLang="en-US" sz="2800" i="1" dirty="0">
                <a:solidFill>
                  <a:prstClr val="black"/>
                </a:solidFill>
                <a:latin typeface="Times New Roman" pitchFamily="18" charset="0"/>
                <a:cs typeface="Times New Roman" pitchFamily="18" charset="0"/>
              </a:rPr>
              <a:t>, b, </a:t>
            </a:r>
            <a:r>
              <a:rPr lang="en-US" altLang="en-US" sz="2800" i="1" dirty="0">
                <a:solidFill>
                  <a:srgbClr val="FF0000"/>
                </a:solidFill>
                <a:latin typeface="Times New Roman" pitchFamily="18" charset="0"/>
                <a:cs typeface="Times New Roman" pitchFamily="18" charset="0"/>
              </a:rPr>
              <a:t>c</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cho</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thêm</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nước</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đá</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vào</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bình</a:t>
            </a:r>
            <a:r>
              <a:rPr lang="en-US" altLang="en-US" sz="2800" dirty="0">
                <a:solidFill>
                  <a:prstClr val="black"/>
                </a:solidFill>
                <a:latin typeface="Times New Roman" pitchFamily="18" charset="0"/>
                <a:cs typeface="Times New Roman" pitchFamily="18" charset="0"/>
              </a:rPr>
              <a:t> </a:t>
            </a:r>
            <a:r>
              <a:rPr lang="en-US" altLang="en-US" sz="2800" i="1" dirty="0">
                <a:solidFill>
                  <a:srgbClr val="0070C0"/>
                </a:solidFill>
                <a:latin typeface="Times New Roman" pitchFamily="18" charset="0"/>
                <a:cs typeface="Times New Roman" pitchFamily="18" charset="0"/>
              </a:rPr>
              <a:t>a</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để</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có</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nước</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lạnh</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và</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cho</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thêm</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nước</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nóng</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vào</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bình</a:t>
            </a:r>
            <a:r>
              <a:rPr lang="en-US" altLang="en-US" sz="2800" dirty="0">
                <a:solidFill>
                  <a:prstClr val="black"/>
                </a:solidFill>
                <a:latin typeface="Times New Roman" pitchFamily="18" charset="0"/>
                <a:cs typeface="Times New Roman" pitchFamily="18" charset="0"/>
              </a:rPr>
              <a:t> </a:t>
            </a:r>
            <a:r>
              <a:rPr lang="en-US" altLang="en-US" sz="2800" i="1" dirty="0">
                <a:solidFill>
                  <a:srgbClr val="FF0000"/>
                </a:solidFill>
                <a:latin typeface="Times New Roman" pitchFamily="18" charset="0"/>
                <a:cs typeface="Times New Roman" pitchFamily="18" charset="0"/>
              </a:rPr>
              <a:t>c</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để</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có</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nước</a:t>
            </a:r>
            <a:r>
              <a:rPr lang="en-US" altLang="en-US" sz="2800" dirty="0">
                <a:solidFill>
                  <a:prstClr val="black"/>
                </a:solidFill>
                <a:latin typeface="Times New Roman" pitchFamily="18" charset="0"/>
                <a:cs typeface="Times New Roman" pitchFamily="18" charset="0"/>
              </a:rPr>
              <a:t> </a:t>
            </a:r>
            <a:r>
              <a:rPr lang="en-US" altLang="en-US" sz="2800" dirty="0" err="1">
                <a:solidFill>
                  <a:prstClr val="black"/>
                </a:solidFill>
                <a:latin typeface="Times New Roman" pitchFamily="18" charset="0"/>
                <a:cs typeface="Times New Roman" pitchFamily="18" charset="0"/>
              </a:rPr>
              <a:t>ấm</a:t>
            </a:r>
            <a:r>
              <a:rPr lang="en-US" altLang="en-US" sz="2800" dirty="0">
                <a:solidFill>
                  <a:prstClr val="black"/>
                </a:solidFill>
                <a:latin typeface="Times New Roman" pitchFamily="18" charset="0"/>
                <a:cs typeface="Times New Roman" pitchFamily="18" charset="0"/>
              </a:rPr>
              <a:t>.</a:t>
            </a:r>
          </a:p>
        </p:txBody>
      </p:sp>
      <p:sp>
        <p:nvSpPr>
          <p:cNvPr id="31764" name="Text Box 20"/>
          <p:cNvSpPr txBox="1">
            <a:spLocks noChangeArrowheads="1"/>
          </p:cNvSpPr>
          <p:nvPr/>
        </p:nvSpPr>
        <p:spPr bwMode="auto">
          <a:xfrm>
            <a:off x="-1" y="1371600"/>
            <a:ext cx="9144001" cy="1077218"/>
          </a:xfrm>
          <a:prstGeom prst="rect">
            <a:avLst/>
          </a:prstGeom>
          <a:noFill/>
          <a:ln w="9525">
            <a:noFill/>
            <a:miter lim="800000"/>
            <a:headEnd/>
            <a:tailEnd/>
          </a:ln>
        </p:spPr>
        <p:txBody>
          <a:bodyPr>
            <a:spAutoFit/>
          </a:bodyPr>
          <a:lstStyle/>
          <a:p>
            <a:pPr>
              <a:spcBef>
                <a:spcPct val="50000"/>
              </a:spcBef>
            </a:pPr>
            <a:r>
              <a:rPr lang="en-US" altLang="en-US" sz="3200" dirty="0" smtClean="0">
                <a:solidFill>
                  <a:prstClr val="black"/>
                </a:solidFill>
                <a:latin typeface="Times New Roman" pitchFamily="18" charset="0"/>
                <a:cs typeface="Times New Roman" pitchFamily="18" charset="0"/>
              </a:rPr>
              <a:t>a</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Nhúng</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ngón</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trỏ</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tay</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trái</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vào</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bình</a:t>
            </a:r>
            <a:r>
              <a:rPr lang="en-US" altLang="en-US" sz="3200" dirty="0">
                <a:solidFill>
                  <a:prstClr val="black"/>
                </a:solidFill>
                <a:latin typeface="Times New Roman" pitchFamily="18" charset="0"/>
                <a:cs typeface="Times New Roman" pitchFamily="18" charset="0"/>
              </a:rPr>
              <a:t> a, </a:t>
            </a:r>
            <a:r>
              <a:rPr lang="en-US" altLang="en-US" sz="3200" dirty="0" err="1">
                <a:solidFill>
                  <a:prstClr val="black"/>
                </a:solidFill>
                <a:latin typeface="Times New Roman" pitchFamily="18" charset="0"/>
                <a:cs typeface="Times New Roman" pitchFamily="18" charset="0"/>
              </a:rPr>
              <a:t>ngón</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trỏ</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phải</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vào</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bình</a:t>
            </a:r>
            <a:r>
              <a:rPr lang="en-US" altLang="en-US" sz="3200" dirty="0">
                <a:solidFill>
                  <a:prstClr val="black"/>
                </a:solidFill>
                <a:latin typeface="Times New Roman" pitchFamily="18" charset="0"/>
                <a:cs typeface="Times New Roman" pitchFamily="18" charset="0"/>
              </a:rPr>
              <a:t> c. </a:t>
            </a:r>
            <a:r>
              <a:rPr lang="en-US" altLang="en-US" sz="3200" dirty="0" err="1">
                <a:solidFill>
                  <a:prstClr val="black"/>
                </a:solidFill>
                <a:latin typeface="Times New Roman" pitchFamily="18" charset="0"/>
                <a:cs typeface="Times New Roman" pitchFamily="18" charset="0"/>
              </a:rPr>
              <a:t>Các</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ngón</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tay</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có</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cảm</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giác</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thế</a:t>
            </a:r>
            <a:r>
              <a:rPr lang="en-US" altLang="en-US" sz="3200" dirty="0">
                <a:solidFill>
                  <a:prstClr val="black"/>
                </a:solidFill>
                <a:latin typeface="Times New Roman" pitchFamily="18" charset="0"/>
                <a:cs typeface="Times New Roman" pitchFamily="18" charset="0"/>
              </a:rPr>
              <a:t> </a:t>
            </a:r>
            <a:r>
              <a:rPr lang="en-US" altLang="en-US" sz="3200" dirty="0" err="1">
                <a:solidFill>
                  <a:prstClr val="black"/>
                </a:solidFill>
                <a:latin typeface="Times New Roman" pitchFamily="18" charset="0"/>
                <a:cs typeface="Times New Roman" pitchFamily="18" charset="0"/>
              </a:rPr>
              <a:t>nào</a:t>
            </a:r>
            <a:r>
              <a:rPr lang="en-US" altLang="en-US" sz="3200" dirty="0">
                <a:solidFill>
                  <a:prstClr val="black"/>
                </a:solidFill>
                <a:latin typeface="Times New Roman" pitchFamily="18" charset="0"/>
                <a:cs typeface="Times New Roman" pitchFamily="18" charset="0"/>
              </a:rPr>
              <a:t>?</a:t>
            </a:r>
            <a:endParaRPr lang="en-US" altLang="en-US" sz="3200" i="1" dirty="0">
              <a:solidFill>
                <a:prstClr val="black"/>
              </a:solidFill>
              <a:latin typeface="Times New Roman" pitchFamily="18" charset="0"/>
              <a:cs typeface="Times New Roman" pitchFamily="18" charset="0"/>
            </a:endParaRPr>
          </a:p>
        </p:txBody>
      </p:sp>
      <p:sp>
        <p:nvSpPr>
          <p:cNvPr id="31765" name="Text Box 21"/>
          <p:cNvSpPr txBox="1">
            <a:spLocks noChangeArrowheads="1"/>
          </p:cNvSpPr>
          <p:nvPr/>
        </p:nvSpPr>
        <p:spPr bwMode="auto">
          <a:xfrm>
            <a:off x="69850" y="3522663"/>
            <a:ext cx="8863013" cy="660400"/>
          </a:xfrm>
          <a:prstGeom prst="rect">
            <a:avLst/>
          </a:prstGeom>
          <a:noFill/>
          <a:ln w="9525">
            <a:noFill/>
            <a:miter lim="800000"/>
            <a:headEnd/>
            <a:tailEnd/>
          </a:ln>
        </p:spPr>
        <p:txBody>
          <a:bodyPr>
            <a:spAutoFit/>
          </a:bodyPr>
          <a:lstStyle/>
          <a:p>
            <a:pPr algn="just">
              <a:spcBef>
                <a:spcPct val="50000"/>
              </a:spcBef>
            </a:pPr>
            <a:r>
              <a:rPr lang="en-US" altLang="en-US" b="1">
                <a:solidFill>
                  <a:prstClr val="white"/>
                </a:solidFill>
                <a:cs typeface="Times New Roman" pitchFamily="18" charset="0"/>
              </a:rPr>
              <a:t>b) Sau 1 phút, rút cả 2 ngón tay ra rồi cùng nhúng vào bình b. Các ngón tay có cảm giác như thế nào? Từ thí nghiệm này có thể rút ra kết luận gì?</a:t>
            </a:r>
          </a:p>
        </p:txBody>
      </p:sp>
      <p:sp>
        <p:nvSpPr>
          <p:cNvPr id="59" name="Rectangle 58"/>
          <p:cNvSpPr>
            <a:spLocks noChangeArrowheads="1"/>
          </p:cNvSpPr>
          <p:nvPr/>
        </p:nvSpPr>
        <p:spPr bwMode="auto">
          <a:xfrm>
            <a:off x="103188" y="3924300"/>
            <a:ext cx="3579826" cy="400110"/>
          </a:xfrm>
          <a:prstGeom prst="rect">
            <a:avLst/>
          </a:prstGeom>
          <a:noFill/>
          <a:ln w="9525">
            <a:noFill/>
            <a:miter lim="800000"/>
            <a:headEnd/>
            <a:tailEnd/>
          </a:ln>
        </p:spPr>
        <p:txBody>
          <a:bodyPr wrap="none">
            <a:spAutoFit/>
          </a:bodyPr>
          <a:lstStyle/>
          <a:p>
            <a:r>
              <a:rPr lang="en-US" altLang="en-US" sz="2000" b="1" dirty="0" err="1">
                <a:solidFill>
                  <a:srgbClr val="002060"/>
                </a:solidFill>
                <a:latin typeface="Times New Roman" pitchFamily="18" charset="0"/>
                <a:cs typeface="Times New Roman" pitchFamily="18" charset="0"/>
              </a:rPr>
              <a:t>Ngón</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tay</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trái</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có</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cảm</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giác</a:t>
            </a:r>
            <a:r>
              <a:rPr lang="en-US" altLang="en-US" sz="2000" b="1" dirty="0">
                <a:solidFill>
                  <a:srgbClr val="002060"/>
                </a:solidFill>
                <a:latin typeface="Times New Roman" pitchFamily="18" charset="0"/>
                <a:cs typeface="Times New Roman" pitchFamily="18" charset="0"/>
              </a:rPr>
              <a:t> </a:t>
            </a:r>
            <a:r>
              <a:rPr lang="en-US" altLang="en-US" sz="2000" b="1" u="sng" dirty="0" err="1">
                <a:solidFill>
                  <a:srgbClr val="002060"/>
                </a:solidFill>
                <a:latin typeface="Times New Roman" pitchFamily="18" charset="0"/>
                <a:cs typeface="Times New Roman" pitchFamily="18" charset="0"/>
              </a:rPr>
              <a:t>lạnh</a:t>
            </a:r>
            <a:r>
              <a:rPr lang="en-US" altLang="en-US" sz="2000" b="1" u="sng" dirty="0">
                <a:solidFill>
                  <a:srgbClr val="002060"/>
                </a:solidFill>
                <a:latin typeface="Times New Roman" pitchFamily="18" charset="0"/>
                <a:cs typeface="Times New Roman" pitchFamily="18" charset="0"/>
              </a:rPr>
              <a:t>.</a:t>
            </a:r>
            <a:endParaRPr lang="en-US" altLang="en-US" sz="2000" u="sng" dirty="0">
              <a:solidFill>
                <a:srgbClr val="002060"/>
              </a:solidFill>
              <a:latin typeface="Times New Roman" pitchFamily="18" charset="0"/>
              <a:cs typeface="Times New Roman" pitchFamily="18" charset="0"/>
            </a:endParaRPr>
          </a:p>
        </p:txBody>
      </p:sp>
      <p:sp>
        <p:nvSpPr>
          <p:cNvPr id="60" name="Rectangle 59"/>
          <p:cNvSpPr>
            <a:spLocks noChangeArrowheads="1"/>
          </p:cNvSpPr>
          <p:nvPr/>
        </p:nvSpPr>
        <p:spPr bwMode="auto">
          <a:xfrm>
            <a:off x="5680075" y="3938588"/>
            <a:ext cx="3459601" cy="400110"/>
          </a:xfrm>
          <a:prstGeom prst="rect">
            <a:avLst/>
          </a:prstGeom>
          <a:noFill/>
          <a:ln w="9525">
            <a:noFill/>
            <a:miter lim="800000"/>
            <a:headEnd/>
            <a:tailEnd/>
          </a:ln>
        </p:spPr>
        <p:txBody>
          <a:bodyPr wrap="none">
            <a:spAutoFit/>
          </a:bodyPr>
          <a:lstStyle/>
          <a:p>
            <a:r>
              <a:rPr lang="en-US" altLang="en-US" sz="2000" b="1" dirty="0" err="1">
                <a:solidFill>
                  <a:srgbClr val="002060"/>
                </a:solidFill>
                <a:latin typeface="Times New Roman" pitchFamily="18" charset="0"/>
                <a:cs typeface="Times New Roman" pitchFamily="18" charset="0"/>
              </a:rPr>
              <a:t>Ngón</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tay</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phải</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có</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cảm</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giác</a:t>
            </a:r>
            <a:r>
              <a:rPr lang="en-US" altLang="en-US" sz="2000" b="1" dirty="0">
                <a:solidFill>
                  <a:srgbClr val="002060"/>
                </a:solidFill>
                <a:latin typeface="Times New Roman" pitchFamily="18" charset="0"/>
                <a:cs typeface="Times New Roman" pitchFamily="18" charset="0"/>
              </a:rPr>
              <a:t> </a:t>
            </a:r>
            <a:r>
              <a:rPr lang="en-US" altLang="en-US" sz="2000" b="1" u="sng" dirty="0" err="1">
                <a:solidFill>
                  <a:srgbClr val="002060"/>
                </a:solidFill>
                <a:latin typeface="Times New Roman" pitchFamily="18" charset="0"/>
                <a:cs typeface="Times New Roman" pitchFamily="18" charset="0"/>
              </a:rPr>
              <a:t>ấm</a:t>
            </a:r>
            <a:endParaRPr lang="en-US" altLang="en-US" sz="2000" u="sng" dirty="0">
              <a:solidFill>
                <a:srgbClr val="002060"/>
              </a:solidFill>
              <a:latin typeface="Times New Roman" pitchFamily="18" charset="0"/>
              <a:cs typeface="Times New Roman" pitchFamily="18" charset="0"/>
            </a:endParaRPr>
          </a:p>
        </p:txBody>
      </p:sp>
      <p:grpSp>
        <p:nvGrpSpPr>
          <p:cNvPr id="2" name="Group 65"/>
          <p:cNvGrpSpPr>
            <a:grpSpLocks/>
          </p:cNvGrpSpPr>
          <p:nvPr/>
        </p:nvGrpSpPr>
        <p:grpSpPr bwMode="auto">
          <a:xfrm>
            <a:off x="717550" y="2476500"/>
            <a:ext cx="7264400" cy="1570038"/>
            <a:chOff x="362711" y="1767840"/>
            <a:chExt cx="8857488" cy="1701046"/>
          </a:xfrm>
        </p:grpSpPr>
        <p:pic>
          <p:nvPicPr>
            <p:cNvPr id="20506" name="Picture 2"/>
            <p:cNvPicPr>
              <a:picLocks noChangeAspect="1" noChangeArrowheads="1"/>
            </p:cNvPicPr>
            <p:nvPr/>
          </p:nvPicPr>
          <p:blipFill>
            <a:blip r:embed="rId2"/>
            <a:srcRect t="16667" r="72174" b="15073"/>
            <a:stretch>
              <a:fillRect/>
            </a:stretch>
          </p:blipFill>
          <p:spPr bwMode="auto">
            <a:xfrm>
              <a:off x="838200" y="2014467"/>
              <a:ext cx="1524000" cy="1185933"/>
            </a:xfrm>
            <a:prstGeom prst="rect">
              <a:avLst/>
            </a:prstGeom>
            <a:noFill/>
            <a:ln w="9525">
              <a:noFill/>
              <a:round/>
              <a:headEnd/>
              <a:tailEnd/>
            </a:ln>
          </p:spPr>
        </p:pic>
        <p:pic>
          <p:nvPicPr>
            <p:cNvPr id="20507" name="Picture 2"/>
            <p:cNvPicPr>
              <a:picLocks noChangeAspect="1" noChangeArrowheads="1"/>
            </p:cNvPicPr>
            <p:nvPr/>
          </p:nvPicPr>
          <p:blipFill>
            <a:blip r:embed="rId2"/>
            <a:srcRect l="70940" b="13158"/>
            <a:stretch>
              <a:fillRect/>
            </a:stretch>
          </p:blipFill>
          <p:spPr bwMode="auto">
            <a:xfrm>
              <a:off x="7620000" y="1767840"/>
              <a:ext cx="1600199" cy="1508760"/>
            </a:xfrm>
            <a:prstGeom prst="rect">
              <a:avLst/>
            </a:prstGeom>
            <a:noFill/>
            <a:ln w="9525">
              <a:noFill/>
              <a:round/>
              <a:headEnd/>
              <a:tailEnd/>
            </a:ln>
          </p:spPr>
        </p:pic>
        <p:pic>
          <p:nvPicPr>
            <p:cNvPr id="20508" name="Picture 2"/>
            <p:cNvPicPr>
              <a:picLocks noChangeAspect="1" noChangeArrowheads="1"/>
            </p:cNvPicPr>
            <p:nvPr/>
          </p:nvPicPr>
          <p:blipFill>
            <a:blip r:embed="rId2"/>
            <a:srcRect l="36522" t="20180" r="37392" b="13303"/>
            <a:stretch>
              <a:fillRect/>
            </a:stretch>
          </p:blipFill>
          <p:spPr bwMode="auto">
            <a:xfrm>
              <a:off x="4267200" y="2057400"/>
              <a:ext cx="1447800" cy="1143000"/>
            </a:xfrm>
            <a:prstGeom prst="rect">
              <a:avLst/>
            </a:prstGeom>
            <a:noFill/>
            <a:ln w="9525">
              <a:noFill/>
              <a:round/>
              <a:headEnd/>
              <a:tailEnd/>
            </a:ln>
          </p:spPr>
        </p:pic>
        <p:sp>
          <p:nvSpPr>
            <p:cNvPr id="20509" name="Rectangle 60"/>
            <p:cNvSpPr>
              <a:spLocks noChangeArrowheads="1"/>
            </p:cNvSpPr>
            <p:nvPr/>
          </p:nvSpPr>
          <p:spPr bwMode="auto">
            <a:xfrm>
              <a:off x="1167280" y="2539962"/>
              <a:ext cx="1141846" cy="314695"/>
            </a:xfrm>
            <a:prstGeom prst="rect">
              <a:avLst/>
            </a:prstGeom>
            <a:noFill/>
            <a:ln w="9525">
              <a:noFill/>
              <a:miter lim="800000"/>
              <a:headEnd/>
              <a:tailEnd/>
            </a:ln>
          </p:spPr>
          <p:txBody>
            <a:bodyPr wrap="none">
              <a:spAutoFit/>
            </a:bodyPr>
            <a:lstStyle/>
            <a:p>
              <a:r>
                <a:rPr lang="en-US" altLang="en-US" sz="1200" b="1">
                  <a:solidFill>
                    <a:srgbClr val="1C1C1C"/>
                  </a:solidFill>
                  <a:cs typeface="Times New Roman" pitchFamily="18" charset="0"/>
                </a:rPr>
                <a:t>nước lạnh </a:t>
              </a:r>
              <a:endParaRPr lang="en-US" altLang="en-US" sz="1200">
                <a:solidFill>
                  <a:prstClr val="black"/>
                </a:solidFill>
                <a:latin typeface="Arial" pitchFamily="34" charset="0"/>
                <a:cs typeface="Times New Roman" pitchFamily="18" charset="0"/>
              </a:endParaRPr>
            </a:p>
          </p:txBody>
        </p:sp>
        <p:sp>
          <p:nvSpPr>
            <p:cNvPr id="20510" name="Rectangle 61"/>
            <p:cNvSpPr>
              <a:spLocks noChangeArrowheads="1"/>
            </p:cNvSpPr>
            <p:nvPr/>
          </p:nvSpPr>
          <p:spPr bwMode="auto">
            <a:xfrm>
              <a:off x="8010617" y="2591551"/>
              <a:ext cx="979278" cy="314695"/>
            </a:xfrm>
            <a:prstGeom prst="rect">
              <a:avLst/>
            </a:prstGeom>
            <a:noFill/>
            <a:ln w="9525">
              <a:noFill/>
              <a:miter lim="800000"/>
              <a:headEnd/>
              <a:tailEnd/>
            </a:ln>
          </p:spPr>
          <p:txBody>
            <a:bodyPr wrap="none">
              <a:spAutoFit/>
            </a:bodyPr>
            <a:lstStyle/>
            <a:p>
              <a:r>
                <a:rPr lang="en-US" altLang="en-US" sz="1200" b="1">
                  <a:solidFill>
                    <a:srgbClr val="1C1C1C"/>
                  </a:solidFill>
                  <a:cs typeface="Times New Roman" pitchFamily="18" charset="0"/>
                </a:rPr>
                <a:t>nước ấm</a:t>
              </a:r>
              <a:endParaRPr lang="en-US" altLang="en-US" sz="1200">
                <a:solidFill>
                  <a:prstClr val="black"/>
                </a:solidFill>
                <a:latin typeface="Arial" pitchFamily="34" charset="0"/>
                <a:cs typeface="Times New Roman" pitchFamily="18" charset="0"/>
              </a:endParaRPr>
            </a:p>
          </p:txBody>
        </p:sp>
        <p:sp>
          <p:nvSpPr>
            <p:cNvPr id="20511" name="Rectangle 62"/>
            <p:cNvSpPr>
              <a:spLocks noChangeArrowheads="1"/>
            </p:cNvSpPr>
            <p:nvPr/>
          </p:nvSpPr>
          <p:spPr bwMode="auto">
            <a:xfrm>
              <a:off x="362711" y="2702592"/>
              <a:ext cx="506537" cy="700133"/>
            </a:xfrm>
            <a:prstGeom prst="rect">
              <a:avLst/>
            </a:prstGeom>
            <a:noFill/>
            <a:ln w="9525">
              <a:noFill/>
              <a:miter lim="800000"/>
              <a:headEnd/>
              <a:tailEnd/>
            </a:ln>
          </p:spPr>
          <p:txBody>
            <a:bodyPr wrap="none">
              <a:spAutoFit/>
            </a:bodyPr>
            <a:lstStyle/>
            <a:p>
              <a:r>
                <a:rPr lang="en-US" altLang="en-US" sz="3600" b="1" dirty="0">
                  <a:solidFill>
                    <a:srgbClr val="0070C0"/>
                  </a:solidFill>
                  <a:latin typeface="Times New Roman" pitchFamily="18" charset="0"/>
                  <a:cs typeface="Times New Roman" pitchFamily="18" charset="0"/>
                </a:rPr>
                <a:t>a</a:t>
              </a:r>
              <a:endParaRPr lang="en-US" altLang="en-US" sz="3600" dirty="0">
                <a:solidFill>
                  <a:srgbClr val="0070C0"/>
                </a:solidFill>
                <a:latin typeface="Times New Roman" pitchFamily="18" charset="0"/>
                <a:cs typeface="Times New Roman" pitchFamily="18" charset="0"/>
              </a:endParaRPr>
            </a:p>
          </p:txBody>
        </p:sp>
        <p:sp>
          <p:nvSpPr>
            <p:cNvPr id="20512" name="Rectangle 63"/>
            <p:cNvSpPr>
              <a:spLocks noChangeArrowheads="1"/>
            </p:cNvSpPr>
            <p:nvPr/>
          </p:nvSpPr>
          <p:spPr bwMode="auto">
            <a:xfrm>
              <a:off x="7188422" y="2768753"/>
              <a:ext cx="475269" cy="700133"/>
            </a:xfrm>
            <a:prstGeom prst="rect">
              <a:avLst/>
            </a:prstGeom>
            <a:noFill/>
            <a:ln w="9525">
              <a:noFill/>
              <a:miter lim="800000"/>
              <a:headEnd/>
              <a:tailEnd/>
            </a:ln>
          </p:spPr>
          <p:txBody>
            <a:bodyPr wrap="none">
              <a:spAutoFit/>
            </a:bodyPr>
            <a:lstStyle/>
            <a:p>
              <a:r>
                <a:rPr lang="en-US" altLang="en-US" sz="3600" b="1" dirty="0">
                  <a:solidFill>
                    <a:srgbClr val="FF0000"/>
                  </a:solidFill>
                  <a:latin typeface="Times New Roman" pitchFamily="18" charset="0"/>
                  <a:cs typeface="Times New Roman" pitchFamily="18" charset="0"/>
                </a:rPr>
                <a:t>c</a:t>
              </a:r>
              <a:endParaRPr lang="en-US" altLang="en-US" sz="3600" dirty="0">
                <a:solidFill>
                  <a:srgbClr val="FF0000"/>
                </a:solidFill>
                <a:latin typeface="Times New Roman" pitchFamily="18" charset="0"/>
                <a:cs typeface="Times New Roman" pitchFamily="18" charset="0"/>
              </a:endParaRPr>
            </a:p>
          </p:txBody>
        </p:sp>
        <p:sp>
          <p:nvSpPr>
            <p:cNvPr id="20513" name="Rectangle 64"/>
            <p:cNvSpPr>
              <a:spLocks noChangeArrowheads="1"/>
            </p:cNvSpPr>
            <p:nvPr/>
          </p:nvSpPr>
          <p:spPr bwMode="auto">
            <a:xfrm>
              <a:off x="3737180" y="2753198"/>
              <a:ext cx="506537" cy="700133"/>
            </a:xfrm>
            <a:prstGeom prst="rect">
              <a:avLst/>
            </a:prstGeom>
            <a:noFill/>
            <a:ln w="9525">
              <a:noFill/>
              <a:miter lim="800000"/>
              <a:headEnd/>
              <a:tailEnd/>
            </a:ln>
          </p:spPr>
          <p:txBody>
            <a:bodyPr wrap="none">
              <a:spAutoFit/>
            </a:bodyPr>
            <a:lstStyle/>
            <a:p>
              <a:r>
                <a:rPr lang="en-US" altLang="en-US" sz="3600" b="1" i="1" dirty="0">
                  <a:solidFill>
                    <a:srgbClr val="1C1C1C"/>
                  </a:solidFill>
                  <a:latin typeface="Times New Roman" pitchFamily="18" charset="0"/>
                  <a:cs typeface="Times New Roman" pitchFamily="18" charset="0"/>
                </a:rPr>
                <a:t>b</a:t>
              </a:r>
              <a:endParaRPr lang="en-US" altLang="en-US" sz="3600" dirty="0">
                <a:solidFill>
                  <a:prstClr val="black"/>
                </a:solidFill>
                <a:latin typeface="Times New Roman" pitchFamily="18" charset="0"/>
                <a:cs typeface="Times New Roman" pitchFamily="18" charset="0"/>
              </a:endParaRPr>
            </a:p>
          </p:txBody>
        </p:sp>
      </p:grpSp>
      <p:pic>
        <p:nvPicPr>
          <p:cNvPr id="67" name="Picture 7"/>
          <p:cNvPicPr>
            <a:picLocks noChangeAspect="1" noChangeArrowheads="1"/>
          </p:cNvPicPr>
          <p:nvPr/>
        </p:nvPicPr>
        <p:blipFill>
          <a:blip r:embed="rId3"/>
          <a:srcRect l="-7957" t="16667"/>
          <a:stretch>
            <a:fillRect/>
          </a:stretch>
        </p:blipFill>
        <p:spPr bwMode="auto">
          <a:xfrm>
            <a:off x="7158038" y="2220913"/>
            <a:ext cx="336550" cy="519112"/>
          </a:xfrm>
          <a:prstGeom prst="rect">
            <a:avLst/>
          </a:prstGeom>
          <a:noFill/>
          <a:ln w="9525">
            <a:noFill/>
            <a:round/>
            <a:headEnd/>
            <a:tailEnd/>
          </a:ln>
        </p:spPr>
      </p:pic>
      <p:pic>
        <p:nvPicPr>
          <p:cNvPr id="68" name="Picture 6"/>
          <p:cNvPicPr>
            <a:picLocks noChangeAspect="1" noChangeArrowheads="1"/>
          </p:cNvPicPr>
          <p:nvPr/>
        </p:nvPicPr>
        <p:blipFill>
          <a:blip r:embed="rId4"/>
          <a:srcRect t="16667"/>
          <a:stretch>
            <a:fillRect/>
          </a:stretch>
        </p:blipFill>
        <p:spPr bwMode="auto">
          <a:xfrm>
            <a:off x="1520825" y="2319338"/>
            <a:ext cx="338138" cy="498475"/>
          </a:xfrm>
          <a:prstGeom prst="rect">
            <a:avLst/>
          </a:prstGeom>
          <a:noFill/>
          <a:ln w="9525">
            <a:noFill/>
            <a:round/>
            <a:headEnd/>
            <a:tailEnd/>
          </a:ln>
        </p:spPr>
      </p:pic>
      <p:grpSp>
        <p:nvGrpSpPr>
          <p:cNvPr id="3" name="Group 77"/>
          <p:cNvGrpSpPr>
            <a:grpSpLocks/>
          </p:cNvGrpSpPr>
          <p:nvPr/>
        </p:nvGrpSpPr>
        <p:grpSpPr bwMode="auto">
          <a:xfrm>
            <a:off x="762000" y="4648200"/>
            <a:ext cx="7772399" cy="1392237"/>
            <a:chOff x="838200" y="1767840"/>
            <a:chExt cx="8381999" cy="1508760"/>
          </a:xfrm>
        </p:grpSpPr>
        <p:pic>
          <p:nvPicPr>
            <p:cNvPr id="20501" name="Picture 2"/>
            <p:cNvPicPr>
              <a:picLocks noChangeAspect="1" noChangeArrowheads="1"/>
            </p:cNvPicPr>
            <p:nvPr/>
          </p:nvPicPr>
          <p:blipFill>
            <a:blip r:embed="rId2"/>
            <a:srcRect t="16667" r="72174" b="15073"/>
            <a:stretch>
              <a:fillRect/>
            </a:stretch>
          </p:blipFill>
          <p:spPr bwMode="auto">
            <a:xfrm>
              <a:off x="838200" y="2014467"/>
              <a:ext cx="1524000" cy="1185933"/>
            </a:xfrm>
            <a:prstGeom prst="rect">
              <a:avLst/>
            </a:prstGeom>
            <a:noFill/>
            <a:ln w="9525">
              <a:noFill/>
              <a:round/>
              <a:headEnd/>
              <a:tailEnd/>
            </a:ln>
          </p:spPr>
        </p:pic>
        <p:pic>
          <p:nvPicPr>
            <p:cNvPr id="20502" name="Picture 2"/>
            <p:cNvPicPr>
              <a:picLocks noChangeAspect="1" noChangeArrowheads="1"/>
            </p:cNvPicPr>
            <p:nvPr/>
          </p:nvPicPr>
          <p:blipFill>
            <a:blip r:embed="rId2"/>
            <a:srcRect l="70940" b="13158"/>
            <a:stretch>
              <a:fillRect/>
            </a:stretch>
          </p:blipFill>
          <p:spPr bwMode="auto">
            <a:xfrm>
              <a:off x="7620000" y="1767840"/>
              <a:ext cx="1600199" cy="1508760"/>
            </a:xfrm>
            <a:prstGeom prst="rect">
              <a:avLst/>
            </a:prstGeom>
            <a:noFill/>
            <a:ln w="9525">
              <a:noFill/>
              <a:round/>
              <a:headEnd/>
              <a:tailEnd/>
            </a:ln>
          </p:spPr>
        </p:pic>
        <p:pic>
          <p:nvPicPr>
            <p:cNvPr id="20503" name="Picture 2"/>
            <p:cNvPicPr>
              <a:picLocks noChangeAspect="1" noChangeArrowheads="1"/>
            </p:cNvPicPr>
            <p:nvPr/>
          </p:nvPicPr>
          <p:blipFill>
            <a:blip r:embed="rId2"/>
            <a:srcRect l="36522" t="20180" r="37392" b="13303"/>
            <a:stretch>
              <a:fillRect/>
            </a:stretch>
          </p:blipFill>
          <p:spPr bwMode="auto">
            <a:xfrm>
              <a:off x="4267200" y="2057400"/>
              <a:ext cx="1447800" cy="1143000"/>
            </a:xfrm>
            <a:prstGeom prst="rect">
              <a:avLst/>
            </a:prstGeom>
            <a:noFill/>
            <a:ln w="9525">
              <a:noFill/>
              <a:round/>
              <a:headEnd/>
              <a:tailEnd/>
            </a:ln>
          </p:spPr>
        </p:pic>
        <p:sp>
          <p:nvSpPr>
            <p:cNvPr id="20504" name="Rectangle 81"/>
            <p:cNvSpPr>
              <a:spLocks noChangeArrowheads="1"/>
            </p:cNvSpPr>
            <p:nvPr/>
          </p:nvSpPr>
          <p:spPr bwMode="auto">
            <a:xfrm>
              <a:off x="1167246" y="2539959"/>
              <a:ext cx="1141851" cy="314694"/>
            </a:xfrm>
            <a:prstGeom prst="rect">
              <a:avLst/>
            </a:prstGeom>
            <a:noFill/>
            <a:ln w="9525">
              <a:noFill/>
              <a:miter lim="800000"/>
              <a:headEnd/>
              <a:tailEnd/>
            </a:ln>
          </p:spPr>
          <p:txBody>
            <a:bodyPr wrap="none">
              <a:spAutoFit/>
            </a:bodyPr>
            <a:lstStyle/>
            <a:p>
              <a:r>
                <a:rPr lang="en-US" altLang="en-US" sz="1200" b="1">
                  <a:solidFill>
                    <a:srgbClr val="1C1C1C"/>
                  </a:solidFill>
                  <a:cs typeface="Times New Roman" pitchFamily="18" charset="0"/>
                </a:rPr>
                <a:t>nước lạnh </a:t>
              </a:r>
              <a:endParaRPr lang="en-US" altLang="en-US" sz="1200">
                <a:solidFill>
                  <a:prstClr val="black"/>
                </a:solidFill>
                <a:latin typeface="Arial" pitchFamily="34" charset="0"/>
                <a:cs typeface="Times New Roman" pitchFamily="18" charset="0"/>
              </a:endParaRPr>
            </a:p>
          </p:txBody>
        </p:sp>
        <p:sp>
          <p:nvSpPr>
            <p:cNvPr id="20505" name="Rectangle 82"/>
            <p:cNvSpPr>
              <a:spLocks noChangeArrowheads="1"/>
            </p:cNvSpPr>
            <p:nvPr/>
          </p:nvSpPr>
          <p:spPr bwMode="auto">
            <a:xfrm>
              <a:off x="8010612" y="2591549"/>
              <a:ext cx="979283" cy="314694"/>
            </a:xfrm>
            <a:prstGeom prst="rect">
              <a:avLst/>
            </a:prstGeom>
            <a:noFill/>
            <a:ln w="9525">
              <a:noFill/>
              <a:miter lim="800000"/>
              <a:headEnd/>
              <a:tailEnd/>
            </a:ln>
          </p:spPr>
          <p:txBody>
            <a:bodyPr wrap="none">
              <a:spAutoFit/>
            </a:bodyPr>
            <a:lstStyle/>
            <a:p>
              <a:r>
                <a:rPr lang="en-US" altLang="en-US" sz="1200" b="1">
                  <a:solidFill>
                    <a:srgbClr val="1C1C1C"/>
                  </a:solidFill>
                  <a:cs typeface="Times New Roman" pitchFamily="18" charset="0"/>
                </a:rPr>
                <a:t>nước ấm</a:t>
              </a:r>
              <a:endParaRPr lang="en-US" altLang="en-US" sz="1200">
                <a:solidFill>
                  <a:prstClr val="black"/>
                </a:solidFill>
                <a:latin typeface="Arial" pitchFamily="34" charset="0"/>
                <a:cs typeface="Times New Roman" pitchFamily="18" charset="0"/>
              </a:endParaRPr>
            </a:p>
          </p:txBody>
        </p:sp>
      </p:grpSp>
      <p:sp>
        <p:nvSpPr>
          <p:cNvPr id="87" name="Rectangle 86"/>
          <p:cNvSpPr>
            <a:spLocks noChangeArrowheads="1"/>
          </p:cNvSpPr>
          <p:nvPr/>
        </p:nvSpPr>
        <p:spPr bwMode="auto">
          <a:xfrm>
            <a:off x="2251075" y="4411663"/>
            <a:ext cx="1570038" cy="1015663"/>
          </a:xfrm>
          <a:prstGeom prst="rect">
            <a:avLst/>
          </a:prstGeom>
          <a:noFill/>
          <a:ln w="9525">
            <a:noFill/>
            <a:miter lim="800000"/>
            <a:headEnd/>
            <a:tailEnd/>
          </a:ln>
        </p:spPr>
        <p:txBody>
          <a:bodyPr>
            <a:spAutoFit/>
          </a:bodyPr>
          <a:lstStyle/>
          <a:p>
            <a:pPr algn="r"/>
            <a:r>
              <a:rPr lang="en-US" altLang="en-US" sz="2000" b="1" dirty="0" err="1">
                <a:solidFill>
                  <a:srgbClr val="002060"/>
                </a:solidFill>
                <a:latin typeface="Times New Roman" pitchFamily="18" charset="0"/>
                <a:cs typeface="Times New Roman" pitchFamily="18" charset="0"/>
              </a:rPr>
              <a:t>Ngón</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tay</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trái</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có</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cảm</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giác</a:t>
            </a:r>
            <a:r>
              <a:rPr lang="en-US" altLang="en-US" sz="2000" b="1" dirty="0">
                <a:solidFill>
                  <a:srgbClr val="002060"/>
                </a:solidFill>
                <a:latin typeface="Times New Roman" pitchFamily="18" charset="0"/>
                <a:cs typeface="Times New Roman" pitchFamily="18" charset="0"/>
              </a:rPr>
              <a:t> </a:t>
            </a:r>
            <a:r>
              <a:rPr lang="en-US" altLang="en-US" sz="2000" b="1" u="sng" dirty="0" err="1">
                <a:solidFill>
                  <a:srgbClr val="002060"/>
                </a:solidFill>
                <a:latin typeface="Times New Roman" pitchFamily="18" charset="0"/>
                <a:cs typeface="Times New Roman" pitchFamily="18" charset="0"/>
              </a:rPr>
              <a:t>ấm</a:t>
            </a:r>
            <a:r>
              <a:rPr lang="en-US" altLang="en-US" sz="2000" b="1" u="sng" dirty="0">
                <a:solidFill>
                  <a:srgbClr val="002060"/>
                </a:solidFill>
                <a:latin typeface="Times New Roman" pitchFamily="18" charset="0"/>
                <a:cs typeface="Times New Roman" pitchFamily="18" charset="0"/>
              </a:rPr>
              <a:t> </a:t>
            </a:r>
            <a:r>
              <a:rPr lang="en-US" altLang="en-US" sz="2000" b="1" u="sng" dirty="0" err="1">
                <a:solidFill>
                  <a:srgbClr val="002060"/>
                </a:solidFill>
                <a:latin typeface="Times New Roman" pitchFamily="18" charset="0"/>
                <a:cs typeface="Times New Roman" pitchFamily="18" charset="0"/>
              </a:rPr>
              <a:t>lên</a:t>
            </a:r>
            <a:endParaRPr lang="en-US" altLang="en-US" sz="2000" u="sng" dirty="0">
              <a:solidFill>
                <a:srgbClr val="002060"/>
              </a:solidFill>
              <a:latin typeface="Times New Roman" pitchFamily="18" charset="0"/>
              <a:cs typeface="Times New Roman" pitchFamily="18" charset="0"/>
            </a:endParaRPr>
          </a:p>
        </p:txBody>
      </p:sp>
      <p:sp>
        <p:nvSpPr>
          <p:cNvPr id="88" name="Rectangle 87"/>
          <p:cNvSpPr>
            <a:spLocks noChangeArrowheads="1"/>
          </p:cNvSpPr>
          <p:nvPr/>
        </p:nvSpPr>
        <p:spPr bwMode="auto">
          <a:xfrm>
            <a:off x="5486400" y="4495800"/>
            <a:ext cx="1762126" cy="1015663"/>
          </a:xfrm>
          <a:prstGeom prst="rect">
            <a:avLst/>
          </a:prstGeom>
          <a:noFill/>
          <a:ln w="9525">
            <a:noFill/>
            <a:miter lim="800000"/>
            <a:headEnd/>
            <a:tailEnd/>
          </a:ln>
        </p:spPr>
        <p:txBody>
          <a:bodyPr wrap="square">
            <a:spAutoFit/>
          </a:bodyPr>
          <a:lstStyle/>
          <a:p>
            <a:r>
              <a:rPr lang="en-US" altLang="en-US" sz="2000" b="1" dirty="0" err="1">
                <a:solidFill>
                  <a:srgbClr val="002060"/>
                </a:solidFill>
                <a:latin typeface="Times New Roman" pitchFamily="18" charset="0"/>
                <a:cs typeface="Times New Roman" pitchFamily="18" charset="0"/>
              </a:rPr>
              <a:t>Ngón</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tay</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phải</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có</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cảm</a:t>
            </a:r>
            <a:r>
              <a:rPr lang="en-US" altLang="en-US" sz="2000" b="1" dirty="0">
                <a:solidFill>
                  <a:srgbClr val="002060"/>
                </a:solidFill>
                <a:latin typeface="Times New Roman" pitchFamily="18" charset="0"/>
                <a:cs typeface="Times New Roman" pitchFamily="18" charset="0"/>
              </a:rPr>
              <a:t> </a:t>
            </a:r>
            <a:r>
              <a:rPr lang="en-US" altLang="en-US" sz="2000" b="1" dirty="0" err="1">
                <a:solidFill>
                  <a:srgbClr val="002060"/>
                </a:solidFill>
                <a:latin typeface="Times New Roman" pitchFamily="18" charset="0"/>
                <a:cs typeface="Times New Roman" pitchFamily="18" charset="0"/>
              </a:rPr>
              <a:t>giác</a:t>
            </a:r>
            <a:r>
              <a:rPr lang="en-US" altLang="en-US" sz="2000" b="1" dirty="0">
                <a:solidFill>
                  <a:srgbClr val="002060"/>
                </a:solidFill>
                <a:latin typeface="Times New Roman" pitchFamily="18" charset="0"/>
                <a:cs typeface="Times New Roman" pitchFamily="18" charset="0"/>
              </a:rPr>
              <a:t> </a:t>
            </a:r>
            <a:r>
              <a:rPr lang="en-US" altLang="en-US" sz="2000" b="1" u="sng" dirty="0" err="1">
                <a:solidFill>
                  <a:srgbClr val="002060"/>
                </a:solidFill>
                <a:latin typeface="Times New Roman" pitchFamily="18" charset="0"/>
                <a:cs typeface="Times New Roman" pitchFamily="18" charset="0"/>
              </a:rPr>
              <a:t>lạnh</a:t>
            </a:r>
            <a:r>
              <a:rPr lang="en-US" altLang="en-US" sz="2000" b="1" u="sng" dirty="0">
                <a:solidFill>
                  <a:srgbClr val="002060"/>
                </a:solidFill>
                <a:latin typeface="Times New Roman" pitchFamily="18" charset="0"/>
                <a:cs typeface="Times New Roman" pitchFamily="18" charset="0"/>
              </a:rPr>
              <a:t> </a:t>
            </a:r>
            <a:r>
              <a:rPr lang="en-US" altLang="en-US" sz="2000" b="1" u="sng" dirty="0" err="1">
                <a:solidFill>
                  <a:srgbClr val="002060"/>
                </a:solidFill>
                <a:latin typeface="Times New Roman" pitchFamily="18" charset="0"/>
                <a:cs typeface="Times New Roman" pitchFamily="18" charset="0"/>
              </a:rPr>
              <a:t>đi</a:t>
            </a:r>
            <a:endParaRPr lang="en-US" altLang="en-US" sz="2000" u="sng" dirty="0">
              <a:solidFill>
                <a:srgbClr val="002060"/>
              </a:solidFill>
              <a:latin typeface="Times New Roman" pitchFamily="18" charset="0"/>
              <a:cs typeface="Times New Roman" pitchFamily="18" charset="0"/>
            </a:endParaRPr>
          </a:p>
        </p:txBody>
      </p:sp>
      <p:pic>
        <p:nvPicPr>
          <p:cNvPr id="89" name="Picture 7"/>
          <p:cNvPicPr>
            <a:picLocks noChangeAspect="1" noChangeArrowheads="1"/>
          </p:cNvPicPr>
          <p:nvPr/>
        </p:nvPicPr>
        <p:blipFill>
          <a:blip r:embed="rId3"/>
          <a:srcRect l="-7957" t="16667"/>
          <a:stretch>
            <a:fillRect/>
          </a:stretch>
        </p:blipFill>
        <p:spPr bwMode="auto">
          <a:xfrm>
            <a:off x="4430713" y="4140200"/>
            <a:ext cx="422275" cy="484188"/>
          </a:xfrm>
          <a:prstGeom prst="rect">
            <a:avLst/>
          </a:prstGeom>
          <a:noFill/>
          <a:ln w="9525">
            <a:noFill/>
            <a:round/>
            <a:headEnd/>
            <a:tailEnd/>
          </a:ln>
        </p:spPr>
      </p:pic>
      <p:pic>
        <p:nvPicPr>
          <p:cNvPr id="90" name="Picture 6"/>
          <p:cNvPicPr>
            <a:picLocks noChangeAspect="1" noChangeArrowheads="1"/>
          </p:cNvPicPr>
          <p:nvPr/>
        </p:nvPicPr>
        <p:blipFill>
          <a:blip r:embed="rId4"/>
          <a:srcRect t="16667"/>
          <a:stretch>
            <a:fillRect/>
          </a:stretch>
        </p:blipFill>
        <p:spPr bwMode="auto">
          <a:xfrm>
            <a:off x="4094163" y="4125913"/>
            <a:ext cx="336550" cy="498475"/>
          </a:xfrm>
          <a:prstGeom prst="rect">
            <a:avLst/>
          </a:prstGeom>
          <a:noFill/>
          <a:ln w="9525">
            <a:noFill/>
            <a:round/>
            <a:headEnd/>
            <a:tailEnd/>
          </a:ln>
        </p:spPr>
      </p:pic>
      <p:sp>
        <p:nvSpPr>
          <p:cNvPr id="91" name="Rectangle 90"/>
          <p:cNvSpPr>
            <a:spLocks noChangeArrowheads="1"/>
          </p:cNvSpPr>
          <p:nvPr/>
        </p:nvSpPr>
        <p:spPr bwMode="auto">
          <a:xfrm>
            <a:off x="128588" y="6156325"/>
            <a:ext cx="8956675" cy="682625"/>
          </a:xfrm>
          <a:prstGeom prst="rect">
            <a:avLst/>
          </a:prstGeom>
          <a:noFill/>
          <a:ln w="9525">
            <a:noFill/>
            <a:miter lim="800000"/>
            <a:headEnd/>
            <a:tailEnd/>
          </a:ln>
        </p:spPr>
        <p:txBody>
          <a:bodyPr>
            <a:spAutoFit/>
          </a:bodyPr>
          <a:lstStyle/>
          <a:p>
            <a:pPr>
              <a:lnSpc>
                <a:spcPct val="80000"/>
              </a:lnSpc>
            </a:pPr>
            <a:r>
              <a:rPr lang="en-US" altLang="en-US" sz="2400" b="1" u="sng" dirty="0" err="1">
                <a:solidFill>
                  <a:srgbClr val="FF0000"/>
                </a:solidFill>
                <a:latin typeface="Times New Roman" pitchFamily="18" charset="0"/>
                <a:cs typeface="Times New Roman" pitchFamily="18" charset="0"/>
              </a:rPr>
              <a:t>Nhận</a:t>
            </a:r>
            <a:r>
              <a:rPr lang="en-US" altLang="en-US" sz="2400" b="1" u="sng" dirty="0">
                <a:solidFill>
                  <a:srgbClr val="FF0000"/>
                </a:solidFill>
                <a:latin typeface="Times New Roman" pitchFamily="18" charset="0"/>
                <a:cs typeface="Times New Roman" pitchFamily="18" charset="0"/>
              </a:rPr>
              <a:t> </a:t>
            </a:r>
            <a:r>
              <a:rPr lang="en-US" altLang="en-US" sz="2400" b="1" u="sng" dirty="0" err="1">
                <a:solidFill>
                  <a:srgbClr val="FF0000"/>
                </a:solidFill>
                <a:latin typeface="Times New Roman" pitchFamily="18" charset="0"/>
                <a:cs typeface="Times New Roman" pitchFamily="18" charset="0"/>
              </a:rPr>
              <a:t>xét</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Cảm</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giác</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của</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tay</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không</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xác</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định</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được</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chính</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xác</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nhiệt</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độ</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của</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vật</a:t>
            </a:r>
            <a:r>
              <a:rPr lang="en-US" altLang="en-US" sz="2400" b="1" dirty="0">
                <a:solidFill>
                  <a:srgbClr val="FF0000"/>
                </a:solidFill>
                <a:latin typeface="Times New Roman" pitchFamily="18" charset="0"/>
                <a:cs typeface="Times New Roman" pitchFamily="18" charset="0"/>
              </a:rPr>
              <a:t>.</a:t>
            </a:r>
          </a:p>
        </p:txBody>
      </p:sp>
      <p:sp>
        <p:nvSpPr>
          <p:cNvPr id="21521" name="Rectangle 62"/>
          <p:cNvSpPr>
            <a:spLocks noChangeArrowheads="1"/>
          </p:cNvSpPr>
          <p:nvPr/>
        </p:nvSpPr>
        <p:spPr bwMode="auto">
          <a:xfrm>
            <a:off x="381000" y="5410200"/>
            <a:ext cx="414338" cy="646113"/>
          </a:xfrm>
          <a:prstGeom prst="rect">
            <a:avLst/>
          </a:prstGeom>
          <a:noFill/>
          <a:ln w="9525">
            <a:noFill/>
            <a:miter lim="800000"/>
            <a:headEnd/>
            <a:tailEnd/>
          </a:ln>
        </p:spPr>
        <p:txBody>
          <a:bodyPr wrap="none">
            <a:spAutoFit/>
          </a:bodyPr>
          <a:lstStyle/>
          <a:p>
            <a:r>
              <a:rPr lang="en-US" altLang="en-US" sz="3600" b="1" dirty="0">
                <a:solidFill>
                  <a:srgbClr val="0070C0"/>
                </a:solidFill>
                <a:latin typeface="Times New Roman" pitchFamily="18" charset="0"/>
                <a:cs typeface="Times New Roman" pitchFamily="18" charset="0"/>
              </a:rPr>
              <a:t>a</a:t>
            </a:r>
            <a:endParaRPr lang="en-US" altLang="en-US" sz="3600" dirty="0">
              <a:solidFill>
                <a:srgbClr val="0070C0"/>
              </a:solidFill>
              <a:latin typeface="Times New Roman" pitchFamily="18" charset="0"/>
              <a:cs typeface="Times New Roman" pitchFamily="18" charset="0"/>
            </a:endParaRPr>
          </a:p>
        </p:txBody>
      </p:sp>
      <p:sp>
        <p:nvSpPr>
          <p:cNvPr id="21522" name="Rectangle 63"/>
          <p:cNvSpPr>
            <a:spLocks noChangeArrowheads="1"/>
          </p:cNvSpPr>
          <p:nvPr/>
        </p:nvSpPr>
        <p:spPr bwMode="auto">
          <a:xfrm>
            <a:off x="6705600" y="5334000"/>
            <a:ext cx="388937" cy="646113"/>
          </a:xfrm>
          <a:prstGeom prst="rect">
            <a:avLst/>
          </a:prstGeom>
          <a:noFill/>
          <a:ln w="9525">
            <a:noFill/>
            <a:miter lim="800000"/>
            <a:headEnd/>
            <a:tailEnd/>
          </a:ln>
        </p:spPr>
        <p:txBody>
          <a:bodyPr wrap="none">
            <a:spAutoFit/>
          </a:bodyPr>
          <a:lstStyle/>
          <a:p>
            <a:r>
              <a:rPr lang="en-US" altLang="en-US" sz="3600" b="1" dirty="0">
                <a:solidFill>
                  <a:srgbClr val="FF0000"/>
                </a:solidFill>
                <a:latin typeface="Times New Roman" pitchFamily="18" charset="0"/>
                <a:cs typeface="Times New Roman" pitchFamily="18" charset="0"/>
              </a:rPr>
              <a:t>c</a:t>
            </a:r>
            <a:endParaRPr lang="en-US" altLang="en-US" sz="3600" dirty="0">
              <a:solidFill>
                <a:srgbClr val="FF0000"/>
              </a:solidFill>
              <a:latin typeface="Times New Roman" pitchFamily="18" charset="0"/>
              <a:cs typeface="Times New Roman" pitchFamily="18" charset="0"/>
            </a:endParaRPr>
          </a:p>
        </p:txBody>
      </p:sp>
      <p:sp>
        <p:nvSpPr>
          <p:cNvPr id="21523" name="Rectangle 64"/>
          <p:cNvSpPr>
            <a:spLocks noChangeArrowheads="1"/>
          </p:cNvSpPr>
          <p:nvPr/>
        </p:nvSpPr>
        <p:spPr bwMode="auto">
          <a:xfrm>
            <a:off x="3459163" y="5491163"/>
            <a:ext cx="415925" cy="646112"/>
          </a:xfrm>
          <a:prstGeom prst="rect">
            <a:avLst/>
          </a:prstGeom>
          <a:noFill/>
          <a:ln w="9525">
            <a:noFill/>
            <a:miter lim="800000"/>
            <a:headEnd/>
            <a:tailEnd/>
          </a:ln>
        </p:spPr>
        <p:txBody>
          <a:bodyPr wrap="none">
            <a:spAutoFit/>
          </a:bodyPr>
          <a:lstStyle/>
          <a:p>
            <a:r>
              <a:rPr lang="en-US" altLang="en-US" sz="3600" b="1" i="1" dirty="0">
                <a:solidFill>
                  <a:srgbClr val="1C1C1C"/>
                </a:solidFill>
                <a:latin typeface="Times New Roman" pitchFamily="18" charset="0"/>
                <a:cs typeface="Times New Roman" pitchFamily="18" charset="0"/>
              </a:rPr>
              <a:t>b</a:t>
            </a:r>
            <a:endParaRPr lang="en-US" altLang="en-US" sz="3600" dirty="0">
              <a:solidFill>
                <a:prstClr val="black"/>
              </a:solidFill>
              <a:latin typeface="Times New Roman" pitchFamily="18" charset="0"/>
              <a:cs typeface="Times New Roman" pitchFamily="18" charset="0"/>
            </a:endParaRPr>
          </a:p>
        </p:txBody>
      </p:sp>
      <p:pic>
        <p:nvPicPr>
          <p:cNvPr id="20500" name="Picture 36"/>
          <p:cNvPicPr>
            <a:picLocks noChangeAspect="1" noChangeArrowheads="1"/>
          </p:cNvPicPr>
          <p:nvPr/>
        </p:nvPicPr>
        <p:blipFill>
          <a:blip r:embed="rId5"/>
          <a:srcRect/>
          <a:stretch>
            <a:fillRect/>
          </a:stretch>
        </p:blipFill>
        <p:spPr bwMode="auto">
          <a:xfrm>
            <a:off x="6399213" y="-7938"/>
            <a:ext cx="2617787" cy="1501776"/>
          </a:xfrm>
          <a:prstGeom prst="rect">
            <a:avLst/>
          </a:prstGeom>
          <a:noFill/>
          <a:ln w="9525">
            <a:noFill/>
            <a:miter lim="800000"/>
            <a:headEnd/>
            <a:tailEnd/>
          </a:ln>
        </p:spPr>
      </p:pic>
    </p:spTree>
    <p:extLst>
      <p:ext uri="{BB962C8B-B14F-4D97-AF65-F5344CB8AC3E}">
        <p14:creationId xmlns:p14="http://schemas.microsoft.com/office/powerpoint/2010/main" val="3812058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58"/>
                                        </p:tgtEl>
                                        <p:attrNameLst>
                                          <p:attrName>style.visibility</p:attrName>
                                        </p:attrNameLst>
                                      </p:cBhvr>
                                      <p:to>
                                        <p:strVal val="visible"/>
                                      </p:to>
                                    </p:set>
                                    <p:anim calcmode="lin" valueType="num">
                                      <p:cBhvr additive="base">
                                        <p:cTn id="7" dur="1000" fill="hold"/>
                                        <p:tgtEl>
                                          <p:spTgt spid="31758"/>
                                        </p:tgtEl>
                                        <p:attrNameLst>
                                          <p:attrName>ppt_x</p:attrName>
                                        </p:attrNameLst>
                                      </p:cBhvr>
                                      <p:tavLst>
                                        <p:tav tm="0">
                                          <p:val>
                                            <p:strVal val="0-#ppt_w/2"/>
                                          </p:val>
                                        </p:tav>
                                        <p:tav tm="100000">
                                          <p:val>
                                            <p:strVal val="#ppt_x"/>
                                          </p:val>
                                        </p:tav>
                                      </p:tavLst>
                                    </p:anim>
                                    <p:anim calcmode="lin" valueType="num">
                                      <p:cBhvr additive="base">
                                        <p:cTn id="8" dur="1000" fill="hold"/>
                                        <p:tgtEl>
                                          <p:spTgt spid="3175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1764"/>
                                        </p:tgtEl>
                                        <p:attrNameLst>
                                          <p:attrName>style.visibility</p:attrName>
                                        </p:attrNameLst>
                                      </p:cBhvr>
                                      <p:to>
                                        <p:strVal val="visible"/>
                                      </p:to>
                                    </p:set>
                                    <p:anim calcmode="lin" valueType="num">
                                      <p:cBhvr additive="base">
                                        <p:cTn id="17" dur="1000" fill="hold"/>
                                        <p:tgtEl>
                                          <p:spTgt spid="31764"/>
                                        </p:tgtEl>
                                        <p:attrNameLst>
                                          <p:attrName>ppt_x</p:attrName>
                                        </p:attrNameLst>
                                      </p:cBhvr>
                                      <p:tavLst>
                                        <p:tav tm="0">
                                          <p:val>
                                            <p:strVal val="#ppt_x"/>
                                          </p:val>
                                        </p:tav>
                                        <p:tav tm="100000">
                                          <p:val>
                                            <p:strVal val="#ppt_x"/>
                                          </p:val>
                                        </p:tav>
                                      </p:tavLst>
                                    </p:anim>
                                    <p:anim calcmode="lin" valueType="num">
                                      <p:cBhvr additive="base">
                                        <p:cTn id="18" dur="1000" fill="hold"/>
                                        <p:tgtEl>
                                          <p:spTgt spid="3176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barn(inVertical)">
                                      <p:cBhvr>
                                        <p:cTn id="23" dur="5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5E-6 -3.33333E-6 L 5E-6 -3.33333E-6 C -0.01354 0.01759 -0.00695 0.0044 -0.01077 0.02407 C -0.01146 0.02824 -0.01372 0.03634 -0.01372 0.03634 C -0.01597 0.06042 -0.01615 0.05417 -0.01372 0.08681 C -0.0132 0.09375 -0.01129 0.09236 -0.0092 0.09884 C -0.00799 0.10278 -0.00625 0.11088 -0.00625 0.11088 C -0.00573 0.11829 -0.00521 0.12569 -0.00469 0.1331 C -0.00417 0.13796 -0.00313 0.14722 -0.00313 0.14722 L -0.00313 0.14722 L -0.00157 0.14931 L 5E-6 0.14931 L -0.00469 0.15347 L -0.00157 0.125 L -0.00469 0.13912 L -0.0092 0.09282 L -0.0092 0.09491 " pathEditMode="relative" ptsTypes="AAAAAAAAAAAAAAAAA">
                                      <p:cBhvr>
                                        <p:cTn id="27" dur="2000" fill="hold"/>
                                        <p:tgtEl>
                                          <p:spTgt spid="68"/>
                                        </p:tgtEl>
                                        <p:attrNameLst>
                                          <p:attrName>ppt_x</p:attrName>
                                          <p:attrName>ppt_y</p:attrName>
                                        </p:attrNameLst>
                                      </p:cBhvr>
                                    </p:animMotion>
                                  </p:childTnLst>
                                </p:cTn>
                              </p:par>
                              <p:par>
                                <p:cTn id="28" presetID="2" presetClass="entr" presetSubtype="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1000" fill="hold"/>
                                        <p:tgtEl>
                                          <p:spTgt spid="67"/>
                                        </p:tgtEl>
                                        <p:attrNameLst>
                                          <p:attrName>ppt_x</p:attrName>
                                        </p:attrNameLst>
                                      </p:cBhvr>
                                      <p:tavLst>
                                        <p:tav tm="0">
                                          <p:val>
                                            <p:strVal val="#ppt_x"/>
                                          </p:val>
                                        </p:tav>
                                        <p:tav tm="100000">
                                          <p:val>
                                            <p:strVal val="#ppt_x"/>
                                          </p:val>
                                        </p:tav>
                                      </p:tavLst>
                                    </p:anim>
                                    <p:anim calcmode="lin" valueType="num">
                                      <p:cBhvr additive="base">
                                        <p:cTn id="31" dur="1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3.33333E-6 2.22222E-6 L -3.33333E-6 2.22222E-6 C 0.00087 0.03357 0.00173 0.06713 0.00295 0.10093 C 0.00521 0.16273 0.00451 0.06505 0.00451 0.15347 L 0.00451 0.15347 " pathEditMode="relative" ptsTypes="AAAAA">
                                      <p:cBhvr>
                                        <p:cTn id="35" dur="2000" fill="hold"/>
                                        <p:tgtEl>
                                          <p:spTgt spid="67"/>
                                        </p:tgtEl>
                                        <p:attrNameLst>
                                          <p:attrName>ppt_x</p:attrName>
                                          <p:attrName>ppt_y</p:attrName>
                                        </p:attrNameLst>
                                      </p:cBhvr>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checkerboard(across)">
                                      <p:cBhvr>
                                        <p:cTn id="40" dur="1000"/>
                                        <p:tgtEl>
                                          <p:spTgt spid="5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checkerboard(across)">
                                      <p:cBhvr>
                                        <p:cTn id="45" dur="1000"/>
                                        <p:tgtEl>
                                          <p:spTgt spid="6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31765"/>
                                        </p:tgtEl>
                                        <p:attrNameLst>
                                          <p:attrName>style.visibility</p:attrName>
                                        </p:attrNameLst>
                                      </p:cBhvr>
                                      <p:to>
                                        <p:strVal val="visible"/>
                                      </p:to>
                                    </p:set>
                                    <p:anim calcmode="lin" valueType="num">
                                      <p:cBhvr additive="base">
                                        <p:cTn id="50" dur="1000" fill="hold"/>
                                        <p:tgtEl>
                                          <p:spTgt spid="31765"/>
                                        </p:tgtEl>
                                        <p:attrNameLst>
                                          <p:attrName>ppt_x</p:attrName>
                                        </p:attrNameLst>
                                      </p:cBhvr>
                                      <p:tavLst>
                                        <p:tav tm="0">
                                          <p:val>
                                            <p:strVal val="#ppt_x"/>
                                          </p:val>
                                        </p:tav>
                                        <p:tav tm="100000">
                                          <p:val>
                                            <p:strVal val="#ppt_x"/>
                                          </p:val>
                                        </p:tav>
                                      </p:tavLst>
                                    </p:anim>
                                    <p:anim calcmode="lin" valueType="num">
                                      <p:cBhvr additive="base">
                                        <p:cTn id="51" dur="1000" fill="hold"/>
                                        <p:tgtEl>
                                          <p:spTgt spid="31765"/>
                                        </p:tgtEl>
                                        <p:attrNameLst>
                                          <p:attrName>ppt_y</p:attrName>
                                        </p:attrNameLst>
                                      </p:cBhvr>
                                      <p:tavLst>
                                        <p:tav tm="0">
                                          <p:val>
                                            <p:strVal val="0-#ppt_h/2"/>
                                          </p:val>
                                        </p:tav>
                                        <p:tav tm="100000">
                                          <p:val>
                                            <p:strVal val="#ppt_y"/>
                                          </p:val>
                                        </p:tav>
                                      </p:tavLst>
                                    </p:anim>
                                  </p:childTnLst>
                                </p:cTn>
                              </p:par>
                              <p:par>
                                <p:cTn id="52" presetID="2" presetClass="entr" presetSubtype="1"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1000" fill="hold"/>
                                        <p:tgtEl>
                                          <p:spTgt spid="3"/>
                                        </p:tgtEl>
                                        <p:attrNameLst>
                                          <p:attrName>ppt_x</p:attrName>
                                        </p:attrNameLst>
                                      </p:cBhvr>
                                      <p:tavLst>
                                        <p:tav tm="0">
                                          <p:val>
                                            <p:strVal val="#ppt_x"/>
                                          </p:val>
                                        </p:tav>
                                        <p:tav tm="100000">
                                          <p:val>
                                            <p:strVal val="#ppt_x"/>
                                          </p:val>
                                        </p:tav>
                                      </p:tavLst>
                                    </p:anim>
                                    <p:anim calcmode="lin" valueType="num">
                                      <p:cBhvr additive="base">
                                        <p:cTn id="55" dur="1000" fill="hold"/>
                                        <p:tgtEl>
                                          <p:spTgt spid="3"/>
                                        </p:tgtEl>
                                        <p:attrNameLst>
                                          <p:attrName>ppt_y</p:attrName>
                                        </p:attrNameLst>
                                      </p:cBhvr>
                                      <p:tavLst>
                                        <p:tav tm="0">
                                          <p:val>
                                            <p:strVal val="0-#ppt_h/2"/>
                                          </p:val>
                                        </p:tav>
                                        <p:tav tm="100000">
                                          <p:val>
                                            <p:strVal val="#ppt_y"/>
                                          </p:val>
                                        </p:tav>
                                      </p:tavLst>
                                    </p:anim>
                                  </p:childTnLst>
                                </p:cTn>
                              </p:par>
                              <p:par>
                                <p:cTn id="56" presetID="2" presetClass="entr" presetSubtype="1"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 calcmode="lin" valueType="num">
                                      <p:cBhvr additive="base">
                                        <p:cTn id="58" dur="1000" fill="hold"/>
                                        <p:tgtEl>
                                          <p:spTgt spid="89"/>
                                        </p:tgtEl>
                                        <p:attrNameLst>
                                          <p:attrName>ppt_x</p:attrName>
                                        </p:attrNameLst>
                                      </p:cBhvr>
                                      <p:tavLst>
                                        <p:tav tm="0">
                                          <p:val>
                                            <p:strVal val="#ppt_x"/>
                                          </p:val>
                                        </p:tav>
                                        <p:tav tm="100000">
                                          <p:val>
                                            <p:strVal val="#ppt_x"/>
                                          </p:val>
                                        </p:tav>
                                      </p:tavLst>
                                    </p:anim>
                                    <p:anim calcmode="lin" valueType="num">
                                      <p:cBhvr additive="base">
                                        <p:cTn id="59" dur="1000" fill="hold"/>
                                        <p:tgtEl>
                                          <p:spTgt spid="89"/>
                                        </p:tgtEl>
                                        <p:attrNameLst>
                                          <p:attrName>ppt_y</p:attrName>
                                        </p:attrNameLst>
                                      </p:cBhvr>
                                      <p:tavLst>
                                        <p:tav tm="0">
                                          <p:val>
                                            <p:strVal val="0-#ppt_h/2"/>
                                          </p:val>
                                        </p:tav>
                                        <p:tav tm="100000">
                                          <p:val>
                                            <p:strVal val="#ppt_y"/>
                                          </p:val>
                                        </p:tav>
                                      </p:tavLst>
                                    </p:anim>
                                  </p:childTnLst>
                                </p:cTn>
                              </p:par>
                              <p:par>
                                <p:cTn id="60" presetID="2" presetClass="entr" presetSubtype="1" fill="hold" nodeType="withEffect">
                                  <p:stCondLst>
                                    <p:cond delay="0"/>
                                  </p:stCondLst>
                                  <p:childTnLst>
                                    <p:set>
                                      <p:cBhvr>
                                        <p:cTn id="61" dur="1" fill="hold">
                                          <p:stCondLst>
                                            <p:cond delay="0"/>
                                          </p:stCondLst>
                                        </p:cTn>
                                        <p:tgtEl>
                                          <p:spTgt spid="90"/>
                                        </p:tgtEl>
                                        <p:attrNameLst>
                                          <p:attrName>style.visibility</p:attrName>
                                        </p:attrNameLst>
                                      </p:cBhvr>
                                      <p:to>
                                        <p:strVal val="visible"/>
                                      </p:to>
                                    </p:set>
                                    <p:anim calcmode="lin" valueType="num">
                                      <p:cBhvr additive="base">
                                        <p:cTn id="62" dur="1000" fill="hold"/>
                                        <p:tgtEl>
                                          <p:spTgt spid="90"/>
                                        </p:tgtEl>
                                        <p:attrNameLst>
                                          <p:attrName>ppt_x</p:attrName>
                                        </p:attrNameLst>
                                      </p:cBhvr>
                                      <p:tavLst>
                                        <p:tav tm="0">
                                          <p:val>
                                            <p:strVal val="#ppt_x"/>
                                          </p:val>
                                        </p:tav>
                                        <p:tav tm="100000">
                                          <p:val>
                                            <p:strVal val="#ppt_x"/>
                                          </p:val>
                                        </p:tav>
                                      </p:tavLst>
                                    </p:anim>
                                    <p:anim calcmode="lin" valueType="num">
                                      <p:cBhvr additive="base">
                                        <p:cTn id="63" dur="1000" fill="hold"/>
                                        <p:tgtEl>
                                          <p:spTgt spid="90"/>
                                        </p:tgtEl>
                                        <p:attrNameLst>
                                          <p:attrName>ppt_y</p:attrName>
                                        </p:attrNameLst>
                                      </p:cBhvr>
                                      <p:tavLst>
                                        <p:tav tm="0">
                                          <p:val>
                                            <p:strVal val="0-#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1522"/>
                                        </p:tgtEl>
                                        <p:attrNameLst>
                                          <p:attrName>style.visibility</p:attrName>
                                        </p:attrNameLst>
                                      </p:cBhvr>
                                      <p:to>
                                        <p:strVal val="visible"/>
                                      </p:to>
                                    </p:set>
                                    <p:animEffect transition="in" filter="fade">
                                      <p:cBhvr>
                                        <p:cTn id="68" dur="1000"/>
                                        <p:tgtEl>
                                          <p:spTgt spid="21522"/>
                                        </p:tgtEl>
                                      </p:cBhvr>
                                    </p:animEffect>
                                    <p:anim calcmode="lin" valueType="num">
                                      <p:cBhvr>
                                        <p:cTn id="69" dur="1000" fill="hold"/>
                                        <p:tgtEl>
                                          <p:spTgt spid="21522"/>
                                        </p:tgtEl>
                                        <p:attrNameLst>
                                          <p:attrName>ppt_x</p:attrName>
                                        </p:attrNameLst>
                                      </p:cBhvr>
                                      <p:tavLst>
                                        <p:tav tm="0">
                                          <p:val>
                                            <p:strVal val="#ppt_x"/>
                                          </p:val>
                                        </p:tav>
                                        <p:tav tm="100000">
                                          <p:val>
                                            <p:strVal val="#ppt_x"/>
                                          </p:val>
                                        </p:tav>
                                      </p:tavLst>
                                    </p:anim>
                                    <p:anim calcmode="lin" valueType="num">
                                      <p:cBhvr>
                                        <p:cTn id="70" dur="1000" fill="hold"/>
                                        <p:tgtEl>
                                          <p:spTgt spid="2152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523"/>
                                        </p:tgtEl>
                                        <p:attrNameLst>
                                          <p:attrName>style.visibility</p:attrName>
                                        </p:attrNameLst>
                                      </p:cBhvr>
                                      <p:to>
                                        <p:strVal val="visible"/>
                                      </p:to>
                                    </p:set>
                                    <p:animEffect transition="in" filter="fade">
                                      <p:cBhvr>
                                        <p:cTn id="73" dur="1000"/>
                                        <p:tgtEl>
                                          <p:spTgt spid="21523"/>
                                        </p:tgtEl>
                                      </p:cBhvr>
                                    </p:animEffect>
                                    <p:anim calcmode="lin" valueType="num">
                                      <p:cBhvr>
                                        <p:cTn id="74" dur="1000" fill="hold"/>
                                        <p:tgtEl>
                                          <p:spTgt spid="21523"/>
                                        </p:tgtEl>
                                        <p:attrNameLst>
                                          <p:attrName>ppt_x</p:attrName>
                                        </p:attrNameLst>
                                      </p:cBhvr>
                                      <p:tavLst>
                                        <p:tav tm="0">
                                          <p:val>
                                            <p:strVal val="#ppt_x"/>
                                          </p:val>
                                        </p:tav>
                                        <p:tav tm="100000">
                                          <p:val>
                                            <p:strVal val="#ppt_x"/>
                                          </p:val>
                                        </p:tav>
                                      </p:tavLst>
                                    </p:anim>
                                    <p:anim calcmode="lin" valueType="num">
                                      <p:cBhvr>
                                        <p:cTn id="75" dur="1000" fill="hold"/>
                                        <p:tgtEl>
                                          <p:spTgt spid="2152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1521"/>
                                        </p:tgtEl>
                                        <p:attrNameLst>
                                          <p:attrName>style.visibility</p:attrName>
                                        </p:attrNameLst>
                                      </p:cBhvr>
                                      <p:to>
                                        <p:strVal val="visible"/>
                                      </p:to>
                                    </p:set>
                                    <p:animEffect transition="in" filter="fade">
                                      <p:cBhvr>
                                        <p:cTn id="78" dur="1000"/>
                                        <p:tgtEl>
                                          <p:spTgt spid="21521"/>
                                        </p:tgtEl>
                                      </p:cBhvr>
                                    </p:animEffect>
                                    <p:anim calcmode="lin" valueType="num">
                                      <p:cBhvr>
                                        <p:cTn id="79" dur="1000" fill="hold"/>
                                        <p:tgtEl>
                                          <p:spTgt spid="21521"/>
                                        </p:tgtEl>
                                        <p:attrNameLst>
                                          <p:attrName>ppt_x</p:attrName>
                                        </p:attrNameLst>
                                      </p:cBhvr>
                                      <p:tavLst>
                                        <p:tav tm="0">
                                          <p:val>
                                            <p:strVal val="#ppt_x"/>
                                          </p:val>
                                        </p:tav>
                                        <p:tav tm="100000">
                                          <p:val>
                                            <p:strVal val="#ppt_x"/>
                                          </p:val>
                                        </p:tav>
                                      </p:tavLst>
                                    </p:anim>
                                    <p:anim calcmode="lin" valueType="num">
                                      <p:cBhvr>
                                        <p:cTn id="80" dur="1000" fill="hold"/>
                                        <p:tgtEl>
                                          <p:spTgt spid="21521"/>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0" presetClass="path" presetSubtype="0" accel="50000" decel="50000" fill="hold" nodeType="clickEffect">
                                  <p:stCondLst>
                                    <p:cond delay="0"/>
                                  </p:stCondLst>
                                  <p:childTnLst>
                                    <p:animMotion origin="layout" path="M 0 0 L 0 0 C -0.00174 0.01991 -0.0026 0.02176 0 0.04422 C 0.00052 0.04861 0.00191 0.05232 0.00295 0.05648 L 0.00451 0.0625 L 0.00608 0.06852 C 0.00955 0.09722 0.01059 0.09908 0.01059 0.1331 C 0.01059 0.13797 0.00938 0.14259 0.00903 0.14722 C 0.00833 0.15602 0.00833 0.16482 0.00747 0.17361 C 0.00521 0.19815 0.00608 0.15301 0.00608 0.18982 L 0.00608 0.18982 " pathEditMode="relative" ptsTypes="AAAAAAAAAAA">
                                      <p:cBhvr>
                                        <p:cTn id="84" dur="2000" fill="hold"/>
                                        <p:tgtEl>
                                          <p:spTgt spid="89"/>
                                        </p:tgtEl>
                                        <p:attrNameLst>
                                          <p:attrName>ppt_x</p:attrName>
                                          <p:attrName>ppt_y</p:attrName>
                                        </p:attrNameLst>
                                      </p:cBhvr>
                                    </p:animMotion>
                                  </p:childTnLst>
                                </p:cTn>
                              </p:par>
                              <p:par>
                                <p:cTn id="85" presetID="0" presetClass="path" presetSubtype="0" accel="50000" decel="50000" fill="hold" nodeType="withEffect">
                                  <p:stCondLst>
                                    <p:cond delay="0"/>
                                  </p:stCondLst>
                                  <p:childTnLst>
                                    <p:animMotion origin="layout" path="M 0 0 L 0 0 C -0.00174 0.01991 -0.0026 0.02176 0 0.04422 C 0.00052 0.04861 0.00191 0.05232 0.00295 0.05648 L 0.00451 0.0625 L 0.00608 0.06852 C 0.00955 0.09722 0.01059 0.09908 0.01059 0.1331 C 0.01059 0.13797 0.00938 0.14259 0.00903 0.14722 C 0.00833 0.15602 0.00833 0.16482 0.00747 0.17361 C 0.00521 0.19815 0.00608 0.15301 0.00608 0.18982 L 0.00608 0.18982 " pathEditMode="relative" ptsTypes="AAAAAAAAAAA">
                                      <p:cBhvr>
                                        <p:cTn id="86" dur="2000" fill="hold"/>
                                        <p:tgtEl>
                                          <p:spTgt spid="90"/>
                                        </p:tgtEl>
                                        <p:attrNameLst>
                                          <p:attrName>ppt_x</p:attrName>
                                          <p:attrName>ppt_y</p:attrName>
                                        </p:attrNameLst>
                                      </p:cBhvr>
                                    </p:animMotion>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grpId="0" nodeType="click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checkerboard(across)">
                                      <p:cBhvr>
                                        <p:cTn id="91" dur="500"/>
                                        <p:tgtEl>
                                          <p:spTgt spid="8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88"/>
                                        </p:tgtEl>
                                        <p:attrNameLst>
                                          <p:attrName>style.visibility</p:attrName>
                                        </p:attrNameLst>
                                      </p:cBhvr>
                                      <p:to>
                                        <p:strVal val="visible"/>
                                      </p:to>
                                    </p:set>
                                    <p:animEffect transition="in" filter="checkerboard(across)">
                                      <p:cBhvr>
                                        <p:cTn id="96" dur="500"/>
                                        <p:tgtEl>
                                          <p:spTgt spid="8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box(in)">
                                      <p:cBhvr>
                                        <p:cTn id="10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8" grpId="0"/>
      <p:bldP spid="31764" grpId="0"/>
      <p:bldP spid="31765" grpId="0"/>
      <p:bldP spid="59" grpId="0"/>
      <p:bldP spid="60" grpId="0"/>
      <p:bldP spid="87" grpId="0"/>
      <p:bldP spid="88" grpId="0"/>
      <p:bldP spid="91" grpId="0"/>
      <p:bldP spid="21521" grpId="0"/>
      <p:bldP spid="21522" grpId="0"/>
      <p:bldP spid="215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646</Words>
  <Application>Microsoft Office PowerPoint</Application>
  <PresentationFormat>On-screen Show (4:3)</PresentationFormat>
  <Paragraphs>87</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Poppins</vt:lpstr>
      <vt:lpstr>Roboto Condensed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MyPC</cp:lastModifiedBy>
  <cp:revision>45</cp:revision>
  <dcterms:created xsi:type="dcterms:W3CDTF">2021-09-22T02:43:48Z</dcterms:created>
  <dcterms:modified xsi:type="dcterms:W3CDTF">2023-09-25T13:20:03Z</dcterms:modified>
</cp:coreProperties>
</file>