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4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2F427B3-3E59-468E-AEAB-97EB11A7CD0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10/21/2024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 descr="Bài 13. Việt Nam thời nguyên thủ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"/>
            <a:ext cx="7782560" cy="5927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457200"/>
            <a:ext cx="6781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vẽ theo phong cách nghệ thuật Ai cập cổ đại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3" name="Picture 5" descr="C:\Users\DELL\Desktop\z2720368820335_6943718b4a3fb7bcce3270d0fcd6c7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43000"/>
            <a:ext cx="7696200" cy="391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 descr="C:\Users\DELL\Desktop\z2720380338547_daff84dbcfb44ddb0df3d704b483eb4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4346575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23" descr="C:\Users\DELL\Desktop\z2720380744541_2f6b68555918c005342948b738e44b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219200"/>
            <a:ext cx="3224213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Rectangle 24"/>
          <p:cNvSpPr/>
          <p:nvPr/>
        </p:nvSpPr>
        <p:spPr>
          <a:xfrm>
            <a:off x="762000" y="304800"/>
            <a:ext cx="2590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 DỤNG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hÃ¬nh áº£nh Äá»ng cÃ i trong powerpoi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Horizontal Scroll 4"/>
          <p:cNvSpPr/>
          <p:nvPr/>
        </p:nvSpPr>
        <p:spPr>
          <a:xfrm>
            <a:off x="1981200" y="762000"/>
            <a:ext cx="6934200" cy="10668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4: NGHỆ THUẬT TẠO HÌNH TiỀN SỬ VÀ CỔ ĐẠI</a:t>
            </a:r>
            <a:endParaRPr kumimoji="0" lang="en-US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2362200"/>
            <a:ext cx="5105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DI SẢN MĨ THUẬT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9600" y="228600"/>
            <a:ext cx="1981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3075" name="Picture 6" descr="Lịch sử nghệ thuật - Mỹ thuật thời tiền sử - Những bức họa đầu tiê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86200"/>
            <a:ext cx="35052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11" descr="Khám phá hang động Lascaux – nơi có tranh vẽ của người tiền sử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4087813" cy="2278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13" descr="Lịch sử thế giới qua một vài bức ản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43000"/>
            <a:ext cx="35560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14"/>
          <p:cNvSpPr/>
          <p:nvPr/>
        </p:nvSpPr>
        <p:spPr>
          <a:xfrm>
            <a:off x="4800600" y="4267200"/>
            <a:ext cx="3962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vẽ động vật trong hang Lascaux (khoảng 15 000 – 10 000 năm TCN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3200400"/>
            <a:ext cx="4191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Phiên bản hình vẽ trên vách hang Đồng Nội, Hòa Bình (khoảng 10 000 năm TCN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9" name="Picture 8" descr="Những bức tranh hang động cổ xưa nhất của người Việt - Trí Thức V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380365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AutoShape 10" descr="Nghệ thuật Ai Cập cổ đại qua bích họa - VnExpress Giải trí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101" name="Picture 12" descr="Art that Changed the World I Nghệ thuật thời Ai Cập cổ đạiFASHIONNET - tạp  chí nghệ thuật, sáng tạo, thiết kế và thời tr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191000"/>
            <a:ext cx="36576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AutoShape 14" descr="Tập tin:Ai-cập-cổ-3.jpg – Wikipedia tiếng Việt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103" name="Picture 16" descr="Thành phần hội họa - Hội họa thế giớ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57200"/>
            <a:ext cx="35052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AutoShape 18" descr="Nghệ thuật Ai Cập cổ đại qua bích họa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4105" name="Picture 20" descr="Di sản cổ đại của người Ai Cập - Migola Trave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191000"/>
            <a:ext cx="3627438" cy="1876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4800600" y="3124200"/>
            <a:ext cx="41910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Tranh trên tường trong nghệ thuật Ai Cập cổ đại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9600" y="5562600"/>
            <a:ext cx="3962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thần Vệ nữ th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Milo – Điêu khắc Hy Lạp cổ đại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3" name="Picture 7" descr="Điều gì đã xảy ra với cánh tay của tượng thần Vệ Nữ ?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337185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9" descr="Du lịch Ý - Đấu trường La Mã Colosseu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66800"/>
            <a:ext cx="4259263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4724400" y="4038600"/>
            <a:ext cx="39624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 trường thời la Mã cổ đại</a:t>
            </a:r>
            <a:endParaRPr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19200" y="609600"/>
            <a:ext cx="6934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họa mô phỏng lại tạo hình của nghệ thuật Ai Cập cổ đại</a:t>
            </a:r>
          </a:p>
          <a:p>
            <a:pPr lvl="0" algn="ctr" eaLnBrk="1" hangingPunct="1">
              <a:buNone/>
            </a:pPr>
            <a:endParaRPr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7" name="Picture 6" descr="C:\Users\DELL\Desktop\z2720326399283_a30693b942da2c0cf311f868551fe0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305800" cy="2808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04800"/>
            <a:ext cx="2209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 TẠO</a:t>
            </a:r>
          </a:p>
        </p:txBody>
      </p:sp>
      <p:pic>
        <p:nvPicPr>
          <p:cNvPr id="7171" name="Picture 7" descr="C:\Users\DELL\Desktop\z2720335928209_ef63d0dc408f06eb167b3a75344f66d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5400"/>
            <a:ext cx="7620000" cy="2808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762000"/>
            <a:ext cx="7772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Cách tạo hình một nhân vật theo phong cách nghệ thuật Ai Cập cổ đại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1000"/>
            <a:ext cx="2438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8196" name="Picture 7" descr="C:\Users\DELL\Desktop\z2720350504497_c846a252e05455ea1327d61b661e63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524750" cy="5078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Káº¿t quáº£ hÃ¬nh áº£nh cho hÃ¬nh áº£nh Äá»ng cÃ i trong powerpoi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752600" y="1905000"/>
            <a:ext cx="5257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1371600"/>
            <a:ext cx="5715000" cy="297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Font typeface="Arial" panose="020B0604020202020204" pitchFamily="34" charset="0"/>
              <a:buChar char="•"/>
            </a:pPr>
            <a:r>
              <a:rPr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đối tượng để tạo hình</a:t>
            </a:r>
          </a:p>
          <a:p>
            <a:pPr lvl="0" eaLnBrk="1" hangingPunct="1">
              <a:buAutoNum type="arabicPeriod"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nét tạo hình v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tiết theo phong cách nghệ thuật đã chọn</a:t>
            </a:r>
          </a:p>
          <a:p>
            <a:pPr lvl="0" eaLnBrk="1" hangingPunct="1">
              <a:buAutoNum type="arabicPeriod"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theo đặc trưng phong cách nghệ thuật đã chọn</a:t>
            </a:r>
          </a:p>
          <a:p>
            <a:pPr lvl="0" eaLnBrk="1" hangingPunct="1">
              <a:buAutoNum type="arabicPeriod"/>
            </a:pP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thiện bức tranh</a:t>
            </a:r>
            <a:endParaRPr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STD_DELL</cp:lastModifiedBy>
  <cp:revision>40</cp:revision>
  <dcterms:created xsi:type="dcterms:W3CDTF">2018-10-11T04:00:00Z</dcterms:created>
  <dcterms:modified xsi:type="dcterms:W3CDTF">2024-10-21T08:31:53Z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BFD7D6D23CEA4AF1827B4B211EB10DBF</vt:lpwstr>
  </property>
  <property fmtid="{D5CDD505-2E9C-101B-9397-08002B2CF9AE}" pid="3" name="KSOProductBuildVer">
    <vt:lpwstr>1033-12.2.0.13266</vt:lpwstr>
  </property>
</Properties>
</file>