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68" r:id="rId2"/>
    <p:sldId id="257" r:id="rId3"/>
    <p:sldId id="256" r:id="rId4"/>
    <p:sldId id="258" r:id="rId5"/>
    <p:sldId id="280" r:id="rId6"/>
    <p:sldId id="259" r:id="rId7"/>
    <p:sldId id="281" r:id="rId8"/>
    <p:sldId id="282" r:id="rId9"/>
    <p:sldId id="283" r:id="rId10"/>
    <p:sldId id="284" r:id="rId11"/>
    <p:sldId id="285" r:id="rId12"/>
  </p:sldIdLst>
  <p:sldSz cx="18288000" cy="10287000"/>
  <p:notesSz cx="6858000" cy="9144000"/>
  <p:embeddedFontLst>
    <p:embeddedFont>
      <p:font typeface="Open Sans" panose="020B0604020202020204" charset="0"/>
      <p:regular r:id="rId14"/>
      <p:bold r:id="rId15"/>
      <p:italic r:id="rId16"/>
      <p:boldItalic r:id="rId17"/>
    </p:embeddedFont>
    <p:embeddedFont>
      <p:font typeface="Cambria" panose="02040503050406030204" pitchFamily="18" charset="0"/>
      <p:regular r:id="rId18"/>
      <p:bold r:id="rId19"/>
      <p:italic r:id="rId20"/>
      <p:boldItalic r:id="rId21"/>
    </p:embeddedFont>
    <p:embeddedFont>
      <p:font typeface="#9Slide05 FS Blonde Script" panose="020B0604020202020204" charset="0"/>
      <p:italic r:id="rId22"/>
    </p:embeddedFont>
    <p:embeddedFont>
      <p:font typeface="Calibri" panose="020F050202020403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7" d="100"/>
          <a:sy n="37" d="100"/>
        </p:scale>
        <p:origin x="86" y="34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E5AA5A-D0FC-4C6B-BFC7-570ABE65CA45}" type="datetimeFigureOut">
              <a:rPr lang="en-US" smtClean="0"/>
              <a:t>23/10/2024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130801-FF57-4EC2-9843-BE2DAEFEC9C6}" type="slidenum">
              <a:rPr lang="en-US" smtClean="0"/>
              <a:t>‹#›</a:t>
            </a:fld>
            <a:endParaRPr lang="en-US"/>
          </a:p>
        </p:txBody>
      </p:sp>
    </p:spTree>
    <p:extLst>
      <p:ext uri="{BB962C8B-B14F-4D97-AF65-F5344CB8AC3E}">
        <p14:creationId xmlns:p14="http://schemas.microsoft.com/office/powerpoint/2010/main" val="1827376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Câu</a:t>
            </a:r>
            <a:r>
              <a:rPr lang="en-US" baseline="0" dirty="0" smtClean="0"/>
              <a:t> 1: </a:t>
            </a:r>
            <a:r>
              <a:rPr lang="en-US" baseline="0" dirty="0" err="1" smtClean="0"/>
              <a:t>Chọn</a:t>
            </a:r>
            <a:r>
              <a:rPr lang="en-US" baseline="0" dirty="0" smtClean="0"/>
              <a:t> “</a:t>
            </a:r>
            <a:r>
              <a:rPr lang="en-US" baseline="0" dirty="0" err="1" smtClean="0"/>
              <a:t>phụ</a:t>
            </a:r>
            <a:r>
              <a:rPr lang="en-US" baseline="0" dirty="0" smtClean="0"/>
              <a:t> </a:t>
            </a:r>
            <a:r>
              <a:rPr lang="en-US" baseline="0" dirty="0" err="1" smtClean="0"/>
              <a:t>nữ</a:t>
            </a:r>
            <a:r>
              <a:rPr lang="en-US" baseline="0" dirty="0" smtClean="0"/>
              <a:t>” </a:t>
            </a:r>
            <a:r>
              <a:rPr lang="en-US" baseline="0" dirty="0" err="1" smtClean="0"/>
              <a:t>tạo</a:t>
            </a:r>
            <a:r>
              <a:rPr lang="en-US" baseline="0" dirty="0" smtClean="0"/>
              <a:t> </a:t>
            </a:r>
            <a:r>
              <a:rPr lang="en-US" baseline="0" dirty="0" err="1" smtClean="0"/>
              <a:t>sắc</a:t>
            </a:r>
            <a:r>
              <a:rPr lang="en-US" baseline="0" dirty="0" smtClean="0"/>
              <a:t> </a:t>
            </a:r>
            <a:r>
              <a:rPr lang="en-US" baseline="0" dirty="0" err="1" smtClean="0"/>
              <a:t>thái</a:t>
            </a:r>
            <a:r>
              <a:rPr lang="en-US" baseline="0" dirty="0" smtClean="0"/>
              <a:t> </a:t>
            </a:r>
            <a:r>
              <a:rPr lang="en-US" baseline="0" dirty="0" err="1" smtClean="0"/>
              <a:t>trang</a:t>
            </a:r>
            <a:r>
              <a:rPr lang="en-US" baseline="0" dirty="0" smtClean="0"/>
              <a:t> </a:t>
            </a:r>
            <a:r>
              <a:rPr lang="en-US" baseline="0" dirty="0" err="1" smtClean="0"/>
              <a:t>trọng</a:t>
            </a:r>
            <a:endParaRPr lang="en-US" baseline="0" dirty="0" smtClean="0"/>
          </a:p>
          <a:p>
            <a:r>
              <a:rPr lang="en-US" baseline="0" dirty="0" err="1" smtClean="0"/>
              <a:t>Câu</a:t>
            </a:r>
            <a:r>
              <a:rPr lang="en-US" baseline="0" dirty="0" smtClean="0"/>
              <a:t> 2: </a:t>
            </a:r>
            <a:r>
              <a:rPr lang="en-US" baseline="0" dirty="0" err="1" smtClean="0"/>
              <a:t>Chọn</a:t>
            </a:r>
            <a:r>
              <a:rPr lang="en-US" baseline="0" dirty="0" smtClean="0"/>
              <a:t> “</a:t>
            </a:r>
            <a:r>
              <a:rPr lang="en-US" baseline="0" dirty="0" err="1" smtClean="0"/>
              <a:t>từ</a:t>
            </a:r>
            <a:r>
              <a:rPr lang="en-US" baseline="0" dirty="0" smtClean="0"/>
              <a:t> </a:t>
            </a:r>
            <a:r>
              <a:rPr lang="en-US" baseline="0" dirty="0" err="1" smtClean="0"/>
              <a:t>trần</a:t>
            </a:r>
            <a:r>
              <a:rPr lang="en-US" baseline="0" dirty="0" smtClean="0"/>
              <a:t>” </a:t>
            </a:r>
            <a:r>
              <a:rPr lang="en-US" baseline="0" dirty="0" err="1" smtClean="0"/>
              <a:t>tạo</a:t>
            </a:r>
            <a:r>
              <a:rPr lang="en-US" baseline="0" dirty="0" smtClean="0"/>
              <a:t> </a:t>
            </a:r>
            <a:r>
              <a:rPr lang="en-US" baseline="0" dirty="0" err="1" smtClean="0"/>
              <a:t>sắc</a:t>
            </a:r>
            <a:r>
              <a:rPr lang="en-US" baseline="0" dirty="0" smtClean="0"/>
              <a:t> </a:t>
            </a:r>
            <a:r>
              <a:rPr lang="en-US" baseline="0" dirty="0" err="1" smtClean="0"/>
              <a:t>thái</a:t>
            </a:r>
            <a:r>
              <a:rPr lang="en-US" baseline="0" dirty="0" smtClean="0"/>
              <a:t> </a:t>
            </a:r>
            <a:r>
              <a:rPr lang="en-US" baseline="0" dirty="0" err="1" smtClean="0"/>
              <a:t>thái</a:t>
            </a:r>
            <a:r>
              <a:rPr lang="en-US" baseline="0" dirty="0" smtClean="0"/>
              <a:t> </a:t>
            </a:r>
            <a:r>
              <a:rPr lang="en-US" baseline="0" dirty="0" err="1" smtClean="0"/>
              <a:t>độ</a:t>
            </a:r>
            <a:r>
              <a:rPr lang="en-US" baseline="0" dirty="0" smtClean="0"/>
              <a:t> </a:t>
            </a:r>
            <a:r>
              <a:rPr lang="en-US" baseline="0" dirty="0" err="1" smtClean="0"/>
              <a:t>tôn</a:t>
            </a:r>
            <a:r>
              <a:rPr lang="en-US" baseline="0" dirty="0" smtClean="0"/>
              <a:t> </a:t>
            </a:r>
            <a:r>
              <a:rPr lang="en-US" baseline="0" dirty="0" err="1" smtClean="0"/>
              <a:t>kính</a:t>
            </a:r>
            <a:endParaRPr lang="en-US" baseline="0" dirty="0" smtClean="0"/>
          </a:p>
          <a:p>
            <a:r>
              <a:rPr lang="en-US" baseline="0" dirty="0" err="1" smtClean="0"/>
              <a:t>Câu</a:t>
            </a:r>
            <a:r>
              <a:rPr lang="en-US" baseline="0" dirty="0" smtClean="0"/>
              <a:t> 3: </a:t>
            </a:r>
            <a:r>
              <a:rPr lang="en-US" baseline="0" dirty="0" err="1" smtClean="0"/>
              <a:t>Chọn</a:t>
            </a:r>
            <a:r>
              <a:rPr lang="en-US" baseline="0" dirty="0" smtClean="0"/>
              <a:t> “</a:t>
            </a:r>
            <a:r>
              <a:rPr lang="en-US" baseline="0" dirty="0" err="1" smtClean="0"/>
              <a:t>tử</a:t>
            </a:r>
            <a:r>
              <a:rPr lang="en-US" baseline="0" dirty="0" smtClean="0"/>
              <a:t> </a:t>
            </a:r>
            <a:r>
              <a:rPr lang="en-US" baseline="0" dirty="0" err="1" smtClean="0"/>
              <a:t>thi</a:t>
            </a:r>
            <a:r>
              <a:rPr lang="en-US" baseline="0" dirty="0" smtClean="0"/>
              <a:t>” </a:t>
            </a:r>
            <a:r>
              <a:rPr lang="en-US" baseline="0" dirty="0" err="1" smtClean="0"/>
              <a:t>tạo</a:t>
            </a:r>
            <a:r>
              <a:rPr lang="en-US" baseline="0" dirty="0" smtClean="0"/>
              <a:t> </a:t>
            </a:r>
            <a:r>
              <a:rPr lang="en-US" baseline="0" dirty="0" err="1" smtClean="0"/>
              <a:t>sắc</a:t>
            </a:r>
            <a:r>
              <a:rPr lang="en-US" baseline="0" dirty="0" smtClean="0"/>
              <a:t> </a:t>
            </a:r>
            <a:r>
              <a:rPr lang="en-US" baseline="0" dirty="0" err="1" smtClean="0"/>
              <a:t>thái</a:t>
            </a:r>
            <a:r>
              <a:rPr lang="en-US" baseline="0" dirty="0" smtClean="0"/>
              <a:t> </a:t>
            </a:r>
            <a:r>
              <a:rPr lang="en-US" baseline="0" dirty="0" err="1" smtClean="0"/>
              <a:t>tao</a:t>
            </a:r>
            <a:r>
              <a:rPr lang="en-US" baseline="0" dirty="0" smtClean="0"/>
              <a:t> </a:t>
            </a:r>
            <a:r>
              <a:rPr lang="en-US" baseline="0" dirty="0" err="1" smtClean="0"/>
              <a:t>nhã</a:t>
            </a:r>
            <a:endParaRPr lang="en-US" baseline="0" dirty="0" smtClean="0"/>
          </a:p>
        </p:txBody>
      </p:sp>
      <p:sp>
        <p:nvSpPr>
          <p:cNvPr id="4" name="Slide Number Placeholder 3"/>
          <p:cNvSpPr>
            <a:spLocks noGrp="1"/>
          </p:cNvSpPr>
          <p:nvPr>
            <p:ph type="sldNum" sz="quarter" idx="10"/>
          </p:nvPr>
        </p:nvSpPr>
        <p:spPr/>
        <p:txBody>
          <a:bodyPr/>
          <a:lstStyle/>
          <a:p>
            <a:fld id="{BD130801-FF57-4EC2-9843-BE2DAEFEC9C6}" type="slidenum">
              <a:rPr lang="en-US" smtClean="0"/>
              <a:t>1</a:t>
            </a:fld>
            <a:endParaRPr lang="en-US"/>
          </a:p>
        </p:txBody>
      </p:sp>
    </p:spTree>
    <p:extLst>
      <p:ext uri="{BB962C8B-B14F-4D97-AF65-F5344CB8AC3E}">
        <p14:creationId xmlns:p14="http://schemas.microsoft.com/office/powerpoint/2010/main" val="594106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lnSpc>
                <a:spcPct val="100000"/>
              </a:lnSpc>
              <a:spcBef>
                <a:spcPts val="0"/>
              </a:spcBef>
              <a:spcAft>
                <a:spcPts val="0"/>
              </a:spcAft>
              <a:buSzPts val="110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10</a:t>
            </a:fld>
            <a:endParaRPr lang="en-US"/>
          </a:p>
        </p:txBody>
      </p:sp>
    </p:spTree>
    <p:extLst>
      <p:ext uri="{BB962C8B-B14F-4D97-AF65-F5344CB8AC3E}">
        <p14:creationId xmlns:p14="http://schemas.microsoft.com/office/powerpoint/2010/main" val="3777089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11</a:t>
            </a:fld>
            <a:endParaRPr lang="en-US"/>
          </a:p>
        </p:txBody>
      </p:sp>
    </p:spTree>
    <p:extLst>
      <p:ext uri="{BB962C8B-B14F-4D97-AF65-F5344CB8AC3E}">
        <p14:creationId xmlns:p14="http://schemas.microsoft.com/office/powerpoint/2010/main" val="2459485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2</a:t>
            </a:fld>
            <a:endParaRPr lang="en-US"/>
          </a:p>
        </p:txBody>
      </p:sp>
    </p:spTree>
    <p:extLst>
      <p:ext uri="{BB962C8B-B14F-4D97-AF65-F5344CB8AC3E}">
        <p14:creationId xmlns:p14="http://schemas.microsoft.com/office/powerpoint/2010/main" val="49017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3</a:t>
            </a:fld>
            <a:endParaRPr lang="en-US"/>
          </a:p>
        </p:txBody>
      </p:sp>
    </p:spTree>
    <p:extLst>
      <p:ext uri="{BB962C8B-B14F-4D97-AF65-F5344CB8AC3E}">
        <p14:creationId xmlns:p14="http://schemas.microsoft.com/office/powerpoint/2010/main" val="3098296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4</a:t>
            </a:fld>
            <a:endParaRPr lang="en-US"/>
          </a:p>
        </p:txBody>
      </p:sp>
    </p:spTree>
    <p:extLst>
      <p:ext uri="{BB962C8B-B14F-4D97-AF65-F5344CB8AC3E}">
        <p14:creationId xmlns:p14="http://schemas.microsoft.com/office/powerpoint/2010/main" val="2150390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5</a:t>
            </a:fld>
            <a:endParaRPr lang="en-US"/>
          </a:p>
        </p:txBody>
      </p:sp>
    </p:spTree>
    <p:extLst>
      <p:ext uri="{BB962C8B-B14F-4D97-AF65-F5344CB8AC3E}">
        <p14:creationId xmlns:p14="http://schemas.microsoft.com/office/powerpoint/2010/main" val="2847641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6</a:t>
            </a:fld>
            <a:endParaRPr lang="en-US"/>
          </a:p>
        </p:txBody>
      </p:sp>
    </p:spTree>
    <p:extLst>
      <p:ext uri="{BB962C8B-B14F-4D97-AF65-F5344CB8AC3E}">
        <p14:creationId xmlns:p14="http://schemas.microsoft.com/office/powerpoint/2010/main" val="821842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7</a:t>
            </a:fld>
            <a:endParaRPr lang="en-US"/>
          </a:p>
        </p:txBody>
      </p:sp>
    </p:spTree>
    <p:extLst>
      <p:ext uri="{BB962C8B-B14F-4D97-AF65-F5344CB8AC3E}">
        <p14:creationId xmlns:p14="http://schemas.microsoft.com/office/powerpoint/2010/main" val="504029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lnSpc>
                <a:spcPct val="100000"/>
              </a:lnSpc>
              <a:spcBef>
                <a:spcPts val="0"/>
              </a:spcBef>
              <a:spcAft>
                <a:spcPts val="0"/>
              </a:spcAft>
              <a:buSzPts val="110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8</a:t>
            </a:fld>
            <a:endParaRPr lang="en-US"/>
          </a:p>
        </p:txBody>
      </p:sp>
    </p:spTree>
    <p:extLst>
      <p:ext uri="{BB962C8B-B14F-4D97-AF65-F5344CB8AC3E}">
        <p14:creationId xmlns:p14="http://schemas.microsoft.com/office/powerpoint/2010/main" val="694502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smtClean="0">
                <a:solidFill>
                  <a:schemeClr val="tx1"/>
                </a:solidFill>
                <a:latin typeface="Times New Roman" panose="02020603050405020304" pitchFamily="18" charset="0"/>
                <a:cs typeface="Times New Roman" panose="02020603050405020304" pitchFamily="18" charset="0"/>
              </a:rPr>
              <a:t>- </a:t>
            </a:r>
            <a:r>
              <a:rPr lang="en-US" sz="1200" dirty="0" err="1" smtClean="0">
                <a:solidFill>
                  <a:schemeClr val="tx1"/>
                </a:solidFill>
                <a:latin typeface="Times New Roman" panose="02020603050405020304" pitchFamily="18" charset="0"/>
                <a:cs typeface="Times New Roman" panose="02020603050405020304" pitchFamily="18" charset="0"/>
              </a:rPr>
              <a:t>Gv</a:t>
            </a:r>
            <a:r>
              <a:rPr lang="en-US" sz="1200" dirty="0" smtClean="0">
                <a:solidFill>
                  <a:schemeClr val="tx1"/>
                </a:solidFill>
                <a:latin typeface="Times New Roman" panose="02020603050405020304" pitchFamily="18" charset="0"/>
                <a:cs typeface="Times New Roman" panose="02020603050405020304" pitchFamily="18" charset="0"/>
              </a:rPr>
              <a:t> </a:t>
            </a:r>
            <a:r>
              <a:rPr lang="en-US" sz="1200" dirty="0" err="1" smtClean="0">
                <a:solidFill>
                  <a:schemeClr val="tx1"/>
                </a:solidFill>
                <a:latin typeface="Times New Roman" panose="02020603050405020304" pitchFamily="18" charset="0"/>
                <a:cs typeface="Times New Roman" panose="02020603050405020304" pitchFamily="18" charset="0"/>
              </a:rPr>
              <a:t>yêu</a:t>
            </a:r>
            <a:r>
              <a:rPr lang="en-US" sz="1200" dirty="0" smtClean="0">
                <a:solidFill>
                  <a:schemeClr val="tx1"/>
                </a:solidFill>
                <a:latin typeface="Times New Roman" panose="02020603050405020304" pitchFamily="18" charset="0"/>
                <a:cs typeface="Times New Roman" panose="02020603050405020304" pitchFamily="18" charset="0"/>
              </a:rPr>
              <a:t> </a:t>
            </a:r>
            <a:r>
              <a:rPr lang="en-US" sz="1200" dirty="0" err="1" smtClean="0">
                <a:solidFill>
                  <a:schemeClr val="tx1"/>
                </a:solidFill>
                <a:latin typeface="Times New Roman" panose="02020603050405020304" pitchFamily="18" charset="0"/>
                <a:cs typeface="Times New Roman" panose="02020603050405020304" pitchFamily="18" charset="0"/>
              </a:rPr>
              <a:t>cầu</a:t>
            </a:r>
            <a:r>
              <a:rPr lang="en-US" sz="1200" dirty="0" smtClean="0">
                <a:solidFill>
                  <a:schemeClr val="tx1"/>
                </a:solidFill>
                <a:latin typeface="Times New Roman" panose="02020603050405020304" pitchFamily="18" charset="0"/>
                <a:cs typeface="Times New Roman" panose="02020603050405020304" pitchFamily="18" charset="0"/>
              </a:rPr>
              <a:t> HS </a:t>
            </a:r>
            <a:r>
              <a:rPr lang="en-US" sz="1200" dirty="0" err="1" smtClean="0">
                <a:solidFill>
                  <a:schemeClr val="tx1"/>
                </a:solidFill>
                <a:latin typeface="Times New Roman" panose="02020603050405020304" pitchFamily="18" charset="0"/>
                <a:cs typeface="Times New Roman" panose="02020603050405020304" pitchFamily="18" charset="0"/>
              </a:rPr>
              <a:t>hoàn</a:t>
            </a:r>
            <a:r>
              <a:rPr lang="en-US" sz="1200" dirty="0" smtClean="0">
                <a:solidFill>
                  <a:schemeClr val="tx1"/>
                </a:solidFill>
                <a:latin typeface="Times New Roman" panose="02020603050405020304" pitchFamily="18" charset="0"/>
                <a:cs typeface="Times New Roman" panose="02020603050405020304" pitchFamily="18" charset="0"/>
              </a:rPr>
              <a:t> </a:t>
            </a:r>
            <a:r>
              <a:rPr lang="en-US" sz="1200" dirty="0" err="1" smtClean="0">
                <a:solidFill>
                  <a:schemeClr val="tx1"/>
                </a:solidFill>
                <a:latin typeface="Times New Roman" panose="02020603050405020304" pitchFamily="18" charset="0"/>
                <a:cs typeface="Times New Roman" panose="02020603050405020304" pitchFamily="18" charset="0"/>
              </a:rPr>
              <a:t>thành</a:t>
            </a:r>
            <a:r>
              <a:rPr lang="en-US" sz="1200" dirty="0" smtClean="0">
                <a:solidFill>
                  <a:schemeClr val="tx1"/>
                </a:solidFill>
                <a:latin typeface="Times New Roman" panose="02020603050405020304" pitchFamily="18" charset="0"/>
                <a:cs typeface="Times New Roman" panose="02020603050405020304" pitchFamily="18" charset="0"/>
              </a:rPr>
              <a:t> PHT </a:t>
            </a:r>
            <a:r>
              <a:rPr lang="en-US" sz="1200" dirty="0" err="1" smtClean="0">
                <a:solidFill>
                  <a:schemeClr val="tx1"/>
                </a:solidFill>
                <a:latin typeface="Times New Roman" panose="02020603050405020304" pitchFamily="18" charset="0"/>
                <a:cs typeface="Times New Roman" panose="02020603050405020304" pitchFamily="18" charset="0"/>
              </a:rPr>
              <a:t>cá</a:t>
            </a:r>
            <a:r>
              <a:rPr lang="en-US" sz="1200" dirty="0" smtClean="0">
                <a:solidFill>
                  <a:schemeClr val="tx1"/>
                </a:solidFill>
                <a:latin typeface="Times New Roman" panose="02020603050405020304" pitchFamily="18" charset="0"/>
                <a:cs typeface="Times New Roman" panose="02020603050405020304" pitchFamily="18" charset="0"/>
              </a:rPr>
              <a:t> </a:t>
            </a:r>
            <a:r>
              <a:rPr lang="en-US" sz="1200" dirty="0" err="1" smtClean="0">
                <a:solidFill>
                  <a:schemeClr val="tx1"/>
                </a:solidFill>
                <a:latin typeface="Times New Roman" panose="02020603050405020304" pitchFamily="18" charset="0"/>
                <a:cs typeface="Times New Roman" panose="02020603050405020304" pitchFamily="18" charset="0"/>
              </a:rPr>
              <a:t>nhân</a:t>
            </a:r>
            <a:endParaRPr lang="en-US" sz="1200" dirty="0" smtClean="0">
              <a:solidFill>
                <a:schemeClr val="tx1"/>
              </a:solidFill>
              <a:latin typeface="Times New Roman" panose="02020603050405020304" pitchFamily="18" charset="0"/>
              <a:cs typeface="Times New Roman" panose="02020603050405020304" pitchFamily="18" charset="0"/>
            </a:endParaRPr>
          </a:p>
          <a:p>
            <a:pPr algn="just"/>
            <a:r>
              <a:rPr lang="en-US" sz="1200" dirty="0" smtClean="0">
                <a:solidFill>
                  <a:schemeClr val="tx1"/>
                </a:solidFill>
                <a:latin typeface="Times New Roman" panose="02020603050405020304" pitchFamily="18" charset="0"/>
                <a:cs typeface="Times New Roman" panose="02020603050405020304" pitchFamily="18" charset="0"/>
              </a:rPr>
              <a:t>- </a:t>
            </a:r>
            <a:r>
              <a:rPr lang="en-US" sz="1200" dirty="0" err="1" smtClean="0">
                <a:solidFill>
                  <a:schemeClr val="tx1"/>
                </a:solidFill>
                <a:latin typeface="Times New Roman" panose="02020603050405020304" pitchFamily="18" charset="0"/>
                <a:cs typeface="Times New Roman" panose="02020603050405020304" pitchFamily="18" charset="0"/>
              </a:rPr>
              <a:t>Chấm</a:t>
            </a:r>
            <a:r>
              <a:rPr lang="en-US" sz="1200" dirty="0" smtClean="0">
                <a:solidFill>
                  <a:schemeClr val="tx1"/>
                </a:solidFill>
                <a:latin typeface="Times New Roman" panose="02020603050405020304" pitchFamily="18" charset="0"/>
                <a:cs typeface="Times New Roman" panose="02020603050405020304" pitchFamily="18" charset="0"/>
              </a:rPr>
              <a:t> </a:t>
            </a:r>
            <a:r>
              <a:rPr lang="en-US" sz="1200" dirty="0" err="1" smtClean="0">
                <a:solidFill>
                  <a:schemeClr val="tx1"/>
                </a:solidFill>
                <a:latin typeface="Times New Roman" panose="02020603050405020304" pitchFamily="18" charset="0"/>
                <a:cs typeface="Times New Roman" panose="02020603050405020304" pitchFamily="18" charset="0"/>
              </a:rPr>
              <a:t>chéo</a:t>
            </a:r>
            <a:r>
              <a:rPr lang="en-US" sz="1200" dirty="0" smtClean="0">
                <a:solidFill>
                  <a:schemeClr val="tx1"/>
                </a:solidFill>
                <a:latin typeface="Times New Roman" panose="02020603050405020304" pitchFamily="18" charset="0"/>
                <a:cs typeface="Times New Roman" panose="02020603050405020304" pitchFamily="18" charset="0"/>
              </a:rPr>
              <a:t> </a:t>
            </a:r>
            <a:r>
              <a:rPr lang="en-US" sz="1200" dirty="0" err="1" smtClean="0">
                <a:solidFill>
                  <a:schemeClr val="tx1"/>
                </a:solidFill>
                <a:latin typeface="Times New Roman" panose="02020603050405020304" pitchFamily="18" charset="0"/>
                <a:cs typeface="Times New Roman" panose="02020603050405020304" pitchFamily="18" charset="0"/>
              </a:rPr>
              <a:t>với</a:t>
            </a:r>
            <a:r>
              <a:rPr lang="en-US" sz="1200" dirty="0" smtClean="0">
                <a:solidFill>
                  <a:schemeClr val="tx1"/>
                </a:solidFill>
                <a:latin typeface="Times New Roman" panose="02020603050405020304" pitchFamily="18" charset="0"/>
                <a:cs typeface="Times New Roman" panose="02020603050405020304" pitchFamily="18" charset="0"/>
              </a:rPr>
              <a:t> </a:t>
            </a:r>
            <a:r>
              <a:rPr lang="en-US" sz="1200" dirty="0" err="1" smtClean="0">
                <a:solidFill>
                  <a:schemeClr val="tx1"/>
                </a:solidFill>
                <a:latin typeface="Times New Roman" panose="02020603050405020304" pitchFamily="18" charset="0"/>
                <a:cs typeface="Times New Roman" panose="02020603050405020304" pitchFamily="18" charset="0"/>
              </a:rPr>
              <a:t>bạn</a:t>
            </a:r>
            <a:r>
              <a:rPr lang="en-US" sz="1200" dirty="0" smtClean="0">
                <a:solidFill>
                  <a:schemeClr val="tx1"/>
                </a:solidFill>
                <a:latin typeface="Times New Roman" panose="02020603050405020304" pitchFamily="18" charset="0"/>
                <a:cs typeface="Times New Roman" panose="02020603050405020304" pitchFamily="18" charset="0"/>
              </a:rPr>
              <a:t> </a:t>
            </a:r>
            <a:r>
              <a:rPr lang="en-US" sz="1200" dirty="0" err="1" smtClean="0">
                <a:solidFill>
                  <a:schemeClr val="tx1"/>
                </a:solidFill>
                <a:latin typeface="Times New Roman" panose="02020603050405020304" pitchFamily="18" charset="0"/>
                <a:cs typeface="Times New Roman" panose="02020603050405020304" pitchFamily="18" charset="0"/>
              </a:rPr>
              <a:t>cùng</a:t>
            </a:r>
            <a:r>
              <a:rPr lang="en-US" sz="1200" dirty="0" smtClean="0">
                <a:solidFill>
                  <a:schemeClr val="tx1"/>
                </a:solidFill>
                <a:latin typeface="Times New Roman" panose="02020603050405020304" pitchFamily="18" charset="0"/>
                <a:cs typeface="Times New Roman" panose="02020603050405020304" pitchFamily="18" charset="0"/>
              </a:rPr>
              <a:t> </a:t>
            </a:r>
            <a:r>
              <a:rPr lang="en-US" sz="1200" dirty="0" err="1" smtClean="0">
                <a:solidFill>
                  <a:schemeClr val="tx1"/>
                </a:solidFill>
                <a:latin typeface="Times New Roman" panose="02020603050405020304" pitchFamily="18" charset="0"/>
                <a:cs typeface="Times New Roman" panose="02020603050405020304" pitchFamily="18" charset="0"/>
              </a:rPr>
              <a:t>bàn</a:t>
            </a:r>
            <a:endParaRPr lang="en-US" sz="1200" dirty="0" smtClean="0">
              <a:solidFill>
                <a:schemeClr val="tx1"/>
              </a:solidFill>
              <a:latin typeface="Times New Roman" panose="02020603050405020304" pitchFamily="18" charset="0"/>
              <a:cs typeface="Times New Roman" panose="02020603050405020304" pitchFamily="18" charset="0"/>
            </a:endParaRPr>
          </a:p>
          <a:p>
            <a:pPr algn="just"/>
            <a:r>
              <a:rPr lang="en-US" sz="1200" dirty="0" smtClean="0">
                <a:solidFill>
                  <a:schemeClr val="tx1"/>
                </a:solidFill>
                <a:latin typeface="Times New Roman" panose="02020603050405020304" pitchFamily="18" charset="0"/>
                <a:cs typeface="Times New Roman" panose="02020603050405020304" pitchFamily="18" charset="0"/>
              </a:rPr>
              <a:t>- </a:t>
            </a:r>
            <a:r>
              <a:rPr lang="en-US" sz="1200" dirty="0" err="1" smtClean="0">
                <a:solidFill>
                  <a:schemeClr val="tx1"/>
                </a:solidFill>
                <a:latin typeface="Times New Roman" panose="02020603050405020304" pitchFamily="18" charset="0"/>
                <a:cs typeface="Times New Roman" panose="02020603050405020304" pitchFamily="18" charset="0"/>
              </a:rPr>
              <a:t>Thời</a:t>
            </a:r>
            <a:r>
              <a:rPr lang="en-US" sz="1200" dirty="0" smtClean="0">
                <a:solidFill>
                  <a:schemeClr val="tx1"/>
                </a:solidFill>
                <a:latin typeface="Times New Roman" panose="02020603050405020304" pitchFamily="18" charset="0"/>
                <a:cs typeface="Times New Roman" panose="02020603050405020304" pitchFamily="18" charset="0"/>
              </a:rPr>
              <a:t> </a:t>
            </a:r>
            <a:r>
              <a:rPr lang="en-US" sz="1200" dirty="0" err="1" smtClean="0">
                <a:solidFill>
                  <a:schemeClr val="tx1"/>
                </a:solidFill>
                <a:latin typeface="Times New Roman" panose="02020603050405020304" pitchFamily="18" charset="0"/>
                <a:cs typeface="Times New Roman" panose="02020603050405020304" pitchFamily="18" charset="0"/>
              </a:rPr>
              <a:t>gian</a:t>
            </a:r>
            <a:r>
              <a:rPr lang="en-US" sz="1200" dirty="0" smtClean="0">
                <a:solidFill>
                  <a:schemeClr val="tx1"/>
                </a:solidFill>
                <a:latin typeface="Times New Roman" panose="02020603050405020304" pitchFamily="18" charset="0"/>
                <a:cs typeface="Times New Roman" panose="02020603050405020304" pitchFamily="18" charset="0"/>
              </a:rPr>
              <a:t>: 5 </a:t>
            </a:r>
            <a:r>
              <a:rPr lang="en-US" sz="1200" dirty="0" err="1" smtClean="0">
                <a:solidFill>
                  <a:schemeClr val="tx1"/>
                </a:solidFill>
                <a:latin typeface="Times New Roman" panose="02020603050405020304" pitchFamily="18" charset="0"/>
                <a:cs typeface="Times New Roman" panose="02020603050405020304" pitchFamily="18" charset="0"/>
              </a:rPr>
              <a:t>phút</a:t>
            </a:r>
            <a:endParaRPr lang="vi-VN" sz="1200" dirty="0" smtClean="0">
              <a:solidFill>
                <a:schemeClr val="tx1"/>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9</a:t>
            </a:fld>
            <a:endParaRPr lang="en-US"/>
          </a:p>
        </p:txBody>
      </p:sp>
    </p:spTree>
    <p:extLst>
      <p:ext uri="{BB962C8B-B14F-4D97-AF65-F5344CB8AC3E}">
        <p14:creationId xmlns:p14="http://schemas.microsoft.com/office/powerpoint/2010/main" val="4211614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23/10/2024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23/10/2024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23/10/2024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23/10/2024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2.sv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88.sv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0.svg"/><Relationship Id="rId3" Type="http://schemas.openxmlformats.org/officeDocument/2006/relationships/image" Target="../media/image3.png"/><Relationship Id="rId7" Type="http://schemas.openxmlformats.org/officeDocument/2006/relationships/image" Target="../media/image14.svg"/><Relationship Id="rId12" Type="http://schemas.openxmlformats.org/officeDocument/2006/relationships/image" Target="../media/image8.png"/><Relationship Id="rId2" Type="http://schemas.openxmlformats.org/officeDocument/2006/relationships/notesSlide" Target="../notesSlides/notesSlide2.xml"/><Relationship Id="rId16"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8.svg"/><Relationship Id="rId5" Type="http://schemas.openxmlformats.org/officeDocument/2006/relationships/image" Target="../media/image12.svg"/><Relationship Id="rId15" Type="http://schemas.openxmlformats.org/officeDocument/2006/relationships/image" Target="../media/image22.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6.svg"/><Relationship Id="rId1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5.svg"/><Relationship Id="rId12"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9.svg"/><Relationship Id="rId5" Type="http://schemas.openxmlformats.org/officeDocument/2006/relationships/image" Target="../media/image3.svg"/><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image" Target="../media/image7.svg"/></Relationships>
</file>

<file path=ppt/slides/_rels/slide4.xml.rels><?xml version="1.0" encoding="UTF-8" standalone="yes"?>
<Relationships xmlns="http://schemas.openxmlformats.org/package/2006/relationships"><Relationship Id="rId13" Type="http://schemas.openxmlformats.org/officeDocument/2006/relationships/image" Target="../media/image32.svg"/><Relationship Id="rId3" Type="http://schemas.openxmlformats.org/officeDocument/2006/relationships/image" Target="../media/image17.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14.png"/><Relationship Id="rId4" Type="http://schemas.openxmlformats.org/officeDocument/2006/relationships/image" Target="../media/image24.sv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5.svg"/><Relationship Id="rId12"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9.svg"/><Relationship Id="rId5" Type="http://schemas.openxmlformats.org/officeDocument/2006/relationships/image" Target="../media/image3.svg"/><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image" Target="../media/image7.svg"/></Relationships>
</file>

<file path=ppt/slides/_rels/slide6.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7.sv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 Id="rId9" Type="http://schemas.openxmlformats.org/officeDocument/2006/relationships/image" Target="../media/image58.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4.sv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4"/>
          <p:cNvGrpSpPr/>
          <p:nvPr/>
        </p:nvGrpSpPr>
        <p:grpSpPr>
          <a:xfrm>
            <a:off x="967579" y="3437481"/>
            <a:ext cx="16241395" cy="6200279"/>
            <a:chOff x="-3810" y="0"/>
            <a:chExt cx="9553762" cy="4899943"/>
          </a:xfrm>
        </p:grpSpPr>
        <p:sp>
          <p:nvSpPr>
            <p:cNvPr id="17" name="Freeform 5"/>
            <p:cNvSpPr/>
            <p:nvPr/>
          </p:nvSpPr>
          <p:spPr>
            <a:xfrm>
              <a:off x="10795" y="86942"/>
              <a:ext cx="9524552" cy="4813001"/>
            </a:xfrm>
            <a:custGeom>
              <a:avLst/>
              <a:gdLst/>
              <a:ahLst/>
              <a:cxnLst/>
              <a:rect l="l" t="t" r="r" b="b"/>
              <a:pathLst>
                <a:path w="9524552" h="4813001">
                  <a:moveTo>
                    <a:pt x="9524552" y="4813001"/>
                  </a:moveTo>
                  <a:lnTo>
                    <a:pt x="0" y="4805381"/>
                  </a:lnTo>
                  <a:lnTo>
                    <a:pt x="0" y="1682501"/>
                  </a:lnTo>
                  <a:lnTo>
                    <a:pt x="17780" y="19050"/>
                  </a:lnTo>
                  <a:lnTo>
                    <a:pt x="4747752" y="0"/>
                  </a:lnTo>
                  <a:lnTo>
                    <a:pt x="9505502" y="5080"/>
                  </a:lnTo>
                  <a:close/>
                </a:path>
              </a:pathLst>
            </a:custGeom>
            <a:solidFill>
              <a:srgbClr val="FFF5DE"/>
            </a:solidFill>
          </p:spPr>
        </p:sp>
        <p:sp>
          <p:nvSpPr>
            <p:cNvPr id="18" name="Freeform 6"/>
            <p:cNvSpPr/>
            <p:nvPr/>
          </p:nvSpPr>
          <p:spPr>
            <a:xfrm>
              <a:off x="-3810" y="0"/>
              <a:ext cx="9553762" cy="4839671"/>
            </a:xfrm>
            <a:custGeom>
              <a:avLst/>
              <a:gdLst/>
              <a:ahLst/>
              <a:cxnLst/>
              <a:rect l="l" t="t" r="r" b="b"/>
              <a:pathLst>
                <a:path w="9553762" h="4839671">
                  <a:moveTo>
                    <a:pt x="9519472" y="21590"/>
                  </a:moveTo>
                  <a:cubicBezTo>
                    <a:pt x="9520742" y="34290"/>
                    <a:pt x="9520742" y="44450"/>
                    <a:pt x="9522012" y="54610"/>
                  </a:cubicBezTo>
                  <a:cubicBezTo>
                    <a:pt x="9524552" y="137275"/>
                    <a:pt x="9525822" y="242900"/>
                    <a:pt x="9528362" y="344752"/>
                  </a:cubicBezTo>
                  <a:cubicBezTo>
                    <a:pt x="9528362" y="491872"/>
                    <a:pt x="9541062" y="3392779"/>
                    <a:pt x="9547412" y="3539899"/>
                  </a:cubicBezTo>
                  <a:cubicBezTo>
                    <a:pt x="9553762" y="3762465"/>
                    <a:pt x="9549952" y="3988803"/>
                    <a:pt x="9549952" y="4211370"/>
                  </a:cubicBezTo>
                  <a:cubicBezTo>
                    <a:pt x="9549952" y="4407530"/>
                    <a:pt x="9551222" y="4588601"/>
                    <a:pt x="9552492" y="4778711"/>
                  </a:cubicBezTo>
                  <a:cubicBezTo>
                    <a:pt x="9552492" y="4800301"/>
                    <a:pt x="9552492" y="4814271"/>
                    <a:pt x="9552492" y="4838401"/>
                  </a:cubicBezTo>
                  <a:cubicBezTo>
                    <a:pt x="9529632" y="4838401"/>
                    <a:pt x="9509312" y="4839671"/>
                    <a:pt x="9463565" y="4838401"/>
                  </a:cubicBezTo>
                  <a:cubicBezTo>
                    <a:pt x="8976909" y="4833321"/>
                    <a:pt x="8482766" y="4839671"/>
                    <a:pt x="7996111" y="4834591"/>
                  </a:cubicBezTo>
                  <a:cubicBezTo>
                    <a:pt x="7704118" y="4830781"/>
                    <a:pt x="7419611" y="4833321"/>
                    <a:pt x="7127618" y="4830781"/>
                  </a:cubicBezTo>
                  <a:cubicBezTo>
                    <a:pt x="6992852" y="4829511"/>
                    <a:pt x="6858085" y="4828241"/>
                    <a:pt x="6723319" y="4826971"/>
                  </a:cubicBezTo>
                  <a:cubicBezTo>
                    <a:pt x="6640961" y="4826971"/>
                    <a:pt x="6566092" y="4828241"/>
                    <a:pt x="6483735" y="4828241"/>
                  </a:cubicBezTo>
                  <a:cubicBezTo>
                    <a:pt x="6274098" y="4826971"/>
                    <a:pt x="5697599" y="4828241"/>
                    <a:pt x="5487962" y="4826971"/>
                  </a:cubicBezTo>
                  <a:cubicBezTo>
                    <a:pt x="5338222" y="4825701"/>
                    <a:pt x="2343418" y="4834591"/>
                    <a:pt x="2193677" y="4833321"/>
                  </a:cubicBezTo>
                  <a:cubicBezTo>
                    <a:pt x="2156242" y="4833321"/>
                    <a:pt x="2111320" y="4834591"/>
                    <a:pt x="2073885" y="4834591"/>
                  </a:cubicBezTo>
                  <a:cubicBezTo>
                    <a:pt x="1984041" y="4834591"/>
                    <a:pt x="1901684" y="4835861"/>
                    <a:pt x="1811840" y="4835861"/>
                  </a:cubicBezTo>
                  <a:cubicBezTo>
                    <a:pt x="1587230" y="4835861"/>
                    <a:pt x="1370106" y="4834591"/>
                    <a:pt x="1145496" y="4833321"/>
                  </a:cubicBezTo>
                  <a:cubicBezTo>
                    <a:pt x="1010730" y="4832051"/>
                    <a:pt x="875964" y="4830781"/>
                    <a:pt x="748684" y="4829511"/>
                  </a:cubicBezTo>
                  <a:cubicBezTo>
                    <a:pt x="509100" y="4828241"/>
                    <a:pt x="269516" y="4826971"/>
                    <a:pt x="48260" y="4826971"/>
                  </a:cubicBezTo>
                  <a:cubicBezTo>
                    <a:pt x="38100" y="4826971"/>
                    <a:pt x="29210" y="4826971"/>
                    <a:pt x="19050" y="4825701"/>
                  </a:cubicBezTo>
                  <a:cubicBezTo>
                    <a:pt x="10160" y="4824431"/>
                    <a:pt x="5080" y="4818081"/>
                    <a:pt x="7620" y="4809191"/>
                  </a:cubicBezTo>
                  <a:cubicBezTo>
                    <a:pt x="16510" y="4777216"/>
                    <a:pt x="12700" y="4682908"/>
                    <a:pt x="11430" y="4584828"/>
                  </a:cubicBezTo>
                  <a:cubicBezTo>
                    <a:pt x="10160" y="4384896"/>
                    <a:pt x="6350" y="4188736"/>
                    <a:pt x="7620" y="3988803"/>
                  </a:cubicBezTo>
                  <a:cubicBezTo>
                    <a:pt x="5080" y="3739831"/>
                    <a:pt x="0" y="657854"/>
                    <a:pt x="7620" y="405109"/>
                  </a:cubicBezTo>
                  <a:cubicBezTo>
                    <a:pt x="8890" y="356069"/>
                    <a:pt x="7620" y="303257"/>
                    <a:pt x="8890" y="254217"/>
                  </a:cubicBezTo>
                  <a:cubicBezTo>
                    <a:pt x="10160" y="174998"/>
                    <a:pt x="12700" y="88235"/>
                    <a:pt x="13970" y="44450"/>
                  </a:cubicBezTo>
                  <a:cubicBezTo>
                    <a:pt x="13970" y="41910"/>
                    <a:pt x="15240" y="39370"/>
                    <a:pt x="16510" y="38100"/>
                  </a:cubicBezTo>
                  <a:cubicBezTo>
                    <a:pt x="38100" y="35560"/>
                    <a:pt x="82341" y="30480"/>
                    <a:pt x="202133" y="29210"/>
                  </a:cubicBezTo>
                  <a:cubicBezTo>
                    <a:pt x="404282" y="25400"/>
                    <a:pt x="606431" y="22860"/>
                    <a:pt x="816068" y="20320"/>
                  </a:cubicBezTo>
                  <a:cubicBezTo>
                    <a:pt x="958321" y="17780"/>
                    <a:pt x="1100574" y="16510"/>
                    <a:pt x="1235340" y="13970"/>
                  </a:cubicBezTo>
                  <a:cubicBezTo>
                    <a:pt x="1370106" y="11430"/>
                    <a:pt x="1512360" y="8890"/>
                    <a:pt x="1647126" y="8890"/>
                  </a:cubicBezTo>
                  <a:cubicBezTo>
                    <a:pt x="1796866" y="7620"/>
                    <a:pt x="1946606" y="10160"/>
                    <a:pt x="2096346" y="8890"/>
                  </a:cubicBezTo>
                  <a:cubicBezTo>
                    <a:pt x="2283522" y="8890"/>
                    <a:pt x="5675137" y="6350"/>
                    <a:pt x="5862313" y="5080"/>
                  </a:cubicBezTo>
                  <a:cubicBezTo>
                    <a:pt x="6042001" y="3810"/>
                    <a:pt x="6221689" y="2540"/>
                    <a:pt x="6408864" y="2540"/>
                  </a:cubicBezTo>
                  <a:cubicBezTo>
                    <a:pt x="6715832" y="1270"/>
                    <a:pt x="7015312" y="0"/>
                    <a:pt x="7322280" y="0"/>
                  </a:cubicBezTo>
                  <a:cubicBezTo>
                    <a:pt x="7449559" y="0"/>
                    <a:pt x="7584325" y="2540"/>
                    <a:pt x="7711605" y="2540"/>
                  </a:cubicBezTo>
                  <a:cubicBezTo>
                    <a:pt x="8063494" y="3810"/>
                    <a:pt x="8422871" y="5080"/>
                    <a:pt x="8774760" y="7620"/>
                  </a:cubicBezTo>
                  <a:cubicBezTo>
                    <a:pt x="8961935" y="8890"/>
                    <a:pt x="9149111" y="12700"/>
                    <a:pt x="9336285" y="16510"/>
                  </a:cubicBezTo>
                  <a:cubicBezTo>
                    <a:pt x="9381207" y="16510"/>
                    <a:pt x="9426129" y="16510"/>
                    <a:pt x="9463565" y="16510"/>
                  </a:cubicBezTo>
                  <a:cubicBezTo>
                    <a:pt x="9500422" y="17780"/>
                    <a:pt x="9509312" y="20320"/>
                    <a:pt x="9519472" y="21590"/>
                  </a:cubicBezTo>
                  <a:close/>
                  <a:moveTo>
                    <a:pt x="9529632" y="4821891"/>
                  </a:moveTo>
                  <a:cubicBezTo>
                    <a:pt x="9530902" y="4805381"/>
                    <a:pt x="9532172" y="4792681"/>
                    <a:pt x="9532172" y="4779981"/>
                  </a:cubicBezTo>
                  <a:cubicBezTo>
                    <a:pt x="9530902" y="4569739"/>
                    <a:pt x="9529632" y="4369807"/>
                    <a:pt x="9529632" y="4154785"/>
                  </a:cubicBezTo>
                  <a:cubicBezTo>
                    <a:pt x="9529632" y="4056705"/>
                    <a:pt x="9532172" y="3958625"/>
                    <a:pt x="9530902" y="3860545"/>
                  </a:cubicBezTo>
                  <a:cubicBezTo>
                    <a:pt x="9530902" y="3770009"/>
                    <a:pt x="9529632" y="3675702"/>
                    <a:pt x="9528362" y="3585166"/>
                  </a:cubicBezTo>
                  <a:cubicBezTo>
                    <a:pt x="9523282" y="3445591"/>
                    <a:pt x="9511852" y="556001"/>
                    <a:pt x="9511852" y="416426"/>
                  </a:cubicBezTo>
                  <a:cubicBezTo>
                    <a:pt x="9509312" y="299484"/>
                    <a:pt x="9506772" y="178770"/>
                    <a:pt x="9504232" y="63500"/>
                  </a:cubicBezTo>
                  <a:cubicBezTo>
                    <a:pt x="9502962" y="44450"/>
                    <a:pt x="9501692" y="43180"/>
                    <a:pt x="9441104" y="41910"/>
                  </a:cubicBezTo>
                  <a:cubicBezTo>
                    <a:pt x="9418643" y="41910"/>
                    <a:pt x="9403669" y="41910"/>
                    <a:pt x="9381208" y="40640"/>
                  </a:cubicBezTo>
                  <a:cubicBezTo>
                    <a:pt x="9194033" y="36830"/>
                    <a:pt x="8999370" y="31750"/>
                    <a:pt x="8812195" y="30480"/>
                  </a:cubicBezTo>
                  <a:cubicBezTo>
                    <a:pt x="8355488" y="26670"/>
                    <a:pt x="7891293" y="25400"/>
                    <a:pt x="7434585" y="22860"/>
                  </a:cubicBezTo>
                  <a:cubicBezTo>
                    <a:pt x="7367202" y="22860"/>
                    <a:pt x="7292332" y="22860"/>
                    <a:pt x="7224949" y="22860"/>
                  </a:cubicBezTo>
                  <a:cubicBezTo>
                    <a:pt x="7112644" y="22860"/>
                    <a:pt x="7000339" y="22860"/>
                    <a:pt x="6895520" y="22860"/>
                  </a:cubicBezTo>
                  <a:cubicBezTo>
                    <a:pt x="6655936" y="22860"/>
                    <a:pt x="6416352" y="22860"/>
                    <a:pt x="6184254" y="24130"/>
                  </a:cubicBezTo>
                  <a:cubicBezTo>
                    <a:pt x="5982105" y="25400"/>
                    <a:pt x="2575515" y="29210"/>
                    <a:pt x="2373366" y="29210"/>
                  </a:cubicBezTo>
                  <a:cubicBezTo>
                    <a:pt x="2043937" y="29210"/>
                    <a:pt x="1714509" y="26670"/>
                    <a:pt x="1385081" y="33020"/>
                  </a:cubicBezTo>
                  <a:cubicBezTo>
                    <a:pt x="1212879" y="36830"/>
                    <a:pt x="1048165" y="36830"/>
                    <a:pt x="883451" y="38100"/>
                  </a:cubicBezTo>
                  <a:cubicBezTo>
                    <a:pt x="598944" y="41910"/>
                    <a:pt x="314438" y="45720"/>
                    <a:pt x="49530" y="50800"/>
                  </a:cubicBezTo>
                  <a:cubicBezTo>
                    <a:pt x="36830" y="50800"/>
                    <a:pt x="34290" y="53340"/>
                    <a:pt x="33020" y="76918"/>
                  </a:cubicBezTo>
                  <a:cubicBezTo>
                    <a:pt x="31750" y="144820"/>
                    <a:pt x="31750" y="212721"/>
                    <a:pt x="30480" y="280623"/>
                  </a:cubicBezTo>
                  <a:cubicBezTo>
                    <a:pt x="29210" y="393792"/>
                    <a:pt x="26670" y="503189"/>
                    <a:pt x="25400" y="616358"/>
                  </a:cubicBezTo>
                  <a:cubicBezTo>
                    <a:pt x="20320" y="737072"/>
                    <a:pt x="26670" y="3687019"/>
                    <a:pt x="29210" y="3807733"/>
                  </a:cubicBezTo>
                  <a:cubicBezTo>
                    <a:pt x="29210" y="3935991"/>
                    <a:pt x="29210" y="4068022"/>
                    <a:pt x="30480" y="4196280"/>
                  </a:cubicBezTo>
                  <a:cubicBezTo>
                    <a:pt x="30480" y="4290588"/>
                    <a:pt x="33020" y="4384896"/>
                    <a:pt x="33020" y="4479204"/>
                  </a:cubicBezTo>
                  <a:cubicBezTo>
                    <a:pt x="33020" y="4581056"/>
                    <a:pt x="33020" y="4682908"/>
                    <a:pt x="31750" y="4779981"/>
                  </a:cubicBezTo>
                  <a:cubicBezTo>
                    <a:pt x="31750" y="4783791"/>
                    <a:pt x="31750" y="4786331"/>
                    <a:pt x="31750" y="4790141"/>
                  </a:cubicBezTo>
                  <a:cubicBezTo>
                    <a:pt x="31750" y="4800301"/>
                    <a:pt x="35560" y="4804111"/>
                    <a:pt x="44450" y="4804111"/>
                  </a:cubicBezTo>
                  <a:cubicBezTo>
                    <a:pt x="97315" y="4804111"/>
                    <a:pt x="202133" y="4805381"/>
                    <a:pt x="299464" y="4805381"/>
                  </a:cubicBezTo>
                  <a:cubicBezTo>
                    <a:pt x="441717" y="4805381"/>
                    <a:pt x="591457" y="4802841"/>
                    <a:pt x="733711" y="4805381"/>
                  </a:cubicBezTo>
                  <a:cubicBezTo>
                    <a:pt x="965808" y="4809191"/>
                    <a:pt x="1197905" y="4811731"/>
                    <a:pt x="1430003" y="4810461"/>
                  </a:cubicBezTo>
                  <a:cubicBezTo>
                    <a:pt x="1579743" y="4809191"/>
                    <a:pt x="1721996" y="4811731"/>
                    <a:pt x="1871736" y="4811731"/>
                  </a:cubicBezTo>
                  <a:cubicBezTo>
                    <a:pt x="2088859" y="4811731"/>
                    <a:pt x="2305983" y="4810461"/>
                    <a:pt x="2523106" y="4811731"/>
                  </a:cubicBezTo>
                  <a:cubicBezTo>
                    <a:pt x="2845047" y="4813001"/>
                    <a:pt x="6378917" y="4802841"/>
                    <a:pt x="6708345" y="4805381"/>
                  </a:cubicBezTo>
                  <a:cubicBezTo>
                    <a:pt x="6850598" y="4806651"/>
                    <a:pt x="6992852" y="4807921"/>
                    <a:pt x="7127618" y="4807921"/>
                  </a:cubicBezTo>
                  <a:cubicBezTo>
                    <a:pt x="7374689" y="4810461"/>
                    <a:pt x="7614273" y="4806651"/>
                    <a:pt x="7861344" y="4810461"/>
                  </a:cubicBezTo>
                  <a:cubicBezTo>
                    <a:pt x="8063494" y="4813001"/>
                    <a:pt x="8265643" y="4813001"/>
                    <a:pt x="8467793" y="4815541"/>
                  </a:cubicBezTo>
                  <a:cubicBezTo>
                    <a:pt x="8767273" y="4819351"/>
                    <a:pt x="9066754" y="4821891"/>
                    <a:pt x="9366234" y="4823161"/>
                  </a:cubicBezTo>
                  <a:cubicBezTo>
                    <a:pt x="9478539" y="4823161"/>
                    <a:pt x="9509312" y="4821891"/>
                    <a:pt x="9529632" y="4821891"/>
                  </a:cubicBezTo>
                  <a:close/>
                </a:path>
              </a:pathLst>
            </a:custGeom>
            <a:solidFill>
              <a:srgbClr val="000000"/>
            </a:solidFill>
          </p:spPr>
        </p:sp>
      </p:grpSp>
      <p:sp>
        <p:nvSpPr>
          <p:cNvPr id="2" name="Rectangle 1"/>
          <p:cNvSpPr>
            <a:spLocks noChangeArrowheads="1"/>
          </p:cNvSpPr>
          <p:nvPr/>
        </p:nvSpPr>
        <p:spPr bwMode="auto">
          <a:xfrm>
            <a:off x="14573468" y="2781757"/>
            <a:ext cx="277640" cy="292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buClrTx/>
              <a:buFontTx/>
              <a:buNone/>
            </a:pPr>
            <a:r>
              <a:rPr lang="en-US" sz="1301" dirty="0">
                <a:solidFill>
                  <a:srgbClr val="000000"/>
                </a:solidFill>
                <a:latin typeface="Open Sans"/>
              </a:rPr>
              <a:t>  </a:t>
            </a:r>
            <a:endParaRPr lang="en-US" sz="12401" dirty="0">
              <a:solidFill>
                <a:srgbClr val="000000"/>
              </a:solidFill>
              <a:latin typeface="Open Sans"/>
            </a:endParaRPr>
          </a:p>
        </p:txBody>
      </p:sp>
      <p:sp>
        <p:nvSpPr>
          <p:cNvPr id="7" name="Title 1">
            <a:extLst>
              <a:ext uri="{FF2B5EF4-FFF2-40B4-BE49-F238E27FC236}">
                <a16:creationId xmlns:a16="http://schemas.microsoft.com/office/drawing/2014/main" xmlns="" id="{87207A77-0F98-47B0-8C79-92CBACCD78D0}"/>
              </a:ext>
            </a:extLst>
          </p:cNvPr>
          <p:cNvSpPr txBox="1">
            <a:spLocks/>
          </p:cNvSpPr>
          <p:nvPr/>
        </p:nvSpPr>
        <p:spPr>
          <a:xfrm>
            <a:off x="3605242" y="1009000"/>
            <a:ext cx="13401981" cy="1753122"/>
          </a:xfrm>
          <a:prstGeom prst="rect">
            <a:avLst/>
          </a:prstGeom>
          <a:solidFill>
            <a:srgbClr val="FCFBFA"/>
          </a:solidFill>
          <a:ln>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kumimoji="1" lang="en-US" sz="4800" dirty="0" err="1">
                <a:latin typeface="Times New Roman" pitchFamily="18" charset="0"/>
                <a:cs typeface="Times New Roman" pitchFamily="18" charset="0"/>
              </a:rPr>
              <a:t>Chọn</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từ</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thích</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hợp</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để</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điền</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chỗ</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chấm</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trong</a:t>
            </a:r>
            <a:r>
              <a:rPr kumimoji="1" lang="en-US" sz="4800" dirty="0">
                <a:latin typeface="Times New Roman" pitchFamily="18" charset="0"/>
                <a:cs typeface="Times New Roman" pitchFamily="18" charset="0"/>
              </a:rPr>
              <a:t> 3 </a:t>
            </a:r>
            <a:r>
              <a:rPr kumimoji="1" lang="en-US" sz="4800" dirty="0" err="1">
                <a:latin typeface="Times New Roman" pitchFamily="18" charset="0"/>
                <a:cs typeface="Times New Roman" pitchFamily="18" charset="0"/>
              </a:rPr>
              <a:t>ví</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dụ</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sau</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và</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giải</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thích</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tại</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sao</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em</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lại</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chọn</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từ</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đó</a:t>
            </a:r>
            <a:r>
              <a:rPr kumimoji="1" lang="en-US" sz="4800" dirty="0">
                <a:latin typeface="Times New Roman" pitchFamily="18" charset="0"/>
                <a:cs typeface="Times New Roman" pitchFamily="18" charset="0"/>
              </a:rPr>
              <a:t>?</a:t>
            </a:r>
          </a:p>
        </p:txBody>
      </p:sp>
      <p:pic>
        <p:nvPicPr>
          <p:cNvPr id="10" name="Picture 9"/>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4800" y="-232656"/>
            <a:ext cx="3910043" cy="3910043"/>
          </a:xfrm>
          <a:prstGeom prst="rect">
            <a:avLst/>
          </a:prstGeom>
        </p:spPr>
      </p:pic>
      <p:sp>
        <p:nvSpPr>
          <p:cNvPr id="13" name="Rectangle 12"/>
          <p:cNvSpPr/>
          <p:nvPr/>
        </p:nvSpPr>
        <p:spPr>
          <a:xfrm>
            <a:off x="1385105" y="3491176"/>
            <a:ext cx="15622117" cy="1446550"/>
          </a:xfrm>
          <a:prstGeom prst="rect">
            <a:avLst/>
          </a:prstGeom>
        </p:spPr>
        <p:txBody>
          <a:bodyPr wrap="square">
            <a:spAutoFit/>
          </a:bodyPr>
          <a:lstStyle/>
          <a:p>
            <a:pPr algn="just"/>
            <a:r>
              <a:rPr lang="en-US" sz="4400" dirty="0" smtClean="0">
                <a:latin typeface="Times New Roman" pitchFamily="18" charset="0"/>
                <a:cs typeface="Times New Roman" pitchFamily="18" charset="0"/>
              </a:rPr>
              <a:t>1. ………..(</a:t>
            </a:r>
            <a:r>
              <a:rPr lang="vi-VN" sz="4400" b="1" dirty="0">
                <a:latin typeface="Times New Roman" pitchFamily="18" charset="0"/>
                <a:cs typeface="Times New Roman" pitchFamily="18" charset="0"/>
              </a:rPr>
              <a:t>Phụ nữ</a:t>
            </a:r>
            <a:r>
              <a:rPr lang="en-US" sz="4400" b="1" dirty="0">
                <a:latin typeface="Times New Roman" pitchFamily="18" charset="0"/>
                <a:cs typeface="Times New Roman" pitchFamily="18" charset="0"/>
              </a:rPr>
              <a:t> / </a:t>
            </a:r>
            <a:r>
              <a:rPr lang="vi-VN" sz="4400" b="1" dirty="0">
                <a:latin typeface="Times New Roman" pitchFamily="18" charset="0"/>
                <a:cs typeface="Times New Roman" pitchFamily="18" charset="0"/>
              </a:rPr>
              <a:t>Đàn bà</a:t>
            </a:r>
            <a:r>
              <a:rPr lang="en-US" sz="4400" b="1" dirty="0">
                <a:latin typeface="Times New Roman" pitchFamily="18" charset="0"/>
                <a:cs typeface="Times New Roman" pitchFamily="18" charset="0"/>
              </a:rPr>
              <a:t>)</a:t>
            </a:r>
            <a:r>
              <a:rPr lang="en-US" sz="4400" dirty="0">
                <a:latin typeface="Times New Roman" pitchFamily="18" charset="0"/>
                <a:cs typeface="Times New Roman" pitchFamily="18" charset="0"/>
              </a:rPr>
              <a:t>  V</a:t>
            </a:r>
            <a:r>
              <a:rPr lang="vi-VN" sz="4400" dirty="0">
                <a:latin typeface="Times New Roman" pitchFamily="18" charset="0"/>
                <a:cs typeface="Times New Roman" pitchFamily="18" charset="0"/>
              </a:rPr>
              <a:t>iệt Nam anh hùng, bất khuất, trung hậu, đảm đang.</a:t>
            </a:r>
            <a:endParaRPr lang="en-US" sz="4400" dirty="0">
              <a:latin typeface="Times New Roman" pitchFamily="18" charset="0"/>
              <a:cs typeface="Times New Roman" pitchFamily="18" charset="0"/>
            </a:endParaRPr>
          </a:p>
        </p:txBody>
      </p:sp>
      <p:sp>
        <p:nvSpPr>
          <p:cNvPr id="14" name="Rectangle 13"/>
          <p:cNvSpPr/>
          <p:nvPr/>
        </p:nvSpPr>
        <p:spPr>
          <a:xfrm>
            <a:off x="1385106" y="5428623"/>
            <a:ext cx="15622116" cy="2123658"/>
          </a:xfrm>
          <a:prstGeom prst="rect">
            <a:avLst/>
          </a:prstGeom>
        </p:spPr>
        <p:txBody>
          <a:bodyPr wrap="square">
            <a:spAutoFit/>
          </a:bodyPr>
          <a:lstStyle/>
          <a:p>
            <a:pPr algn="just"/>
            <a:r>
              <a:rPr lang="en-US" sz="4400" dirty="0" smtClean="0">
                <a:latin typeface="Times New Roman" pitchFamily="18" charset="0"/>
                <a:cs typeface="Times New Roman" pitchFamily="18" charset="0"/>
              </a:rPr>
              <a:t>2. </a:t>
            </a:r>
            <a:r>
              <a:rPr lang="vi-VN" sz="4400" dirty="0" smtClean="0">
                <a:latin typeface="Times New Roman" pitchFamily="18" charset="0"/>
                <a:cs typeface="Times New Roman" pitchFamily="18" charset="0"/>
              </a:rPr>
              <a:t>Cụ </a:t>
            </a:r>
            <a:r>
              <a:rPr lang="vi-VN" sz="4400" dirty="0">
                <a:latin typeface="Times New Roman" pitchFamily="18" charset="0"/>
                <a:cs typeface="Times New Roman" pitchFamily="18" charset="0"/>
              </a:rPr>
              <a:t>là nhà cách mạng lão thành. Sau khi cụ</a:t>
            </a:r>
            <a:r>
              <a:rPr lang="en-US" sz="4400" dirty="0">
                <a:latin typeface="Times New Roman" pitchFamily="18" charset="0"/>
                <a:cs typeface="Times New Roman" pitchFamily="18" charset="0"/>
              </a:rPr>
              <a:t> ……</a:t>
            </a:r>
            <a:r>
              <a:rPr lang="vi-VN" sz="4400" dirty="0">
                <a:latin typeface="Times New Roman" pitchFamily="18" charset="0"/>
                <a:cs typeface="Times New Roman" pitchFamily="18" charset="0"/>
              </a:rPr>
              <a:t> </a:t>
            </a:r>
            <a:r>
              <a:rPr lang="en-US" sz="4400" dirty="0">
                <a:latin typeface="Times New Roman" pitchFamily="18" charset="0"/>
                <a:cs typeface="Times New Roman" pitchFamily="18" charset="0"/>
              </a:rPr>
              <a:t>(</a:t>
            </a:r>
            <a:r>
              <a:rPr lang="vi-VN" sz="4400" b="1" dirty="0">
                <a:latin typeface="Times New Roman" pitchFamily="18" charset="0"/>
                <a:cs typeface="Times New Roman" pitchFamily="18" charset="0"/>
              </a:rPr>
              <a:t>chết </a:t>
            </a:r>
            <a:r>
              <a:rPr lang="en-US" sz="4400" b="1" dirty="0">
                <a:latin typeface="Times New Roman" pitchFamily="18" charset="0"/>
                <a:cs typeface="Times New Roman" pitchFamily="18" charset="0"/>
              </a:rPr>
              <a:t>/ </a:t>
            </a:r>
            <a:r>
              <a:rPr lang="vi-VN" sz="4400" b="1" dirty="0">
                <a:latin typeface="Times New Roman" pitchFamily="18" charset="0"/>
                <a:cs typeface="Times New Roman" pitchFamily="18" charset="0"/>
              </a:rPr>
              <a:t>từ trần</a:t>
            </a:r>
            <a:r>
              <a:rPr lang="en-US" sz="4400" b="1" dirty="0">
                <a:latin typeface="Times New Roman" pitchFamily="18" charset="0"/>
                <a:cs typeface="Times New Roman" pitchFamily="18" charset="0"/>
              </a:rPr>
              <a:t>)</a:t>
            </a:r>
            <a:r>
              <a:rPr lang="vi-VN"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nhân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dân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địa</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phương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đã</a:t>
            </a:r>
            <a:r>
              <a:rPr lang="vi-VN" sz="4400" dirty="0">
                <a:latin typeface="Times New Roman" pitchFamily="18" charset="0"/>
                <a:cs typeface="Times New Roman" pitchFamily="18" charset="0"/>
              </a:rPr>
              <a:t> </a:t>
            </a:r>
            <a:r>
              <a:rPr lang="en-US" sz="4400" dirty="0">
                <a:latin typeface="Times New Roman" pitchFamily="18" charset="0"/>
                <a:cs typeface="Times New Roman" pitchFamily="18" charset="0"/>
              </a:rPr>
              <a:t>….. (</a:t>
            </a:r>
            <a:r>
              <a:rPr lang="vi-VN" sz="4400" b="1" dirty="0">
                <a:latin typeface="Times New Roman" pitchFamily="18" charset="0"/>
                <a:cs typeface="Times New Roman" pitchFamily="18" charset="0"/>
              </a:rPr>
              <a:t>mai táng</a:t>
            </a:r>
            <a:r>
              <a:rPr lang="en-US" sz="4400" b="1" dirty="0">
                <a:latin typeface="Times New Roman" pitchFamily="18" charset="0"/>
                <a:cs typeface="Times New Roman" pitchFamily="18" charset="0"/>
              </a:rPr>
              <a:t> / </a:t>
            </a:r>
            <a:r>
              <a:rPr lang="en-US" sz="4400" b="1" dirty="0" err="1">
                <a:latin typeface="Times New Roman" pitchFamily="18" charset="0"/>
                <a:cs typeface="Times New Roman" pitchFamily="18" charset="0"/>
              </a:rPr>
              <a:t>chôn</a:t>
            </a:r>
            <a:r>
              <a:rPr lang="en-US" sz="4400" b="1" dirty="0">
                <a:latin typeface="Times New Roman" pitchFamily="18" charset="0"/>
                <a:cs typeface="Times New Roman" pitchFamily="18" charset="0"/>
              </a:rPr>
              <a:t>)</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cụ</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trên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một</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ngon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đồi</a:t>
            </a:r>
            <a:r>
              <a:rPr lang="en-US" sz="4400" dirty="0">
                <a:latin typeface="Times New Roman" pitchFamily="18" charset="0"/>
                <a:cs typeface="Times New Roman" pitchFamily="18" charset="0"/>
              </a:rPr>
              <a:t>.</a:t>
            </a:r>
          </a:p>
        </p:txBody>
      </p:sp>
      <p:sp>
        <p:nvSpPr>
          <p:cNvPr id="15" name="Rectangle 14"/>
          <p:cNvSpPr/>
          <p:nvPr/>
        </p:nvSpPr>
        <p:spPr>
          <a:xfrm>
            <a:off x="1385104" y="7892117"/>
            <a:ext cx="15622117" cy="769441"/>
          </a:xfrm>
          <a:prstGeom prst="rect">
            <a:avLst/>
          </a:prstGeom>
        </p:spPr>
        <p:txBody>
          <a:bodyPr wrap="square">
            <a:spAutoFit/>
          </a:bodyPr>
          <a:lstStyle/>
          <a:p>
            <a:r>
              <a:rPr lang="en-US" sz="4400" dirty="0" smtClean="0">
                <a:latin typeface="Times New Roman" pitchFamily="18" charset="0"/>
                <a:cs typeface="Times New Roman" pitchFamily="18" charset="0"/>
              </a:rPr>
              <a:t>3. </a:t>
            </a:r>
            <a:r>
              <a:rPr lang="vi-VN" sz="4400" dirty="0" smtClean="0">
                <a:latin typeface="Times New Roman" pitchFamily="18" charset="0"/>
                <a:cs typeface="Times New Roman" pitchFamily="18" charset="0"/>
              </a:rPr>
              <a:t>Bác </a:t>
            </a:r>
            <a:r>
              <a:rPr lang="vi-VN" sz="4400" dirty="0">
                <a:latin typeface="Times New Roman" pitchFamily="18" charset="0"/>
                <a:cs typeface="Times New Roman" pitchFamily="18" charset="0"/>
              </a:rPr>
              <a:t>sĩ đang khám </a:t>
            </a:r>
            <a:r>
              <a:rPr lang="en-US" sz="4400" dirty="0">
                <a:latin typeface="Times New Roman" pitchFamily="18" charset="0"/>
                <a:cs typeface="Times New Roman" pitchFamily="18" charset="0"/>
              </a:rPr>
              <a:t>………(</a:t>
            </a:r>
            <a:r>
              <a:rPr lang="vi-VN" sz="4400" b="1" dirty="0">
                <a:latin typeface="Times New Roman" pitchFamily="18" charset="0"/>
                <a:cs typeface="Times New Roman" pitchFamily="18" charset="0"/>
              </a:rPr>
              <a:t>tử thi</a:t>
            </a:r>
            <a:r>
              <a:rPr lang="en-US" sz="4400" b="1" dirty="0">
                <a:latin typeface="Times New Roman" pitchFamily="18" charset="0"/>
                <a:cs typeface="Times New Roman" pitchFamily="18" charset="0"/>
              </a:rPr>
              <a:t> / </a:t>
            </a:r>
            <a:r>
              <a:rPr lang="vi-VN" sz="4400" b="1" dirty="0">
                <a:latin typeface="Times New Roman" pitchFamily="18" charset="0"/>
                <a:cs typeface="Times New Roman" pitchFamily="18" charset="0"/>
              </a:rPr>
              <a:t>xác chết</a:t>
            </a:r>
            <a:r>
              <a:rPr lang="en-US" sz="4400" b="1" dirty="0">
                <a:latin typeface="Times New Roman" pitchFamily="18" charset="0"/>
                <a:cs typeface="Times New Roman" pitchFamily="18" charset="0"/>
              </a:rPr>
              <a:t>)</a:t>
            </a:r>
            <a:r>
              <a:rPr lang="vi-VN" sz="4400" b="1" dirty="0">
                <a:latin typeface="Times New Roman" pitchFamily="18" charset="0"/>
                <a:cs typeface="Times New Roman" pitchFamily="18" charset="0"/>
              </a:rPr>
              <a:t>.</a:t>
            </a:r>
            <a:endParaRPr lang="en-US" sz="4400" b="1" dirty="0">
              <a:latin typeface="Times New Roman" pitchFamily="18" charset="0"/>
              <a:cs typeface="Times New Roman" pitchFamily="18" charset="0"/>
            </a:endParaRPr>
          </a:p>
        </p:txBody>
      </p:sp>
      <p:sp>
        <p:nvSpPr>
          <p:cNvPr id="19" name="Oval 18"/>
          <p:cNvSpPr/>
          <p:nvPr/>
        </p:nvSpPr>
        <p:spPr>
          <a:xfrm>
            <a:off x="3999020" y="3271527"/>
            <a:ext cx="2362200" cy="12488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4657976" y="5090257"/>
            <a:ext cx="2362200" cy="12488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315200" y="7552281"/>
            <a:ext cx="2362200" cy="12488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501380" y="5928292"/>
            <a:ext cx="2362200" cy="12488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979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strips(downLeft)">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Horizont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arn(inVertical)">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arn(inVertical)">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p:bldP spid="14" grpId="0"/>
      <p:bldP spid="15" grpId="0"/>
      <p:bldP spid="19" grpId="0" animBg="1"/>
      <p:bldP spid="20" grpId="0" animBg="1"/>
      <p:bldP spid="21" grpId="0" animBg="1"/>
      <p:bldP spid="2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
          <p:cNvGrpSpPr/>
          <p:nvPr/>
        </p:nvGrpSpPr>
        <p:grpSpPr>
          <a:xfrm>
            <a:off x="685800" y="647700"/>
            <a:ext cx="16840200" cy="9296400"/>
            <a:chOff x="0" y="0"/>
            <a:chExt cx="8149370" cy="4793998"/>
          </a:xfrm>
        </p:grpSpPr>
        <p:sp>
          <p:nvSpPr>
            <p:cNvPr id="6" name="Freeform 4"/>
            <p:cNvSpPr/>
            <p:nvPr/>
          </p:nvSpPr>
          <p:spPr>
            <a:xfrm>
              <a:off x="10160" y="16510"/>
              <a:ext cx="8126510" cy="4766058"/>
            </a:xfrm>
            <a:custGeom>
              <a:avLst/>
              <a:gdLst/>
              <a:ahLst/>
              <a:cxnLst/>
              <a:rect l="l" t="t" r="r" b="b"/>
              <a:pathLst>
                <a:path w="8126510" h="4766058">
                  <a:moveTo>
                    <a:pt x="8126510" y="4766058"/>
                  </a:moveTo>
                  <a:lnTo>
                    <a:pt x="0" y="4758438"/>
                  </a:lnTo>
                  <a:lnTo>
                    <a:pt x="0" y="1666220"/>
                  </a:lnTo>
                  <a:lnTo>
                    <a:pt x="17780" y="19050"/>
                  </a:lnTo>
                  <a:lnTo>
                    <a:pt x="4050529" y="0"/>
                  </a:lnTo>
                  <a:lnTo>
                    <a:pt x="8107460" y="5080"/>
                  </a:lnTo>
                  <a:close/>
                </a:path>
              </a:pathLst>
            </a:custGeom>
            <a:solidFill>
              <a:srgbClr val="FFF5DE"/>
            </a:solidFill>
          </p:spPr>
        </p:sp>
        <p:sp>
          <p:nvSpPr>
            <p:cNvPr id="7" name="Freeform 5"/>
            <p:cNvSpPr/>
            <p:nvPr/>
          </p:nvSpPr>
          <p:spPr>
            <a:xfrm>
              <a:off x="-3810" y="0"/>
              <a:ext cx="8155720" cy="4792728"/>
            </a:xfrm>
            <a:custGeom>
              <a:avLst/>
              <a:gdLst/>
              <a:ahLst/>
              <a:cxnLst/>
              <a:rect l="l" t="t" r="r" b="b"/>
              <a:pathLst>
                <a:path w="8155720" h="4792728">
                  <a:moveTo>
                    <a:pt x="8121430" y="21590"/>
                  </a:moveTo>
                  <a:cubicBezTo>
                    <a:pt x="8122700" y="34290"/>
                    <a:pt x="8122700" y="44450"/>
                    <a:pt x="8123970" y="54610"/>
                  </a:cubicBezTo>
                  <a:cubicBezTo>
                    <a:pt x="8126510" y="136549"/>
                    <a:pt x="8127780" y="241121"/>
                    <a:pt x="8130320" y="341959"/>
                  </a:cubicBezTo>
                  <a:cubicBezTo>
                    <a:pt x="8130320" y="487614"/>
                    <a:pt x="8143020" y="3359627"/>
                    <a:pt x="8149370" y="3505282"/>
                  </a:cubicBezTo>
                  <a:cubicBezTo>
                    <a:pt x="8155720" y="3725632"/>
                    <a:pt x="8151910" y="3949716"/>
                    <a:pt x="8151910" y="4170065"/>
                  </a:cubicBezTo>
                  <a:cubicBezTo>
                    <a:pt x="8151910" y="4364272"/>
                    <a:pt x="8153180" y="4543539"/>
                    <a:pt x="8154450" y="4731768"/>
                  </a:cubicBezTo>
                  <a:cubicBezTo>
                    <a:pt x="8154450" y="4753358"/>
                    <a:pt x="8154450" y="4767328"/>
                    <a:pt x="8154450" y="4791458"/>
                  </a:cubicBezTo>
                  <a:cubicBezTo>
                    <a:pt x="8131590" y="4791458"/>
                    <a:pt x="8111270" y="4792728"/>
                    <a:pt x="8070058" y="4791458"/>
                  </a:cubicBezTo>
                  <a:cubicBezTo>
                    <a:pt x="7655470" y="4786378"/>
                    <a:pt x="7234504" y="4792728"/>
                    <a:pt x="6819915" y="4787648"/>
                  </a:cubicBezTo>
                  <a:cubicBezTo>
                    <a:pt x="6571163" y="4783838"/>
                    <a:pt x="6328788" y="4786378"/>
                    <a:pt x="6080035" y="4783838"/>
                  </a:cubicBezTo>
                  <a:cubicBezTo>
                    <a:pt x="5965226" y="4782568"/>
                    <a:pt x="5850417" y="4781298"/>
                    <a:pt x="5735608" y="4780028"/>
                  </a:cubicBezTo>
                  <a:cubicBezTo>
                    <a:pt x="5665447" y="4780028"/>
                    <a:pt x="5601664" y="4781298"/>
                    <a:pt x="5531503" y="4781298"/>
                  </a:cubicBezTo>
                  <a:cubicBezTo>
                    <a:pt x="5352911" y="4780028"/>
                    <a:pt x="4861784" y="4781298"/>
                    <a:pt x="4683192" y="4780028"/>
                  </a:cubicBezTo>
                  <a:cubicBezTo>
                    <a:pt x="4555626" y="4778758"/>
                    <a:pt x="2004315" y="4787648"/>
                    <a:pt x="1876749" y="4786378"/>
                  </a:cubicBezTo>
                  <a:cubicBezTo>
                    <a:pt x="1844858" y="4786378"/>
                    <a:pt x="1806588" y="4787648"/>
                    <a:pt x="1774697" y="4787648"/>
                  </a:cubicBezTo>
                  <a:cubicBezTo>
                    <a:pt x="1698157" y="4787648"/>
                    <a:pt x="1627996" y="4788918"/>
                    <a:pt x="1551457" y="4788918"/>
                  </a:cubicBezTo>
                  <a:cubicBezTo>
                    <a:pt x="1360109" y="4788918"/>
                    <a:pt x="1175139" y="4787648"/>
                    <a:pt x="983790" y="4786378"/>
                  </a:cubicBezTo>
                  <a:cubicBezTo>
                    <a:pt x="868981" y="4785108"/>
                    <a:pt x="754172" y="4783838"/>
                    <a:pt x="645741" y="4782568"/>
                  </a:cubicBezTo>
                  <a:cubicBezTo>
                    <a:pt x="441636" y="4781298"/>
                    <a:pt x="237532" y="4780028"/>
                    <a:pt x="48260" y="4780028"/>
                  </a:cubicBezTo>
                  <a:cubicBezTo>
                    <a:pt x="38100" y="4780028"/>
                    <a:pt x="29210" y="4780028"/>
                    <a:pt x="19050" y="4778758"/>
                  </a:cubicBezTo>
                  <a:cubicBezTo>
                    <a:pt x="10160" y="4777488"/>
                    <a:pt x="5080" y="4771138"/>
                    <a:pt x="7620" y="4762248"/>
                  </a:cubicBezTo>
                  <a:cubicBezTo>
                    <a:pt x="16510" y="4730276"/>
                    <a:pt x="12700" y="4636908"/>
                    <a:pt x="11430" y="4539804"/>
                  </a:cubicBezTo>
                  <a:cubicBezTo>
                    <a:pt x="10160" y="4341863"/>
                    <a:pt x="6350" y="4147657"/>
                    <a:pt x="7620" y="3949716"/>
                  </a:cubicBezTo>
                  <a:cubicBezTo>
                    <a:pt x="5080" y="3703223"/>
                    <a:pt x="0" y="651942"/>
                    <a:pt x="7620" y="401715"/>
                  </a:cubicBezTo>
                  <a:cubicBezTo>
                    <a:pt x="8890" y="353163"/>
                    <a:pt x="7620" y="300877"/>
                    <a:pt x="8890" y="252326"/>
                  </a:cubicBezTo>
                  <a:cubicBezTo>
                    <a:pt x="10160" y="173896"/>
                    <a:pt x="12700" y="87997"/>
                    <a:pt x="13970" y="44450"/>
                  </a:cubicBezTo>
                  <a:cubicBezTo>
                    <a:pt x="13970" y="41910"/>
                    <a:pt x="15240" y="39370"/>
                    <a:pt x="16510" y="38100"/>
                  </a:cubicBezTo>
                  <a:cubicBezTo>
                    <a:pt x="38100" y="35560"/>
                    <a:pt x="78075" y="30480"/>
                    <a:pt x="180127" y="29210"/>
                  </a:cubicBezTo>
                  <a:cubicBezTo>
                    <a:pt x="352341" y="25400"/>
                    <a:pt x="524554" y="22860"/>
                    <a:pt x="703146" y="20320"/>
                  </a:cubicBezTo>
                  <a:cubicBezTo>
                    <a:pt x="824333" y="17780"/>
                    <a:pt x="945521" y="16510"/>
                    <a:pt x="1060330" y="13970"/>
                  </a:cubicBezTo>
                  <a:cubicBezTo>
                    <a:pt x="1175139" y="11430"/>
                    <a:pt x="1296326" y="8890"/>
                    <a:pt x="1411135" y="8890"/>
                  </a:cubicBezTo>
                  <a:cubicBezTo>
                    <a:pt x="1538700" y="7620"/>
                    <a:pt x="1666266" y="10160"/>
                    <a:pt x="1793832" y="8890"/>
                  </a:cubicBezTo>
                  <a:cubicBezTo>
                    <a:pt x="1953288" y="8890"/>
                    <a:pt x="4842649" y="6350"/>
                    <a:pt x="5002106" y="5080"/>
                  </a:cubicBezTo>
                  <a:cubicBezTo>
                    <a:pt x="5155184" y="3810"/>
                    <a:pt x="5308263" y="2540"/>
                    <a:pt x="5467720" y="2540"/>
                  </a:cubicBezTo>
                  <a:cubicBezTo>
                    <a:pt x="5729230" y="1270"/>
                    <a:pt x="5984361" y="0"/>
                    <a:pt x="6245870" y="0"/>
                  </a:cubicBezTo>
                  <a:cubicBezTo>
                    <a:pt x="6354301" y="0"/>
                    <a:pt x="6469110" y="2540"/>
                    <a:pt x="6577541" y="2540"/>
                  </a:cubicBezTo>
                  <a:cubicBezTo>
                    <a:pt x="6877320" y="3810"/>
                    <a:pt x="7183477" y="5080"/>
                    <a:pt x="7483257" y="7620"/>
                  </a:cubicBezTo>
                  <a:cubicBezTo>
                    <a:pt x="7642713" y="8890"/>
                    <a:pt x="7802170" y="12700"/>
                    <a:pt x="7961627" y="16510"/>
                  </a:cubicBezTo>
                  <a:cubicBezTo>
                    <a:pt x="7999897" y="16510"/>
                    <a:pt x="8038166" y="16510"/>
                    <a:pt x="8070058" y="16510"/>
                  </a:cubicBezTo>
                  <a:cubicBezTo>
                    <a:pt x="8102380" y="17780"/>
                    <a:pt x="8111270" y="20320"/>
                    <a:pt x="8121430" y="21590"/>
                  </a:cubicBezTo>
                  <a:close/>
                  <a:moveTo>
                    <a:pt x="8131591" y="4774948"/>
                  </a:moveTo>
                  <a:cubicBezTo>
                    <a:pt x="8132860" y="4758438"/>
                    <a:pt x="8134130" y="4745738"/>
                    <a:pt x="8134130" y="4733038"/>
                  </a:cubicBezTo>
                  <a:cubicBezTo>
                    <a:pt x="8132860" y="4524866"/>
                    <a:pt x="8131591" y="4326925"/>
                    <a:pt x="8131591" y="4114044"/>
                  </a:cubicBezTo>
                  <a:cubicBezTo>
                    <a:pt x="8131591" y="4016941"/>
                    <a:pt x="8134130" y="3919838"/>
                    <a:pt x="8132860" y="3822735"/>
                  </a:cubicBezTo>
                  <a:cubicBezTo>
                    <a:pt x="8132860" y="3733101"/>
                    <a:pt x="8131591" y="3639733"/>
                    <a:pt x="8130320" y="3550099"/>
                  </a:cubicBezTo>
                  <a:cubicBezTo>
                    <a:pt x="8125241" y="3411914"/>
                    <a:pt x="8113810" y="551104"/>
                    <a:pt x="8113810" y="412919"/>
                  </a:cubicBezTo>
                  <a:cubicBezTo>
                    <a:pt x="8111270" y="297142"/>
                    <a:pt x="8108730" y="177631"/>
                    <a:pt x="8106191" y="63500"/>
                  </a:cubicBezTo>
                  <a:cubicBezTo>
                    <a:pt x="8104920" y="44450"/>
                    <a:pt x="8103650" y="43180"/>
                    <a:pt x="8050923" y="41910"/>
                  </a:cubicBezTo>
                  <a:cubicBezTo>
                    <a:pt x="8031788" y="41910"/>
                    <a:pt x="8019032" y="41910"/>
                    <a:pt x="7999897" y="40640"/>
                  </a:cubicBezTo>
                  <a:cubicBezTo>
                    <a:pt x="7840440" y="36830"/>
                    <a:pt x="7674605" y="31750"/>
                    <a:pt x="7515148" y="30480"/>
                  </a:cubicBezTo>
                  <a:cubicBezTo>
                    <a:pt x="7126073" y="26670"/>
                    <a:pt x="6730620" y="25400"/>
                    <a:pt x="6341544" y="22860"/>
                  </a:cubicBezTo>
                  <a:cubicBezTo>
                    <a:pt x="6284140" y="22860"/>
                    <a:pt x="6220357" y="22860"/>
                    <a:pt x="6162953" y="22860"/>
                  </a:cubicBezTo>
                  <a:cubicBezTo>
                    <a:pt x="6067279" y="22860"/>
                    <a:pt x="5971604" y="22860"/>
                    <a:pt x="5882309" y="22860"/>
                  </a:cubicBezTo>
                  <a:cubicBezTo>
                    <a:pt x="5678204" y="22860"/>
                    <a:pt x="5474099" y="22860"/>
                    <a:pt x="5276372" y="24130"/>
                  </a:cubicBezTo>
                  <a:cubicBezTo>
                    <a:pt x="5104158" y="25400"/>
                    <a:pt x="2202041" y="29210"/>
                    <a:pt x="2029828" y="29210"/>
                  </a:cubicBezTo>
                  <a:cubicBezTo>
                    <a:pt x="1749184" y="29210"/>
                    <a:pt x="1468539" y="26670"/>
                    <a:pt x="1187895" y="33020"/>
                  </a:cubicBezTo>
                  <a:cubicBezTo>
                    <a:pt x="1041195" y="36830"/>
                    <a:pt x="900873" y="36830"/>
                    <a:pt x="760550" y="38100"/>
                  </a:cubicBezTo>
                  <a:cubicBezTo>
                    <a:pt x="518176" y="41910"/>
                    <a:pt x="275801" y="45720"/>
                    <a:pt x="49530" y="50800"/>
                  </a:cubicBezTo>
                  <a:cubicBezTo>
                    <a:pt x="36830" y="50800"/>
                    <a:pt x="34290" y="53340"/>
                    <a:pt x="33020" y="76793"/>
                  </a:cubicBezTo>
                  <a:cubicBezTo>
                    <a:pt x="31750" y="144018"/>
                    <a:pt x="31750" y="211244"/>
                    <a:pt x="30480" y="278469"/>
                  </a:cubicBezTo>
                  <a:cubicBezTo>
                    <a:pt x="29210" y="390511"/>
                    <a:pt x="26670" y="498818"/>
                    <a:pt x="25400" y="610860"/>
                  </a:cubicBezTo>
                  <a:cubicBezTo>
                    <a:pt x="20320" y="730372"/>
                    <a:pt x="26670" y="3650937"/>
                    <a:pt x="29210" y="3770449"/>
                  </a:cubicBezTo>
                  <a:cubicBezTo>
                    <a:pt x="29210" y="3897430"/>
                    <a:pt x="29210" y="4028146"/>
                    <a:pt x="30480" y="4155127"/>
                  </a:cubicBezTo>
                  <a:cubicBezTo>
                    <a:pt x="30480" y="4248495"/>
                    <a:pt x="33020" y="4341863"/>
                    <a:pt x="33020" y="4435232"/>
                  </a:cubicBezTo>
                  <a:cubicBezTo>
                    <a:pt x="33020" y="4536070"/>
                    <a:pt x="33020" y="4636908"/>
                    <a:pt x="31750" y="4733038"/>
                  </a:cubicBezTo>
                  <a:cubicBezTo>
                    <a:pt x="31750" y="4736848"/>
                    <a:pt x="31750" y="4739388"/>
                    <a:pt x="31750" y="4743198"/>
                  </a:cubicBezTo>
                  <a:cubicBezTo>
                    <a:pt x="31750" y="4753358"/>
                    <a:pt x="35560" y="4757168"/>
                    <a:pt x="44450" y="4757168"/>
                  </a:cubicBezTo>
                  <a:cubicBezTo>
                    <a:pt x="90831" y="4757168"/>
                    <a:pt x="180127" y="4758438"/>
                    <a:pt x="263045" y="4758438"/>
                  </a:cubicBezTo>
                  <a:cubicBezTo>
                    <a:pt x="384232" y="4758438"/>
                    <a:pt x="511798" y="4755898"/>
                    <a:pt x="632985" y="4758438"/>
                  </a:cubicBezTo>
                  <a:cubicBezTo>
                    <a:pt x="830712" y="4762248"/>
                    <a:pt x="1028438" y="4764788"/>
                    <a:pt x="1226165" y="4763518"/>
                  </a:cubicBezTo>
                  <a:cubicBezTo>
                    <a:pt x="1353730" y="4762248"/>
                    <a:pt x="1474918" y="4764788"/>
                    <a:pt x="1602483" y="4764788"/>
                  </a:cubicBezTo>
                  <a:cubicBezTo>
                    <a:pt x="1787453" y="4764788"/>
                    <a:pt x="1972423" y="4763518"/>
                    <a:pt x="2157393" y="4764788"/>
                  </a:cubicBezTo>
                  <a:cubicBezTo>
                    <a:pt x="2431659" y="4766058"/>
                    <a:pt x="5442207" y="4755898"/>
                    <a:pt x="5722851" y="4758438"/>
                  </a:cubicBezTo>
                  <a:cubicBezTo>
                    <a:pt x="5844039" y="4759708"/>
                    <a:pt x="5965226" y="4760978"/>
                    <a:pt x="6080035" y="4760978"/>
                  </a:cubicBezTo>
                  <a:cubicBezTo>
                    <a:pt x="6290518" y="4763518"/>
                    <a:pt x="6494623" y="4759708"/>
                    <a:pt x="6705106" y="4763518"/>
                  </a:cubicBezTo>
                  <a:cubicBezTo>
                    <a:pt x="6877320" y="4766058"/>
                    <a:pt x="7049533" y="4766058"/>
                    <a:pt x="7221747" y="4768598"/>
                  </a:cubicBezTo>
                  <a:cubicBezTo>
                    <a:pt x="7476878" y="4772408"/>
                    <a:pt x="7732010" y="4774948"/>
                    <a:pt x="7987141" y="4776218"/>
                  </a:cubicBezTo>
                  <a:cubicBezTo>
                    <a:pt x="8082815" y="4776218"/>
                    <a:pt x="8111270" y="4774948"/>
                    <a:pt x="8131591" y="4774948"/>
                  </a:cubicBezTo>
                  <a:close/>
                </a:path>
              </a:pathLst>
            </a:custGeom>
            <a:solidFill>
              <a:srgbClr val="000000"/>
            </a:solidFill>
          </p:spPr>
        </p:sp>
      </p:grpSp>
      <p:sp>
        <p:nvSpPr>
          <p:cNvPr id="3" name="Google Shape;354;p17"/>
          <p:cNvSpPr txBox="1"/>
          <p:nvPr/>
        </p:nvSpPr>
        <p:spPr>
          <a:xfrm>
            <a:off x="1385922" y="962168"/>
            <a:ext cx="14970921" cy="1384934"/>
          </a:xfrm>
          <a:prstGeom prst="rect">
            <a:avLst/>
          </a:prstGeom>
          <a:noFill/>
          <a:ln>
            <a:noFill/>
          </a:ln>
        </p:spPr>
        <p:txBody>
          <a:bodyPr spcFirstLastPara="1" wrap="square" lIns="137138" tIns="68550" rIns="137138" bIns="68550" anchor="t" anchorCtr="0">
            <a:spAutoFit/>
          </a:bodyPr>
          <a:lstStyle/>
          <a:p>
            <a:pPr algn="ctr"/>
            <a:r>
              <a:rPr lang="en-US" sz="8100" dirty="0" err="1">
                <a:solidFill>
                  <a:srgbClr val="FF0000"/>
                </a:solidFill>
                <a:latin typeface="#9Slide05 FS Blonde Script" panose="03000503000000000000" pitchFamily="65" charset="0"/>
              </a:rPr>
              <a:t>Rubic</a:t>
            </a:r>
            <a:r>
              <a:rPr lang="en-US" sz="8100" dirty="0">
                <a:solidFill>
                  <a:srgbClr val="FF0000"/>
                </a:solidFill>
                <a:latin typeface="#9Slide05 FS Blonde Script" panose="03000503000000000000" pitchFamily="65" charset="0"/>
              </a:rPr>
              <a:t> </a:t>
            </a:r>
            <a:r>
              <a:rPr lang="en-US" sz="8100" dirty="0" err="1">
                <a:solidFill>
                  <a:srgbClr val="FF0000"/>
                </a:solidFill>
                <a:latin typeface="#9Slide05 FS Blonde Script" panose="03000503000000000000" pitchFamily="65" charset="0"/>
              </a:rPr>
              <a:t>đánh</a:t>
            </a:r>
            <a:r>
              <a:rPr lang="en-US" sz="8100" dirty="0">
                <a:solidFill>
                  <a:srgbClr val="FF0000"/>
                </a:solidFill>
                <a:latin typeface="#9Slide05 FS Blonde Script" panose="03000503000000000000" pitchFamily="65" charset="0"/>
              </a:rPr>
              <a:t> </a:t>
            </a:r>
            <a:r>
              <a:rPr lang="en-US" sz="8100" dirty="0" err="1">
                <a:solidFill>
                  <a:srgbClr val="FF0000"/>
                </a:solidFill>
                <a:latin typeface="#9Slide05 FS Blonde Script" panose="03000503000000000000" pitchFamily="65" charset="0"/>
              </a:rPr>
              <a:t>giá</a:t>
            </a:r>
            <a:r>
              <a:rPr lang="en-US" sz="8100" dirty="0">
                <a:solidFill>
                  <a:srgbClr val="FF0000"/>
                </a:solidFill>
                <a:latin typeface="#9Slide05 FS Blonde Script" panose="03000503000000000000" pitchFamily="65" charset="0"/>
              </a:rPr>
              <a:t> </a:t>
            </a:r>
            <a:r>
              <a:rPr lang="en-US" sz="8100" dirty="0" err="1">
                <a:solidFill>
                  <a:srgbClr val="FF0000"/>
                </a:solidFill>
                <a:latin typeface="#9Slide05 FS Blonde Script" panose="03000503000000000000" pitchFamily="65" charset="0"/>
              </a:rPr>
              <a:t>bài</a:t>
            </a:r>
            <a:r>
              <a:rPr lang="en-US" sz="8100" dirty="0">
                <a:solidFill>
                  <a:srgbClr val="FF0000"/>
                </a:solidFill>
                <a:latin typeface="#9Slide05 FS Blonde Script" panose="03000503000000000000" pitchFamily="65" charset="0"/>
              </a:rPr>
              <a:t> </a:t>
            </a:r>
            <a:r>
              <a:rPr lang="en-US" sz="8100" dirty="0" err="1">
                <a:solidFill>
                  <a:srgbClr val="FF0000"/>
                </a:solidFill>
                <a:latin typeface="#9Slide05 FS Blonde Script" panose="03000503000000000000" pitchFamily="65" charset="0"/>
              </a:rPr>
              <a:t>viết</a:t>
            </a:r>
            <a:endParaRPr lang="vi-VN" sz="8100" dirty="0">
              <a:solidFill>
                <a:srgbClr val="FF0000"/>
              </a:solidFill>
              <a:latin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68103204"/>
              </p:ext>
            </p:extLst>
          </p:nvPr>
        </p:nvGraphicFramePr>
        <p:xfrm>
          <a:off x="1296876" y="2490900"/>
          <a:ext cx="15605540" cy="6720840"/>
        </p:xfrm>
        <a:graphic>
          <a:graphicData uri="http://schemas.openxmlformats.org/drawingml/2006/table">
            <a:tbl>
              <a:tblPr firstRow="1" bandRow="1">
                <a:tableStyleId>{5940675A-B579-460E-94D1-54222C63F5DA}</a:tableStyleId>
              </a:tblPr>
              <a:tblGrid>
                <a:gridCol w="1496501">
                  <a:extLst>
                    <a:ext uri="{9D8B030D-6E8A-4147-A177-3AD203B41FA5}">
                      <a16:colId xmlns:a16="http://schemas.microsoft.com/office/drawing/2014/main" xmlns="" val="20000"/>
                    </a:ext>
                  </a:extLst>
                </a:gridCol>
                <a:gridCol w="10170995">
                  <a:extLst>
                    <a:ext uri="{9D8B030D-6E8A-4147-A177-3AD203B41FA5}">
                      <a16:colId xmlns:a16="http://schemas.microsoft.com/office/drawing/2014/main" xmlns="" val="20001"/>
                    </a:ext>
                  </a:extLst>
                </a:gridCol>
                <a:gridCol w="1639079">
                  <a:extLst>
                    <a:ext uri="{9D8B030D-6E8A-4147-A177-3AD203B41FA5}">
                      <a16:colId xmlns:a16="http://schemas.microsoft.com/office/drawing/2014/main" xmlns="" val="20002"/>
                    </a:ext>
                  </a:extLst>
                </a:gridCol>
                <a:gridCol w="2298965">
                  <a:extLst>
                    <a:ext uri="{9D8B030D-6E8A-4147-A177-3AD203B41FA5}">
                      <a16:colId xmlns:a16="http://schemas.microsoft.com/office/drawing/2014/main" xmlns="" val="20003"/>
                    </a:ext>
                  </a:extLst>
                </a:gridCol>
              </a:tblGrid>
              <a:tr h="1234440">
                <a:tc>
                  <a:txBody>
                    <a:bodyPr/>
                    <a:lstStyle/>
                    <a:p>
                      <a:pPr algn="ctr"/>
                      <a:endParaRPr lang="en-US" sz="3600" b="1" dirty="0">
                        <a:solidFill>
                          <a:srgbClr val="FCFBFA"/>
                        </a:solidFill>
                        <a:latin typeface="Times New Roman" panose="02020603050405020304" pitchFamily="18" charset="0"/>
                        <a:cs typeface="Times New Roman" panose="02020603050405020304" pitchFamily="18" charset="0"/>
                      </a:endParaRPr>
                    </a:p>
                  </a:txBody>
                  <a:tcPr marL="137160" marR="137160" marT="68580" marB="68580">
                    <a:solidFill>
                      <a:schemeClr val="accent5">
                        <a:lumMod val="75000"/>
                      </a:schemeClr>
                    </a:solidFill>
                  </a:tcPr>
                </a:tc>
                <a:tc>
                  <a:txBody>
                    <a:bodyPr/>
                    <a:lstStyle/>
                    <a:p>
                      <a:pPr algn="ctr"/>
                      <a:r>
                        <a:rPr lang="en-US" sz="3600" b="1" dirty="0" err="1" smtClean="0">
                          <a:solidFill>
                            <a:srgbClr val="FCFBFA"/>
                          </a:solidFill>
                          <a:latin typeface="Times New Roman" panose="02020603050405020304" pitchFamily="18" charset="0"/>
                          <a:cs typeface="Times New Roman" panose="02020603050405020304" pitchFamily="18" charset="0"/>
                        </a:rPr>
                        <a:t>Tiêu</a:t>
                      </a:r>
                      <a:r>
                        <a:rPr lang="en-US" sz="3600" b="1" baseline="0" dirty="0" smtClean="0">
                          <a:solidFill>
                            <a:srgbClr val="FCFBFA"/>
                          </a:solidFill>
                          <a:latin typeface="Times New Roman" panose="02020603050405020304" pitchFamily="18" charset="0"/>
                          <a:cs typeface="Times New Roman" panose="02020603050405020304" pitchFamily="18" charset="0"/>
                        </a:rPr>
                        <a:t> </a:t>
                      </a:r>
                      <a:r>
                        <a:rPr lang="en-US" sz="3600" b="1" baseline="0" dirty="0" err="1" smtClean="0">
                          <a:solidFill>
                            <a:srgbClr val="FCFBFA"/>
                          </a:solidFill>
                          <a:latin typeface="Times New Roman" panose="02020603050405020304" pitchFamily="18" charset="0"/>
                          <a:cs typeface="Times New Roman" panose="02020603050405020304" pitchFamily="18" charset="0"/>
                        </a:rPr>
                        <a:t>chí</a:t>
                      </a:r>
                      <a:r>
                        <a:rPr lang="en-US" sz="3600" b="1" baseline="0" dirty="0" smtClean="0">
                          <a:solidFill>
                            <a:srgbClr val="FCFBFA"/>
                          </a:solidFill>
                          <a:latin typeface="Times New Roman" panose="02020603050405020304" pitchFamily="18" charset="0"/>
                          <a:cs typeface="Times New Roman" panose="02020603050405020304" pitchFamily="18" charset="0"/>
                        </a:rPr>
                        <a:t> </a:t>
                      </a:r>
                      <a:r>
                        <a:rPr lang="en-US" sz="3600" b="1" baseline="0" dirty="0" err="1" smtClean="0">
                          <a:solidFill>
                            <a:srgbClr val="FCFBFA"/>
                          </a:solidFill>
                          <a:latin typeface="Times New Roman" panose="02020603050405020304" pitchFamily="18" charset="0"/>
                          <a:cs typeface="Times New Roman" panose="02020603050405020304" pitchFamily="18" charset="0"/>
                        </a:rPr>
                        <a:t>đánh</a:t>
                      </a:r>
                      <a:r>
                        <a:rPr lang="en-US" sz="3600" b="1" baseline="0" dirty="0" smtClean="0">
                          <a:solidFill>
                            <a:srgbClr val="FCFBFA"/>
                          </a:solidFill>
                          <a:latin typeface="Times New Roman" panose="02020603050405020304" pitchFamily="18" charset="0"/>
                          <a:cs typeface="Times New Roman" panose="02020603050405020304" pitchFamily="18" charset="0"/>
                        </a:rPr>
                        <a:t> </a:t>
                      </a:r>
                      <a:r>
                        <a:rPr lang="en-US" sz="3600" b="1" baseline="0" dirty="0" err="1" smtClean="0">
                          <a:solidFill>
                            <a:srgbClr val="FCFBFA"/>
                          </a:solidFill>
                          <a:latin typeface="Times New Roman" panose="02020603050405020304" pitchFamily="18" charset="0"/>
                          <a:cs typeface="Times New Roman" panose="02020603050405020304" pitchFamily="18" charset="0"/>
                        </a:rPr>
                        <a:t>giá</a:t>
                      </a:r>
                      <a:endParaRPr lang="en-US" sz="3600" b="1" dirty="0">
                        <a:solidFill>
                          <a:srgbClr val="FCFBFA"/>
                        </a:solidFill>
                        <a:latin typeface="Times New Roman" panose="02020603050405020304" pitchFamily="18" charset="0"/>
                        <a:cs typeface="Times New Roman" panose="02020603050405020304" pitchFamily="18" charset="0"/>
                      </a:endParaRPr>
                    </a:p>
                  </a:txBody>
                  <a:tcPr marL="137160" marR="137160" marT="68580" marB="68580">
                    <a:solidFill>
                      <a:schemeClr val="accent5">
                        <a:lumMod val="75000"/>
                      </a:schemeClr>
                    </a:solidFill>
                  </a:tcPr>
                </a:tc>
                <a:tc>
                  <a:txBody>
                    <a:bodyPr/>
                    <a:lstStyle/>
                    <a:p>
                      <a:pPr algn="ctr"/>
                      <a:r>
                        <a:rPr lang="en-US" sz="3600" b="1" dirty="0" err="1" smtClean="0">
                          <a:solidFill>
                            <a:srgbClr val="FCFBFA"/>
                          </a:solidFill>
                          <a:latin typeface="Times New Roman" panose="02020603050405020304" pitchFamily="18" charset="0"/>
                          <a:cs typeface="Times New Roman" panose="02020603050405020304" pitchFamily="18" charset="0"/>
                        </a:rPr>
                        <a:t>Thang</a:t>
                      </a:r>
                      <a:r>
                        <a:rPr lang="en-US" sz="3600" b="1" dirty="0" smtClean="0">
                          <a:solidFill>
                            <a:srgbClr val="FCFBFA"/>
                          </a:solidFill>
                          <a:latin typeface="Times New Roman" panose="02020603050405020304" pitchFamily="18" charset="0"/>
                          <a:cs typeface="Times New Roman" panose="02020603050405020304" pitchFamily="18" charset="0"/>
                        </a:rPr>
                        <a:t> </a:t>
                      </a:r>
                      <a:r>
                        <a:rPr lang="en-US" sz="3600" b="1" dirty="0" err="1" smtClean="0">
                          <a:solidFill>
                            <a:srgbClr val="FCFBFA"/>
                          </a:solidFill>
                          <a:latin typeface="Times New Roman" panose="02020603050405020304" pitchFamily="18" charset="0"/>
                          <a:cs typeface="Times New Roman" panose="02020603050405020304" pitchFamily="18" charset="0"/>
                        </a:rPr>
                        <a:t>điểm</a:t>
                      </a:r>
                      <a:endParaRPr lang="en-US" sz="3600" b="1" dirty="0">
                        <a:solidFill>
                          <a:srgbClr val="FCFBFA"/>
                        </a:solidFill>
                        <a:latin typeface="Times New Roman" panose="02020603050405020304" pitchFamily="18" charset="0"/>
                        <a:cs typeface="Times New Roman" panose="02020603050405020304" pitchFamily="18" charset="0"/>
                      </a:endParaRPr>
                    </a:p>
                  </a:txBody>
                  <a:tcPr marL="137160" marR="137160" marT="68580" marB="68580">
                    <a:solidFill>
                      <a:schemeClr val="accent5">
                        <a:lumMod val="75000"/>
                      </a:schemeClr>
                    </a:solidFill>
                  </a:tcPr>
                </a:tc>
                <a:tc>
                  <a:txBody>
                    <a:bodyPr/>
                    <a:lstStyle/>
                    <a:p>
                      <a:pPr algn="ctr"/>
                      <a:r>
                        <a:rPr lang="en-US" sz="3600" b="1" dirty="0" err="1" smtClean="0">
                          <a:solidFill>
                            <a:srgbClr val="FCFBFA"/>
                          </a:solidFill>
                          <a:latin typeface="Times New Roman" panose="02020603050405020304" pitchFamily="18" charset="0"/>
                          <a:cs typeface="Times New Roman" panose="02020603050405020304" pitchFamily="18" charset="0"/>
                        </a:rPr>
                        <a:t>Số</a:t>
                      </a:r>
                      <a:r>
                        <a:rPr lang="en-US" sz="3600" b="1" baseline="0" dirty="0" smtClean="0">
                          <a:solidFill>
                            <a:srgbClr val="FCFBFA"/>
                          </a:solidFill>
                          <a:latin typeface="Times New Roman" panose="02020603050405020304" pitchFamily="18" charset="0"/>
                          <a:cs typeface="Times New Roman" panose="02020603050405020304" pitchFamily="18" charset="0"/>
                        </a:rPr>
                        <a:t> </a:t>
                      </a:r>
                      <a:r>
                        <a:rPr lang="en-US" sz="3600" b="1" baseline="0" dirty="0" err="1" smtClean="0">
                          <a:solidFill>
                            <a:srgbClr val="FCFBFA"/>
                          </a:solidFill>
                          <a:latin typeface="Times New Roman" panose="02020603050405020304" pitchFamily="18" charset="0"/>
                          <a:cs typeface="Times New Roman" panose="02020603050405020304" pitchFamily="18" charset="0"/>
                        </a:rPr>
                        <a:t>điểm</a:t>
                      </a:r>
                      <a:r>
                        <a:rPr lang="en-US" sz="3600" b="1" baseline="0" dirty="0" smtClean="0">
                          <a:solidFill>
                            <a:srgbClr val="FCFBFA"/>
                          </a:solidFill>
                          <a:latin typeface="Times New Roman" panose="02020603050405020304" pitchFamily="18" charset="0"/>
                          <a:cs typeface="Times New Roman" panose="02020603050405020304" pitchFamily="18" charset="0"/>
                        </a:rPr>
                        <a:t> </a:t>
                      </a:r>
                      <a:r>
                        <a:rPr lang="en-US" sz="3600" b="1" baseline="0" dirty="0" err="1" smtClean="0">
                          <a:solidFill>
                            <a:srgbClr val="FCFBFA"/>
                          </a:solidFill>
                          <a:latin typeface="Times New Roman" panose="02020603050405020304" pitchFamily="18" charset="0"/>
                          <a:cs typeface="Times New Roman" panose="02020603050405020304" pitchFamily="18" charset="0"/>
                        </a:rPr>
                        <a:t>đạt</a:t>
                      </a:r>
                      <a:r>
                        <a:rPr lang="en-US" sz="3600" b="1" baseline="0" dirty="0" smtClean="0">
                          <a:solidFill>
                            <a:srgbClr val="FCFBFA"/>
                          </a:solidFill>
                          <a:latin typeface="Times New Roman" panose="02020603050405020304" pitchFamily="18" charset="0"/>
                          <a:cs typeface="Times New Roman" panose="02020603050405020304" pitchFamily="18" charset="0"/>
                        </a:rPr>
                        <a:t> </a:t>
                      </a:r>
                      <a:r>
                        <a:rPr lang="en-US" sz="3600" b="1" baseline="0" dirty="0" err="1" smtClean="0">
                          <a:solidFill>
                            <a:srgbClr val="FCFBFA"/>
                          </a:solidFill>
                          <a:latin typeface="Times New Roman" panose="02020603050405020304" pitchFamily="18" charset="0"/>
                          <a:cs typeface="Times New Roman" panose="02020603050405020304" pitchFamily="18" charset="0"/>
                        </a:rPr>
                        <a:t>được</a:t>
                      </a:r>
                      <a:endParaRPr lang="en-US" sz="3600" b="1" dirty="0">
                        <a:solidFill>
                          <a:srgbClr val="FCFBFA"/>
                        </a:solidFill>
                        <a:latin typeface="Times New Roman" panose="02020603050405020304" pitchFamily="18" charset="0"/>
                        <a:cs typeface="Times New Roman" panose="02020603050405020304" pitchFamily="18" charset="0"/>
                      </a:endParaRPr>
                    </a:p>
                  </a:txBody>
                  <a:tcPr marL="137160" marR="137160" marT="68580" marB="68580">
                    <a:solidFill>
                      <a:schemeClr val="accent5">
                        <a:lumMod val="75000"/>
                      </a:schemeClr>
                    </a:solidFill>
                  </a:tcPr>
                </a:tc>
                <a:extLst>
                  <a:ext uri="{0D108BD9-81ED-4DB2-BD59-A6C34878D82A}">
                    <a16:rowId xmlns:a16="http://schemas.microsoft.com/office/drawing/2014/main" xmlns="" val="10000"/>
                  </a:ext>
                </a:extLst>
              </a:tr>
              <a:tr h="640080">
                <a:tc rowSpan="2">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300" b="1" dirty="0" err="1" smtClean="0">
                          <a:solidFill>
                            <a:schemeClr val="tx1">
                              <a:lumMod val="50000"/>
                            </a:schemeClr>
                          </a:solidFill>
                          <a:latin typeface="Times New Roman" panose="02020603050405020304" pitchFamily="18" charset="0"/>
                          <a:cs typeface="Times New Roman" panose="02020603050405020304" pitchFamily="18" charset="0"/>
                        </a:rPr>
                        <a:t>Hình</a:t>
                      </a:r>
                      <a:r>
                        <a:rPr lang="en-US" sz="3300" b="1"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1" baseline="0" dirty="0" err="1" smtClean="0">
                          <a:solidFill>
                            <a:schemeClr val="tx1">
                              <a:lumMod val="50000"/>
                            </a:schemeClr>
                          </a:solidFill>
                          <a:latin typeface="Times New Roman" panose="02020603050405020304" pitchFamily="18" charset="0"/>
                          <a:cs typeface="Times New Roman" panose="02020603050405020304" pitchFamily="18" charset="0"/>
                        </a:rPr>
                        <a:t>thức</a:t>
                      </a:r>
                      <a:endParaRPr lang="en-US" sz="3300" b="1" dirty="0" smtClean="0">
                        <a:solidFill>
                          <a:schemeClr val="tx1">
                            <a:lumMod val="50000"/>
                          </a:schemeClr>
                        </a:solidFill>
                        <a:latin typeface="Times New Roman" panose="02020603050405020304" pitchFamily="18" charset="0"/>
                        <a:cs typeface="Times New Roman" panose="02020603050405020304" pitchFamily="18" charset="0"/>
                      </a:endParaRPr>
                    </a:p>
                  </a:txBody>
                  <a:tcPr marL="137160" marR="137160" marT="68580" marB="68580" anchor="ctr"/>
                </a:tc>
                <a:tc>
                  <a:txBody>
                    <a:bodyPr/>
                    <a:lstStyle/>
                    <a:p>
                      <a:r>
                        <a:rPr lang="en-US" sz="3300" dirty="0" err="1" smtClean="0">
                          <a:solidFill>
                            <a:schemeClr val="tx1">
                              <a:lumMod val="50000"/>
                            </a:schemeClr>
                          </a:solidFill>
                          <a:latin typeface="Times New Roman" panose="02020603050405020304" pitchFamily="18" charset="0"/>
                          <a:cs typeface="Times New Roman" panose="02020603050405020304" pitchFamily="18" charset="0"/>
                        </a:rPr>
                        <a:t>Đảm</a:t>
                      </a:r>
                      <a:r>
                        <a:rPr lang="en-US" sz="33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dirty="0" err="1" smtClean="0">
                          <a:solidFill>
                            <a:schemeClr val="tx1">
                              <a:lumMod val="50000"/>
                            </a:schemeClr>
                          </a:solidFill>
                          <a:latin typeface="Times New Roman" panose="02020603050405020304" pitchFamily="18" charset="0"/>
                          <a:cs typeface="Times New Roman" panose="02020603050405020304" pitchFamily="18" charset="0"/>
                        </a:rPr>
                        <a:t>bảo</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dung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lượng</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5-7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câu</a:t>
                      </a:r>
                      <a:endParaRPr lang="en-US" sz="3300" dirty="0">
                        <a:solidFill>
                          <a:schemeClr val="tx1">
                            <a:lumMod val="50000"/>
                          </a:schemeClr>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r>
                        <a:rPr lang="en-US" sz="3300" b="1" dirty="0" smtClean="0">
                          <a:solidFill>
                            <a:schemeClr val="tx1"/>
                          </a:solidFill>
                          <a:latin typeface="Times New Roman" panose="02020603050405020304" pitchFamily="18" charset="0"/>
                          <a:cs typeface="Times New Roman" panose="02020603050405020304" pitchFamily="18" charset="0"/>
                        </a:rPr>
                        <a:t>1 </a:t>
                      </a:r>
                      <a:r>
                        <a:rPr lang="en-US" sz="3300" b="1" dirty="0" err="1" smtClean="0">
                          <a:solidFill>
                            <a:schemeClr val="tx1"/>
                          </a:solidFill>
                          <a:latin typeface="Times New Roman" panose="02020603050405020304" pitchFamily="18" charset="0"/>
                          <a:cs typeface="Times New Roman" panose="02020603050405020304" pitchFamily="18" charset="0"/>
                        </a:rPr>
                        <a:t>điểm</a:t>
                      </a:r>
                      <a:endParaRPr lang="en-US" sz="3300" b="1"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endParaRPr lang="en-US" sz="3300">
                        <a:solidFill>
                          <a:schemeClr val="tx1"/>
                        </a:solidFill>
                        <a:latin typeface="Times New Roman" panose="02020603050405020304" pitchFamily="18" charset="0"/>
                        <a:cs typeface="Times New Roman" panose="02020603050405020304" pitchFamily="18" charset="0"/>
                      </a:endParaRPr>
                    </a:p>
                  </a:txBody>
                  <a:tcPr marL="137160" marR="137160" marT="68580" marB="68580"/>
                </a:tc>
                <a:extLst>
                  <a:ext uri="{0D108BD9-81ED-4DB2-BD59-A6C34878D82A}">
                    <a16:rowId xmlns:a16="http://schemas.microsoft.com/office/drawing/2014/main" xmlns="" val="10001"/>
                  </a:ext>
                </a:extLst>
              </a:tr>
              <a:tr h="1143000">
                <a:tc vMerge="1">
                  <a:txBody>
                    <a:bodyPr/>
                    <a:lstStyle/>
                    <a:p>
                      <a:endParaRPr lang="en-US" dirty="0">
                        <a:solidFill>
                          <a:schemeClr val="tx1"/>
                        </a:solidFill>
                      </a:endParaRPr>
                    </a:p>
                  </a:txBody>
                  <a:tcPr/>
                </a:tc>
                <a:tc>
                  <a:txBody>
                    <a:bodyPr/>
                    <a:lstStyle/>
                    <a:p>
                      <a:r>
                        <a:rPr lang="en-US" sz="3300" dirty="0" err="1" smtClean="0">
                          <a:solidFill>
                            <a:schemeClr val="tx1">
                              <a:lumMod val="50000"/>
                            </a:schemeClr>
                          </a:solidFill>
                          <a:latin typeface="Times New Roman" panose="02020603050405020304" pitchFamily="18" charset="0"/>
                          <a:cs typeface="Times New Roman" panose="02020603050405020304" pitchFamily="18" charset="0"/>
                        </a:rPr>
                        <a:t>Diễn</a:t>
                      </a:r>
                      <a:r>
                        <a:rPr lang="en-US" sz="33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dirty="0" err="1" smtClean="0">
                          <a:solidFill>
                            <a:schemeClr val="tx1">
                              <a:lumMod val="50000"/>
                            </a:schemeClr>
                          </a:solidFill>
                          <a:latin typeface="Times New Roman" panose="02020603050405020304" pitchFamily="18" charset="0"/>
                          <a:cs typeface="Times New Roman" panose="02020603050405020304" pitchFamily="18" charset="0"/>
                        </a:rPr>
                        <a:t>đạt</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mạch</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lạc</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đúng</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chuẩn</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chính</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tả</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ngữ</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pháp</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tiếng</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Việt</a:t>
                      </a:r>
                      <a:endParaRPr lang="en-US" sz="3300" dirty="0">
                        <a:solidFill>
                          <a:schemeClr val="tx1">
                            <a:lumMod val="50000"/>
                          </a:schemeClr>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r>
                        <a:rPr lang="en-US" sz="3300" b="1" dirty="0" smtClean="0">
                          <a:solidFill>
                            <a:schemeClr val="tx1"/>
                          </a:solidFill>
                          <a:latin typeface="Times New Roman" panose="02020603050405020304" pitchFamily="18" charset="0"/>
                          <a:cs typeface="Times New Roman" panose="02020603050405020304" pitchFamily="18" charset="0"/>
                        </a:rPr>
                        <a:t>1 </a:t>
                      </a:r>
                      <a:r>
                        <a:rPr lang="en-US" sz="3300" b="1" dirty="0" err="1" smtClean="0">
                          <a:solidFill>
                            <a:schemeClr val="tx1"/>
                          </a:solidFill>
                          <a:latin typeface="Times New Roman" panose="02020603050405020304" pitchFamily="18" charset="0"/>
                          <a:cs typeface="Times New Roman" panose="02020603050405020304" pitchFamily="18" charset="0"/>
                        </a:rPr>
                        <a:t>điểm</a:t>
                      </a:r>
                      <a:endParaRPr lang="en-US" sz="3300" b="1"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endParaRPr lang="en-US" sz="3300">
                        <a:solidFill>
                          <a:schemeClr val="tx1"/>
                        </a:solidFill>
                        <a:latin typeface="Times New Roman" panose="02020603050405020304" pitchFamily="18" charset="0"/>
                        <a:cs typeface="Times New Roman" panose="02020603050405020304" pitchFamily="18" charset="0"/>
                      </a:endParaRPr>
                    </a:p>
                  </a:txBody>
                  <a:tcPr marL="137160" marR="137160" marT="68580" marB="68580"/>
                </a:tc>
                <a:extLst>
                  <a:ext uri="{0D108BD9-81ED-4DB2-BD59-A6C34878D82A}">
                    <a16:rowId xmlns:a16="http://schemas.microsoft.com/office/drawing/2014/main" xmlns="" val="10002"/>
                  </a:ext>
                </a:extLst>
              </a:tr>
              <a:tr h="640080">
                <a:tc rowSpan="4">
                  <a:txBody>
                    <a:bodyPr/>
                    <a:lstStyle/>
                    <a:p>
                      <a:r>
                        <a:rPr lang="en-US" sz="3300" b="1" dirty="0" err="1" smtClean="0">
                          <a:solidFill>
                            <a:schemeClr val="tx1">
                              <a:lumMod val="50000"/>
                            </a:schemeClr>
                          </a:solidFill>
                          <a:latin typeface="Times New Roman" panose="02020603050405020304" pitchFamily="18" charset="0"/>
                          <a:cs typeface="Times New Roman" panose="02020603050405020304" pitchFamily="18" charset="0"/>
                        </a:rPr>
                        <a:t>Nội</a:t>
                      </a:r>
                      <a:r>
                        <a:rPr lang="en-US" sz="3300" b="1" dirty="0" smtClean="0">
                          <a:solidFill>
                            <a:schemeClr val="tx1">
                              <a:lumMod val="50000"/>
                            </a:schemeClr>
                          </a:solidFill>
                          <a:latin typeface="Times New Roman" panose="02020603050405020304" pitchFamily="18" charset="0"/>
                          <a:cs typeface="Times New Roman" panose="02020603050405020304" pitchFamily="18" charset="0"/>
                        </a:rPr>
                        <a:t> dung</a:t>
                      </a:r>
                      <a:endParaRPr lang="en-US" sz="3300" b="1" dirty="0">
                        <a:solidFill>
                          <a:schemeClr val="tx1">
                            <a:lumMod val="50000"/>
                          </a:schemeClr>
                        </a:solidFill>
                        <a:latin typeface="Times New Roman" panose="02020603050405020304" pitchFamily="18" charset="0"/>
                        <a:cs typeface="Times New Roman" panose="02020603050405020304" pitchFamily="18" charset="0"/>
                      </a:endParaRPr>
                    </a:p>
                  </a:txBody>
                  <a:tcPr marL="137160" marR="137160" marT="68580" marB="68580" anchor="ctr"/>
                </a:tc>
                <a:tc>
                  <a:txBody>
                    <a:bodyPr/>
                    <a:lstStyle/>
                    <a:p>
                      <a:r>
                        <a:rPr lang="en-US" sz="3300" dirty="0" err="1" smtClean="0">
                          <a:solidFill>
                            <a:schemeClr val="tx1">
                              <a:lumMod val="50000"/>
                            </a:schemeClr>
                          </a:solidFill>
                          <a:latin typeface="Times New Roman" panose="02020603050405020304" pitchFamily="18" charset="0"/>
                          <a:cs typeface="Times New Roman" panose="02020603050405020304" pitchFamily="18" charset="0"/>
                        </a:rPr>
                        <a:t>Nêu</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được</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thông</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tin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cơ</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bản</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về</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tác</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giả</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tác</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phẩm</a:t>
                      </a:r>
                      <a:endParaRPr lang="en-US" sz="3300" dirty="0">
                        <a:solidFill>
                          <a:schemeClr val="tx1">
                            <a:lumMod val="50000"/>
                          </a:schemeClr>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r>
                        <a:rPr lang="en-US" sz="3300" b="1" dirty="0" smtClean="0">
                          <a:solidFill>
                            <a:schemeClr val="tx1"/>
                          </a:solidFill>
                          <a:latin typeface="Times New Roman" panose="02020603050405020304" pitchFamily="18" charset="0"/>
                          <a:cs typeface="Times New Roman" panose="02020603050405020304" pitchFamily="18" charset="0"/>
                        </a:rPr>
                        <a:t>1 </a:t>
                      </a:r>
                      <a:r>
                        <a:rPr lang="en-US" sz="3300" b="1" dirty="0" err="1" smtClean="0">
                          <a:solidFill>
                            <a:schemeClr val="tx1"/>
                          </a:solidFill>
                          <a:latin typeface="Times New Roman" panose="02020603050405020304" pitchFamily="18" charset="0"/>
                          <a:cs typeface="Times New Roman" panose="02020603050405020304" pitchFamily="18" charset="0"/>
                        </a:rPr>
                        <a:t>điểm</a:t>
                      </a:r>
                      <a:endParaRPr lang="en-US" sz="3300" b="1"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endParaRPr lang="en-US" sz="3300"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extLst>
                  <a:ext uri="{0D108BD9-81ED-4DB2-BD59-A6C34878D82A}">
                    <a16:rowId xmlns:a16="http://schemas.microsoft.com/office/drawing/2014/main" xmlns="" val="10003"/>
                  </a:ext>
                </a:extLst>
              </a:tr>
              <a:tr h="640080">
                <a:tc vMerge="1">
                  <a:txBody>
                    <a:bodyPr/>
                    <a:lstStyle/>
                    <a:p>
                      <a:endParaRPr lang="en-US" dirty="0">
                        <a:solidFill>
                          <a:schemeClr val="tx1"/>
                        </a:solidFill>
                      </a:endParaRPr>
                    </a:p>
                  </a:txBody>
                  <a:tcPr/>
                </a:tc>
                <a:tc>
                  <a:txBody>
                    <a:bodyPr/>
                    <a:lstStyle/>
                    <a:p>
                      <a:r>
                        <a:rPr lang="en-US" sz="3300" dirty="0" err="1" smtClean="0">
                          <a:solidFill>
                            <a:schemeClr val="tx1">
                              <a:lumMod val="50000"/>
                            </a:schemeClr>
                          </a:solidFill>
                          <a:latin typeface="Times New Roman" panose="02020603050405020304" pitchFamily="18" charset="0"/>
                          <a:cs typeface="Times New Roman" panose="02020603050405020304" pitchFamily="18" charset="0"/>
                        </a:rPr>
                        <a:t>Giải</a:t>
                      </a:r>
                      <a:r>
                        <a:rPr lang="en-US" sz="33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dirty="0" err="1" smtClean="0">
                          <a:solidFill>
                            <a:schemeClr val="tx1">
                              <a:lumMod val="50000"/>
                            </a:schemeClr>
                          </a:solidFill>
                          <a:latin typeface="Times New Roman" panose="02020603050405020304" pitchFamily="18" charset="0"/>
                          <a:cs typeface="Times New Roman" panose="02020603050405020304" pitchFamily="18" charset="0"/>
                        </a:rPr>
                        <a:t>thích</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được</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sắc</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thái</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nghĩa</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của</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từ</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rượi</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buồn</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a:t>
                      </a:r>
                      <a:endParaRPr lang="en-US" sz="3300" dirty="0">
                        <a:solidFill>
                          <a:schemeClr val="tx1">
                            <a:lumMod val="50000"/>
                          </a:schemeClr>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r>
                        <a:rPr lang="en-US" sz="3300" b="1" dirty="0" smtClean="0">
                          <a:solidFill>
                            <a:schemeClr val="tx1"/>
                          </a:solidFill>
                          <a:latin typeface="Times New Roman" panose="02020603050405020304" pitchFamily="18" charset="0"/>
                          <a:cs typeface="Times New Roman" panose="02020603050405020304" pitchFamily="18" charset="0"/>
                        </a:rPr>
                        <a:t>2 </a:t>
                      </a:r>
                      <a:r>
                        <a:rPr lang="en-US" sz="3300" b="1" dirty="0" err="1" smtClean="0">
                          <a:solidFill>
                            <a:schemeClr val="tx1"/>
                          </a:solidFill>
                          <a:latin typeface="Times New Roman" panose="02020603050405020304" pitchFamily="18" charset="0"/>
                          <a:cs typeface="Times New Roman" panose="02020603050405020304" pitchFamily="18" charset="0"/>
                        </a:rPr>
                        <a:t>điểm</a:t>
                      </a:r>
                      <a:endParaRPr lang="en-US" sz="3300" b="1"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endParaRPr lang="en-US" sz="3300">
                        <a:solidFill>
                          <a:schemeClr val="tx1"/>
                        </a:solidFill>
                        <a:latin typeface="Times New Roman" panose="02020603050405020304" pitchFamily="18" charset="0"/>
                        <a:cs typeface="Times New Roman" panose="02020603050405020304" pitchFamily="18" charset="0"/>
                      </a:endParaRPr>
                    </a:p>
                  </a:txBody>
                  <a:tcPr marL="137160" marR="137160" marT="68580" marB="68580"/>
                </a:tc>
                <a:extLst>
                  <a:ext uri="{0D108BD9-81ED-4DB2-BD59-A6C34878D82A}">
                    <a16:rowId xmlns:a16="http://schemas.microsoft.com/office/drawing/2014/main" xmlns="" val="10004"/>
                  </a:ext>
                </a:extLst>
              </a:tr>
              <a:tr h="640080">
                <a:tc vMerge="1">
                  <a:txBody>
                    <a:bodyPr/>
                    <a:lstStyle/>
                    <a:p>
                      <a:endParaRPr lang="en-US" dirty="0">
                        <a:solidFill>
                          <a:schemeClr val="tx1"/>
                        </a:solidFill>
                      </a:endParaRPr>
                    </a:p>
                  </a:txBody>
                  <a:tcPr/>
                </a:tc>
                <a:tc>
                  <a:txBody>
                    <a:bodyPr/>
                    <a:lstStyle/>
                    <a:p>
                      <a:r>
                        <a:rPr lang="en-US" sz="3300" dirty="0" err="1" smtClean="0">
                          <a:solidFill>
                            <a:schemeClr val="tx1">
                              <a:lumMod val="50000"/>
                            </a:schemeClr>
                          </a:solidFill>
                          <a:latin typeface="Times New Roman" panose="02020603050405020304" pitchFamily="18" charset="0"/>
                          <a:cs typeface="Times New Roman" panose="02020603050405020304" pitchFamily="18" charset="0"/>
                        </a:rPr>
                        <a:t>Nêu</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lên</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được</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suy</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nghĩ</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tâm</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trạng</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của</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tác</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giả</a:t>
                      </a:r>
                      <a:endParaRPr lang="en-US" sz="3300" dirty="0">
                        <a:solidFill>
                          <a:schemeClr val="tx1">
                            <a:lumMod val="50000"/>
                          </a:schemeClr>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r>
                        <a:rPr lang="en-US" sz="3300" b="1" dirty="0" smtClean="0">
                          <a:solidFill>
                            <a:schemeClr val="tx1"/>
                          </a:solidFill>
                          <a:latin typeface="Times New Roman" panose="02020603050405020304" pitchFamily="18" charset="0"/>
                          <a:cs typeface="Times New Roman" panose="02020603050405020304" pitchFamily="18" charset="0"/>
                        </a:rPr>
                        <a:t>3 </a:t>
                      </a:r>
                      <a:r>
                        <a:rPr lang="en-US" sz="3300" b="1" dirty="0" err="1" smtClean="0">
                          <a:solidFill>
                            <a:schemeClr val="tx1"/>
                          </a:solidFill>
                          <a:latin typeface="Times New Roman" panose="02020603050405020304" pitchFamily="18" charset="0"/>
                          <a:cs typeface="Times New Roman" panose="02020603050405020304" pitchFamily="18" charset="0"/>
                        </a:rPr>
                        <a:t>điểm</a:t>
                      </a:r>
                      <a:endParaRPr lang="en-US" sz="3300" b="1"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endParaRPr lang="en-US" sz="3300"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extLst>
                  <a:ext uri="{0D108BD9-81ED-4DB2-BD59-A6C34878D82A}">
                    <a16:rowId xmlns:a16="http://schemas.microsoft.com/office/drawing/2014/main" xmlns="" val="10005"/>
                  </a:ext>
                </a:extLst>
              </a:tr>
              <a:tr h="1143000">
                <a:tc vMerge="1">
                  <a:txBody>
                    <a:bodyPr/>
                    <a:lstStyle/>
                    <a:p>
                      <a:endParaRPr lang="en-US" dirty="0">
                        <a:solidFill>
                          <a:schemeClr val="tx1"/>
                        </a:solidFill>
                      </a:endParaRPr>
                    </a:p>
                  </a:txBody>
                  <a:tcPr/>
                </a:tc>
                <a:tc>
                  <a:txBody>
                    <a:bodyPr/>
                    <a:lstStyle/>
                    <a:p>
                      <a:r>
                        <a:rPr lang="en-US" sz="3300" dirty="0" err="1" smtClean="0">
                          <a:solidFill>
                            <a:schemeClr val="tx1">
                              <a:lumMod val="50000"/>
                            </a:schemeClr>
                          </a:solidFill>
                          <a:latin typeface="Times New Roman" panose="02020603050405020304" pitchFamily="18" charset="0"/>
                          <a:cs typeface="Times New Roman" panose="02020603050405020304" pitchFamily="18" charset="0"/>
                        </a:rPr>
                        <a:t>Nhận</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xét</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về</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cách</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sử</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dụng</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từ</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rượi</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buồn</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so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với</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một</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số</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từ</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đồng</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nghĩa</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khác</a:t>
                      </a:r>
                      <a:endParaRPr lang="en-US" sz="3300" dirty="0">
                        <a:solidFill>
                          <a:schemeClr val="tx1">
                            <a:lumMod val="50000"/>
                          </a:schemeClr>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r>
                        <a:rPr lang="en-US" sz="3300" b="1" dirty="0" smtClean="0">
                          <a:solidFill>
                            <a:schemeClr val="tx1"/>
                          </a:solidFill>
                          <a:latin typeface="Times New Roman" panose="02020603050405020304" pitchFamily="18" charset="0"/>
                          <a:cs typeface="Times New Roman" panose="02020603050405020304" pitchFamily="18" charset="0"/>
                        </a:rPr>
                        <a:t>2 </a:t>
                      </a:r>
                      <a:r>
                        <a:rPr lang="en-US" sz="3300" b="1" dirty="0" err="1" smtClean="0">
                          <a:solidFill>
                            <a:schemeClr val="tx1"/>
                          </a:solidFill>
                          <a:latin typeface="Times New Roman" panose="02020603050405020304" pitchFamily="18" charset="0"/>
                          <a:cs typeface="Times New Roman" panose="02020603050405020304" pitchFamily="18" charset="0"/>
                        </a:rPr>
                        <a:t>điểm</a:t>
                      </a:r>
                      <a:endParaRPr lang="en-US" sz="3300" b="1"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endParaRPr lang="en-US" sz="3300"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extLst>
                  <a:ext uri="{0D108BD9-81ED-4DB2-BD59-A6C34878D82A}">
                    <a16:rowId xmlns:a16="http://schemas.microsoft.com/office/drawing/2014/main" xmlns="" val="10006"/>
                  </a:ext>
                </a:extLst>
              </a:tr>
              <a:tr h="640080">
                <a:tc gridSpan="4">
                  <a:txBody>
                    <a:bodyPr/>
                    <a:lstStyle/>
                    <a:p>
                      <a:r>
                        <a:rPr lang="en-US" sz="3300" b="1" dirty="0" err="1" smtClean="0">
                          <a:solidFill>
                            <a:srgbClr val="FF0000"/>
                          </a:solidFill>
                          <a:latin typeface="Times New Roman" panose="02020603050405020304" pitchFamily="18" charset="0"/>
                          <a:cs typeface="Times New Roman" panose="02020603050405020304" pitchFamily="18" charset="0"/>
                        </a:rPr>
                        <a:t>Tổng</a:t>
                      </a:r>
                      <a:r>
                        <a:rPr lang="en-US" sz="3300" b="1" dirty="0" smtClean="0">
                          <a:solidFill>
                            <a:srgbClr val="FF0000"/>
                          </a:solidFill>
                          <a:latin typeface="Times New Roman" panose="02020603050405020304" pitchFamily="18" charset="0"/>
                          <a:cs typeface="Times New Roman" panose="02020603050405020304" pitchFamily="18" charset="0"/>
                        </a:rPr>
                        <a:t> </a:t>
                      </a:r>
                      <a:r>
                        <a:rPr lang="en-US" sz="3300" b="1" dirty="0" err="1" smtClean="0">
                          <a:solidFill>
                            <a:srgbClr val="FF0000"/>
                          </a:solidFill>
                          <a:latin typeface="Times New Roman" panose="02020603050405020304" pitchFamily="18" charset="0"/>
                          <a:cs typeface="Times New Roman" panose="02020603050405020304" pitchFamily="18" charset="0"/>
                        </a:rPr>
                        <a:t>điểm</a:t>
                      </a:r>
                      <a:endParaRPr lang="en-US" sz="3300" b="1" dirty="0">
                        <a:solidFill>
                          <a:srgbClr val="FF0000"/>
                        </a:solidFill>
                        <a:latin typeface="Times New Roman" panose="02020603050405020304" pitchFamily="18" charset="0"/>
                        <a:cs typeface="Times New Roman" panose="02020603050405020304" pitchFamily="18" charset="0"/>
                      </a:endParaRPr>
                    </a:p>
                  </a:txBody>
                  <a:tcPr marL="137160" marR="137160" marT="68580" marB="68580"/>
                </a:tc>
                <a:tc hMerge="1">
                  <a:txBody>
                    <a:bodyPr/>
                    <a:lstStyle/>
                    <a:p>
                      <a:endParaRPr lang="en-US" dirty="0">
                        <a:solidFill>
                          <a:schemeClr val="tx1"/>
                        </a:solidFill>
                      </a:endParaRPr>
                    </a:p>
                  </a:txBody>
                  <a:tcPr/>
                </a:tc>
                <a:tc hMerge="1">
                  <a:txBody>
                    <a:bodyPr/>
                    <a:lstStyle/>
                    <a:p>
                      <a:endParaRPr lang="en-US" dirty="0">
                        <a:solidFill>
                          <a:schemeClr val="tx1"/>
                        </a:solidFill>
                      </a:endParaRPr>
                    </a:p>
                  </a:txBody>
                  <a:tcPr/>
                </a:tc>
                <a:tc hMerge="1">
                  <a:txBody>
                    <a:bodyPr/>
                    <a:lstStyle/>
                    <a:p>
                      <a:endParaRPr lang="en-US" dirty="0">
                        <a:solidFill>
                          <a:schemeClr val="tx1"/>
                        </a:solidFill>
                      </a:endParaRPr>
                    </a:p>
                  </a:txBody>
                  <a:tcPr/>
                </a:tc>
                <a:extLst>
                  <a:ext uri="{0D108BD9-81ED-4DB2-BD59-A6C34878D82A}">
                    <a16:rowId xmlns:a16="http://schemas.microsoft.com/office/drawing/2014/main" xmlns="" val="10007"/>
                  </a:ext>
                </a:extLst>
              </a:tr>
            </a:tbl>
          </a:graphicData>
        </a:graphic>
      </p:graphicFrame>
      <p:sp>
        <p:nvSpPr>
          <p:cNvPr id="8" name="Freeform 6"/>
          <p:cNvSpPr/>
          <p:nvPr/>
        </p:nvSpPr>
        <p:spPr>
          <a:xfrm>
            <a:off x="-1365786" y="9301629"/>
            <a:ext cx="4090218" cy="1970741"/>
          </a:xfrm>
          <a:custGeom>
            <a:avLst/>
            <a:gdLst/>
            <a:ahLst/>
            <a:cxnLst/>
            <a:rect l="l" t="t" r="r" b="b"/>
            <a:pathLst>
              <a:path w="4090218" h="1970741">
                <a:moveTo>
                  <a:pt x="0" y="0"/>
                </a:moveTo>
                <a:lnTo>
                  <a:pt x="4090218" y="0"/>
                </a:lnTo>
                <a:lnTo>
                  <a:pt x="4090218" y="1970741"/>
                </a:lnTo>
                <a:lnTo>
                  <a:pt x="0" y="197074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Tree>
    <p:extLst>
      <p:ext uri="{BB962C8B-B14F-4D97-AF65-F5344CB8AC3E}">
        <p14:creationId xmlns:p14="http://schemas.microsoft.com/office/powerpoint/2010/main" val="257718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p:cNvGrpSpPr/>
          <p:nvPr/>
        </p:nvGrpSpPr>
        <p:grpSpPr>
          <a:xfrm>
            <a:off x="553700" y="599274"/>
            <a:ext cx="16743699" cy="9268626"/>
            <a:chOff x="0" y="0"/>
            <a:chExt cx="7113005" cy="3256645"/>
          </a:xfrm>
        </p:grpSpPr>
        <p:sp>
          <p:nvSpPr>
            <p:cNvPr id="7" name="Freeform 5"/>
            <p:cNvSpPr/>
            <p:nvPr/>
          </p:nvSpPr>
          <p:spPr>
            <a:xfrm>
              <a:off x="10160" y="16510"/>
              <a:ext cx="7090145" cy="3228705"/>
            </a:xfrm>
            <a:custGeom>
              <a:avLst/>
              <a:gdLst/>
              <a:ahLst/>
              <a:cxnLst/>
              <a:rect l="l" t="t" r="r" b="b"/>
              <a:pathLst>
                <a:path w="7090145" h="3228705">
                  <a:moveTo>
                    <a:pt x="7090145" y="3228705"/>
                  </a:moveTo>
                  <a:lnTo>
                    <a:pt x="0" y="3221085"/>
                  </a:lnTo>
                  <a:lnTo>
                    <a:pt x="0" y="1133026"/>
                  </a:lnTo>
                  <a:lnTo>
                    <a:pt x="17780" y="19050"/>
                  </a:lnTo>
                  <a:lnTo>
                    <a:pt x="3533679" y="0"/>
                  </a:lnTo>
                  <a:lnTo>
                    <a:pt x="7071095" y="5080"/>
                  </a:lnTo>
                  <a:close/>
                </a:path>
              </a:pathLst>
            </a:custGeom>
            <a:solidFill>
              <a:srgbClr val="FFF5DE"/>
            </a:solidFill>
          </p:spPr>
        </p:sp>
        <p:sp>
          <p:nvSpPr>
            <p:cNvPr id="8" name="Freeform 6"/>
            <p:cNvSpPr/>
            <p:nvPr/>
          </p:nvSpPr>
          <p:spPr>
            <a:xfrm>
              <a:off x="-3810" y="0"/>
              <a:ext cx="7119355" cy="3255375"/>
            </a:xfrm>
            <a:custGeom>
              <a:avLst/>
              <a:gdLst/>
              <a:ahLst/>
              <a:cxnLst/>
              <a:rect l="l" t="t" r="r" b="b"/>
              <a:pathLst>
                <a:path w="7119355" h="3255375">
                  <a:moveTo>
                    <a:pt x="7085065" y="21590"/>
                  </a:moveTo>
                  <a:cubicBezTo>
                    <a:pt x="7086335" y="34290"/>
                    <a:pt x="7086335" y="44450"/>
                    <a:pt x="7087605" y="54610"/>
                  </a:cubicBezTo>
                  <a:cubicBezTo>
                    <a:pt x="7090145" y="112761"/>
                    <a:pt x="7091415" y="182881"/>
                    <a:pt x="7093955" y="250497"/>
                  </a:cubicBezTo>
                  <a:cubicBezTo>
                    <a:pt x="7093955" y="348164"/>
                    <a:pt x="7106655" y="2273961"/>
                    <a:pt x="7113005" y="2371628"/>
                  </a:cubicBezTo>
                  <a:cubicBezTo>
                    <a:pt x="7119355" y="2519381"/>
                    <a:pt x="7115545" y="2669638"/>
                    <a:pt x="7115545" y="2817391"/>
                  </a:cubicBezTo>
                  <a:cubicBezTo>
                    <a:pt x="7115545" y="2947613"/>
                    <a:pt x="7116815" y="3067819"/>
                    <a:pt x="7118085" y="3194415"/>
                  </a:cubicBezTo>
                  <a:cubicBezTo>
                    <a:pt x="7118085" y="3216004"/>
                    <a:pt x="7118085" y="3229975"/>
                    <a:pt x="7118085" y="3254104"/>
                  </a:cubicBezTo>
                  <a:cubicBezTo>
                    <a:pt x="7095224" y="3254104"/>
                    <a:pt x="7074905" y="3255375"/>
                    <a:pt x="7037054" y="3254104"/>
                  </a:cubicBezTo>
                  <a:cubicBezTo>
                    <a:pt x="6675890" y="3249025"/>
                    <a:pt x="6309169" y="3255375"/>
                    <a:pt x="5948004" y="3250294"/>
                  </a:cubicBezTo>
                  <a:cubicBezTo>
                    <a:pt x="5731305" y="3246485"/>
                    <a:pt x="5520163" y="3249025"/>
                    <a:pt x="5303464" y="3246485"/>
                  </a:cubicBezTo>
                  <a:cubicBezTo>
                    <a:pt x="5203449" y="3245215"/>
                    <a:pt x="5103434" y="3243944"/>
                    <a:pt x="5003420" y="3242675"/>
                  </a:cubicBezTo>
                  <a:cubicBezTo>
                    <a:pt x="4942299" y="3242675"/>
                    <a:pt x="4886736" y="3243944"/>
                    <a:pt x="4825615" y="3243944"/>
                  </a:cubicBezTo>
                  <a:cubicBezTo>
                    <a:pt x="4670037" y="3242675"/>
                    <a:pt x="4242196" y="3243944"/>
                    <a:pt x="4086617" y="3242675"/>
                  </a:cubicBezTo>
                  <a:cubicBezTo>
                    <a:pt x="3975490" y="3241404"/>
                    <a:pt x="1752938" y="3250294"/>
                    <a:pt x="1641811" y="3249025"/>
                  </a:cubicBezTo>
                  <a:cubicBezTo>
                    <a:pt x="1614029" y="3249025"/>
                    <a:pt x="1580691" y="3250294"/>
                    <a:pt x="1552909" y="3250294"/>
                  </a:cubicBezTo>
                  <a:cubicBezTo>
                    <a:pt x="1486232" y="3250294"/>
                    <a:pt x="1425112" y="3251564"/>
                    <a:pt x="1358436" y="3251564"/>
                  </a:cubicBezTo>
                  <a:cubicBezTo>
                    <a:pt x="1191744" y="3251564"/>
                    <a:pt x="1030609" y="3250294"/>
                    <a:pt x="863918" y="3249025"/>
                  </a:cubicBezTo>
                  <a:cubicBezTo>
                    <a:pt x="763903" y="3247754"/>
                    <a:pt x="663888" y="3246485"/>
                    <a:pt x="569430" y="3245215"/>
                  </a:cubicBezTo>
                  <a:cubicBezTo>
                    <a:pt x="391626" y="3243944"/>
                    <a:pt x="213822" y="3242675"/>
                    <a:pt x="48260" y="3242675"/>
                  </a:cubicBezTo>
                  <a:cubicBezTo>
                    <a:pt x="38100" y="3242675"/>
                    <a:pt x="29210" y="3242675"/>
                    <a:pt x="19050" y="3241404"/>
                  </a:cubicBezTo>
                  <a:cubicBezTo>
                    <a:pt x="10160" y="3240135"/>
                    <a:pt x="5080" y="3233785"/>
                    <a:pt x="7620" y="3224894"/>
                  </a:cubicBezTo>
                  <a:cubicBezTo>
                    <a:pt x="16510" y="3193034"/>
                    <a:pt x="12700" y="3130426"/>
                    <a:pt x="11430" y="3065315"/>
                  </a:cubicBezTo>
                  <a:cubicBezTo>
                    <a:pt x="10160" y="2932588"/>
                    <a:pt x="6350" y="2802365"/>
                    <a:pt x="7620" y="2669638"/>
                  </a:cubicBezTo>
                  <a:cubicBezTo>
                    <a:pt x="5080" y="2504355"/>
                    <a:pt x="0" y="458353"/>
                    <a:pt x="7620" y="290566"/>
                  </a:cubicBezTo>
                  <a:cubicBezTo>
                    <a:pt x="8890" y="258010"/>
                    <a:pt x="7620" y="222950"/>
                    <a:pt x="8890" y="190394"/>
                  </a:cubicBezTo>
                  <a:cubicBezTo>
                    <a:pt x="10160" y="137804"/>
                    <a:pt x="12700" y="80206"/>
                    <a:pt x="13970" y="44450"/>
                  </a:cubicBezTo>
                  <a:cubicBezTo>
                    <a:pt x="13970" y="41910"/>
                    <a:pt x="15240" y="39370"/>
                    <a:pt x="16510" y="38100"/>
                  </a:cubicBezTo>
                  <a:cubicBezTo>
                    <a:pt x="38100" y="35560"/>
                    <a:pt x="74912" y="30480"/>
                    <a:pt x="163814" y="29210"/>
                  </a:cubicBezTo>
                  <a:cubicBezTo>
                    <a:pt x="313837" y="25400"/>
                    <a:pt x="463859" y="22860"/>
                    <a:pt x="619437" y="20320"/>
                  </a:cubicBezTo>
                  <a:cubicBezTo>
                    <a:pt x="725009" y="17780"/>
                    <a:pt x="830580" y="16510"/>
                    <a:pt x="930595" y="13970"/>
                  </a:cubicBezTo>
                  <a:cubicBezTo>
                    <a:pt x="1030609" y="11430"/>
                    <a:pt x="1136181" y="8890"/>
                    <a:pt x="1236195" y="8890"/>
                  </a:cubicBezTo>
                  <a:cubicBezTo>
                    <a:pt x="1347323" y="7620"/>
                    <a:pt x="1458450" y="10160"/>
                    <a:pt x="1569578" y="8890"/>
                  </a:cubicBezTo>
                  <a:cubicBezTo>
                    <a:pt x="1708487" y="8890"/>
                    <a:pt x="4225527" y="6350"/>
                    <a:pt x="4364436" y="5080"/>
                  </a:cubicBezTo>
                  <a:cubicBezTo>
                    <a:pt x="4497789" y="3810"/>
                    <a:pt x="4631142" y="2540"/>
                    <a:pt x="4770052" y="2540"/>
                  </a:cubicBezTo>
                  <a:cubicBezTo>
                    <a:pt x="4997863" y="1270"/>
                    <a:pt x="5220118" y="0"/>
                    <a:pt x="5447930" y="0"/>
                  </a:cubicBezTo>
                  <a:cubicBezTo>
                    <a:pt x="5542388" y="0"/>
                    <a:pt x="5642403" y="2540"/>
                    <a:pt x="5736862" y="2540"/>
                  </a:cubicBezTo>
                  <a:cubicBezTo>
                    <a:pt x="5998011" y="3810"/>
                    <a:pt x="6264717" y="5080"/>
                    <a:pt x="6525867" y="7620"/>
                  </a:cubicBezTo>
                  <a:cubicBezTo>
                    <a:pt x="6664776" y="8890"/>
                    <a:pt x="6803686" y="12700"/>
                    <a:pt x="6942596" y="16510"/>
                  </a:cubicBezTo>
                  <a:cubicBezTo>
                    <a:pt x="6975934" y="16510"/>
                    <a:pt x="7009272" y="16510"/>
                    <a:pt x="7037054" y="16510"/>
                  </a:cubicBezTo>
                  <a:cubicBezTo>
                    <a:pt x="7066015" y="17780"/>
                    <a:pt x="7074905" y="20320"/>
                    <a:pt x="7085065" y="21590"/>
                  </a:cubicBezTo>
                  <a:close/>
                  <a:moveTo>
                    <a:pt x="7095224" y="3237595"/>
                  </a:moveTo>
                  <a:cubicBezTo>
                    <a:pt x="7096495" y="3221085"/>
                    <a:pt x="7097765" y="3208385"/>
                    <a:pt x="7097765" y="3195685"/>
                  </a:cubicBezTo>
                  <a:cubicBezTo>
                    <a:pt x="7096495" y="3055298"/>
                    <a:pt x="7095224" y="2922571"/>
                    <a:pt x="7095224" y="2779826"/>
                  </a:cubicBezTo>
                  <a:cubicBezTo>
                    <a:pt x="7095224" y="2714715"/>
                    <a:pt x="7097765" y="2649603"/>
                    <a:pt x="7096495" y="2584492"/>
                  </a:cubicBezTo>
                  <a:cubicBezTo>
                    <a:pt x="7096495" y="2524389"/>
                    <a:pt x="7095224" y="2461782"/>
                    <a:pt x="7093955" y="2401679"/>
                  </a:cubicBezTo>
                  <a:cubicBezTo>
                    <a:pt x="7088874" y="2309020"/>
                    <a:pt x="7077445" y="390737"/>
                    <a:pt x="7077445" y="298079"/>
                  </a:cubicBezTo>
                  <a:cubicBezTo>
                    <a:pt x="7074905" y="220446"/>
                    <a:pt x="7072365" y="140309"/>
                    <a:pt x="7069824" y="63500"/>
                  </a:cubicBezTo>
                  <a:cubicBezTo>
                    <a:pt x="7068555" y="44450"/>
                    <a:pt x="7067285" y="43180"/>
                    <a:pt x="7020385" y="41910"/>
                  </a:cubicBezTo>
                  <a:cubicBezTo>
                    <a:pt x="7003716" y="41910"/>
                    <a:pt x="6992603" y="41910"/>
                    <a:pt x="6975934" y="40640"/>
                  </a:cubicBezTo>
                  <a:cubicBezTo>
                    <a:pt x="6837025" y="36830"/>
                    <a:pt x="6692558" y="31750"/>
                    <a:pt x="6553649" y="30480"/>
                  </a:cubicBezTo>
                  <a:cubicBezTo>
                    <a:pt x="6214710" y="26670"/>
                    <a:pt x="5870215" y="25400"/>
                    <a:pt x="5531276" y="22860"/>
                  </a:cubicBezTo>
                  <a:cubicBezTo>
                    <a:pt x="5481268" y="22860"/>
                    <a:pt x="5425705" y="22860"/>
                    <a:pt x="5375697" y="22860"/>
                  </a:cubicBezTo>
                  <a:cubicBezTo>
                    <a:pt x="5292352" y="22860"/>
                    <a:pt x="5209006" y="22860"/>
                    <a:pt x="5131216" y="22860"/>
                  </a:cubicBezTo>
                  <a:cubicBezTo>
                    <a:pt x="4953413" y="22860"/>
                    <a:pt x="4775608" y="22860"/>
                    <a:pt x="4603361" y="24130"/>
                  </a:cubicBezTo>
                  <a:cubicBezTo>
                    <a:pt x="4453338" y="25400"/>
                    <a:pt x="1925186" y="29210"/>
                    <a:pt x="1775164" y="29210"/>
                  </a:cubicBezTo>
                  <a:cubicBezTo>
                    <a:pt x="1530683" y="29210"/>
                    <a:pt x="1286203" y="26670"/>
                    <a:pt x="1041722" y="33020"/>
                  </a:cubicBezTo>
                  <a:cubicBezTo>
                    <a:pt x="913925" y="36830"/>
                    <a:pt x="791685" y="36830"/>
                    <a:pt x="669445" y="38100"/>
                  </a:cubicBezTo>
                  <a:cubicBezTo>
                    <a:pt x="458302" y="41910"/>
                    <a:pt x="247160" y="45720"/>
                    <a:pt x="49530" y="50800"/>
                  </a:cubicBezTo>
                  <a:cubicBezTo>
                    <a:pt x="36830" y="50800"/>
                    <a:pt x="34290" y="53340"/>
                    <a:pt x="33020" y="72693"/>
                  </a:cubicBezTo>
                  <a:cubicBezTo>
                    <a:pt x="31750" y="117770"/>
                    <a:pt x="31750" y="162847"/>
                    <a:pt x="30480" y="207924"/>
                  </a:cubicBezTo>
                  <a:cubicBezTo>
                    <a:pt x="29210" y="283053"/>
                    <a:pt x="26670" y="355677"/>
                    <a:pt x="25400" y="430806"/>
                  </a:cubicBezTo>
                  <a:cubicBezTo>
                    <a:pt x="20320" y="510943"/>
                    <a:pt x="26670" y="2469295"/>
                    <a:pt x="29210" y="2549432"/>
                  </a:cubicBezTo>
                  <a:cubicBezTo>
                    <a:pt x="29210" y="2634578"/>
                    <a:pt x="29210" y="2722228"/>
                    <a:pt x="30480" y="2807373"/>
                  </a:cubicBezTo>
                  <a:cubicBezTo>
                    <a:pt x="30480" y="2869981"/>
                    <a:pt x="33020" y="2932588"/>
                    <a:pt x="33020" y="2995195"/>
                  </a:cubicBezTo>
                  <a:cubicBezTo>
                    <a:pt x="33020" y="3062811"/>
                    <a:pt x="33020" y="3130426"/>
                    <a:pt x="31750" y="3195685"/>
                  </a:cubicBezTo>
                  <a:cubicBezTo>
                    <a:pt x="31750" y="3199495"/>
                    <a:pt x="31750" y="3202035"/>
                    <a:pt x="31750" y="3205845"/>
                  </a:cubicBezTo>
                  <a:cubicBezTo>
                    <a:pt x="31750" y="3216004"/>
                    <a:pt x="35560" y="3219815"/>
                    <a:pt x="44450" y="3219815"/>
                  </a:cubicBezTo>
                  <a:cubicBezTo>
                    <a:pt x="86025" y="3219815"/>
                    <a:pt x="163814" y="3221085"/>
                    <a:pt x="236047" y="3221085"/>
                  </a:cubicBezTo>
                  <a:cubicBezTo>
                    <a:pt x="341618" y="3221085"/>
                    <a:pt x="452746" y="3218545"/>
                    <a:pt x="558317" y="3221085"/>
                  </a:cubicBezTo>
                  <a:cubicBezTo>
                    <a:pt x="730565" y="3224895"/>
                    <a:pt x="902813" y="3227435"/>
                    <a:pt x="1075060" y="3226165"/>
                  </a:cubicBezTo>
                  <a:cubicBezTo>
                    <a:pt x="1186188" y="3224895"/>
                    <a:pt x="1291759" y="3227435"/>
                    <a:pt x="1402887" y="3227435"/>
                  </a:cubicBezTo>
                  <a:cubicBezTo>
                    <a:pt x="1564022" y="3227435"/>
                    <a:pt x="1725157" y="3226165"/>
                    <a:pt x="1886292" y="3227435"/>
                  </a:cubicBezTo>
                  <a:cubicBezTo>
                    <a:pt x="2125216" y="3228704"/>
                    <a:pt x="4747826" y="3218545"/>
                    <a:pt x="4992307" y="3221085"/>
                  </a:cubicBezTo>
                  <a:cubicBezTo>
                    <a:pt x="5097878" y="3222354"/>
                    <a:pt x="5203449" y="3223625"/>
                    <a:pt x="5303464" y="3223625"/>
                  </a:cubicBezTo>
                  <a:cubicBezTo>
                    <a:pt x="5486825" y="3226165"/>
                    <a:pt x="5664629" y="3222354"/>
                    <a:pt x="5847989" y="3226165"/>
                  </a:cubicBezTo>
                  <a:cubicBezTo>
                    <a:pt x="5998011" y="3228704"/>
                    <a:pt x="6148033" y="3228704"/>
                    <a:pt x="6298056" y="3231245"/>
                  </a:cubicBezTo>
                  <a:cubicBezTo>
                    <a:pt x="6520311" y="3235054"/>
                    <a:pt x="6742566" y="3237595"/>
                    <a:pt x="6964821" y="3238865"/>
                  </a:cubicBezTo>
                  <a:cubicBezTo>
                    <a:pt x="7048167" y="3238865"/>
                    <a:pt x="7074905" y="3237595"/>
                    <a:pt x="7095224" y="3237595"/>
                  </a:cubicBezTo>
                  <a:close/>
                </a:path>
              </a:pathLst>
            </a:custGeom>
            <a:solidFill>
              <a:srgbClr val="000000"/>
            </a:solidFill>
          </p:spPr>
        </p:sp>
      </p:grpSp>
      <p:sp>
        <p:nvSpPr>
          <p:cNvPr id="3" name="Rectangle 2"/>
          <p:cNvSpPr/>
          <p:nvPr/>
        </p:nvSpPr>
        <p:spPr>
          <a:xfrm>
            <a:off x="1429940" y="2987213"/>
            <a:ext cx="14985240" cy="5909310"/>
          </a:xfrm>
          <a:prstGeom prst="rect">
            <a:avLst/>
          </a:prstGeom>
        </p:spPr>
        <p:txBody>
          <a:bodyPr wrap="square">
            <a:spAutoFit/>
          </a:bodyPr>
          <a:lstStyle/>
          <a:p>
            <a:pPr algn="just"/>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vi-VN" sz="4200" dirty="0">
                <a:solidFill>
                  <a:schemeClr val="tx1">
                    <a:lumMod val="50000"/>
                  </a:schemeClr>
                </a:solidFill>
                <a:latin typeface="Times New Roman" panose="02020603050405020304" pitchFamily="18" charset="0"/>
                <a:cs typeface="Times New Roman" panose="02020603050405020304" pitchFamily="18" charset="0"/>
              </a:rPr>
              <a:t>Trong bài thơ Nắng mới của Lưu Trọng Lư, sự phù hợp trong việc sử dụng các từ ngữ nhằm bộc lộ được tâm tư, tình cảm của chủ thể trữ tình là rất cần thiết. Như trong câu thơ “Lòng rượi buồn theo thời dĩ vãng”, sắc thái nghĩa của từ rượi buồn (buồn rượi) mang ý nghĩa chỉ nỗi buồn, đầy ủ rũ với mức độ cao. Nếu thay từ “rượi buồn” thành các từ đồng nghĩa như “âu sầu”, “rầu rĩ” hay “buồn bã”, nó sẽ không lột tả rõ được tâm trạng, cảm xúc của tác giả khi nghĩ về người mẹ của mình.</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Có</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thể</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thấy</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nhà</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thơ</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rất</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trau</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truốt</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và</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chỉn</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chu</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khi</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sáng</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tạo</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ra</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đứa</a:t>
            </a:r>
            <a:r>
              <a:rPr lang="en-US" sz="4200" dirty="0">
                <a:solidFill>
                  <a:schemeClr val="tx1">
                    <a:lumMod val="50000"/>
                  </a:schemeClr>
                </a:solidFill>
                <a:latin typeface="Times New Roman" panose="02020603050405020304" pitchFamily="18" charset="0"/>
                <a:cs typeface="Times New Roman" panose="02020603050405020304" pitchFamily="18" charset="0"/>
              </a:rPr>
              <a:t> con </a:t>
            </a:r>
            <a:r>
              <a:rPr lang="en-US" sz="4200" dirty="0" err="1">
                <a:solidFill>
                  <a:schemeClr val="tx1">
                    <a:lumMod val="50000"/>
                  </a:schemeClr>
                </a:solidFill>
                <a:latin typeface="Times New Roman" panose="02020603050405020304" pitchFamily="18" charset="0"/>
                <a:cs typeface="Times New Roman" panose="02020603050405020304" pitchFamily="18" charset="0"/>
              </a:rPr>
              <a:t>tinh</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thần</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của</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mình</a:t>
            </a:r>
            <a:r>
              <a:rPr lang="en-US" sz="4200" dirty="0">
                <a:solidFill>
                  <a:schemeClr val="tx1">
                    <a:lumMod val="50000"/>
                  </a:schemeClr>
                </a:solidFill>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3"/>
          <a:stretch>
            <a:fillRect/>
          </a:stretch>
        </p:blipFill>
        <p:spPr>
          <a:xfrm>
            <a:off x="2957889" y="1138370"/>
            <a:ext cx="12334428" cy="2097449"/>
          </a:xfrm>
          <a:prstGeom prst="rect">
            <a:avLst/>
          </a:prstGeom>
        </p:spPr>
      </p:pic>
      <p:sp>
        <p:nvSpPr>
          <p:cNvPr id="5" name="Freeform 3"/>
          <p:cNvSpPr/>
          <p:nvPr/>
        </p:nvSpPr>
        <p:spPr>
          <a:xfrm rot="169331">
            <a:off x="13932922" y="-603724"/>
            <a:ext cx="4964516" cy="3484187"/>
          </a:xfrm>
          <a:custGeom>
            <a:avLst/>
            <a:gdLst/>
            <a:ahLst/>
            <a:cxnLst/>
            <a:rect l="l" t="t" r="r" b="b"/>
            <a:pathLst>
              <a:path w="4964516" h="3484187">
                <a:moveTo>
                  <a:pt x="0" y="0"/>
                </a:moveTo>
                <a:lnTo>
                  <a:pt x="4964516" y="0"/>
                </a:lnTo>
                <a:lnTo>
                  <a:pt x="4964516" y="3484187"/>
                </a:lnTo>
                <a:lnTo>
                  <a:pt x="0" y="348418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36569603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30116" b="30116"/>
          <a:stretch>
            <a:fillRect/>
          </a:stretch>
        </p:blipFill>
        <p:spPr>
          <a:xfrm>
            <a:off x="0" y="0"/>
            <a:ext cx="18288000" cy="10287000"/>
          </a:xfrm>
          <a:prstGeom prst="rect">
            <a:avLst/>
          </a:prstGeom>
        </p:spPr>
      </p:pic>
      <p:grpSp>
        <p:nvGrpSpPr>
          <p:cNvPr id="3" name="Group 3"/>
          <p:cNvGrpSpPr/>
          <p:nvPr/>
        </p:nvGrpSpPr>
        <p:grpSpPr>
          <a:xfrm>
            <a:off x="2217035" y="1707110"/>
            <a:ext cx="13853929" cy="6872779"/>
            <a:chOff x="0" y="0"/>
            <a:chExt cx="8149370" cy="4042811"/>
          </a:xfrm>
        </p:grpSpPr>
        <p:sp>
          <p:nvSpPr>
            <p:cNvPr id="4" name="Freeform 4"/>
            <p:cNvSpPr/>
            <p:nvPr/>
          </p:nvSpPr>
          <p:spPr>
            <a:xfrm>
              <a:off x="10160" y="16510"/>
              <a:ext cx="8126510" cy="4014871"/>
            </a:xfrm>
            <a:custGeom>
              <a:avLst/>
              <a:gdLst/>
              <a:ahLst/>
              <a:cxnLst/>
              <a:rect l="l" t="t" r="r" b="b"/>
              <a:pathLst>
                <a:path w="8126510" h="4014871">
                  <a:moveTo>
                    <a:pt x="8126510" y="4014871"/>
                  </a:moveTo>
                  <a:lnTo>
                    <a:pt x="0" y="4007251"/>
                  </a:lnTo>
                  <a:lnTo>
                    <a:pt x="0" y="1405689"/>
                  </a:lnTo>
                  <a:lnTo>
                    <a:pt x="17780" y="19050"/>
                  </a:lnTo>
                  <a:lnTo>
                    <a:pt x="4050529" y="0"/>
                  </a:lnTo>
                  <a:lnTo>
                    <a:pt x="8107460" y="5080"/>
                  </a:lnTo>
                  <a:close/>
                </a:path>
              </a:pathLst>
            </a:custGeom>
            <a:solidFill>
              <a:srgbClr val="0E67A3"/>
            </a:solidFill>
          </p:spPr>
        </p:sp>
        <p:sp>
          <p:nvSpPr>
            <p:cNvPr id="5" name="Freeform 5"/>
            <p:cNvSpPr/>
            <p:nvPr/>
          </p:nvSpPr>
          <p:spPr>
            <a:xfrm>
              <a:off x="-3810" y="0"/>
              <a:ext cx="8155720" cy="4041541"/>
            </a:xfrm>
            <a:custGeom>
              <a:avLst/>
              <a:gdLst/>
              <a:ahLst/>
              <a:cxnLst/>
              <a:rect l="l" t="t" r="r" b="b"/>
              <a:pathLst>
                <a:path w="8155720" h="4041541">
                  <a:moveTo>
                    <a:pt x="8121430" y="21590"/>
                  </a:moveTo>
                  <a:cubicBezTo>
                    <a:pt x="8122700" y="34290"/>
                    <a:pt x="8122700" y="44450"/>
                    <a:pt x="8123970" y="54610"/>
                  </a:cubicBezTo>
                  <a:cubicBezTo>
                    <a:pt x="8126510" y="124926"/>
                    <a:pt x="8127780" y="212664"/>
                    <a:pt x="8130320" y="297269"/>
                  </a:cubicBezTo>
                  <a:cubicBezTo>
                    <a:pt x="8130320" y="419476"/>
                    <a:pt x="8143020" y="2829145"/>
                    <a:pt x="8149370" y="2951352"/>
                  </a:cubicBezTo>
                  <a:cubicBezTo>
                    <a:pt x="8155720" y="3136229"/>
                    <a:pt x="8151910" y="3324240"/>
                    <a:pt x="8151910" y="3509117"/>
                  </a:cubicBezTo>
                  <a:cubicBezTo>
                    <a:pt x="8151910" y="3672060"/>
                    <a:pt x="8153180" y="3822468"/>
                    <a:pt x="8154450" y="3980581"/>
                  </a:cubicBezTo>
                  <a:cubicBezTo>
                    <a:pt x="8154450" y="4002171"/>
                    <a:pt x="8154450" y="4016141"/>
                    <a:pt x="8154450" y="4040271"/>
                  </a:cubicBezTo>
                  <a:cubicBezTo>
                    <a:pt x="8131590" y="4040271"/>
                    <a:pt x="8111270" y="4041541"/>
                    <a:pt x="8070058" y="4040271"/>
                  </a:cubicBezTo>
                  <a:cubicBezTo>
                    <a:pt x="7655470" y="4035191"/>
                    <a:pt x="7234504" y="4041541"/>
                    <a:pt x="6819915" y="4036461"/>
                  </a:cubicBezTo>
                  <a:cubicBezTo>
                    <a:pt x="6571163" y="4032651"/>
                    <a:pt x="6328788" y="4035191"/>
                    <a:pt x="6080035" y="4032651"/>
                  </a:cubicBezTo>
                  <a:cubicBezTo>
                    <a:pt x="5965226" y="4031381"/>
                    <a:pt x="5850417" y="4030111"/>
                    <a:pt x="5735608" y="4028841"/>
                  </a:cubicBezTo>
                  <a:cubicBezTo>
                    <a:pt x="5665447" y="4028841"/>
                    <a:pt x="5601664" y="4030111"/>
                    <a:pt x="5531503" y="4030111"/>
                  </a:cubicBezTo>
                  <a:cubicBezTo>
                    <a:pt x="5352911" y="4028841"/>
                    <a:pt x="4861784" y="4030111"/>
                    <a:pt x="4683192" y="4028841"/>
                  </a:cubicBezTo>
                  <a:cubicBezTo>
                    <a:pt x="4555626" y="4027571"/>
                    <a:pt x="2004315" y="4036461"/>
                    <a:pt x="1876749" y="4035191"/>
                  </a:cubicBezTo>
                  <a:cubicBezTo>
                    <a:pt x="1844858" y="4035191"/>
                    <a:pt x="1806588" y="4036461"/>
                    <a:pt x="1774697" y="4036461"/>
                  </a:cubicBezTo>
                  <a:cubicBezTo>
                    <a:pt x="1698157" y="4036461"/>
                    <a:pt x="1627996" y="4037731"/>
                    <a:pt x="1551457" y="4037731"/>
                  </a:cubicBezTo>
                  <a:cubicBezTo>
                    <a:pt x="1360109" y="4037731"/>
                    <a:pt x="1175139" y="4036461"/>
                    <a:pt x="983790" y="4035191"/>
                  </a:cubicBezTo>
                  <a:cubicBezTo>
                    <a:pt x="868981" y="4033921"/>
                    <a:pt x="754172" y="4032651"/>
                    <a:pt x="645741" y="4031381"/>
                  </a:cubicBezTo>
                  <a:cubicBezTo>
                    <a:pt x="441636" y="4030111"/>
                    <a:pt x="237532" y="4028841"/>
                    <a:pt x="48260" y="4028841"/>
                  </a:cubicBezTo>
                  <a:cubicBezTo>
                    <a:pt x="38100" y="4028841"/>
                    <a:pt x="29210" y="4028841"/>
                    <a:pt x="19050" y="4027571"/>
                  </a:cubicBezTo>
                  <a:cubicBezTo>
                    <a:pt x="10160" y="4026301"/>
                    <a:pt x="5080" y="4019951"/>
                    <a:pt x="7620" y="4011061"/>
                  </a:cubicBezTo>
                  <a:cubicBezTo>
                    <a:pt x="16510" y="3979144"/>
                    <a:pt x="12700" y="3900806"/>
                    <a:pt x="11430" y="3819335"/>
                  </a:cubicBezTo>
                  <a:cubicBezTo>
                    <a:pt x="10160" y="3653258"/>
                    <a:pt x="6350" y="3490316"/>
                    <a:pt x="7620" y="3324240"/>
                  </a:cubicBezTo>
                  <a:cubicBezTo>
                    <a:pt x="5080" y="3117428"/>
                    <a:pt x="0" y="557350"/>
                    <a:pt x="7620" y="347405"/>
                  </a:cubicBezTo>
                  <a:cubicBezTo>
                    <a:pt x="8890" y="306669"/>
                    <a:pt x="7620" y="262800"/>
                    <a:pt x="8890" y="222064"/>
                  </a:cubicBezTo>
                  <a:cubicBezTo>
                    <a:pt x="10160" y="156261"/>
                    <a:pt x="12700" y="84190"/>
                    <a:pt x="13970" y="44450"/>
                  </a:cubicBezTo>
                  <a:cubicBezTo>
                    <a:pt x="13970" y="41910"/>
                    <a:pt x="15240" y="39370"/>
                    <a:pt x="16510" y="38100"/>
                  </a:cubicBezTo>
                  <a:cubicBezTo>
                    <a:pt x="38100" y="35560"/>
                    <a:pt x="78075" y="30480"/>
                    <a:pt x="180127" y="29210"/>
                  </a:cubicBezTo>
                  <a:cubicBezTo>
                    <a:pt x="352341" y="25400"/>
                    <a:pt x="524554" y="22860"/>
                    <a:pt x="703146" y="20320"/>
                  </a:cubicBezTo>
                  <a:cubicBezTo>
                    <a:pt x="824333" y="17780"/>
                    <a:pt x="945521" y="16510"/>
                    <a:pt x="1060330" y="13970"/>
                  </a:cubicBezTo>
                  <a:cubicBezTo>
                    <a:pt x="1175139" y="11430"/>
                    <a:pt x="1296326" y="8890"/>
                    <a:pt x="1411135" y="8890"/>
                  </a:cubicBezTo>
                  <a:cubicBezTo>
                    <a:pt x="1538700" y="7620"/>
                    <a:pt x="1666266" y="10160"/>
                    <a:pt x="1793832" y="8890"/>
                  </a:cubicBezTo>
                  <a:cubicBezTo>
                    <a:pt x="1953288" y="8890"/>
                    <a:pt x="4842649" y="6350"/>
                    <a:pt x="5002106" y="5080"/>
                  </a:cubicBezTo>
                  <a:cubicBezTo>
                    <a:pt x="5155184" y="3810"/>
                    <a:pt x="5308263" y="2540"/>
                    <a:pt x="5467720" y="2540"/>
                  </a:cubicBezTo>
                  <a:cubicBezTo>
                    <a:pt x="5729230" y="1270"/>
                    <a:pt x="5984361" y="0"/>
                    <a:pt x="6245870" y="0"/>
                  </a:cubicBezTo>
                  <a:cubicBezTo>
                    <a:pt x="6354301" y="0"/>
                    <a:pt x="6469110" y="2540"/>
                    <a:pt x="6577541" y="2540"/>
                  </a:cubicBezTo>
                  <a:cubicBezTo>
                    <a:pt x="6877320" y="3810"/>
                    <a:pt x="7183477" y="5080"/>
                    <a:pt x="7483257" y="7620"/>
                  </a:cubicBezTo>
                  <a:cubicBezTo>
                    <a:pt x="7642713" y="8890"/>
                    <a:pt x="7802170" y="12700"/>
                    <a:pt x="7961627" y="16510"/>
                  </a:cubicBezTo>
                  <a:cubicBezTo>
                    <a:pt x="7999897" y="16510"/>
                    <a:pt x="8038166" y="16510"/>
                    <a:pt x="8070058" y="16510"/>
                  </a:cubicBezTo>
                  <a:cubicBezTo>
                    <a:pt x="8102380" y="17780"/>
                    <a:pt x="8111270" y="20320"/>
                    <a:pt x="8121430" y="21590"/>
                  </a:cubicBezTo>
                  <a:close/>
                  <a:moveTo>
                    <a:pt x="8131591" y="4023761"/>
                  </a:moveTo>
                  <a:cubicBezTo>
                    <a:pt x="8132860" y="4007251"/>
                    <a:pt x="8134130" y="3994551"/>
                    <a:pt x="8134130" y="3981851"/>
                  </a:cubicBezTo>
                  <a:cubicBezTo>
                    <a:pt x="8132860" y="3806801"/>
                    <a:pt x="8131591" y="3640725"/>
                    <a:pt x="8131591" y="3462114"/>
                  </a:cubicBezTo>
                  <a:cubicBezTo>
                    <a:pt x="8131591" y="3380643"/>
                    <a:pt x="8134130" y="3299172"/>
                    <a:pt x="8132860" y="3217701"/>
                  </a:cubicBezTo>
                  <a:cubicBezTo>
                    <a:pt x="8132860" y="3142496"/>
                    <a:pt x="8131591" y="3064159"/>
                    <a:pt x="8130320" y="2988954"/>
                  </a:cubicBezTo>
                  <a:cubicBezTo>
                    <a:pt x="8125241" y="2873014"/>
                    <a:pt x="8113810" y="472745"/>
                    <a:pt x="8113810" y="356805"/>
                  </a:cubicBezTo>
                  <a:cubicBezTo>
                    <a:pt x="8111270" y="259667"/>
                    <a:pt x="8108730" y="159394"/>
                    <a:pt x="8106191" y="63500"/>
                  </a:cubicBezTo>
                  <a:cubicBezTo>
                    <a:pt x="8104920" y="44450"/>
                    <a:pt x="8103650" y="43180"/>
                    <a:pt x="8050923" y="41910"/>
                  </a:cubicBezTo>
                  <a:cubicBezTo>
                    <a:pt x="8031788" y="41910"/>
                    <a:pt x="8019032" y="41910"/>
                    <a:pt x="7999897" y="40640"/>
                  </a:cubicBezTo>
                  <a:cubicBezTo>
                    <a:pt x="7840440" y="36830"/>
                    <a:pt x="7674605" y="31750"/>
                    <a:pt x="7515148" y="30480"/>
                  </a:cubicBezTo>
                  <a:cubicBezTo>
                    <a:pt x="7126073" y="26670"/>
                    <a:pt x="6730620" y="25400"/>
                    <a:pt x="6341544" y="22860"/>
                  </a:cubicBezTo>
                  <a:cubicBezTo>
                    <a:pt x="6284140" y="22860"/>
                    <a:pt x="6220357" y="22860"/>
                    <a:pt x="6162953" y="22860"/>
                  </a:cubicBezTo>
                  <a:cubicBezTo>
                    <a:pt x="6067279" y="22860"/>
                    <a:pt x="5971604" y="22860"/>
                    <a:pt x="5882309" y="22860"/>
                  </a:cubicBezTo>
                  <a:cubicBezTo>
                    <a:pt x="5678204" y="22860"/>
                    <a:pt x="5474099" y="22860"/>
                    <a:pt x="5276372" y="24130"/>
                  </a:cubicBezTo>
                  <a:cubicBezTo>
                    <a:pt x="5104158" y="25400"/>
                    <a:pt x="2202041" y="29210"/>
                    <a:pt x="2029828" y="29210"/>
                  </a:cubicBezTo>
                  <a:cubicBezTo>
                    <a:pt x="1749184" y="29210"/>
                    <a:pt x="1468539" y="26670"/>
                    <a:pt x="1187895" y="33020"/>
                  </a:cubicBezTo>
                  <a:cubicBezTo>
                    <a:pt x="1041195" y="36830"/>
                    <a:pt x="900873" y="36830"/>
                    <a:pt x="760550" y="38100"/>
                  </a:cubicBezTo>
                  <a:cubicBezTo>
                    <a:pt x="518176" y="41910"/>
                    <a:pt x="275801" y="45720"/>
                    <a:pt x="49530" y="50800"/>
                  </a:cubicBezTo>
                  <a:cubicBezTo>
                    <a:pt x="36830" y="50800"/>
                    <a:pt x="34290" y="53340"/>
                    <a:pt x="33020" y="74790"/>
                  </a:cubicBezTo>
                  <a:cubicBezTo>
                    <a:pt x="31750" y="131193"/>
                    <a:pt x="31750" y="187596"/>
                    <a:pt x="30480" y="243999"/>
                  </a:cubicBezTo>
                  <a:cubicBezTo>
                    <a:pt x="29210" y="338004"/>
                    <a:pt x="26670" y="428876"/>
                    <a:pt x="25400" y="522882"/>
                  </a:cubicBezTo>
                  <a:cubicBezTo>
                    <a:pt x="20320" y="623154"/>
                    <a:pt x="26670" y="3073559"/>
                    <a:pt x="29210" y="3173831"/>
                  </a:cubicBezTo>
                  <a:cubicBezTo>
                    <a:pt x="29210" y="3280371"/>
                    <a:pt x="29210" y="3390044"/>
                    <a:pt x="30480" y="3496583"/>
                  </a:cubicBezTo>
                  <a:cubicBezTo>
                    <a:pt x="30480" y="3574921"/>
                    <a:pt x="33020" y="3653258"/>
                    <a:pt x="33020" y="3731596"/>
                  </a:cubicBezTo>
                  <a:cubicBezTo>
                    <a:pt x="33020" y="3816201"/>
                    <a:pt x="33020" y="3900806"/>
                    <a:pt x="31750" y="3981851"/>
                  </a:cubicBezTo>
                  <a:cubicBezTo>
                    <a:pt x="31750" y="3985661"/>
                    <a:pt x="31750" y="3988201"/>
                    <a:pt x="31750" y="3992011"/>
                  </a:cubicBezTo>
                  <a:cubicBezTo>
                    <a:pt x="31750" y="4002171"/>
                    <a:pt x="35560" y="4005981"/>
                    <a:pt x="44450" y="4005981"/>
                  </a:cubicBezTo>
                  <a:cubicBezTo>
                    <a:pt x="90831" y="4005981"/>
                    <a:pt x="180127" y="4007251"/>
                    <a:pt x="263045" y="4007251"/>
                  </a:cubicBezTo>
                  <a:cubicBezTo>
                    <a:pt x="384232" y="4007251"/>
                    <a:pt x="511798" y="4004711"/>
                    <a:pt x="632985" y="4007251"/>
                  </a:cubicBezTo>
                  <a:cubicBezTo>
                    <a:pt x="830712" y="4011061"/>
                    <a:pt x="1028438" y="4013601"/>
                    <a:pt x="1226165" y="4012331"/>
                  </a:cubicBezTo>
                  <a:cubicBezTo>
                    <a:pt x="1353730" y="4011061"/>
                    <a:pt x="1474918" y="4013601"/>
                    <a:pt x="1602483" y="4013601"/>
                  </a:cubicBezTo>
                  <a:cubicBezTo>
                    <a:pt x="1787453" y="4013601"/>
                    <a:pt x="1972423" y="4012331"/>
                    <a:pt x="2157393" y="4013601"/>
                  </a:cubicBezTo>
                  <a:cubicBezTo>
                    <a:pt x="2431659" y="4014871"/>
                    <a:pt x="5442207" y="4004711"/>
                    <a:pt x="5722851" y="4007251"/>
                  </a:cubicBezTo>
                  <a:cubicBezTo>
                    <a:pt x="5844039" y="4008521"/>
                    <a:pt x="5965226" y="4009791"/>
                    <a:pt x="6080035" y="4009791"/>
                  </a:cubicBezTo>
                  <a:cubicBezTo>
                    <a:pt x="6290518" y="4012331"/>
                    <a:pt x="6494623" y="4008521"/>
                    <a:pt x="6705106" y="4012331"/>
                  </a:cubicBezTo>
                  <a:cubicBezTo>
                    <a:pt x="6877320" y="4014871"/>
                    <a:pt x="7049533" y="4014871"/>
                    <a:pt x="7221747" y="4017411"/>
                  </a:cubicBezTo>
                  <a:cubicBezTo>
                    <a:pt x="7476878" y="4021221"/>
                    <a:pt x="7732010" y="4023761"/>
                    <a:pt x="7987141" y="4025031"/>
                  </a:cubicBezTo>
                  <a:cubicBezTo>
                    <a:pt x="8082815" y="4025031"/>
                    <a:pt x="8111270" y="4023761"/>
                    <a:pt x="8131591" y="4023761"/>
                  </a:cubicBezTo>
                  <a:close/>
                </a:path>
              </a:pathLst>
            </a:custGeom>
            <a:solidFill>
              <a:srgbClr val="000000"/>
            </a:solidFill>
          </p:spPr>
        </p:sp>
      </p:grpSp>
      <p:sp>
        <p:nvSpPr>
          <p:cNvPr id="6" name="Freeform 6"/>
          <p:cNvSpPr/>
          <p:nvPr/>
        </p:nvSpPr>
        <p:spPr>
          <a:xfrm rot="708014" flipH="1">
            <a:off x="822948" y="768029"/>
            <a:ext cx="2161637" cy="3178878"/>
          </a:xfrm>
          <a:custGeom>
            <a:avLst/>
            <a:gdLst/>
            <a:ahLst/>
            <a:cxnLst/>
            <a:rect l="l" t="t" r="r" b="b"/>
            <a:pathLst>
              <a:path w="2161637" h="3178878">
                <a:moveTo>
                  <a:pt x="2161637" y="0"/>
                </a:moveTo>
                <a:lnTo>
                  <a:pt x="0" y="0"/>
                </a:lnTo>
                <a:lnTo>
                  <a:pt x="0" y="3178877"/>
                </a:lnTo>
                <a:lnTo>
                  <a:pt x="2161637" y="3178877"/>
                </a:lnTo>
                <a:lnTo>
                  <a:pt x="2161637"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13101757" y="4348139"/>
            <a:ext cx="4740291" cy="5938861"/>
          </a:xfrm>
          <a:custGeom>
            <a:avLst/>
            <a:gdLst/>
            <a:ahLst/>
            <a:cxnLst/>
            <a:rect l="l" t="t" r="r" b="b"/>
            <a:pathLst>
              <a:path w="4740291" h="5938861">
                <a:moveTo>
                  <a:pt x="0" y="0"/>
                </a:moveTo>
                <a:lnTo>
                  <a:pt x="4740291" y="0"/>
                </a:lnTo>
                <a:lnTo>
                  <a:pt x="4740291" y="5938861"/>
                </a:lnTo>
                <a:lnTo>
                  <a:pt x="0" y="593886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a:off x="12963276" y="-1000930"/>
            <a:ext cx="3107689" cy="3163042"/>
          </a:xfrm>
          <a:custGeom>
            <a:avLst/>
            <a:gdLst/>
            <a:ahLst/>
            <a:cxnLst/>
            <a:rect l="l" t="t" r="r" b="b"/>
            <a:pathLst>
              <a:path w="3107689" h="3163042">
                <a:moveTo>
                  <a:pt x="0" y="0"/>
                </a:moveTo>
                <a:lnTo>
                  <a:pt x="3107689" y="0"/>
                </a:lnTo>
                <a:lnTo>
                  <a:pt x="3107689" y="3163042"/>
                </a:lnTo>
                <a:lnTo>
                  <a:pt x="0" y="316304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rot="-788607">
            <a:off x="2770005" y="7523636"/>
            <a:ext cx="4109741" cy="2719901"/>
          </a:xfrm>
          <a:custGeom>
            <a:avLst/>
            <a:gdLst/>
            <a:ahLst/>
            <a:cxnLst/>
            <a:rect l="l" t="t" r="r" b="b"/>
            <a:pathLst>
              <a:path w="4109741" h="2719901">
                <a:moveTo>
                  <a:pt x="0" y="0"/>
                </a:moveTo>
                <a:lnTo>
                  <a:pt x="4109740" y="0"/>
                </a:lnTo>
                <a:lnTo>
                  <a:pt x="4109740" y="2719901"/>
                </a:lnTo>
                <a:lnTo>
                  <a:pt x="0" y="271990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Freeform 10"/>
          <p:cNvSpPr/>
          <p:nvPr/>
        </p:nvSpPr>
        <p:spPr>
          <a:xfrm>
            <a:off x="-607084" y="5680874"/>
            <a:ext cx="2255664" cy="3273392"/>
          </a:xfrm>
          <a:custGeom>
            <a:avLst/>
            <a:gdLst/>
            <a:ahLst/>
            <a:cxnLst/>
            <a:rect l="l" t="t" r="r" b="b"/>
            <a:pathLst>
              <a:path w="2255664" h="3273392">
                <a:moveTo>
                  <a:pt x="0" y="0"/>
                </a:moveTo>
                <a:lnTo>
                  <a:pt x="2255665" y="0"/>
                </a:lnTo>
                <a:lnTo>
                  <a:pt x="2255665" y="3273391"/>
                </a:lnTo>
                <a:lnTo>
                  <a:pt x="0" y="3273391"/>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1" name="Freeform 11"/>
          <p:cNvSpPr/>
          <p:nvPr/>
        </p:nvSpPr>
        <p:spPr>
          <a:xfrm>
            <a:off x="16420585" y="1028700"/>
            <a:ext cx="2169530" cy="2990581"/>
          </a:xfrm>
          <a:custGeom>
            <a:avLst/>
            <a:gdLst/>
            <a:ahLst/>
            <a:cxnLst/>
            <a:rect l="l" t="t" r="r" b="b"/>
            <a:pathLst>
              <a:path w="2169530" h="2990581">
                <a:moveTo>
                  <a:pt x="0" y="0"/>
                </a:moveTo>
                <a:lnTo>
                  <a:pt x="2169530" y="0"/>
                </a:lnTo>
                <a:lnTo>
                  <a:pt x="2169530" y="2990581"/>
                </a:lnTo>
                <a:lnTo>
                  <a:pt x="0" y="2990581"/>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pic>
        <p:nvPicPr>
          <p:cNvPr id="13" name="Picture 12"/>
          <p:cNvPicPr>
            <a:picLocks noChangeAspect="1"/>
          </p:cNvPicPr>
          <p:nvPr/>
        </p:nvPicPr>
        <p:blipFill>
          <a:blip r:embed="rId16"/>
          <a:stretch>
            <a:fillRect/>
          </a:stretch>
        </p:blipFill>
        <p:spPr>
          <a:xfrm>
            <a:off x="3245609" y="1384990"/>
            <a:ext cx="11796782" cy="75170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3246" t="53559" r="1616" b="8607"/>
          <a:stretch>
            <a:fillRect/>
          </a:stretch>
        </p:blipFill>
        <p:spPr>
          <a:xfrm>
            <a:off x="0" y="0"/>
            <a:ext cx="18288000" cy="10287000"/>
          </a:xfrm>
          <a:prstGeom prst="rect">
            <a:avLst/>
          </a:prstGeom>
        </p:spPr>
      </p:pic>
      <p:grpSp>
        <p:nvGrpSpPr>
          <p:cNvPr id="3" name="Group 3"/>
          <p:cNvGrpSpPr/>
          <p:nvPr/>
        </p:nvGrpSpPr>
        <p:grpSpPr>
          <a:xfrm>
            <a:off x="8087767" y="532082"/>
            <a:ext cx="9597206" cy="9213978"/>
            <a:chOff x="0" y="0"/>
            <a:chExt cx="5645415" cy="5419987"/>
          </a:xfrm>
        </p:grpSpPr>
        <p:sp>
          <p:nvSpPr>
            <p:cNvPr id="4" name="Freeform 4"/>
            <p:cNvSpPr/>
            <p:nvPr/>
          </p:nvSpPr>
          <p:spPr>
            <a:xfrm>
              <a:off x="10160" y="16510"/>
              <a:ext cx="5622555" cy="5392047"/>
            </a:xfrm>
            <a:custGeom>
              <a:avLst/>
              <a:gdLst/>
              <a:ahLst/>
              <a:cxnLst/>
              <a:rect l="l" t="t" r="r" b="b"/>
              <a:pathLst>
                <a:path w="5622555" h="5392047">
                  <a:moveTo>
                    <a:pt x="5622555" y="5392047"/>
                  </a:moveTo>
                  <a:lnTo>
                    <a:pt x="0" y="5384427"/>
                  </a:lnTo>
                  <a:lnTo>
                    <a:pt x="0" y="1883330"/>
                  </a:lnTo>
                  <a:lnTo>
                    <a:pt x="17780" y="19050"/>
                  </a:lnTo>
                  <a:lnTo>
                    <a:pt x="2801771" y="0"/>
                  </a:lnTo>
                  <a:lnTo>
                    <a:pt x="5603505" y="5080"/>
                  </a:lnTo>
                  <a:close/>
                </a:path>
              </a:pathLst>
            </a:custGeom>
            <a:solidFill>
              <a:srgbClr val="FFF5DE"/>
            </a:solidFill>
          </p:spPr>
        </p:sp>
        <p:sp>
          <p:nvSpPr>
            <p:cNvPr id="5" name="Freeform 5"/>
            <p:cNvSpPr/>
            <p:nvPr/>
          </p:nvSpPr>
          <p:spPr>
            <a:xfrm>
              <a:off x="-3810" y="0"/>
              <a:ext cx="5651765" cy="5418717"/>
            </a:xfrm>
            <a:custGeom>
              <a:avLst/>
              <a:gdLst/>
              <a:ahLst/>
              <a:cxnLst/>
              <a:rect l="l" t="t" r="r" b="b"/>
              <a:pathLst>
                <a:path w="5651765" h="5418717">
                  <a:moveTo>
                    <a:pt x="5617475" y="21590"/>
                  </a:moveTo>
                  <a:cubicBezTo>
                    <a:pt x="5618745" y="34290"/>
                    <a:pt x="5618745" y="44450"/>
                    <a:pt x="5620015" y="54610"/>
                  </a:cubicBezTo>
                  <a:cubicBezTo>
                    <a:pt x="5622555" y="146235"/>
                    <a:pt x="5623825" y="264836"/>
                    <a:pt x="5626365" y="379201"/>
                  </a:cubicBezTo>
                  <a:cubicBezTo>
                    <a:pt x="5626365" y="544396"/>
                    <a:pt x="5639065" y="3801696"/>
                    <a:pt x="5645415" y="3966890"/>
                  </a:cubicBezTo>
                  <a:cubicBezTo>
                    <a:pt x="5651765" y="4216800"/>
                    <a:pt x="5647955" y="4470946"/>
                    <a:pt x="5647955" y="4720856"/>
                  </a:cubicBezTo>
                  <a:cubicBezTo>
                    <a:pt x="5647955" y="4941115"/>
                    <a:pt x="5649225" y="5144432"/>
                    <a:pt x="5650495" y="5357757"/>
                  </a:cubicBezTo>
                  <a:cubicBezTo>
                    <a:pt x="5650495" y="5379347"/>
                    <a:pt x="5650495" y="5393317"/>
                    <a:pt x="5650495" y="5417447"/>
                  </a:cubicBezTo>
                  <a:cubicBezTo>
                    <a:pt x="5627635" y="5417447"/>
                    <a:pt x="5607315" y="5418717"/>
                    <a:pt x="5574225" y="5417447"/>
                  </a:cubicBezTo>
                  <a:cubicBezTo>
                    <a:pt x="5288713" y="5412367"/>
                    <a:pt x="4998808" y="5418717"/>
                    <a:pt x="4713297" y="5413637"/>
                  </a:cubicBezTo>
                  <a:cubicBezTo>
                    <a:pt x="4541989" y="5409827"/>
                    <a:pt x="4375075" y="5412367"/>
                    <a:pt x="4203768" y="5409827"/>
                  </a:cubicBezTo>
                  <a:cubicBezTo>
                    <a:pt x="4124703" y="5408557"/>
                    <a:pt x="4045638" y="5407287"/>
                    <a:pt x="3966573" y="5406017"/>
                  </a:cubicBezTo>
                  <a:cubicBezTo>
                    <a:pt x="3918256" y="5406017"/>
                    <a:pt x="3874331" y="5407287"/>
                    <a:pt x="3826014" y="5407287"/>
                  </a:cubicBezTo>
                  <a:cubicBezTo>
                    <a:pt x="3703024" y="5406017"/>
                    <a:pt x="3364802" y="5407287"/>
                    <a:pt x="3241812" y="5406017"/>
                  </a:cubicBezTo>
                  <a:cubicBezTo>
                    <a:pt x="3153962" y="5404747"/>
                    <a:pt x="1396966" y="5413637"/>
                    <a:pt x="1309116" y="5412367"/>
                  </a:cubicBezTo>
                  <a:cubicBezTo>
                    <a:pt x="1287154" y="5412367"/>
                    <a:pt x="1260799" y="5413637"/>
                    <a:pt x="1238836" y="5413637"/>
                  </a:cubicBezTo>
                  <a:cubicBezTo>
                    <a:pt x="1186127" y="5413637"/>
                    <a:pt x="1137809" y="5414907"/>
                    <a:pt x="1085099" y="5414907"/>
                  </a:cubicBezTo>
                  <a:cubicBezTo>
                    <a:pt x="953325" y="5414907"/>
                    <a:pt x="825942" y="5413637"/>
                    <a:pt x="694168" y="5412367"/>
                  </a:cubicBezTo>
                  <a:cubicBezTo>
                    <a:pt x="615103" y="5411097"/>
                    <a:pt x="536038" y="5409827"/>
                    <a:pt x="461366" y="5408557"/>
                  </a:cubicBezTo>
                  <a:cubicBezTo>
                    <a:pt x="320806" y="5407287"/>
                    <a:pt x="180246" y="5406017"/>
                    <a:pt x="48260" y="5406017"/>
                  </a:cubicBezTo>
                  <a:cubicBezTo>
                    <a:pt x="38100" y="5406017"/>
                    <a:pt x="29210" y="5406017"/>
                    <a:pt x="19050" y="5404747"/>
                  </a:cubicBezTo>
                  <a:cubicBezTo>
                    <a:pt x="10160" y="5403477"/>
                    <a:pt x="5080" y="5397127"/>
                    <a:pt x="7620" y="5388237"/>
                  </a:cubicBezTo>
                  <a:cubicBezTo>
                    <a:pt x="16510" y="5356220"/>
                    <a:pt x="12700" y="5250326"/>
                    <a:pt x="11430" y="5140196"/>
                  </a:cubicBezTo>
                  <a:cubicBezTo>
                    <a:pt x="10160" y="4915701"/>
                    <a:pt x="6350" y="4695441"/>
                    <a:pt x="7620" y="4470946"/>
                  </a:cubicBezTo>
                  <a:cubicBezTo>
                    <a:pt x="5080" y="4191386"/>
                    <a:pt x="0" y="730769"/>
                    <a:pt x="7620" y="446973"/>
                  </a:cubicBezTo>
                  <a:cubicBezTo>
                    <a:pt x="8890" y="391909"/>
                    <a:pt x="7620" y="332608"/>
                    <a:pt x="8890" y="277543"/>
                  </a:cubicBezTo>
                  <a:cubicBezTo>
                    <a:pt x="10160" y="188592"/>
                    <a:pt x="12700" y="91170"/>
                    <a:pt x="13970" y="44450"/>
                  </a:cubicBezTo>
                  <a:cubicBezTo>
                    <a:pt x="13970" y="41910"/>
                    <a:pt x="15240" y="39370"/>
                    <a:pt x="16510" y="38100"/>
                  </a:cubicBezTo>
                  <a:cubicBezTo>
                    <a:pt x="38100" y="35560"/>
                    <a:pt x="70434" y="30480"/>
                    <a:pt x="140714" y="29210"/>
                  </a:cubicBezTo>
                  <a:cubicBezTo>
                    <a:pt x="259311" y="25400"/>
                    <a:pt x="377908" y="22860"/>
                    <a:pt x="500898" y="20320"/>
                  </a:cubicBezTo>
                  <a:cubicBezTo>
                    <a:pt x="584355" y="17780"/>
                    <a:pt x="667813" y="16510"/>
                    <a:pt x="746878" y="13970"/>
                  </a:cubicBezTo>
                  <a:cubicBezTo>
                    <a:pt x="825942" y="11430"/>
                    <a:pt x="909400" y="8890"/>
                    <a:pt x="988465" y="8890"/>
                  </a:cubicBezTo>
                  <a:cubicBezTo>
                    <a:pt x="1076314" y="7620"/>
                    <a:pt x="1164164" y="10160"/>
                    <a:pt x="1252014" y="8890"/>
                  </a:cubicBezTo>
                  <a:cubicBezTo>
                    <a:pt x="1361826" y="8890"/>
                    <a:pt x="3351624" y="6350"/>
                    <a:pt x="3461437" y="5080"/>
                  </a:cubicBezTo>
                  <a:cubicBezTo>
                    <a:pt x="3566856" y="3810"/>
                    <a:pt x="3672276" y="2540"/>
                    <a:pt x="3782088" y="2540"/>
                  </a:cubicBezTo>
                  <a:cubicBezTo>
                    <a:pt x="3962181" y="1270"/>
                    <a:pt x="4137880" y="0"/>
                    <a:pt x="4317972" y="0"/>
                  </a:cubicBezTo>
                  <a:cubicBezTo>
                    <a:pt x="4392645" y="0"/>
                    <a:pt x="4471709" y="2540"/>
                    <a:pt x="4546382" y="2540"/>
                  </a:cubicBezTo>
                  <a:cubicBezTo>
                    <a:pt x="4752829" y="3810"/>
                    <a:pt x="4963668" y="5080"/>
                    <a:pt x="5170116" y="7620"/>
                  </a:cubicBezTo>
                  <a:cubicBezTo>
                    <a:pt x="5279927" y="8890"/>
                    <a:pt x="5389740" y="12700"/>
                    <a:pt x="5499552" y="16510"/>
                  </a:cubicBezTo>
                  <a:cubicBezTo>
                    <a:pt x="5525907" y="16510"/>
                    <a:pt x="5552262" y="16510"/>
                    <a:pt x="5574225" y="16510"/>
                  </a:cubicBezTo>
                  <a:cubicBezTo>
                    <a:pt x="5598425" y="17780"/>
                    <a:pt x="5607315" y="20320"/>
                    <a:pt x="5617475" y="21590"/>
                  </a:cubicBezTo>
                  <a:close/>
                  <a:moveTo>
                    <a:pt x="5627635" y="5400937"/>
                  </a:moveTo>
                  <a:cubicBezTo>
                    <a:pt x="5628905" y="5384427"/>
                    <a:pt x="5630175" y="5371727"/>
                    <a:pt x="5630175" y="5359027"/>
                  </a:cubicBezTo>
                  <a:cubicBezTo>
                    <a:pt x="5628905" y="5123254"/>
                    <a:pt x="5627635" y="4898758"/>
                    <a:pt x="5627635" y="4657320"/>
                  </a:cubicBezTo>
                  <a:cubicBezTo>
                    <a:pt x="5627635" y="4547190"/>
                    <a:pt x="5630175" y="4437060"/>
                    <a:pt x="5628905" y="4326930"/>
                  </a:cubicBezTo>
                  <a:cubicBezTo>
                    <a:pt x="5628905" y="4225272"/>
                    <a:pt x="5627635" y="4119378"/>
                    <a:pt x="5626365" y="4017720"/>
                  </a:cubicBezTo>
                  <a:cubicBezTo>
                    <a:pt x="5621285" y="3860996"/>
                    <a:pt x="5609855" y="616404"/>
                    <a:pt x="5609855" y="459681"/>
                  </a:cubicBezTo>
                  <a:cubicBezTo>
                    <a:pt x="5607315" y="328372"/>
                    <a:pt x="5604775" y="192828"/>
                    <a:pt x="5602235" y="63500"/>
                  </a:cubicBezTo>
                  <a:cubicBezTo>
                    <a:pt x="5600965" y="44450"/>
                    <a:pt x="5599695" y="43180"/>
                    <a:pt x="5561047" y="41910"/>
                  </a:cubicBezTo>
                  <a:cubicBezTo>
                    <a:pt x="5547870" y="41910"/>
                    <a:pt x="5539085" y="41910"/>
                    <a:pt x="5525907" y="40640"/>
                  </a:cubicBezTo>
                  <a:cubicBezTo>
                    <a:pt x="5416095" y="36830"/>
                    <a:pt x="5301890" y="31750"/>
                    <a:pt x="5192078" y="30480"/>
                  </a:cubicBezTo>
                  <a:cubicBezTo>
                    <a:pt x="4924136" y="26670"/>
                    <a:pt x="4651802" y="25400"/>
                    <a:pt x="4383860" y="22860"/>
                  </a:cubicBezTo>
                  <a:cubicBezTo>
                    <a:pt x="4344327" y="22860"/>
                    <a:pt x="4300402" y="22860"/>
                    <a:pt x="4260870" y="22860"/>
                  </a:cubicBezTo>
                  <a:cubicBezTo>
                    <a:pt x="4194983" y="22860"/>
                    <a:pt x="4129095" y="22860"/>
                    <a:pt x="4067600" y="22860"/>
                  </a:cubicBezTo>
                  <a:cubicBezTo>
                    <a:pt x="3927041" y="22860"/>
                    <a:pt x="3786481" y="22860"/>
                    <a:pt x="3650314" y="24130"/>
                  </a:cubicBezTo>
                  <a:cubicBezTo>
                    <a:pt x="3531716" y="25400"/>
                    <a:pt x="1533133" y="29210"/>
                    <a:pt x="1414536" y="29210"/>
                  </a:cubicBezTo>
                  <a:cubicBezTo>
                    <a:pt x="1221267" y="29210"/>
                    <a:pt x="1027997" y="26670"/>
                    <a:pt x="834727" y="33020"/>
                  </a:cubicBezTo>
                  <a:cubicBezTo>
                    <a:pt x="733700" y="36830"/>
                    <a:pt x="637065" y="36830"/>
                    <a:pt x="540431" y="38100"/>
                  </a:cubicBezTo>
                  <a:cubicBezTo>
                    <a:pt x="373516" y="41910"/>
                    <a:pt x="206601" y="45720"/>
                    <a:pt x="49530" y="50800"/>
                  </a:cubicBezTo>
                  <a:cubicBezTo>
                    <a:pt x="36830" y="50800"/>
                    <a:pt x="34290" y="53340"/>
                    <a:pt x="33020" y="78462"/>
                  </a:cubicBezTo>
                  <a:cubicBezTo>
                    <a:pt x="31750" y="154706"/>
                    <a:pt x="31750" y="230950"/>
                    <a:pt x="30480" y="307194"/>
                  </a:cubicBezTo>
                  <a:cubicBezTo>
                    <a:pt x="29210" y="434266"/>
                    <a:pt x="26670" y="557103"/>
                    <a:pt x="25400" y="684176"/>
                  </a:cubicBezTo>
                  <a:cubicBezTo>
                    <a:pt x="20320" y="819721"/>
                    <a:pt x="26670" y="4132085"/>
                    <a:pt x="29210" y="4267630"/>
                  </a:cubicBezTo>
                  <a:cubicBezTo>
                    <a:pt x="29210" y="4411645"/>
                    <a:pt x="29210" y="4559897"/>
                    <a:pt x="30480" y="4703913"/>
                  </a:cubicBezTo>
                  <a:cubicBezTo>
                    <a:pt x="30480" y="4809807"/>
                    <a:pt x="33020" y="4915701"/>
                    <a:pt x="33020" y="5021595"/>
                  </a:cubicBezTo>
                  <a:cubicBezTo>
                    <a:pt x="33020" y="5135961"/>
                    <a:pt x="33020" y="5250326"/>
                    <a:pt x="31750" y="5359027"/>
                  </a:cubicBezTo>
                  <a:cubicBezTo>
                    <a:pt x="31750" y="5362837"/>
                    <a:pt x="31750" y="5365377"/>
                    <a:pt x="31750" y="5369187"/>
                  </a:cubicBezTo>
                  <a:cubicBezTo>
                    <a:pt x="31750" y="5379347"/>
                    <a:pt x="35560" y="5383157"/>
                    <a:pt x="44450" y="5383157"/>
                  </a:cubicBezTo>
                  <a:cubicBezTo>
                    <a:pt x="79219" y="5383157"/>
                    <a:pt x="140714" y="5384427"/>
                    <a:pt x="197816" y="5384427"/>
                  </a:cubicBezTo>
                  <a:cubicBezTo>
                    <a:pt x="281274" y="5384427"/>
                    <a:pt x="369123" y="5381887"/>
                    <a:pt x="452581" y="5384427"/>
                  </a:cubicBezTo>
                  <a:cubicBezTo>
                    <a:pt x="588748" y="5388237"/>
                    <a:pt x="724915" y="5390777"/>
                    <a:pt x="861082" y="5389507"/>
                  </a:cubicBezTo>
                  <a:cubicBezTo>
                    <a:pt x="948932" y="5388237"/>
                    <a:pt x="1032389" y="5390777"/>
                    <a:pt x="1120239" y="5390777"/>
                  </a:cubicBezTo>
                  <a:cubicBezTo>
                    <a:pt x="1247622" y="5390777"/>
                    <a:pt x="1375004" y="5389507"/>
                    <a:pt x="1502386" y="5390777"/>
                  </a:cubicBezTo>
                  <a:cubicBezTo>
                    <a:pt x="1691263" y="5392047"/>
                    <a:pt x="3764518" y="5381887"/>
                    <a:pt x="3957788" y="5384427"/>
                  </a:cubicBezTo>
                  <a:cubicBezTo>
                    <a:pt x="4041245" y="5385697"/>
                    <a:pt x="4124703" y="5386967"/>
                    <a:pt x="4203768" y="5386967"/>
                  </a:cubicBezTo>
                  <a:cubicBezTo>
                    <a:pt x="4348720" y="5389507"/>
                    <a:pt x="4489280" y="5385697"/>
                    <a:pt x="4634232" y="5389507"/>
                  </a:cubicBezTo>
                  <a:cubicBezTo>
                    <a:pt x="4752829" y="5392047"/>
                    <a:pt x="4871426" y="5392047"/>
                    <a:pt x="4990023" y="5394587"/>
                  </a:cubicBezTo>
                  <a:cubicBezTo>
                    <a:pt x="5165723" y="5398397"/>
                    <a:pt x="5341423" y="5400937"/>
                    <a:pt x="5517122" y="5402207"/>
                  </a:cubicBezTo>
                  <a:cubicBezTo>
                    <a:pt x="5583010" y="5402207"/>
                    <a:pt x="5607315" y="5400937"/>
                    <a:pt x="5627635" y="5400937"/>
                  </a:cubicBezTo>
                  <a:close/>
                </a:path>
              </a:pathLst>
            </a:custGeom>
            <a:solidFill>
              <a:srgbClr val="000000"/>
            </a:solidFill>
          </p:spPr>
        </p:sp>
      </p:grpSp>
      <p:grpSp>
        <p:nvGrpSpPr>
          <p:cNvPr id="6" name="Group 6"/>
          <p:cNvGrpSpPr/>
          <p:nvPr/>
        </p:nvGrpSpPr>
        <p:grpSpPr>
          <a:xfrm>
            <a:off x="9092896" y="1834634"/>
            <a:ext cx="7721158" cy="1725278"/>
            <a:chOff x="0" y="0"/>
            <a:chExt cx="4541858" cy="1014869"/>
          </a:xfrm>
        </p:grpSpPr>
        <p:sp>
          <p:nvSpPr>
            <p:cNvPr id="7" name="Freeform 7"/>
            <p:cNvSpPr/>
            <p:nvPr/>
          </p:nvSpPr>
          <p:spPr>
            <a:xfrm>
              <a:off x="10160" y="16510"/>
              <a:ext cx="4518998" cy="986929"/>
            </a:xfrm>
            <a:custGeom>
              <a:avLst/>
              <a:gdLst/>
              <a:ahLst/>
              <a:cxnLst/>
              <a:rect l="l" t="t" r="r" b="b"/>
              <a:pathLst>
                <a:path w="4518998" h="986929">
                  <a:moveTo>
                    <a:pt x="4518998" y="986929"/>
                  </a:moveTo>
                  <a:lnTo>
                    <a:pt x="0" y="979309"/>
                  </a:lnTo>
                  <a:lnTo>
                    <a:pt x="0" y="355520"/>
                  </a:lnTo>
                  <a:lnTo>
                    <a:pt x="17780" y="19050"/>
                  </a:lnTo>
                  <a:lnTo>
                    <a:pt x="2251411" y="0"/>
                  </a:lnTo>
                  <a:lnTo>
                    <a:pt x="4499948" y="5080"/>
                  </a:lnTo>
                  <a:close/>
                </a:path>
              </a:pathLst>
            </a:custGeom>
            <a:solidFill>
              <a:srgbClr val="F6C59A"/>
            </a:solidFill>
          </p:spPr>
        </p:sp>
        <p:sp>
          <p:nvSpPr>
            <p:cNvPr id="8" name="Freeform 8"/>
            <p:cNvSpPr/>
            <p:nvPr/>
          </p:nvSpPr>
          <p:spPr>
            <a:xfrm>
              <a:off x="-3810" y="0"/>
              <a:ext cx="4548207" cy="1013599"/>
            </a:xfrm>
            <a:custGeom>
              <a:avLst/>
              <a:gdLst/>
              <a:ahLst/>
              <a:cxnLst/>
              <a:rect l="l" t="t" r="r" b="b"/>
              <a:pathLst>
                <a:path w="4548207" h="1013599">
                  <a:moveTo>
                    <a:pt x="4513918" y="21590"/>
                  </a:moveTo>
                  <a:cubicBezTo>
                    <a:pt x="4515188" y="34290"/>
                    <a:pt x="4515188" y="44450"/>
                    <a:pt x="4516457" y="54610"/>
                  </a:cubicBezTo>
                  <a:cubicBezTo>
                    <a:pt x="4518998" y="78075"/>
                    <a:pt x="4520268" y="97956"/>
                    <a:pt x="4522807" y="117127"/>
                  </a:cubicBezTo>
                  <a:cubicBezTo>
                    <a:pt x="4522807" y="144818"/>
                    <a:pt x="4535507" y="690836"/>
                    <a:pt x="4541857" y="718528"/>
                  </a:cubicBezTo>
                  <a:cubicBezTo>
                    <a:pt x="4548207" y="760420"/>
                    <a:pt x="4544398" y="803022"/>
                    <a:pt x="4544398" y="844914"/>
                  </a:cubicBezTo>
                  <a:cubicBezTo>
                    <a:pt x="4544398" y="881836"/>
                    <a:pt x="4545668" y="915918"/>
                    <a:pt x="4546938" y="952639"/>
                  </a:cubicBezTo>
                  <a:cubicBezTo>
                    <a:pt x="4546938" y="974229"/>
                    <a:pt x="4546938" y="988199"/>
                    <a:pt x="4546938" y="1012329"/>
                  </a:cubicBezTo>
                  <a:cubicBezTo>
                    <a:pt x="4524077" y="1012329"/>
                    <a:pt x="4503757" y="1013599"/>
                    <a:pt x="4474246" y="1012329"/>
                  </a:cubicBezTo>
                  <a:cubicBezTo>
                    <a:pt x="4245622" y="1007249"/>
                    <a:pt x="4013480" y="1013599"/>
                    <a:pt x="3784855" y="1008519"/>
                  </a:cubicBezTo>
                  <a:cubicBezTo>
                    <a:pt x="3647680" y="1004709"/>
                    <a:pt x="3514023" y="1007249"/>
                    <a:pt x="3376848" y="1004709"/>
                  </a:cubicBezTo>
                  <a:cubicBezTo>
                    <a:pt x="3313537" y="1003439"/>
                    <a:pt x="3250225" y="1002169"/>
                    <a:pt x="3186914" y="1000899"/>
                  </a:cubicBezTo>
                  <a:cubicBezTo>
                    <a:pt x="3148223" y="1000899"/>
                    <a:pt x="3113050" y="1002169"/>
                    <a:pt x="3074360" y="1002169"/>
                  </a:cubicBezTo>
                  <a:cubicBezTo>
                    <a:pt x="2975876" y="1000899"/>
                    <a:pt x="2705043" y="1002169"/>
                    <a:pt x="2606559" y="1000899"/>
                  </a:cubicBezTo>
                  <a:cubicBezTo>
                    <a:pt x="2536213" y="999629"/>
                    <a:pt x="1129292" y="1008519"/>
                    <a:pt x="1058946" y="1007249"/>
                  </a:cubicBezTo>
                  <a:cubicBezTo>
                    <a:pt x="1041359" y="1007249"/>
                    <a:pt x="1020256" y="1008519"/>
                    <a:pt x="1002669" y="1008519"/>
                  </a:cubicBezTo>
                  <a:cubicBezTo>
                    <a:pt x="960461" y="1008519"/>
                    <a:pt x="921771" y="1009789"/>
                    <a:pt x="879564" y="1009789"/>
                  </a:cubicBezTo>
                  <a:cubicBezTo>
                    <a:pt x="774044" y="1009789"/>
                    <a:pt x="672043" y="1008519"/>
                    <a:pt x="566524" y="1007249"/>
                  </a:cubicBezTo>
                  <a:cubicBezTo>
                    <a:pt x="503212" y="1005979"/>
                    <a:pt x="439901" y="1004709"/>
                    <a:pt x="380107" y="1003439"/>
                  </a:cubicBezTo>
                  <a:cubicBezTo>
                    <a:pt x="267553" y="1002169"/>
                    <a:pt x="154999" y="1000899"/>
                    <a:pt x="48260" y="1000899"/>
                  </a:cubicBezTo>
                  <a:cubicBezTo>
                    <a:pt x="38100" y="1000899"/>
                    <a:pt x="29210" y="1000899"/>
                    <a:pt x="19050" y="999629"/>
                  </a:cubicBezTo>
                  <a:cubicBezTo>
                    <a:pt x="10160" y="998359"/>
                    <a:pt x="5080" y="992009"/>
                    <a:pt x="7620" y="983119"/>
                  </a:cubicBezTo>
                  <a:cubicBezTo>
                    <a:pt x="16510" y="951420"/>
                    <a:pt x="12700" y="933669"/>
                    <a:pt x="11430" y="915208"/>
                  </a:cubicBezTo>
                  <a:cubicBezTo>
                    <a:pt x="10160" y="877576"/>
                    <a:pt x="6350" y="840654"/>
                    <a:pt x="7620" y="803022"/>
                  </a:cubicBezTo>
                  <a:cubicBezTo>
                    <a:pt x="5080" y="756160"/>
                    <a:pt x="0" y="176060"/>
                    <a:pt x="7620" y="128487"/>
                  </a:cubicBezTo>
                  <a:cubicBezTo>
                    <a:pt x="8890" y="119257"/>
                    <a:pt x="7620" y="109316"/>
                    <a:pt x="8890" y="100086"/>
                  </a:cubicBezTo>
                  <a:cubicBezTo>
                    <a:pt x="10160" y="85175"/>
                    <a:pt x="12700" y="68844"/>
                    <a:pt x="13970" y="44450"/>
                  </a:cubicBezTo>
                  <a:cubicBezTo>
                    <a:pt x="13970" y="41910"/>
                    <a:pt x="15240" y="39370"/>
                    <a:pt x="16510" y="38100"/>
                  </a:cubicBezTo>
                  <a:cubicBezTo>
                    <a:pt x="38100" y="35560"/>
                    <a:pt x="67067" y="30480"/>
                    <a:pt x="123344" y="29210"/>
                  </a:cubicBezTo>
                  <a:cubicBezTo>
                    <a:pt x="218311" y="25400"/>
                    <a:pt x="313278" y="22860"/>
                    <a:pt x="411762" y="20320"/>
                  </a:cubicBezTo>
                  <a:cubicBezTo>
                    <a:pt x="478591" y="17780"/>
                    <a:pt x="545420" y="16510"/>
                    <a:pt x="608731" y="13970"/>
                  </a:cubicBezTo>
                  <a:cubicBezTo>
                    <a:pt x="672043" y="11430"/>
                    <a:pt x="738871" y="8890"/>
                    <a:pt x="802183" y="8890"/>
                  </a:cubicBezTo>
                  <a:cubicBezTo>
                    <a:pt x="872529" y="7620"/>
                    <a:pt x="942875" y="10160"/>
                    <a:pt x="1013221" y="8890"/>
                  </a:cubicBezTo>
                  <a:cubicBezTo>
                    <a:pt x="1101154" y="8890"/>
                    <a:pt x="2694492" y="6350"/>
                    <a:pt x="2782424" y="5080"/>
                  </a:cubicBezTo>
                  <a:cubicBezTo>
                    <a:pt x="2866839" y="3810"/>
                    <a:pt x="2951255" y="2540"/>
                    <a:pt x="3039187" y="2540"/>
                  </a:cubicBezTo>
                  <a:cubicBezTo>
                    <a:pt x="3183397" y="1270"/>
                    <a:pt x="3324089" y="0"/>
                    <a:pt x="3468298" y="0"/>
                  </a:cubicBezTo>
                  <a:cubicBezTo>
                    <a:pt x="3528092" y="0"/>
                    <a:pt x="3591403" y="2540"/>
                    <a:pt x="3651198" y="2540"/>
                  </a:cubicBezTo>
                  <a:cubicBezTo>
                    <a:pt x="3816511" y="3810"/>
                    <a:pt x="3985341" y="5080"/>
                    <a:pt x="4150655" y="7620"/>
                  </a:cubicBezTo>
                  <a:cubicBezTo>
                    <a:pt x="4238587" y="8890"/>
                    <a:pt x="4326520" y="12700"/>
                    <a:pt x="4414452" y="16510"/>
                  </a:cubicBezTo>
                  <a:cubicBezTo>
                    <a:pt x="4435556" y="16510"/>
                    <a:pt x="4456660" y="16510"/>
                    <a:pt x="4474246" y="16510"/>
                  </a:cubicBezTo>
                  <a:cubicBezTo>
                    <a:pt x="4494868" y="17780"/>
                    <a:pt x="4503757" y="20320"/>
                    <a:pt x="4513918" y="21590"/>
                  </a:cubicBezTo>
                  <a:close/>
                  <a:moveTo>
                    <a:pt x="4524077" y="995819"/>
                  </a:moveTo>
                  <a:cubicBezTo>
                    <a:pt x="4525348" y="979309"/>
                    <a:pt x="4526618" y="966609"/>
                    <a:pt x="4526618" y="953909"/>
                  </a:cubicBezTo>
                  <a:cubicBezTo>
                    <a:pt x="4525348" y="912368"/>
                    <a:pt x="4524077" y="874736"/>
                    <a:pt x="4524077" y="834264"/>
                  </a:cubicBezTo>
                  <a:cubicBezTo>
                    <a:pt x="4524077" y="815803"/>
                    <a:pt x="4526618" y="797342"/>
                    <a:pt x="4525348" y="778881"/>
                  </a:cubicBezTo>
                  <a:cubicBezTo>
                    <a:pt x="4525348" y="761840"/>
                    <a:pt x="4524077" y="744089"/>
                    <a:pt x="4522808" y="727048"/>
                  </a:cubicBezTo>
                  <a:cubicBezTo>
                    <a:pt x="4517727" y="700777"/>
                    <a:pt x="4506298" y="156889"/>
                    <a:pt x="4506298" y="130617"/>
                  </a:cubicBezTo>
                  <a:cubicBezTo>
                    <a:pt x="4503758" y="108606"/>
                    <a:pt x="4501218" y="85885"/>
                    <a:pt x="4498677" y="63500"/>
                  </a:cubicBezTo>
                  <a:cubicBezTo>
                    <a:pt x="4497408" y="44450"/>
                    <a:pt x="4496138" y="43180"/>
                    <a:pt x="4463695" y="41910"/>
                  </a:cubicBezTo>
                  <a:cubicBezTo>
                    <a:pt x="4453143" y="41910"/>
                    <a:pt x="4446108" y="41910"/>
                    <a:pt x="4435556" y="40640"/>
                  </a:cubicBezTo>
                  <a:cubicBezTo>
                    <a:pt x="4347624" y="36830"/>
                    <a:pt x="4256174" y="31750"/>
                    <a:pt x="4168241" y="30480"/>
                  </a:cubicBezTo>
                  <a:cubicBezTo>
                    <a:pt x="3953686" y="26670"/>
                    <a:pt x="3735613" y="25400"/>
                    <a:pt x="3521058" y="22860"/>
                  </a:cubicBezTo>
                  <a:cubicBezTo>
                    <a:pt x="3489402" y="22860"/>
                    <a:pt x="3454229" y="22860"/>
                    <a:pt x="3422573" y="22860"/>
                  </a:cubicBezTo>
                  <a:cubicBezTo>
                    <a:pt x="3369813" y="22860"/>
                    <a:pt x="3317054" y="22860"/>
                    <a:pt x="3267812" y="22860"/>
                  </a:cubicBezTo>
                  <a:cubicBezTo>
                    <a:pt x="3155258" y="22860"/>
                    <a:pt x="3042705" y="22860"/>
                    <a:pt x="2933668" y="24130"/>
                  </a:cubicBezTo>
                  <a:cubicBezTo>
                    <a:pt x="2838701" y="25400"/>
                    <a:pt x="1238328" y="29210"/>
                    <a:pt x="1143361" y="29210"/>
                  </a:cubicBezTo>
                  <a:cubicBezTo>
                    <a:pt x="988600" y="29210"/>
                    <a:pt x="833839" y="26670"/>
                    <a:pt x="679077" y="33020"/>
                  </a:cubicBezTo>
                  <a:cubicBezTo>
                    <a:pt x="598179" y="36830"/>
                    <a:pt x="520799" y="36830"/>
                    <a:pt x="443418" y="38100"/>
                  </a:cubicBezTo>
                  <a:cubicBezTo>
                    <a:pt x="309761" y="41910"/>
                    <a:pt x="176103" y="45720"/>
                    <a:pt x="49530" y="50800"/>
                  </a:cubicBezTo>
                  <a:cubicBezTo>
                    <a:pt x="36830" y="50800"/>
                    <a:pt x="34290" y="53340"/>
                    <a:pt x="33020" y="66714"/>
                  </a:cubicBezTo>
                  <a:cubicBezTo>
                    <a:pt x="31750" y="79495"/>
                    <a:pt x="31750" y="92275"/>
                    <a:pt x="30480" y="105056"/>
                  </a:cubicBezTo>
                  <a:cubicBezTo>
                    <a:pt x="29210" y="126357"/>
                    <a:pt x="26670" y="146948"/>
                    <a:pt x="25400" y="168249"/>
                  </a:cubicBezTo>
                  <a:cubicBezTo>
                    <a:pt x="20320" y="190971"/>
                    <a:pt x="26670" y="746219"/>
                    <a:pt x="29210" y="768940"/>
                  </a:cubicBezTo>
                  <a:cubicBezTo>
                    <a:pt x="29210" y="793082"/>
                    <a:pt x="29210" y="817933"/>
                    <a:pt x="30480" y="842074"/>
                  </a:cubicBezTo>
                  <a:cubicBezTo>
                    <a:pt x="30480" y="859825"/>
                    <a:pt x="33020" y="877576"/>
                    <a:pt x="33020" y="895327"/>
                  </a:cubicBezTo>
                  <a:cubicBezTo>
                    <a:pt x="33020" y="914498"/>
                    <a:pt x="33020" y="933669"/>
                    <a:pt x="31750" y="953909"/>
                  </a:cubicBezTo>
                  <a:cubicBezTo>
                    <a:pt x="31750" y="957719"/>
                    <a:pt x="31750" y="960259"/>
                    <a:pt x="31750" y="964069"/>
                  </a:cubicBezTo>
                  <a:cubicBezTo>
                    <a:pt x="31750" y="974229"/>
                    <a:pt x="35560" y="978039"/>
                    <a:pt x="44450" y="978039"/>
                  </a:cubicBezTo>
                  <a:cubicBezTo>
                    <a:pt x="74101" y="978039"/>
                    <a:pt x="123344" y="979309"/>
                    <a:pt x="169068" y="979309"/>
                  </a:cubicBezTo>
                  <a:cubicBezTo>
                    <a:pt x="235897" y="979309"/>
                    <a:pt x="306243" y="976769"/>
                    <a:pt x="373072" y="979309"/>
                  </a:cubicBezTo>
                  <a:cubicBezTo>
                    <a:pt x="482108" y="983119"/>
                    <a:pt x="591145" y="985659"/>
                    <a:pt x="700181" y="984389"/>
                  </a:cubicBezTo>
                  <a:cubicBezTo>
                    <a:pt x="770527" y="983119"/>
                    <a:pt x="837356" y="985659"/>
                    <a:pt x="907702" y="985659"/>
                  </a:cubicBezTo>
                  <a:cubicBezTo>
                    <a:pt x="1009704" y="985659"/>
                    <a:pt x="1111705" y="984389"/>
                    <a:pt x="1213707" y="985659"/>
                  </a:cubicBezTo>
                  <a:cubicBezTo>
                    <a:pt x="1364951" y="986929"/>
                    <a:pt x="3025118" y="976769"/>
                    <a:pt x="3179879" y="979309"/>
                  </a:cubicBezTo>
                  <a:cubicBezTo>
                    <a:pt x="3246708" y="980579"/>
                    <a:pt x="3313537" y="981849"/>
                    <a:pt x="3376848" y="981849"/>
                  </a:cubicBezTo>
                  <a:cubicBezTo>
                    <a:pt x="3492919" y="984389"/>
                    <a:pt x="3605473" y="980579"/>
                    <a:pt x="3721544" y="984389"/>
                  </a:cubicBezTo>
                  <a:cubicBezTo>
                    <a:pt x="3816511" y="986929"/>
                    <a:pt x="3911478" y="986929"/>
                    <a:pt x="4006445" y="989469"/>
                  </a:cubicBezTo>
                  <a:cubicBezTo>
                    <a:pt x="4147137" y="993279"/>
                    <a:pt x="4287830" y="995819"/>
                    <a:pt x="4428522" y="997089"/>
                  </a:cubicBezTo>
                  <a:cubicBezTo>
                    <a:pt x="4481281" y="997089"/>
                    <a:pt x="4503757" y="995819"/>
                    <a:pt x="4524077" y="995819"/>
                  </a:cubicBezTo>
                  <a:close/>
                </a:path>
              </a:pathLst>
            </a:custGeom>
            <a:solidFill>
              <a:srgbClr val="000000"/>
            </a:solidFill>
          </p:spPr>
        </p:sp>
      </p:grpSp>
      <p:sp>
        <p:nvSpPr>
          <p:cNvPr id="9" name="Freeform 9"/>
          <p:cNvSpPr/>
          <p:nvPr/>
        </p:nvSpPr>
        <p:spPr>
          <a:xfrm>
            <a:off x="7092483" y="1028700"/>
            <a:ext cx="1808598" cy="3104890"/>
          </a:xfrm>
          <a:custGeom>
            <a:avLst/>
            <a:gdLst/>
            <a:ahLst/>
            <a:cxnLst/>
            <a:rect l="l" t="t" r="r" b="b"/>
            <a:pathLst>
              <a:path w="1808598" h="3104890">
                <a:moveTo>
                  <a:pt x="0" y="0"/>
                </a:moveTo>
                <a:lnTo>
                  <a:pt x="1808598" y="0"/>
                </a:lnTo>
                <a:lnTo>
                  <a:pt x="1808598" y="3104890"/>
                </a:lnTo>
                <a:lnTo>
                  <a:pt x="0" y="310489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flipH="1">
            <a:off x="-256264" y="4711512"/>
            <a:ext cx="9439711" cy="5766805"/>
          </a:xfrm>
          <a:custGeom>
            <a:avLst/>
            <a:gdLst/>
            <a:ahLst/>
            <a:cxnLst/>
            <a:rect l="l" t="t" r="r" b="b"/>
            <a:pathLst>
              <a:path w="9439711" h="5766805">
                <a:moveTo>
                  <a:pt x="9439710" y="0"/>
                </a:moveTo>
                <a:lnTo>
                  <a:pt x="0" y="0"/>
                </a:lnTo>
                <a:lnTo>
                  <a:pt x="0" y="5766805"/>
                </a:lnTo>
                <a:lnTo>
                  <a:pt x="9439710" y="5766805"/>
                </a:lnTo>
                <a:lnTo>
                  <a:pt x="943971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2" name="Freeform 12"/>
          <p:cNvSpPr/>
          <p:nvPr/>
        </p:nvSpPr>
        <p:spPr>
          <a:xfrm>
            <a:off x="14698178" y="-1287066"/>
            <a:ext cx="3125325" cy="2574131"/>
          </a:xfrm>
          <a:custGeom>
            <a:avLst/>
            <a:gdLst/>
            <a:ahLst/>
            <a:cxnLst/>
            <a:rect l="l" t="t" r="r" b="b"/>
            <a:pathLst>
              <a:path w="3125325" h="2574131">
                <a:moveTo>
                  <a:pt x="0" y="0"/>
                </a:moveTo>
                <a:lnTo>
                  <a:pt x="3125325" y="0"/>
                </a:lnTo>
                <a:lnTo>
                  <a:pt x="3125325" y="2574132"/>
                </a:lnTo>
                <a:lnTo>
                  <a:pt x="0" y="257413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3" name="Freeform 13"/>
          <p:cNvSpPr/>
          <p:nvPr/>
        </p:nvSpPr>
        <p:spPr>
          <a:xfrm>
            <a:off x="-716097" y="3761651"/>
            <a:ext cx="2508307" cy="1381849"/>
          </a:xfrm>
          <a:custGeom>
            <a:avLst/>
            <a:gdLst/>
            <a:ahLst/>
            <a:cxnLst/>
            <a:rect l="l" t="t" r="r" b="b"/>
            <a:pathLst>
              <a:path w="2508307" h="1381849">
                <a:moveTo>
                  <a:pt x="0" y="0"/>
                </a:moveTo>
                <a:lnTo>
                  <a:pt x="2508307" y="0"/>
                </a:lnTo>
                <a:lnTo>
                  <a:pt x="2508307" y="1381849"/>
                </a:lnTo>
                <a:lnTo>
                  <a:pt x="0" y="138184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pic>
        <p:nvPicPr>
          <p:cNvPr id="20" name="Picture 19"/>
          <p:cNvPicPr>
            <a:picLocks noChangeAspect="1"/>
          </p:cNvPicPr>
          <p:nvPr/>
        </p:nvPicPr>
        <p:blipFill>
          <a:blip r:embed="rId12"/>
          <a:stretch>
            <a:fillRect/>
          </a:stretch>
        </p:blipFill>
        <p:spPr>
          <a:xfrm>
            <a:off x="9017545" y="1388904"/>
            <a:ext cx="7809653" cy="664521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747101" y="-967451"/>
            <a:ext cx="3512199" cy="1934903"/>
          </a:xfrm>
          <a:custGeom>
            <a:avLst/>
            <a:gdLst/>
            <a:ahLst/>
            <a:cxnLst/>
            <a:rect l="l" t="t" r="r" b="b"/>
            <a:pathLst>
              <a:path w="3512199" h="1934903">
                <a:moveTo>
                  <a:pt x="0" y="0"/>
                </a:moveTo>
                <a:lnTo>
                  <a:pt x="3512199" y="0"/>
                </a:lnTo>
                <a:lnTo>
                  <a:pt x="3512199" y="1934902"/>
                </a:lnTo>
                <a:lnTo>
                  <a:pt x="0" y="193490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Freeform 3"/>
          <p:cNvSpPr/>
          <p:nvPr/>
        </p:nvSpPr>
        <p:spPr>
          <a:xfrm rot="703083">
            <a:off x="4518953" y="7952970"/>
            <a:ext cx="3538198" cy="2914188"/>
          </a:xfrm>
          <a:custGeom>
            <a:avLst/>
            <a:gdLst/>
            <a:ahLst/>
            <a:cxnLst/>
            <a:rect l="l" t="t" r="r" b="b"/>
            <a:pathLst>
              <a:path w="3538198" h="2914188">
                <a:moveTo>
                  <a:pt x="0" y="0"/>
                </a:moveTo>
                <a:lnTo>
                  <a:pt x="3538198" y="0"/>
                </a:lnTo>
                <a:lnTo>
                  <a:pt x="3538198" y="2914189"/>
                </a:lnTo>
                <a:lnTo>
                  <a:pt x="0" y="291418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nvGrpSpPr>
          <p:cNvPr id="4" name="Group 4"/>
          <p:cNvGrpSpPr/>
          <p:nvPr/>
        </p:nvGrpSpPr>
        <p:grpSpPr>
          <a:xfrm>
            <a:off x="1028700" y="1028700"/>
            <a:ext cx="16230600" cy="8229600"/>
            <a:chOff x="0" y="0"/>
            <a:chExt cx="9547412" cy="4840941"/>
          </a:xfrm>
        </p:grpSpPr>
        <p:sp>
          <p:nvSpPr>
            <p:cNvPr id="5" name="Freeform 5"/>
            <p:cNvSpPr/>
            <p:nvPr/>
          </p:nvSpPr>
          <p:spPr>
            <a:xfrm>
              <a:off x="10160" y="16510"/>
              <a:ext cx="9524552" cy="4813001"/>
            </a:xfrm>
            <a:custGeom>
              <a:avLst/>
              <a:gdLst/>
              <a:ahLst/>
              <a:cxnLst/>
              <a:rect l="l" t="t" r="r" b="b"/>
              <a:pathLst>
                <a:path w="9524552" h="4813001">
                  <a:moveTo>
                    <a:pt x="9524552" y="4813001"/>
                  </a:moveTo>
                  <a:lnTo>
                    <a:pt x="0" y="4805381"/>
                  </a:lnTo>
                  <a:lnTo>
                    <a:pt x="0" y="1682501"/>
                  </a:lnTo>
                  <a:lnTo>
                    <a:pt x="17780" y="19050"/>
                  </a:lnTo>
                  <a:lnTo>
                    <a:pt x="4747752" y="0"/>
                  </a:lnTo>
                  <a:lnTo>
                    <a:pt x="9505502" y="5080"/>
                  </a:lnTo>
                  <a:close/>
                </a:path>
              </a:pathLst>
            </a:custGeom>
            <a:solidFill>
              <a:srgbClr val="FFF5DE"/>
            </a:solidFill>
          </p:spPr>
        </p:sp>
        <p:sp>
          <p:nvSpPr>
            <p:cNvPr id="6" name="Freeform 6"/>
            <p:cNvSpPr/>
            <p:nvPr/>
          </p:nvSpPr>
          <p:spPr>
            <a:xfrm>
              <a:off x="-3810" y="0"/>
              <a:ext cx="9553762" cy="4839671"/>
            </a:xfrm>
            <a:custGeom>
              <a:avLst/>
              <a:gdLst/>
              <a:ahLst/>
              <a:cxnLst/>
              <a:rect l="l" t="t" r="r" b="b"/>
              <a:pathLst>
                <a:path w="9553762" h="4839671">
                  <a:moveTo>
                    <a:pt x="9519472" y="21590"/>
                  </a:moveTo>
                  <a:cubicBezTo>
                    <a:pt x="9520742" y="34290"/>
                    <a:pt x="9520742" y="44450"/>
                    <a:pt x="9522012" y="54610"/>
                  </a:cubicBezTo>
                  <a:cubicBezTo>
                    <a:pt x="9524552" y="137275"/>
                    <a:pt x="9525822" y="242900"/>
                    <a:pt x="9528362" y="344752"/>
                  </a:cubicBezTo>
                  <a:cubicBezTo>
                    <a:pt x="9528362" y="491872"/>
                    <a:pt x="9541062" y="3392779"/>
                    <a:pt x="9547412" y="3539899"/>
                  </a:cubicBezTo>
                  <a:cubicBezTo>
                    <a:pt x="9553762" y="3762465"/>
                    <a:pt x="9549952" y="3988803"/>
                    <a:pt x="9549952" y="4211370"/>
                  </a:cubicBezTo>
                  <a:cubicBezTo>
                    <a:pt x="9549952" y="4407530"/>
                    <a:pt x="9551222" y="4588601"/>
                    <a:pt x="9552492" y="4778711"/>
                  </a:cubicBezTo>
                  <a:cubicBezTo>
                    <a:pt x="9552492" y="4800301"/>
                    <a:pt x="9552492" y="4814271"/>
                    <a:pt x="9552492" y="4838401"/>
                  </a:cubicBezTo>
                  <a:cubicBezTo>
                    <a:pt x="9529632" y="4838401"/>
                    <a:pt x="9509312" y="4839671"/>
                    <a:pt x="9463565" y="4838401"/>
                  </a:cubicBezTo>
                  <a:cubicBezTo>
                    <a:pt x="8976909" y="4833321"/>
                    <a:pt x="8482766" y="4839671"/>
                    <a:pt x="7996111" y="4834591"/>
                  </a:cubicBezTo>
                  <a:cubicBezTo>
                    <a:pt x="7704118" y="4830781"/>
                    <a:pt x="7419611" y="4833321"/>
                    <a:pt x="7127618" y="4830781"/>
                  </a:cubicBezTo>
                  <a:cubicBezTo>
                    <a:pt x="6992852" y="4829511"/>
                    <a:pt x="6858085" y="4828241"/>
                    <a:pt x="6723319" y="4826971"/>
                  </a:cubicBezTo>
                  <a:cubicBezTo>
                    <a:pt x="6640961" y="4826971"/>
                    <a:pt x="6566092" y="4828241"/>
                    <a:pt x="6483735" y="4828241"/>
                  </a:cubicBezTo>
                  <a:cubicBezTo>
                    <a:pt x="6274098" y="4826971"/>
                    <a:pt x="5697599" y="4828241"/>
                    <a:pt x="5487962" y="4826971"/>
                  </a:cubicBezTo>
                  <a:cubicBezTo>
                    <a:pt x="5338222" y="4825701"/>
                    <a:pt x="2343418" y="4834591"/>
                    <a:pt x="2193677" y="4833321"/>
                  </a:cubicBezTo>
                  <a:cubicBezTo>
                    <a:pt x="2156242" y="4833321"/>
                    <a:pt x="2111320" y="4834591"/>
                    <a:pt x="2073885" y="4834591"/>
                  </a:cubicBezTo>
                  <a:cubicBezTo>
                    <a:pt x="1984041" y="4834591"/>
                    <a:pt x="1901684" y="4835861"/>
                    <a:pt x="1811840" y="4835861"/>
                  </a:cubicBezTo>
                  <a:cubicBezTo>
                    <a:pt x="1587230" y="4835861"/>
                    <a:pt x="1370106" y="4834591"/>
                    <a:pt x="1145496" y="4833321"/>
                  </a:cubicBezTo>
                  <a:cubicBezTo>
                    <a:pt x="1010730" y="4832051"/>
                    <a:pt x="875964" y="4830781"/>
                    <a:pt x="748684" y="4829511"/>
                  </a:cubicBezTo>
                  <a:cubicBezTo>
                    <a:pt x="509100" y="4828241"/>
                    <a:pt x="269516" y="4826971"/>
                    <a:pt x="48260" y="4826971"/>
                  </a:cubicBezTo>
                  <a:cubicBezTo>
                    <a:pt x="38100" y="4826971"/>
                    <a:pt x="29210" y="4826971"/>
                    <a:pt x="19050" y="4825701"/>
                  </a:cubicBezTo>
                  <a:cubicBezTo>
                    <a:pt x="10160" y="4824431"/>
                    <a:pt x="5080" y="4818081"/>
                    <a:pt x="7620" y="4809191"/>
                  </a:cubicBezTo>
                  <a:cubicBezTo>
                    <a:pt x="16510" y="4777216"/>
                    <a:pt x="12700" y="4682908"/>
                    <a:pt x="11430" y="4584828"/>
                  </a:cubicBezTo>
                  <a:cubicBezTo>
                    <a:pt x="10160" y="4384896"/>
                    <a:pt x="6350" y="4188736"/>
                    <a:pt x="7620" y="3988803"/>
                  </a:cubicBezTo>
                  <a:cubicBezTo>
                    <a:pt x="5080" y="3739831"/>
                    <a:pt x="0" y="657854"/>
                    <a:pt x="7620" y="405109"/>
                  </a:cubicBezTo>
                  <a:cubicBezTo>
                    <a:pt x="8890" y="356069"/>
                    <a:pt x="7620" y="303257"/>
                    <a:pt x="8890" y="254217"/>
                  </a:cubicBezTo>
                  <a:cubicBezTo>
                    <a:pt x="10160" y="174998"/>
                    <a:pt x="12700" y="88235"/>
                    <a:pt x="13970" y="44450"/>
                  </a:cubicBezTo>
                  <a:cubicBezTo>
                    <a:pt x="13970" y="41910"/>
                    <a:pt x="15240" y="39370"/>
                    <a:pt x="16510" y="38100"/>
                  </a:cubicBezTo>
                  <a:cubicBezTo>
                    <a:pt x="38100" y="35560"/>
                    <a:pt x="82341" y="30480"/>
                    <a:pt x="202133" y="29210"/>
                  </a:cubicBezTo>
                  <a:cubicBezTo>
                    <a:pt x="404282" y="25400"/>
                    <a:pt x="606431" y="22860"/>
                    <a:pt x="816068" y="20320"/>
                  </a:cubicBezTo>
                  <a:cubicBezTo>
                    <a:pt x="958321" y="17780"/>
                    <a:pt x="1100574" y="16510"/>
                    <a:pt x="1235340" y="13970"/>
                  </a:cubicBezTo>
                  <a:cubicBezTo>
                    <a:pt x="1370106" y="11430"/>
                    <a:pt x="1512360" y="8890"/>
                    <a:pt x="1647126" y="8890"/>
                  </a:cubicBezTo>
                  <a:cubicBezTo>
                    <a:pt x="1796866" y="7620"/>
                    <a:pt x="1946606" y="10160"/>
                    <a:pt x="2096346" y="8890"/>
                  </a:cubicBezTo>
                  <a:cubicBezTo>
                    <a:pt x="2283522" y="8890"/>
                    <a:pt x="5675137" y="6350"/>
                    <a:pt x="5862313" y="5080"/>
                  </a:cubicBezTo>
                  <a:cubicBezTo>
                    <a:pt x="6042001" y="3810"/>
                    <a:pt x="6221689" y="2540"/>
                    <a:pt x="6408864" y="2540"/>
                  </a:cubicBezTo>
                  <a:cubicBezTo>
                    <a:pt x="6715832" y="1270"/>
                    <a:pt x="7015312" y="0"/>
                    <a:pt x="7322280" y="0"/>
                  </a:cubicBezTo>
                  <a:cubicBezTo>
                    <a:pt x="7449559" y="0"/>
                    <a:pt x="7584325" y="2540"/>
                    <a:pt x="7711605" y="2540"/>
                  </a:cubicBezTo>
                  <a:cubicBezTo>
                    <a:pt x="8063494" y="3810"/>
                    <a:pt x="8422871" y="5080"/>
                    <a:pt x="8774760" y="7620"/>
                  </a:cubicBezTo>
                  <a:cubicBezTo>
                    <a:pt x="8961935" y="8890"/>
                    <a:pt x="9149111" y="12700"/>
                    <a:pt x="9336285" y="16510"/>
                  </a:cubicBezTo>
                  <a:cubicBezTo>
                    <a:pt x="9381207" y="16510"/>
                    <a:pt x="9426129" y="16510"/>
                    <a:pt x="9463565" y="16510"/>
                  </a:cubicBezTo>
                  <a:cubicBezTo>
                    <a:pt x="9500422" y="17780"/>
                    <a:pt x="9509312" y="20320"/>
                    <a:pt x="9519472" y="21590"/>
                  </a:cubicBezTo>
                  <a:close/>
                  <a:moveTo>
                    <a:pt x="9529632" y="4821891"/>
                  </a:moveTo>
                  <a:cubicBezTo>
                    <a:pt x="9530902" y="4805381"/>
                    <a:pt x="9532172" y="4792681"/>
                    <a:pt x="9532172" y="4779981"/>
                  </a:cubicBezTo>
                  <a:cubicBezTo>
                    <a:pt x="9530902" y="4569739"/>
                    <a:pt x="9529632" y="4369807"/>
                    <a:pt x="9529632" y="4154785"/>
                  </a:cubicBezTo>
                  <a:cubicBezTo>
                    <a:pt x="9529632" y="4056705"/>
                    <a:pt x="9532172" y="3958625"/>
                    <a:pt x="9530902" y="3860545"/>
                  </a:cubicBezTo>
                  <a:cubicBezTo>
                    <a:pt x="9530902" y="3770009"/>
                    <a:pt x="9529632" y="3675702"/>
                    <a:pt x="9528362" y="3585166"/>
                  </a:cubicBezTo>
                  <a:cubicBezTo>
                    <a:pt x="9523282" y="3445591"/>
                    <a:pt x="9511852" y="556001"/>
                    <a:pt x="9511852" y="416426"/>
                  </a:cubicBezTo>
                  <a:cubicBezTo>
                    <a:pt x="9509312" y="299484"/>
                    <a:pt x="9506772" y="178770"/>
                    <a:pt x="9504232" y="63500"/>
                  </a:cubicBezTo>
                  <a:cubicBezTo>
                    <a:pt x="9502962" y="44450"/>
                    <a:pt x="9501692" y="43180"/>
                    <a:pt x="9441104" y="41910"/>
                  </a:cubicBezTo>
                  <a:cubicBezTo>
                    <a:pt x="9418643" y="41910"/>
                    <a:pt x="9403669" y="41910"/>
                    <a:pt x="9381208" y="40640"/>
                  </a:cubicBezTo>
                  <a:cubicBezTo>
                    <a:pt x="9194033" y="36830"/>
                    <a:pt x="8999370" y="31750"/>
                    <a:pt x="8812195" y="30480"/>
                  </a:cubicBezTo>
                  <a:cubicBezTo>
                    <a:pt x="8355488" y="26670"/>
                    <a:pt x="7891293" y="25400"/>
                    <a:pt x="7434585" y="22860"/>
                  </a:cubicBezTo>
                  <a:cubicBezTo>
                    <a:pt x="7367202" y="22860"/>
                    <a:pt x="7292332" y="22860"/>
                    <a:pt x="7224949" y="22860"/>
                  </a:cubicBezTo>
                  <a:cubicBezTo>
                    <a:pt x="7112644" y="22860"/>
                    <a:pt x="7000339" y="22860"/>
                    <a:pt x="6895520" y="22860"/>
                  </a:cubicBezTo>
                  <a:cubicBezTo>
                    <a:pt x="6655936" y="22860"/>
                    <a:pt x="6416352" y="22860"/>
                    <a:pt x="6184254" y="24130"/>
                  </a:cubicBezTo>
                  <a:cubicBezTo>
                    <a:pt x="5982105" y="25400"/>
                    <a:pt x="2575515" y="29210"/>
                    <a:pt x="2373366" y="29210"/>
                  </a:cubicBezTo>
                  <a:cubicBezTo>
                    <a:pt x="2043937" y="29210"/>
                    <a:pt x="1714509" y="26670"/>
                    <a:pt x="1385081" y="33020"/>
                  </a:cubicBezTo>
                  <a:cubicBezTo>
                    <a:pt x="1212879" y="36830"/>
                    <a:pt x="1048165" y="36830"/>
                    <a:pt x="883451" y="38100"/>
                  </a:cubicBezTo>
                  <a:cubicBezTo>
                    <a:pt x="598944" y="41910"/>
                    <a:pt x="314438" y="45720"/>
                    <a:pt x="49530" y="50800"/>
                  </a:cubicBezTo>
                  <a:cubicBezTo>
                    <a:pt x="36830" y="50800"/>
                    <a:pt x="34290" y="53340"/>
                    <a:pt x="33020" y="76918"/>
                  </a:cubicBezTo>
                  <a:cubicBezTo>
                    <a:pt x="31750" y="144820"/>
                    <a:pt x="31750" y="212721"/>
                    <a:pt x="30480" y="280623"/>
                  </a:cubicBezTo>
                  <a:cubicBezTo>
                    <a:pt x="29210" y="393792"/>
                    <a:pt x="26670" y="503189"/>
                    <a:pt x="25400" y="616358"/>
                  </a:cubicBezTo>
                  <a:cubicBezTo>
                    <a:pt x="20320" y="737072"/>
                    <a:pt x="26670" y="3687019"/>
                    <a:pt x="29210" y="3807733"/>
                  </a:cubicBezTo>
                  <a:cubicBezTo>
                    <a:pt x="29210" y="3935991"/>
                    <a:pt x="29210" y="4068022"/>
                    <a:pt x="30480" y="4196280"/>
                  </a:cubicBezTo>
                  <a:cubicBezTo>
                    <a:pt x="30480" y="4290588"/>
                    <a:pt x="33020" y="4384896"/>
                    <a:pt x="33020" y="4479204"/>
                  </a:cubicBezTo>
                  <a:cubicBezTo>
                    <a:pt x="33020" y="4581056"/>
                    <a:pt x="33020" y="4682908"/>
                    <a:pt x="31750" y="4779981"/>
                  </a:cubicBezTo>
                  <a:cubicBezTo>
                    <a:pt x="31750" y="4783791"/>
                    <a:pt x="31750" y="4786331"/>
                    <a:pt x="31750" y="4790141"/>
                  </a:cubicBezTo>
                  <a:cubicBezTo>
                    <a:pt x="31750" y="4800301"/>
                    <a:pt x="35560" y="4804111"/>
                    <a:pt x="44450" y="4804111"/>
                  </a:cubicBezTo>
                  <a:cubicBezTo>
                    <a:pt x="97315" y="4804111"/>
                    <a:pt x="202133" y="4805381"/>
                    <a:pt x="299464" y="4805381"/>
                  </a:cubicBezTo>
                  <a:cubicBezTo>
                    <a:pt x="441717" y="4805381"/>
                    <a:pt x="591457" y="4802841"/>
                    <a:pt x="733711" y="4805381"/>
                  </a:cubicBezTo>
                  <a:cubicBezTo>
                    <a:pt x="965808" y="4809191"/>
                    <a:pt x="1197905" y="4811731"/>
                    <a:pt x="1430003" y="4810461"/>
                  </a:cubicBezTo>
                  <a:cubicBezTo>
                    <a:pt x="1579743" y="4809191"/>
                    <a:pt x="1721996" y="4811731"/>
                    <a:pt x="1871736" y="4811731"/>
                  </a:cubicBezTo>
                  <a:cubicBezTo>
                    <a:pt x="2088859" y="4811731"/>
                    <a:pt x="2305983" y="4810461"/>
                    <a:pt x="2523106" y="4811731"/>
                  </a:cubicBezTo>
                  <a:cubicBezTo>
                    <a:pt x="2845047" y="4813001"/>
                    <a:pt x="6378917" y="4802841"/>
                    <a:pt x="6708345" y="4805381"/>
                  </a:cubicBezTo>
                  <a:cubicBezTo>
                    <a:pt x="6850598" y="4806651"/>
                    <a:pt x="6992852" y="4807921"/>
                    <a:pt x="7127618" y="4807921"/>
                  </a:cubicBezTo>
                  <a:cubicBezTo>
                    <a:pt x="7374689" y="4810461"/>
                    <a:pt x="7614273" y="4806651"/>
                    <a:pt x="7861344" y="4810461"/>
                  </a:cubicBezTo>
                  <a:cubicBezTo>
                    <a:pt x="8063494" y="4813001"/>
                    <a:pt x="8265643" y="4813001"/>
                    <a:pt x="8467793" y="4815541"/>
                  </a:cubicBezTo>
                  <a:cubicBezTo>
                    <a:pt x="8767273" y="4819351"/>
                    <a:pt x="9066754" y="4821891"/>
                    <a:pt x="9366234" y="4823161"/>
                  </a:cubicBezTo>
                  <a:cubicBezTo>
                    <a:pt x="9478539" y="4823161"/>
                    <a:pt x="9509312" y="4821891"/>
                    <a:pt x="9529632" y="4821891"/>
                  </a:cubicBezTo>
                  <a:close/>
                </a:path>
              </a:pathLst>
            </a:custGeom>
            <a:solidFill>
              <a:srgbClr val="000000"/>
            </a:solidFill>
          </p:spPr>
        </p:sp>
      </p:grpSp>
      <p:sp>
        <p:nvSpPr>
          <p:cNvPr id="16" name="Freeform 16"/>
          <p:cNvSpPr/>
          <p:nvPr/>
        </p:nvSpPr>
        <p:spPr>
          <a:xfrm rot="-2594126">
            <a:off x="-744638" y="3245132"/>
            <a:ext cx="3546677" cy="3661086"/>
          </a:xfrm>
          <a:custGeom>
            <a:avLst/>
            <a:gdLst/>
            <a:ahLst/>
            <a:cxnLst/>
            <a:rect l="l" t="t" r="r" b="b"/>
            <a:pathLst>
              <a:path w="3546677" h="3661086">
                <a:moveTo>
                  <a:pt x="0" y="0"/>
                </a:moveTo>
                <a:lnTo>
                  <a:pt x="3546676" y="0"/>
                </a:lnTo>
                <a:lnTo>
                  <a:pt x="3546676" y="3661086"/>
                </a:lnTo>
                <a:lnTo>
                  <a:pt x="0" y="3661086"/>
                </a:lnTo>
                <a:lnTo>
                  <a:pt x="0" y="0"/>
                </a:lnTo>
                <a:close/>
              </a:path>
            </a:pathLst>
          </a:custGeom>
          <a:blipFill>
            <a:blip r:embed="rId7">
              <a:extLst>
                <a:ext uri="{96DAC541-7B7A-43D3-8B79-37D633B846F1}">
                  <asvg:svgBlip xmlns:asvg="http://schemas.microsoft.com/office/drawing/2016/SVG/main" xmlns="" r:embed="rId13"/>
                </a:ext>
              </a:extLst>
            </a:blip>
            <a:stretch>
              <a:fillRect/>
            </a:stretch>
          </a:blipFill>
        </p:spPr>
      </p:sp>
      <p:sp>
        <p:nvSpPr>
          <p:cNvPr id="20" name="Rectangle 19"/>
          <p:cNvSpPr/>
          <p:nvPr/>
        </p:nvSpPr>
        <p:spPr>
          <a:xfrm>
            <a:off x="2514600" y="2437993"/>
            <a:ext cx="14516807" cy="4832092"/>
          </a:xfrm>
          <a:prstGeom prst="rect">
            <a:avLst/>
          </a:prstGeom>
        </p:spPr>
        <p:txBody>
          <a:bodyPr wrap="square">
            <a:spAutoFit/>
          </a:bodyPr>
          <a:lstStyle/>
          <a:p>
            <a:pPr algn="just">
              <a:buClrTx/>
              <a:buFontTx/>
              <a:buNone/>
            </a:pPr>
            <a:r>
              <a:rPr lang="en-US" sz="4400" b="1" dirty="0">
                <a:latin typeface="Times New Roman" panose="02020603050405020304" pitchFamily="18" charset="0"/>
                <a:cs typeface="Times New Roman" panose="02020603050405020304" pitchFamily="18" charset="0"/>
              </a:rPr>
              <a:t>- </a:t>
            </a:r>
            <a:r>
              <a:rPr lang="vi-VN" sz="4400" b="1" dirty="0">
                <a:latin typeface="Times New Roman" panose="02020603050405020304" pitchFamily="18" charset="0"/>
                <a:cs typeface="Times New Roman" panose="02020603050405020304" pitchFamily="18" charset="0"/>
              </a:rPr>
              <a:t>Sắc thái nghĩa của từ ngữ </a:t>
            </a:r>
            <a:r>
              <a:rPr lang="vi-VN" sz="4400" dirty="0">
                <a:latin typeface="Times New Roman" panose="02020603050405020304" pitchFamily="18" charset="0"/>
                <a:cs typeface="Times New Roman" panose="02020603050405020304" pitchFamily="18" charset="0"/>
              </a:rPr>
              <a:t>là nghĩa bổ sung cho nghĩa cơ bản của từ ngữ. Các sắc thái nghĩa chủ yếu của từ ngữ là:</a:t>
            </a:r>
          </a:p>
          <a:p>
            <a:pPr algn="just">
              <a:buClrTx/>
              <a:buFontTx/>
              <a:buNone/>
            </a:pPr>
            <a:r>
              <a:rPr lang="en-US" sz="4400" dirty="0">
                <a:latin typeface="Times New Roman" panose="02020603050405020304" pitchFamily="18" charset="0"/>
                <a:cs typeface="Times New Roman" panose="02020603050405020304" pitchFamily="18" charset="0"/>
              </a:rPr>
              <a:t>+</a:t>
            </a:r>
            <a:r>
              <a:rPr lang="vi-VN" sz="4400" dirty="0">
                <a:latin typeface="Times New Roman" panose="02020603050405020304" pitchFamily="18" charset="0"/>
                <a:cs typeface="Times New Roman" panose="02020603050405020304" pitchFamily="18" charset="0"/>
              </a:rPr>
              <a:t> </a:t>
            </a:r>
            <a:r>
              <a:rPr lang="vi-VN" sz="4400" b="1" dirty="0">
                <a:latin typeface="Times New Roman" panose="02020603050405020304" pitchFamily="18" charset="0"/>
                <a:cs typeface="Times New Roman" panose="02020603050405020304" pitchFamily="18" charset="0"/>
              </a:rPr>
              <a:t>Sắc thái miêu tả</a:t>
            </a:r>
            <a:r>
              <a:rPr lang="vi-VN" sz="4400" dirty="0">
                <a:latin typeface="Times New Roman" panose="02020603050405020304" pitchFamily="18" charset="0"/>
                <a:cs typeface="Times New Roman" panose="02020603050405020304" pitchFamily="18" charset="0"/>
              </a:rPr>
              <a:t> </a:t>
            </a:r>
            <a:endParaRPr lang="en-US" sz="4400" dirty="0">
              <a:latin typeface="Times New Roman" panose="02020603050405020304" pitchFamily="18" charset="0"/>
              <a:cs typeface="Times New Roman" panose="02020603050405020304" pitchFamily="18" charset="0"/>
            </a:endParaRPr>
          </a:p>
          <a:p>
            <a:pPr algn="just">
              <a:buClrTx/>
              <a:buFontTx/>
              <a:buNone/>
            </a:pPr>
            <a:r>
              <a:rPr lang="en-US" sz="4400" dirty="0">
                <a:latin typeface="Times New Roman" panose="02020603050405020304" pitchFamily="18" charset="0"/>
                <a:cs typeface="Times New Roman" panose="02020603050405020304" pitchFamily="18" charset="0"/>
              </a:rPr>
              <a:t>+</a:t>
            </a:r>
            <a:r>
              <a:rPr lang="vi-VN" sz="4400" dirty="0">
                <a:latin typeface="Times New Roman" panose="02020603050405020304" pitchFamily="18" charset="0"/>
                <a:cs typeface="Times New Roman" panose="02020603050405020304" pitchFamily="18" charset="0"/>
              </a:rPr>
              <a:t> </a:t>
            </a:r>
            <a:r>
              <a:rPr lang="vi-VN" sz="4400" b="1" dirty="0">
                <a:latin typeface="Times New Roman" panose="02020603050405020304" pitchFamily="18" charset="0"/>
                <a:cs typeface="Times New Roman" panose="02020603050405020304" pitchFamily="18" charset="0"/>
              </a:rPr>
              <a:t>Sắc thái biểu cảm</a:t>
            </a:r>
            <a:endParaRPr lang="en-US" sz="4400" dirty="0">
              <a:latin typeface="Times New Roman" panose="02020603050405020304" pitchFamily="18" charset="0"/>
              <a:cs typeface="Times New Roman" panose="02020603050405020304" pitchFamily="18" charset="0"/>
            </a:endParaRPr>
          </a:p>
          <a:p>
            <a:pPr algn="just">
              <a:buClrTx/>
              <a:buFontTx/>
              <a:buNone/>
            </a:pPr>
            <a:endParaRPr lang="en-US" sz="4400" dirty="0">
              <a:latin typeface="Times New Roman" panose="02020603050405020304" pitchFamily="18" charset="0"/>
              <a:cs typeface="Times New Roman" panose="02020603050405020304" pitchFamily="18" charset="0"/>
            </a:endParaRPr>
          </a:p>
          <a:p>
            <a:pPr algn="just">
              <a:buClrTx/>
              <a:buFontTx/>
              <a:buNone/>
            </a:pPr>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Trong nói (viết), cần lựa chọn các từ ngữ có sắc thái nghĩa phù hợp để nâng cao hiệu quả giao tiếp.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circle(in)">
                                      <p:cBhvr>
                                        <p:cTn id="7" dur="20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barn(inVertical)">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1000"/>
                                        <p:tgtEl>
                                          <p:spTgt spid="20">
                                            <p:txEl>
                                              <p:pRg st="2" end="2"/>
                                            </p:txEl>
                                          </p:spTgt>
                                        </p:tgtEl>
                                      </p:cBhvr>
                                    </p:animEffect>
                                    <p:anim calcmode="lin" valueType="num">
                                      <p:cBhvr>
                                        <p:cTn id="18"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0">
                                            <p:txEl>
                                              <p:pRg st="4" end="4"/>
                                            </p:txEl>
                                          </p:spTgt>
                                        </p:tgtEl>
                                        <p:attrNameLst>
                                          <p:attrName>style.visibility</p:attrName>
                                        </p:attrNameLst>
                                      </p:cBhvr>
                                      <p:to>
                                        <p:strVal val="visible"/>
                                      </p:to>
                                    </p:set>
                                    <p:animEffect transition="in" filter="circle(in)">
                                      <p:cBhvr>
                                        <p:cTn id="24" dur="20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3246" t="53559" r="1616" b="8607"/>
          <a:stretch>
            <a:fillRect/>
          </a:stretch>
        </p:blipFill>
        <p:spPr>
          <a:xfrm>
            <a:off x="0" y="0"/>
            <a:ext cx="18288000" cy="10287000"/>
          </a:xfrm>
          <a:prstGeom prst="rect">
            <a:avLst/>
          </a:prstGeom>
        </p:spPr>
      </p:pic>
      <p:grpSp>
        <p:nvGrpSpPr>
          <p:cNvPr id="3" name="Group 3"/>
          <p:cNvGrpSpPr/>
          <p:nvPr/>
        </p:nvGrpSpPr>
        <p:grpSpPr>
          <a:xfrm>
            <a:off x="8087767" y="532082"/>
            <a:ext cx="9597206" cy="9213978"/>
            <a:chOff x="0" y="0"/>
            <a:chExt cx="5645415" cy="5419987"/>
          </a:xfrm>
        </p:grpSpPr>
        <p:sp>
          <p:nvSpPr>
            <p:cNvPr id="4" name="Freeform 4"/>
            <p:cNvSpPr/>
            <p:nvPr/>
          </p:nvSpPr>
          <p:spPr>
            <a:xfrm>
              <a:off x="10160" y="16510"/>
              <a:ext cx="5622555" cy="5392047"/>
            </a:xfrm>
            <a:custGeom>
              <a:avLst/>
              <a:gdLst/>
              <a:ahLst/>
              <a:cxnLst/>
              <a:rect l="l" t="t" r="r" b="b"/>
              <a:pathLst>
                <a:path w="5622555" h="5392047">
                  <a:moveTo>
                    <a:pt x="5622555" y="5392047"/>
                  </a:moveTo>
                  <a:lnTo>
                    <a:pt x="0" y="5384427"/>
                  </a:lnTo>
                  <a:lnTo>
                    <a:pt x="0" y="1883330"/>
                  </a:lnTo>
                  <a:lnTo>
                    <a:pt x="17780" y="19050"/>
                  </a:lnTo>
                  <a:lnTo>
                    <a:pt x="2801771" y="0"/>
                  </a:lnTo>
                  <a:lnTo>
                    <a:pt x="5603505" y="5080"/>
                  </a:lnTo>
                  <a:close/>
                </a:path>
              </a:pathLst>
            </a:custGeom>
            <a:solidFill>
              <a:srgbClr val="FFF5DE"/>
            </a:solidFill>
          </p:spPr>
        </p:sp>
        <p:sp>
          <p:nvSpPr>
            <p:cNvPr id="5" name="Freeform 5"/>
            <p:cNvSpPr/>
            <p:nvPr/>
          </p:nvSpPr>
          <p:spPr>
            <a:xfrm>
              <a:off x="-3810" y="0"/>
              <a:ext cx="5651765" cy="5418717"/>
            </a:xfrm>
            <a:custGeom>
              <a:avLst/>
              <a:gdLst/>
              <a:ahLst/>
              <a:cxnLst/>
              <a:rect l="l" t="t" r="r" b="b"/>
              <a:pathLst>
                <a:path w="5651765" h="5418717">
                  <a:moveTo>
                    <a:pt x="5617475" y="21590"/>
                  </a:moveTo>
                  <a:cubicBezTo>
                    <a:pt x="5618745" y="34290"/>
                    <a:pt x="5618745" y="44450"/>
                    <a:pt x="5620015" y="54610"/>
                  </a:cubicBezTo>
                  <a:cubicBezTo>
                    <a:pt x="5622555" y="146235"/>
                    <a:pt x="5623825" y="264836"/>
                    <a:pt x="5626365" y="379201"/>
                  </a:cubicBezTo>
                  <a:cubicBezTo>
                    <a:pt x="5626365" y="544396"/>
                    <a:pt x="5639065" y="3801696"/>
                    <a:pt x="5645415" y="3966890"/>
                  </a:cubicBezTo>
                  <a:cubicBezTo>
                    <a:pt x="5651765" y="4216800"/>
                    <a:pt x="5647955" y="4470946"/>
                    <a:pt x="5647955" y="4720856"/>
                  </a:cubicBezTo>
                  <a:cubicBezTo>
                    <a:pt x="5647955" y="4941115"/>
                    <a:pt x="5649225" y="5144432"/>
                    <a:pt x="5650495" y="5357757"/>
                  </a:cubicBezTo>
                  <a:cubicBezTo>
                    <a:pt x="5650495" y="5379347"/>
                    <a:pt x="5650495" y="5393317"/>
                    <a:pt x="5650495" y="5417447"/>
                  </a:cubicBezTo>
                  <a:cubicBezTo>
                    <a:pt x="5627635" y="5417447"/>
                    <a:pt x="5607315" y="5418717"/>
                    <a:pt x="5574225" y="5417447"/>
                  </a:cubicBezTo>
                  <a:cubicBezTo>
                    <a:pt x="5288713" y="5412367"/>
                    <a:pt x="4998808" y="5418717"/>
                    <a:pt x="4713297" y="5413637"/>
                  </a:cubicBezTo>
                  <a:cubicBezTo>
                    <a:pt x="4541989" y="5409827"/>
                    <a:pt x="4375075" y="5412367"/>
                    <a:pt x="4203768" y="5409827"/>
                  </a:cubicBezTo>
                  <a:cubicBezTo>
                    <a:pt x="4124703" y="5408557"/>
                    <a:pt x="4045638" y="5407287"/>
                    <a:pt x="3966573" y="5406017"/>
                  </a:cubicBezTo>
                  <a:cubicBezTo>
                    <a:pt x="3918256" y="5406017"/>
                    <a:pt x="3874331" y="5407287"/>
                    <a:pt x="3826014" y="5407287"/>
                  </a:cubicBezTo>
                  <a:cubicBezTo>
                    <a:pt x="3703024" y="5406017"/>
                    <a:pt x="3364802" y="5407287"/>
                    <a:pt x="3241812" y="5406017"/>
                  </a:cubicBezTo>
                  <a:cubicBezTo>
                    <a:pt x="3153962" y="5404747"/>
                    <a:pt x="1396966" y="5413637"/>
                    <a:pt x="1309116" y="5412367"/>
                  </a:cubicBezTo>
                  <a:cubicBezTo>
                    <a:pt x="1287154" y="5412367"/>
                    <a:pt x="1260799" y="5413637"/>
                    <a:pt x="1238836" y="5413637"/>
                  </a:cubicBezTo>
                  <a:cubicBezTo>
                    <a:pt x="1186127" y="5413637"/>
                    <a:pt x="1137809" y="5414907"/>
                    <a:pt x="1085099" y="5414907"/>
                  </a:cubicBezTo>
                  <a:cubicBezTo>
                    <a:pt x="953325" y="5414907"/>
                    <a:pt x="825942" y="5413637"/>
                    <a:pt x="694168" y="5412367"/>
                  </a:cubicBezTo>
                  <a:cubicBezTo>
                    <a:pt x="615103" y="5411097"/>
                    <a:pt x="536038" y="5409827"/>
                    <a:pt x="461366" y="5408557"/>
                  </a:cubicBezTo>
                  <a:cubicBezTo>
                    <a:pt x="320806" y="5407287"/>
                    <a:pt x="180246" y="5406017"/>
                    <a:pt x="48260" y="5406017"/>
                  </a:cubicBezTo>
                  <a:cubicBezTo>
                    <a:pt x="38100" y="5406017"/>
                    <a:pt x="29210" y="5406017"/>
                    <a:pt x="19050" y="5404747"/>
                  </a:cubicBezTo>
                  <a:cubicBezTo>
                    <a:pt x="10160" y="5403477"/>
                    <a:pt x="5080" y="5397127"/>
                    <a:pt x="7620" y="5388237"/>
                  </a:cubicBezTo>
                  <a:cubicBezTo>
                    <a:pt x="16510" y="5356220"/>
                    <a:pt x="12700" y="5250326"/>
                    <a:pt x="11430" y="5140196"/>
                  </a:cubicBezTo>
                  <a:cubicBezTo>
                    <a:pt x="10160" y="4915701"/>
                    <a:pt x="6350" y="4695441"/>
                    <a:pt x="7620" y="4470946"/>
                  </a:cubicBezTo>
                  <a:cubicBezTo>
                    <a:pt x="5080" y="4191386"/>
                    <a:pt x="0" y="730769"/>
                    <a:pt x="7620" y="446973"/>
                  </a:cubicBezTo>
                  <a:cubicBezTo>
                    <a:pt x="8890" y="391909"/>
                    <a:pt x="7620" y="332608"/>
                    <a:pt x="8890" y="277543"/>
                  </a:cubicBezTo>
                  <a:cubicBezTo>
                    <a:pt x="10160" y="188592"/>
                    <a:pt x="12700" y="91170"/>
                    <a:pt x="13970" y="44450"/>
                  </a:cubicBezTo>
                  <a:cubicBezTo>
                    <a:pt x="13970" y="41910"/>
                    <a:pt x="15240" y="39370"/>
                    <a:pt x="16510" y="38100"/>
                  </a:cubicBezTo>
                  <a:cubicBezTo>
                    <a:pt x="38100" y="35560"/>
                    <a:pt x="70434" y="30480"/>
                    <a:pt x="140714" y="29210"/>
                  </a:cubicBezTo>
                  <a:cubicBezTo>
                    <a:pt x="259311" y="25400"/>
                    <a:pt x="377908" y="22860"/>
                    <a:pt x="500898" y="20320"/>
                  </a:cubicBezTo>
                  <a:cubicBezTo>
                    <a:pt x="584355" y="17780"/>
                    <a:pt x="667813" y="16510"/>
                    <a:pt x="746878" y="13970"/>
                  </a:cubicBezTo>
                  <a:cubicBezTo>
                    <a:pt x="825942" y="11430"/>
                    <a:pt x="909400" y="8890"/>
                    <a:pt x="988465" y="8890"/>
                  </a:cubicBezTo>
                  <a:cubicBezTo>
                    <a:pt x="1076314" y="7620"/>
                    <a:pt x="1164164" y="10160"/>
                    <a:pt x="1252014" y="8890"/>
                  </a:cubicBezTo>
                  <a:cubicBezTo>
                    <a:pt x="1361826" y="8890"/>
                    <a:pt x="3351624" y="6350"/>
                    <a:pt x="3461437" y="5080"/>
                  </a:cubicBezTo>
                  <a:cubicBezTo>
                    <a:pt x="3566856" y="3810"/>
                    <a:pt x="3672276" y="2540"/>
                    <a:pt x="3782088" y="2540"/>
                  </a:cubicBezTo>
                  <a:cubicBezTo>
                    <a:pt x="3962181" y="1270"/>
                    <a:pt x="4137880" y="0"/>
                    <a:pt x="4317972" y="0"/>
                  </a:cubicBezTo>
                  <a:cubicBezTo>
                    <a:pt x="4392645" y="0"/>
                    <a:pt x="4471709" y="2540"/>
                    <a:pt x="4546382" y="2540"/>
                  </a:cubicBezTo>
                  <a:cubicBezTo>
                    <a:pt x="4752829" y="3810"/>
                    <a:pt x="4963668" y="5080"/>
                    <a:pt x="5170116" y="7620"/>
                  </a:cubicBezTo>
                  <a:cubicBezTo>
                    <a:pt x="5279927" y="8890"/>
                    <a:pt x="5389740" y="12700"/>
                    <a:pt x="5499552" y="16510"/>
                  </a:cubicBezTo>
                  <a:cubicBezTo>
                    <a:pt x="5525907" y="16510"/>
                    <a:pt x="5552262" y="16510"/>
                    <a:pt x="5574225" y="16510"/>
                  </a:cubicBezTo>
                  <a:cubicBezTo>
                    <a:pt x="5598425" y="17780"/>
                    <a:pt x="5607315" y="20320"/>
                    <a:pt x="5617475" y="21590"/>
                  </a:cubicBezTo>
                  <a:close/>
                  <a:moveTo>
                    <a:pt x="5627635" y="5400937"/>
                  </a:moveTo>
                  <a:cubicBezTo>
                    <a:pt x="5628905" y="5384427"/>
                    <a:pt x="5630175" y="5371727"/>
                    <a:pt x="5630175" y="5359027"/>
                  </a:cubicBezTo>
                  <a:cubicBezTo>
                    <a:pt x="5628905" y="5123254"/>
                    <a:pt x="5627635" y="4898758"/>
                    <a:pt x="5627635" y="4657320"/>
                  </a:cubicBezTo>
                  <a:cubicBezTo>
                    <a:pt x="5627635" y="4547190"/>
                    <a:pt x="5630175" y="4437060"/>
                    <a:pt x="5628905" y="4326930"/>
                  </a:cubicBezTo>
                  <a:cubicBezTo>
                    <a:pt x="5628905" y="4225272"/>
                    <a:pt x="5627635" y="4119378"/>
                    <a:pt x="5626365" y="4017720"/>
                  </a:cubicBezTo>
                  <a:cubicBezTo>
                    <a:pt x="5621285" y="3860996"/>
                    <a:pt x="5609855" y="616404"/>
                    <a:pt x="5609855" y="459681"/>
                  </a:cubicBezTo>
                  <a:cubicBezTo>
                    <a:pt x="5607315" y="328372"/>
                    <a:pt x="5604775" y="192828"/>
                    <a:pt x="5602235" y="63500"/>
                  </a:cubicBezTo>
                  <a:cubicBezTo>
                    <a:pt x="5600965" y="44450"/>
                    <a:pt x="5599695" y="43180"/>
                    <a:pt x="5561047" y="41910"/>
                  </a:cubicBezTo>
                  <a:cubicBezTo>
                    <a:pt x="5547870" y="41910"/>
                    <a:pt x="5539085" y="41910"/>
                    <a:pt x="5525907" y="40640"/>
                  </a:cubicBezTo>
                  <a:cubicBezTo>
                    <a:pt x="5416095" y="36830"/>
                    <a:pt x="5301890" y="31750"/>
                    <a:pt x="5192078" y="30480"/>
                  </a:cubicBezTo>
                  <a:cubicBezTo>
                    <a:pt x="4924136" y="26670"/>
                    <a:pt x="4651802" y="25400"/>
                    <a:pt x="4383860" y="22860"/>
                  </a:cubicBezTo>
                  <a:cubicBezTo>
                    <a:pt x="4344327" y="22860"/>
                    <a:pt x="4300402" y="22860"/>
                    <a:pt x="4260870" y="22860"/>
                  </a:cubicBezTo>
                  <a:cubicBezTo>
                    <a:pt x="4194983" y="22860"/>
                    <a:pt x="4129095" y="22860"/>
                    <a:pt x="4067600" y="22860"/>
                  </a:cubicBezTo>
                  <a:cubicBezTo>
                    <a:pt x="3927041" y="22860"/>
                    <a:pt x="3786481" y="22860"/>
                    <a:pt x="3650314" y="24130"/>
                  </a:cubicBezTo>
                  <a:cubicBezTo>
                    <a:pt x="3531716" y="25400"/>
                    <a:pt x="1533133" y="29210"/>
                    <a:pt x="1414536" y="29210"/>
                  </a:cubicBezTo>
                  <a:cubicBezTo>
                    <a:pt x="1221267" y="29210"/>
                    <a:pt x="1027997" y="26670"/>
                    <a:pt x="834727" y="33020"/>
                  </a:cubicBezTo>
                  <a:cubicBezTo>
                    <a:pt x="733700" y="36830"/>
                    <a:pt x="637065" y="36830"/>
                    <a:pt x="540431" y="38100"/>
                  </a:cubicBezTo>
                  <a:cubicBezTo>
                    <a:pt x="373516" y="41910"/>
                    <a:pt x="206601" y="45720"/>
                    <a:pt x="49530" y="50800"/>
                  </a:cubicBezTo>
                  <a:cubicBezTo>
                    <a:pt x="36830" y="50800"/>
                    <a:pt x="34290" y="53340"/>
                    <a:pt x="33020" y="78462"/>
                  </a:cubicBezTo>
                  <a:cubicBezTo>
                    <a:pt x="31750" y="154706"/>
                    <a:pt x="31750" y="230950"/>
                    <a:pt x="30480" y="307194"/>
                  </a:cubicBezTo>
                  <a:cubicBezTo>
                    <a:pt x="29210" y="434266"/>
                    <a:pt x="26670" y="557103"/>
                    <a:pt x="25400" y="684176"/>
                  </a:cubicBezTo>
                  <a:cubicBezTo>
                    <a:pt x="20320" y="819721"/>
                    <a:pt x="26670" y="4132085"/>
                    <a:pt x="29210" y="4267630"/>
                  </a:cubicBezTo>
                  <a:cubicBezTo>
                    <a:pt x="29210" y="4411645"/>
                    <a:pt x="29210" y="4559897"/>
                    <a:pt x="30480" y="4703913"/>
                  </a:cubicBezTo>
                  <a:cubicBezTo>
                    <a:pt x="30480" y="4809807"/>
                    <a:pt x="33020" y="4915701"/>
                    <a:pt x="33020" y="5021595"/>
                  </a:cubicBezTo>
                  <a:cubicBezTo>
                    <a:pt x="33020" y="5135961"/>
                    <a:pt x="33020" y="5250326"/>
                    <a:pt x="31750" y="5359027"/>
                  </a:cubicBezTo>
                  <a:cubicBezTo>
                    <a:pt x="31750" y="5362837"/>
                    <a:pt x="31750" y="5365377"/>
                    <a:pt x="31750" y="5369187"/>
                  </a:cubicBezTo>
                  <a:cubicBezTo>
                    <a:pt x="31750" y="5379347"/>
                    <a:pt x="35560" y="5383157"/>
                    <a:pt x="44450" y="5383157"/>
                  </a:cubicBezTo>
                  <a:cubicBezTo>
                    <a:pt x="79219" y="5383157"/>
                    <a:pt x="140714" y="5384427"/>
                    <a:pt x="197816" y="5384427"/>
                  </a:cubicBezTo>
                  <a:cubicBezTo>
                    <a:pt x="281274" y="5384427"/>
                    <a:pt x="369123" y="5381887"/>
                    <a:pt x="452581" y="5384427"/>
                  </a:cubicBezTo>
                  <a:cubicBezTo>
                    <a:pt x="588748" y="5388237"/>
                    <a:pt x="724915" y="5390777"/>
                    <a:pt x="861082" y="5389507"/>
                  </a:cubicBezTo>
                  <a:cubicBezTo>
                    <a:pt x="948932" y="5388237"/>
                    <a:pt x="1032389" y="5390777"/>
                    <a:pt x="1120239" y="5390777"/>
                  </a:cubicBezTo>
                  <a:cubicBezTo>
                    <a:pt x="1247622" y="5390777"/>
                    <a:pt x="1375004" y="5389507"/>
                    <a:pt x="1502386" y="5390777"/>
                  </a:cubicBezTo>
                  <a:cubicBezTo>
                    <a:pt x="1691263" y="5392047"/>
                    <a:pt x="3764518" y="5381887"/>
                    <a:pt x="3957788" y="5384427"/>
                  </a:cubicBezTo>
                  <a:cubicBezTo>
                    <a:pt x="4041245" y="5385697"/>
                    <a:pt x="4124703" y="5386967"/>
                    <a:pt x="4203768" y="5386967"/>
                  </a:cubicBezTo>
                  <a:cubicBezTo>
                    <a:pt x="4348720" y="5389507"/>
                    <a:pt x="4489280" y="5385697"/>
                    <a:pt x="4634232" y="5389507"/>
                  </a:cubicBezTo>
                  <a:cubicBezTo>
                    <a:pt x="4752829" y="5392047"/>
                    <a:pt x="4871426" y="5392047"/>
                    <a:pt x="4990023" y="5394587"/>
                  </a:cubicBezTo>
                  <a:cubicBezTo>
                    <a:pt x="5165723" y="5398397"/>
                    <a:pt x="5341423" y="5400937"/>
                    <a:pt x="5517122" y="5402207"/>
                  </a:cubicBezTo>
                  <a:cubicBezTo>
                    <a:pt x="5583010" y="5402207"/>
                    <a:pt x="5607315" y="5400937"/>
                    <a:pt x="5627635" y="5400937"/>
                  </a:cubicBezTo>
                  <a:close/>
                </a:path>
              </a:pathLst>
            </a:custGeom>
            <a:solidFill>
              <a:srgbClr val="000000"/>
            </a:solidFill>
          </p:spPr>
        </p:sp>
      </p:grpSp>
      <p:grpSp>
        <p:nvGrpSpPr>
          <p:cNvPr id="6" name="Group 6"/>
          <p:cNvGrpSpPr/>
          <p:nvPr/>
        </p:nvGrpSpPr>
        <p:grpSpPr>
          <a:xfrm>
            <a:off x="9092896" y="1834634"/>
            <a:ext cx="7721158" cy="1725278"/>
            <a:chOff x="0" y="0"/>
            <a:chExt cx="4541858" cy="1014869"/>
          </a:xfrm>
        </p:grpSpPr>
        <p:sp>
          <p:nvSpPr>
            <p:cNvPr id="7" name="Freeform 7"/>
            <p:cNvSpPr/>
            <p:nvPr/>
          </p:nvSpPr>
          <p:spPr>
            <a:xfrm>
              <a:off x="10160" y="16510"/>
              <a:ext cx="4518998" cy="986929"/>
            </a:xfrm>
            <a:custGeom>
              <a:avLst/>
              <a:gdLst/>
              <a:ahLst/>
              <a:cxnLst/>
              <a:rect l="l" t="t" r="r" b="b"/>
              <a:pathLst>
                <a:path w="4518998" h="986929">
                  <a:moveTo>
                    <a:pt x="4518998" y="986929"/>
                  </a:moveTo>
                  <a:lnTo>
                    <a:pt x="0" y="979309"/>
                  </a:lnTo>
                  <a:lnTo>
                    <a:pt x="0" y="355520"/>
                  </a:lnTo>
                  <a:lnTo>
                    <a:pt x="17780" y="19050"/>
                  </a:lnTo>
                  <a:lnTo>
                    <a:pt x="2251411" y="0"/>
                  </a:lnTo>
                  <a:lnTo>
                    <a:pt x="4499948" y="5080"/>
                  </a:lnTo>
                  <a:close/>
                </a:path>
              </a:pathLst>
            </a:custGeom>
            <a:solidFill>
              <a:srgbClr val="F6C59A"/>
            </a:solidFill>
          </p:spPr>
        </p:sp>
        <p:sp>
          <p:nvSpPr>
            <p:cNvPr id="8" name="Freeform 8"/>
            <p:cNvSpPr/>
            <p:nvPr/>
          </p:nvSpPr>
          <p:spPr>
            <a:xfrm>
              <a:off x="-3810" y="0"/>
              <a:ext cx="4548207" cy="1013599"/>
            </a:xfrm>
            <a:custGeom>
              <a:avLst/>
              <a:gdLst/>
              <a:ahLst/>
              <a:cxnLst/>
              <a:rect l="l" t="t" r="r" b="b"/>
              <a:pathLst>
                <a:path w="4548207" h="1013599">
                  <a:moveTo>
                    <a:pt x="4513918" y="21590"/>
                  </a:moveTo>
                  <a:cubicBezTo>
                    <a:pt x="4515188" y="34290"/>
                    <a:pt x="4515188" y="44450"/>
                    <a:pt x="4516457" y="54610"/>
                  </a:cubicBezTo>
                  <a:cubicBezTo>
                    <a:pt x="4518998" y="78075"/>
                    <a:pt x="4520268" y="97956"/>
                    <a:pt x="4522807" y="117127"/>
                  </a:cubicBezTo>
                  <a:cubicBezTo>
                    <a:pt x="4522807" y="144818"/>
                    <a:pt x="4535507" y="690836"/>
                    <a:pt x="4541857" y="718528"/>
                  </a:cubicBezTo>
                  <a:cubicBezTo>
                    <a:pt x="4548207" y="760420"/>
                    <a:pt x="4544398" y="803022"/>
                    <a:pt x="4544398" y="844914"/>
                  </a:cubicBezTo>
                  <a:cubicBezTo>
                    <a:pt x="4544398" y="881836"/>
                    <a:pt x="4545668" y="915918"/>
                    <a:pt x="4546938" y="952639"/>
                  </a:cubicBezTo>
                  <a:cubicBezTo>
                    <a:pt x="4546938" y="974229"/>
                    <a:pt x="4546938" y="988199"/>
                    <a:pt x="4546938" y="1012329"/>
                  </a:cubicBezTo>
                  <a:cubicBezTo>
                    <a:pt x="4524077" y="1012329"/>
                    <a:pt x="4503757" y="1013599"/>
                    <a:pt x="4474246" y="1012329"/>
                  </a:cubicBezTo>
                  <a:cubicBezTo>
                    <a:pt x="4245622" y="1007249"/>
                    <a:pt x="4013480" y="1013599"/>
                    <a:pt x="3784855" y="1008519"/>
                  </a:cubicBezTo>
                  <a:cubicBezTo>
                    <a:pt x="3647680" y="1004709"/>
                    <a:pt x="3514023" y="1007249"/>
                    <a:pt x="3376848" y="1004709"/>
                  </a:cubicBezTo>
                  <a:cubicBezTo>
                    <a:pt x="3313537" y="1003439"/>
                    <a:pt x="3250225" y="1002169"/>
                    <a:pt x="3186914" y="1000899"/>
                  </a:cubicBezTo>
                  <a:cubicBezTo>
                    <a:pt x="3148223" y="1000899"/>
                    <a:pt x="3113050" y="1002169"/>
                    <a:pt x="3074360" y="1002169"/>
                  </a:cubicBezTo>
                  <a:cubicBezTo>
                    <a:pt x="2975876" y="1000899"/>
                    <a:pt x="2705043" y="1002169"/>
                    <a:pt x="2606559" y="1000899"/>
                  </a:cubicBezTo>
                  <a:cubicBezTo>
                    <a:pt x="2536213" y="999629"/>
                    <a:pt x="1129292" y="1008519"/>
                    <a:pt x="1058946" y="1007249"/>
                  </a:cubicBezTo>
                  <a:cubicBezTo>
                    <a:pt x="1041359" y="1007249"/>
                    <a:pt x="1020256" y="1008519"/>
                    <a:pt x="1002669" y="1008519"/>
                  </a:cubicBezTo>
                  <a:cubicBezTo>
                    <a:pt x="960461" y="1008519"/>
                    <a:pt x="921771" y="1009789"/>
                    <a:pt x="879564" y="1009789"/>
                  </a:cubicBezTo>
                  <a:cubicBezTo>
                    <a:pt x="774044" y="1009789"/>
                    <a:pt x="672043" y="1008519"/>
                    <a:pt x="566524" y="1007249"/>
                  </a:cubicBezTo>
                  <a:cubicBezTo>
                    <a:pt x="503212" y="1005979"/>
                    <a:pt x="439901" y="1004709"/>
                    <a:pt x="380107" y="1003439"/>
                  </a:cubicBezTo>
                  <a:cubicBezTo>
                    <a:pt x="267553" y="1002169"/>
                    <a:pt x="154999" y="1000899"/>
                    <a:pt x="48260" y="1000899"/>
                  </a:cubicBezTo>
                  <a:cubicBezTo>
                    <a:pt x="38100" y="1000899"/>
                    <a:pt x="29210" y="1000899"/>
                    <a:pt x="19050" y="999629"/>
                  </a:cubicBezTo>
                  <a:cubicBezTo>
                    <a:pt x="10160" y="998359"/>
                    <a:pt x="5080" y="992009"/>
                    <a:pt x="7620" y="983119"/>
                  </a:cubicBezTo>
                  <a:cubicBezTo>
                    <a:pt x="16510" y="951420"/>
                    <a:pt x="12700" y="933669"/>
                    <a:pt x="11430" y="915208"/>
                  </a:cubicBezTo>
                  <a:cubicBezTo>
                    <a:pt x="10160" y="877576"/>
                    <a:pt x="6350" y="840654"/>
                    <a:pt x="7620" y="803022"/>
                  </a:cubicBezTo>
                  <a:cubicBezTo>
                    <a:pt x="5080" y="756160"/>
                    <a:pt x="0" y="176060"/>
                    <a:pt x="7620" y="128487"/>
                  </a:cubicBezTo>
                  <a:cubicBezTo>
                    <a:pt x="8890" y="119257"/>
                    <a:pt x="7620" y="109316"/>
                    <a:pt x="8890" y="100086"/>
                  </a:cubicBezTo>
                  <a:cubicBezTo>
                    <a:pt x="10160" y="85175"/>
                    <a:pt x="12700" y="68844"/>
                    <a:pt x="13970" y="44450"/>
                  </a:cubicBezTo>
                  <a:cubicBezTo>
                    <a:pt x="13970" y="41910"/>
                    <a:pt x="15240" y="39370"/>
                    <a:pt x="16510" y="38100"/>
                  </a:cubicBezTo>
                  <a:cubicBezTo>
                    <a:pt x="38100" y="35560"/>
                    <a:pt x="67067" y="30480"/>
                    <a:pt x="123344" y="29210"/>
                  </a:cubicBezTo>
                  <a:cubicBezTo>
                    <a:pt x="218311" y="25400"/>
                    <a:pt x="313278" y="22860"/>
                    <a:pt x="411762" y="20320"/>
                  </a:cubicBezTo>
                  <a:cubicBezTo>
                    <a:pt x="478591" y="17780"/>
                    <a:pt x="545420" y="16510"/>
                    <a:pt x="608731" y="13970"/>
                  </a:cubicBezTo>
                  <a:cubicBezTo>
                    <a:pt x="672043" y="11430"/>
                    <a:pt x="738871" y="8890"/>
                    <a:pt x="802183" y="8890"/>
                  </a:cubicBezTo>
                  <a:cubicBezTo>
                    <a:pt x="872529" y="7620"/>
                    <a:pt x="942875" y="10160"/>
                    <a:pt x="1013221" y="8890"/>
                  </a:cubicBezTo>
                  <a:cubicBezTo>
                    <a:pt x="1101154" y="8890"/>
                    <a:pt x="2694492" y="6350"/>
                    <a:pt x="2782424" y="5080"/>
                  </a:cubicBezTo>
                  <a:cubicBezTo>
                    <a:pt x="2866839" y="3810"/>
                    <a:pt x="2951255" y="2540"/>
                    <a:pt x="3039187" y="2540"/>
                  </a:cubicBezTo>
                  <a:cubicBezTo>
                    <a:pt x="3183397" y="1270"/>
                    <a:pt x="3324089" y="0"/>
                    <a:pt x="3468298" y="0"/>
                  </a:cubicBezTo>
                  <a:cubicBezTo>
                    <a:pt x="3528092" y="0"/>
                    <a:pt x="3591403" y="2540"/>
                    <a:pt x="3651198" y="2540"/>
                  </a:cubicBezTo>
                  <a:cubicBezTo>
                    <a:pt x="3816511" y="3810"/>
                    <a:pt x="3985341" y="5080"/>
                    <a:pt x="4150655" y="7620"/>
                  </a:cubicBezTo>
                  <a:cubicBezTo>
                    <a:pt x="4238587" y="8890"/>
                    <a:pt x="4326520" y="12700"/>
                    <a:pt x="4414452" y="16510"/>
                  </a:cubicBezTo>
                  <a:cubicBezTo>
                    <a:pt x="4435556" y="16510"/>
                    <a:pt x="4456660" y="16510"/>
                    <a:pt x="4474246" y="16510"/>
                  </a:cubicBezTo>
                  <a:cubicBezTo>
                    <a:pt x="4494868" y="17780"/>
                    <a:pt x="4503757" y="20320"/>
                    <a:pt x="4513918" y="21590"/>
                  </a:cubicBezTo>
                  <a:close/>
                  <a:moveTo>
                    <a:pt x="4524077" y="995819"/>
                  </a:moveTo>
                  <a:cubicBezTo>
                    <a:pt x="4525348" y="979309"/>
                    <a:pt x="4526618" y="966609"/>
                    <a:pt x="4526618" y="953909"/>
                  </a:cubicBezTo>
                  <a:cubicBezTo>
                    <a:pt x="4525348" y="912368"/>
                    <a:pt x="4524077" y="874736"/>
                    <a:pt x="4524077" y="834264"/>
                  </a:cubicBezTo>
                  <a:cubicBezTo>
                    <a:pt x="4524077" y="815803"/>
                    <a:pt x="4526618" y="797342"/>
                    <a:pt x="4525348" y="778881"/>
                  </a:cubicBezTo>
                  <a:cubicBezTo>
                    <a:pt x="4525348" y="761840"/>
                    <a:pt x="4524077" y="744089"/>
                    <a:pt x="4522808" y="727048"/>
                  </a:cubicBezTo>
                  <a:cubicBezTo>
                    <a:pt x="4517727" y="700777"/>
                    <a:pt x="4506298" y="156889"/>
                    <a:pt x="4506298" y="130617"/>
                  </a:cubicBezTo>
                  <a:cubicBezTo>
                    <a:pt x="4503758" y="108606"/>
                    <a:pt x="4501218" y="85885"/>
                    <a:pt x="4498677" y="63500"/>
                  </a:cubicBezTo>
                  <a:cubicBezTo>
                    <a:pt x="4497408" y="44450"/>
                    <a:pt x="4496138" y="43180"/>
                    <a:pt x="4463695" y="41910"/>
                  </a:cubicBezTo>
                  <a:cubicBezTo>
                    <a:pt x="4453143" y="41910"/>
                    <a:pt x="4446108" y="41910"/>
                    <a:pt x="4435556" y="40640"/>
                  </a:cubicBezTo>
                  <a:cubicBezTo>
                    <a:pt x="4347624" y="36830"/>
                    <a:pt x="4256174" y="31750"/>
                    <a:pt x="4168241" y="30480"/>
                  </a:cubicBezTo>
                  <a:cubicBezTo>
                    <a:pt x="3953686" y="26670"/>
                    <a:pt x="3735613" y="25400"/>
                    <a:pt x="3521058" y="22860"/>
                  </a:cubicBezTo>
                  <a:cubicBezTo>
                    <a:pt x="3489402" y="22860"/>
                    <a:pt x="3454229" y="22860"/>
                    <a:pt x="3422573" y="22860"/>
                  </a:cubicBezTo>
                  <a:cubicBezTo>
                    <a:pt x="3369813" y="22860"/>
                    <a:pt x="3317054" y="22860"/>
                    <a:pt x="3267812" y="22860"/>
                  </a:cubicBezTo>
                  <a:cubicBezTo>
                    <a:pt x="3155258" y="22860"/>
                    <a:pt x="3042705" y="22860"/>
                    <a:pt x="2933668" y="24130"/>
                  </a:cubicBezTo>
                  <a:cubicBezTo>
                    <a:pt x="2838701" y="25400"/>
                    <a:pt x="1238328" y="29210"/>
                    <a:pt x="1143361" y="29210"/>
                  </a:cubicBezTo>
                  <a:cubicBezTo>
                    <a:pt x="988600" y="29210"/>
                    <a:pt x="833839" y="26670"/>
                    <a:pt x="679077" y="33020"/>
                  </a:cubicBezTo>
                  <a:cubicBezTo>
                    <a:pt x="598179" y="36830"/>
                    <a:pt x="520799" y="36830"/>
                    <a:pt x="443418" y="38100"/>
                  </a:cubicBezTo>
                  <a:cubicBezTo>
                    <a:pt x="309761" y="41910"/>
                    <a:pt x="176103" y="45720"/>
                    <a:pt x="49530" y="50800"/>
                  </a:cubicBezTo>
                  <a:cubicBezTo>
                    <a:pt x="36830" y="50800"/>
                    <a:pt x="34290" y="53340"/>
                    <a:pt x="33020" y="66714"/>
                  </a:cubicBezTo>
                  <a:cubicBezTo>
                    <a:pt x="31750" y="79495"/>
                    <a:pt x="31750" y="92275"/>
                    <a:pt x="30480" y="105056"/>
                  </a:cubicBezTo>
                  <a:cubicBezTo>
                    <a:pt x="29210" y="126357"/>
                    <a:pt x="26670" y="146948"/>
                    <a:pt x="25400" y="168249"/>
                  </a:cubicBezTo>
                  <a:cubicBezTo>
                    <a:pt x="20320" y="190971"/>
                    <a:pt x="26670" y="746219"/>
                    <a:pt x="29210" y="768940"/>
                  </a:cubicBezTo>
                  <a:cubicBezTo>
                    <a:pt x="29210" y="793082"/>
                    <a:pt x="29210" y="817933"/>
                    <a:pt x="30480" y="842074"/>
                  </a:cubicBezTo>
                  <a:cubicBezTo>
                    <a:pt x="30480" y="859825"/>
                    <a:pt x="33020" y="877576"/>
                    <a:pt x="33020" y="895327"/>
                  </a:cubicBezTo>
                  <a:cubicBezTo>
                    <a:pt x="33020" y="914498"/>
                    <a:pt x="33020" y="933669"/>
                    <a:pt x="31750" y="953909"/>
                  </a:cubicBezTo>
                  <a:cubicBezTo>
                    <a:pt x="31750" y="957719"/>
                    <a:pt x="31750" y="960259"/>
                    <a:pt x="31750" y="964069"/>
                  </a:cubicBezTo>
                  <a:cubicBezTo>
                    <a:pt x="31750" y="974229"/>
                    <a:pt x="35560" y="978039"/>
                    <a:pt x="44450" y="978039"/>
                  </a:cubicBezTo>
                  <a:cubicBezTo>
                    <a:pt x="74101" y="978039"/>
                    <a:pt x="123344" y="979309"/>
                    <a:pt x="169068" y="979309"/>
                  </a:cubicBezTo>
                  <a:cubicBezTo>
                    <a:pt x="235897" y="979309"/>
                    <a:pt x="306243" y="976769"/>
                    <a:pt x="373072" y="979309"/>
                  </a:cubicBezTo>
                  <a:cubicBezTo>
                    <a:pt x="482108" y="983119"/>
                    <a:pt x="591145" y="985659"/>
                    <a:pt x="700181" y="984389"/>
                  </a:cubicBezTo>
                  <a:cubicBezTo>
                    <a:pt x="770527" y="983119"/>
                    <a:pt x="837356" y="985659"/>
                    <a:pt x="907702" y="985659"/>
                  </a:cubicBezTo>
                  <a:cubicBezTo>
                    <a:pt x="1009704" y="985659"/>
                    <a:pt x="1111705" y="984389"/>
                    <a:pt x="1213707" y="985659"/>
                  </a:cubicBezTo>
                  <a:cubicBezTo>
                    <a:pt x="1364951" y="986929"/>
                    <a:pt x="3025118" y="976769"/>
                    <a:pt x="3179879" y="979309"/>
                  </a:cubicBezTo>
                  <a:cubicBezTo>
                    <a:pt x="3246708" y="980579"/>
                    <a:pt x="3313537" y="981849"/>
                    <a:pt x="3376848" y="981849"/>
                  </a:cubicBezTo>
                  <a:cubicBezTo>
                    <a:pt x="3492919" y="984389"/>
                    <a:pt x="3605473" y="980579"/>
                    <a:pt x="3721544" y="984389"/>
                  </a:cubicBezTo>
                  <a:cubicBezTo>
                    <a:pt x="3816511" y="986929"/>
                    <a:pt x="3911478" y="986929"/>
                    <a:pt x="4006445" y="989469"/>
                  </a:cubicBezTo>
                  <a:cubicBezTo>
                    <a:pt x="4147137" y="993279"/>
                    <a:pt x="4287830" y="995819"/>
                    <a:pt x="4428522" y="997089"/>
                  </a:cubicBezTo>
                  <a:cubicBezTo>
                    <a:pt x="4481281" y="997089"/>
                    <a:pt x="4503757" y="995819"/>
                    <a:pt x="4524077" y="995819"/>
                  </a:cubicBezTo>
                  <a:close/>
                </a:path>
              </a:pathLst>
            </a:custGeom>
            <a:solidFill>
              <a:srgbClr val="000000"/>
            </a:solidFill>
          </p:spPr>
        </p:sp>
      </p:grpSp>
      <p:sp>
        <p:nvSpPr>
          <p:cNvPr id="9" name="Freeform 9"/>
          <p:cNvSpPr/>
          <p:nvPr/>
        </p:nvSpPr>
        <p:spPr>
          <a:xfrm>
            <a:off x="7092483" y="1028700"/>
            <a:ext cx="1808598" cy="3104890"/>
          </a:xfrm>
          <a:custGeom>
            <a:avLst/>
            <a:gdLst/>
            <a:ahLst/>
            <a:cxnLst/>
            <a:rect l="l" t="t" r="r" b="b"/>
            <a:pathLst>
              <a:path w="1808598" h="3104890">
                <a:moveTo>
                  <a:pt x="0" y="0"/>
                </a:moveTo>
                <a:lnTo>
                  <a:pt x="1808598" y="0"/>
                </a:lnTo>
                <a:lnTo>
                  <a:pt x="1808598" y="3104890"/>
                </a:lnTo>
                <a:lnTo>
                  <a:pt x="0" y="310489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flipH="1">
            <a:off x="-256264" y="4711512"/>
            <a:ext cx="9439711" cy="5766805"/>
          </a:xfrm>
          <a:custGeom>
            <a:avLst/>
            <a:gdLst/>
            <a:ahLst/>
            <a:cxnLst/>
            <a:rect l="l" t="t" r="r" b="b"/>
            <a:pathLst>
              <a:path w="9439711" h="5766805">
                <a:moveTo>
                  <a:pt x="9439710" y="0"/>
                </a:moveTo>
                <a:lnTo>
                  <a:pt x="0" y="0"/>
                </a:lnTo>
                <a:lnTo>
                  <a:pt x="0" y="5766805"/>
                </a:lnTo>
                <a:lnTo>
                  <a:pt x="9439710" y="5766805"/>
                </a:lnTo>
                <a:lnTo>
                  <a:pt x="943971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2" name="Freeform 12"/>
          <p:cNvSpPr/>
          <p:nvPr/>
        </p:nvSpPr>
        <p:spPr>
          <a:xfrm>
            <a:off x="14698178" y="-1287066"/>
            <a:ext cx="3125325" cy="2574131"/>
          </a:xfrm>
          <a:custGeom>
            <a:avLst/>
            <a:gdLst/>
            <a:ahLst/>
            <a:cxnLst/>
            <a:rect l="l" t="t" r="r" b="b"/>
            <a:pathLst>
              <a:path w="3125325" h="2574131">
                <a:moveTo>
                  <a:pt x="0" y="0"/>
                </a:moveTo>
                <a:lnTo>
                  <a:pt x="3125325" y="0"/>
                </a:lnTo>
                <a:lnTo>
                  <a:pt x="3125325" y="2574132"/>
                </a:lnTo>
                <a:lnTo>
                  <a:pt x="0" y="257413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3" name="Freeform 13"/>
          <p:cNvSpPr/>
          <p:nvPr/>
        </p:nvSpPr>
        <p:spPr>
          <a:xfrm>
            <a:off x="-716097" y="3761651"/>
            <a:ext cx="2508307" cy="1381849"/>
          </a:xfrm>
          <a:custGeom>
            <a:avLst/>
            <a:gdLst/>
            <a:ahLst/>
            <a:cxnLst/>
            <a:rect l="l" t="t" r="r" b="b"/>
            <a:pathLst>
              <a:path w="2508307" h="1381849">
                <a:moveTo>
                  <a:pt x="0" y="0"/>
                </a:moveTo>
                <a:lnTo>
                  <a:pt x="2508307" y="0"/>
                </a:lnTo>
                <a:lnTo>
                  <a:pt x="2508307" y="1381849"/>
                </a:lnTo>
                <a:lnTo>
                  <a:pt x="0" y="138184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pic>
        <p:nvPicPr>
          <p:cNvPr id="14" name="Picture 13"/>
          <p:cNvPicPr>
            <a:picLocks noChangeAspect="1"/>
          </p:cNvPicPr>
          <p:nvPr/>
        </p:nvPicPr>
        <p:blipFill>
          <a:blip r:embed="rId12"/>
          <a:stretch>
            <a:fillRect/>
          </a:stretch>
        </p:blipFill>
        <p:spPr>
          <a:xfrm>
            <a:off x="8595303" y="1576049"/>
            <a:ext cx="8577815" cy="6645216"/>
          </a:xfrm>
          <a:prstGeom prst="rect">
            <a:avLst/>
          </a:prstGeom>
        </p:spPr>
      </p:pic>
    </p:spTree>
    <p:extLst>
      <p:ext uri="{BB962C8B-B14F-4D97-AF65-F5344CB8AC3E}">
        <p14:creationId xmlns:p14="http://schemas.microsoft.com/office/powerpoint/2010/main" val="23823570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
          <p:cNvGrpSpPr/>
          <p:nvPr/>
        </p:nvGrpSpPr>
        <p:grpSpPr>
          <a:xfrm>
            <a:off x="457200" y="571500"/>
            <a:ext cx="16745805" cy="9296400"/>
            <a:chOff x="0" y="0"/>
            <a:chExt cx="8149370" cy="4793998"/>
          </a:xfrm>
        </p:grpSpPr>
        <p:sp>
          <p:nvSpPr>
            <p:cNvPr id="36" name="Freeform 4"/>
            <p:cNvSpPr/>
            <p:nvPr/>
          </p:nvSpPr>
          <p:spPr>
            <a:xfrm>
              <a:off x="10160" y="16510"/>
              <a:ext cx="8126510" cy="4766058"/>
            </a:xfrm>
            <a:custGeom>
              <a:avLst/>
              <a:gdLst/>
              <a:ahLst/>
              <a:cxnLst/>
              <a:rect l="l" t="t" r="r" b="b"/>
              <a:pathLst>
                <a:path w="8126510" h="4766058">
                  <a:moveTo>
                    <a:pt x="8126510" y="4766058"/>
                  </a:moveTo>
                  <a:lnTo>
                    <a:pt x="0" y="4758438"/>
                  </a:lnTo>
                  <a:lnTo>
                    <a:pt x="0" y="1666220"/>
                  </a:lnTo>
                  <a:lnTo>
                    <a:pt x="17780" y="19050"/>
                  </a:lnTo>
                  <a:lnTo>
                    <a:pt x="4050529" y="0"/>
                  </a:lnTo>
                  <a:lnTo>
                    <a:pt x="8107460" y="5080"/>
                  </a:lnTo>
                  <a:close/>
                </a:path>
              </a:pathLst>
            </a:custGeom>
            <a:solidFill>
              <a:srgbClr val="FFF5DE"/>
            </a:solidFill>
          </p:spPr>
        </p:sp>
        <p:sp>
          <p:nvSpPr>
            <p:cNvPr id="37" name="Freeform 5"/>
            <p:cNvSpPr/>
            <p:nvPr/>
          </p:nvSpPr>
          <p:spPr>
            <a:xfrm>
              <a:off x="-3810" y="0"/>
              <a:ext cx="8155720" cy="4792728"/>
            </a:xfrm>
            <a:custGeom>
              <a:avLst/>
              <a:gdLst/>
              <a:ahLst/>
              <a:cxnLst/>
              <a:rect l="l" t="t" r="r" b="b"/>
              <a:pathLst>
                <a:path w="8155720" h="4792728">
                  <a:moveTo>
                    <a:pt x="8121430" y="21590"/>
                  </a:moveTo>
                  <a:cubicBezTo>
                    <a:pt x="8122700" y="34290"/>
                    <a:pt x="8122700" y="44450"/>
                    <a:pt x="8123970" y="54610"/>
                  </a:cubicBezTo>
                  <a:cubicBezTo>
                    <a:pt x="8126510" y="136549"/>
                    <a:pt x="8127780" y="241121"/>
                    <a:pt x="8130320" y="341959"/>
                  </a:cubicBezTo>
                  <a:cubicBezTo>
                    <a:pt x="8130320" y="487614"/>
                    <a:pt x="8143020" y="3359627"/>
                    <a:pt x="8149370" y="3505282"/>
                  </a:cubicBezTo>
                  <a:cubicBezTo>
                    <a:pt x="8155720" y="3725632"/>
                    <a:pt x="8151910" y="3949716"/>
                    <a:pt x="8151910" y="4170065"/>
                  </a:cubicBezTo>
                  <a:cubicBezTo>
                    <a:pt x="8151910" y="4364272"/>
                    <a:pt x="8153180" y="4543539"/>
                    <a:pt x="8154450" y="4731768"/>
                  </a:cubicBezTo>
                  <a:cubicBezTo>
                    <a:pt x="8154450" y="4753358"/>
                    <a:pt x="8154450" y="4767328"/>
                    <a:pt x="8154450" y="4791458"/>
                  </a:cubicBezTo>
                  <a:cubicBezTo>
                    <a:pt x="8131590" y="4791458"/>
                    <a:pt x="8111270" y="4792728"/>
                    <a:pt x="8070058" y="4791458"/>
                  </a:cubicBezTo>
                  <a:cubicBezTo>
                    <a:pt x="7655470" y="4786378"/>
                    <a:pt x="7234504" y="4792728"/>
                    <a:pt x="6819915" y="4787648"/>
                  </a:cubicBezTo>
                  <a:cubicBezTo>
                    <a:pt x="6571163" y="4783838"/>
                    <a:pt x="6328788" y="4786378"/>
                    <a:pt x="6080035" y="4783838"/>
                  </a:cubicBezTo>
                  <a:cubicBezTo>
                    <a:pt x="5965226" y="4782568"/>
                    <a:pt x="5850417" y="4781298"/>
                    <a:pt x="5735608" y="4780028"/>
                  </a:cubicBezTo>
                  <a:cubicBezTo>
                    <a:pt x="5665447" y="4780028"/>
                    <a:pt x="5601664" y="4781298"/>
                    <a:pt x="5531503" y="4781298"/>
                  </a:cubicBezTo>
                  <a:cubicBezTo>
                    <a:pt x="5352911" y="4780028"/>
                    <a:pt x="4861784" y="4781298"/>
                    <a:pt x="4683192" y="4780028"/>
                  </a:cubicBezTo>
                  <a:cubicBezTo>
                    <a:pt x="4555626" y="4778758"/>
                    <a:pt x="2004315" y="4787648"/>
                    <a:pt x="1876749" y="4786378"/>
                  </a:cubicBezTo>
                  <a:cubicBezTo>
                    <a:pt x="1844858" y="4786378"/>
                    <a:pt x="1806588" y="4787648"/>
                    <a:pt x="1774697" y="4787648"/>
                  </a:cubicBezTo>
                  <a:cubicBezTo>
                    <a:pt x="1698157" y="4787648"/>
                    <a:pt x="1627996" y="4788918"/>
                    <a:pt x="1551457" y="4788918"/>
                  </a:cubicBezTo>
                  <a:cubicBezTo>
                    <a:pt x="1360109" y="4788918"/>
                    <a:pt x="1175139" y="4787648"/>
                    <a:pt x="983790" y="4786378"/>
                  </a:cubicBezTo>
                  <a:cubicBezTo>
                    <a:pt x="868981" y="4785108"/>
                    <a:pt x="754172" y="4783838"/>
                    <a:pt x="645741" y="4782568"/>
                  </a:cubicBezTo>
                  <a:cubicBezTo>
                    <a:pt x="441636" y="4781298"/>
                    <a:pt x="237532" y="4780028"/>
                    <a:pt x="48260" y="4780028"/>
                  </a:cubicBezTo>
                  <a:cubicBezTo>
                    <a:pt x="38100" y="4780028"/>
                    <a:pt x="29210" y="4780028"/>
                    <a:pt x="19050" y="4778758"/>
                  </a:cubicBezTo>
                  <a:cubicBezTo>
                    <a:pt x="10160" y="4777488"/>
                    <a:pt x="5080" y="4771138"/>
                    <a:pt x="7620" y="4762248"/>
                  </a:cubicBezTo>
                  <a:cubicBezTo>
                    <a:pt x="16510" y="4730276"/>
                    <a:pt x="12700" y="4636908"/>
                    <a:pt x="11430" y="4539804"/>
                  </a:cubicBezTo>
                  <a:cubicBezTo>
                    <a:pt x="10160" y="4341863"/>
                    <a:pt x="6350" y="4147657"/>
                    <a:pt x="7620" y="3949716"/>
                  </a:cubicBezTo>
                  <a:cubicBezTo>
                    <a:pt x="5080" y="3703223"/>
                    <a:pt x="0" y="651942"/>
                    <a:pt x="7620" y="401715"/>
                  </a:cubicBezTo>
                  <a:cubicBezTo>
                    <a:pt x="8890" y="353163"/>
                    <a:pt x="7620" y="300877"/>
                    <a:pt x="8890" y="252326"/>
                  </a:cubicBezTo>
                  <a:cubicBezTo>
                    <a:pt x="10160" y="173896"/>
                    <a:pt x="12700" y="87997"/>
                    <a:pt x="13970" y="44450"/>
                  </a:cubicBezTo>
                  <a:cubicBezTo>
                    <a:pt x="13970" y="41910"/>
                    <a:pt x="15240" y="39370"/>
                    <a:pt x="16510" y="38100"/>
                  </a:cubicBezTo>
                  <a:cubicBezTo>
                    <a:pt x="38100" y="35560"/>
                    <a:pt x="78075" y="30480"/>
                    <a:pt x="180127" y="29210"/>
                  </a:cubicBezTo>
                  <a:cubicBezTo>
                    <a:pt x="352341" y="25400"/>
                    <a:pt x="524554" y="22860"/>
                    <a:pt x="703146" y="20320"/>
                  </a:cubicBezTo>
                  <a:cubicBezTo>
                    <a:pt x="824333" y="17780"/>
                    <a:pt x="945521" y="16510"/>
                    <a:pt x="1060330" y="13970"/>
                  </a:cubicBezTo>
                  <a:cubicBezTo>
                    <a:pt x="1175139" y="11430"/>
                    <a:pt x="1296326" y="8890"/>
                    <a:pt x="1411135" y="8890"/>
                  </a:cubicBezTo>
                  <a:cubicBezTo>
                    <a:pt x="1538700" y="7620"/>
                    <a:pt x="1666266" y="10160"/>
                    <a:pt x="1793832" y="8890"/>
                  </a:cubicBezTo>
                  <a:cubicBezTo>
                    <a:pt x="1953288" y="8890"/>
                    <a:pt x="4842649" y="6350"/>
                    <a:pt x="5002106" y="5080"/>
                  </a:cubicBezTo>
                  <a:cubicBezTo>
                    <a:pt x="5155184" y="3810"/>
                    <a:pt x="5308263" y="2540"/>
                    <a:pt x="5467720" y="2540"/>
                  </a:cubicBezTo>
                  <a:cubicBezTo>
                    <a:pt x="5729230" y="1270"/>
                    <a:pt x="5984361" y="0"/>
                    <a:pt x="6245870" y="0"/>
                  </a:cubicBezTo>
                  <a:cubicBezTo>
                    <a:pt x="6354301" y="0"/>
                    <a:pt x="6469110" y="2540"/>
                    <a:pt x="6577541" y="2540"/>
                  </a:cubicBezTo>
                  <a:cubicBezTo>
                    <a:pt x="6877320" y="3810"/>
                    <a:pt x="7183477" y="5080"/>
                    <a:pt x="7483257" y="7620"/>
                  </a:cubicBezTo>
                  <a:cubicBezTo>
                    <a:pt x="7642713" y="8890"/>
                    <a:pt x="7802170" y="12700"/>
                    <a:pt x="7961627" y="16510"/>
                  </a:cubicBezTo>
                  <a:cubicBezTo>
                    <a:pt x="7999897" y="16510"/>
                    <a:pt x="8038166" y="16510"/>
                    <a:pt x="8070058" y="16510"/>
                  </a:cubicBezTo>
                  <a:cubicBezTo>
                    <a:pt x="8102380" y="17780"/>
                    <a:pt x="8111270" y="20320"/>
                    <a:pt x="8121430" y="21590"/>
                  </a:cubicBezTo>
                  <a:close/>
                  <a:moveTo>
                    <a:pt x="8131591" y="4774948"/>
                  </a:moveTo>
                  <a:cubicBezTo>
                    <a:pt x="8132860" y="4758438"/>
                    <a:pt x="8134130" y="4745738"/>
                    <a:pt x="8134130" y="4733038"/>
                  </a:cubicBezTo>
                  <a:cubicBezTo>
                    <a:pt x="8132860" y="4524866"/>
                    <a:pt x="8131591" y="4326925"/>
                    <a:pt x="8131591" y="4114044"/>
                  </a:cubicBezTo>
                  <a:cubicBezTo>
                    <a:pt x="8131591" y="4016941"/>
                    <a:pt x="8134130" y="3919838"/>
                    <a:pt x="8132860" y="3822735"/>
                  </a:cubicBezTo>
                  <a:cubicBezTo>
                    <a:pt x="8132860" y="3733101"/>
                    <a:pt x="8131591" y="3639733"/>
                    <a:pt x="8130320" y="3550099"/>
                  </a:cubicBezTo>
                  <a:cubicBezTo>
                    <a:pt x="8125241" y="3411914"/>
                    <a:pt x="8113810" y="551104"/>
                    <a:pt x="8113810" y="412919"/>
                  </a:cubicBezTo>
                  <a:cubicBezTo>
                    <a:pt x="8111270" y="297142"/>
                    <a:pt x="8108730" y="177631"/>
                    <a:pt x="8106191" y="63500"/>
                  </a:cubicBezTo>
                  <a:cubicBezTo>
                    <a:pt x="8104920" y="44450"/>
                    <a:pt x="8103650" y="43180"/>
                    <a:pt x="8050923" y="41910"/>
                  </a:cubicBezTo>
                  <a:cubicBezTo>
                    <a:pt x="8031788" y="41910"/>
                    <a:pt x="8019032" y="41910"/>
                    <a:pt x="7999897" y="40640"/>
                  </a:cubicBezTo>
                  <a:cubicBezTo>
                    <a:pt x="7840440" y="36830"/>
                    <a:pt x="7674605" y="31750"/>
                    <a:pt x="7515148" y="30480"/>
                  </a:cubicBezTo>
                  <a:cubicBezTo>
                    <a:pt x="7126073" y="26670"/>
                    <a:pt x="6730620" y="25400"/>
                    <a:pt x="6341544" y="22860"/>
                  </a:cubicBezTo>
                  <a:cubicBezTo>
                    <a:pt x="6284140" y="22860"/>
                    <a:pt x="6220357" y="22860"/>
                    <a:pt x="6162953" y="22860"/>
                  </a:cubicBezTo>
                  <a:cubicBezTo>
                    <a:pt x="6067279" y="22860"/>
                    <a:pt x="5971604" y="22860"/>
                    <a:pt x="5882309" y="22860"/>
                  </a:cubicBezTo>
                  <a:cubicBezTo>
                    <a:pt x="5678204" y="22860"/>
                    <a:pt x="5474099" y="22860"/>
                    <a:pt x="5276372" y="24130"/>
                  </a:cubicBezTo>
                  <a:cubicBezTo>
                    <a:pt x="5104158" y="25400"/>
                    <a:pt x="2202041" y="29210"/>
                    <a:pt x="2029828" y="29210"/>
                  </a:cubicBezTo>
                  <a:cubicBezTo>
                    <a:pt x="1749184" y="29210"/>
                    <a:pt x="1468539" y="26670"/>
                    <a:pt x="1187895" y="33020"/>
                  </a:cubicBezTo>
                  <a:cubicBezTo>
                    <a:pt x="1041195" y="36830"/>
                    <a:pt x="900873" y="36830"/>
                    <a:pt x="760550" y="38100"/>
                  </a:cubicBezTo>
                  <a:cubicBezTo>
                    <a:pt x="518176" y="41910"/>
                    <a:pt x="275801" y="45720"/>
                    <a:pt x="49530" y="50800"/>
                  </a:cubicBezTo>
                  <a:cubicBezTo>
                    <a:pt x="36830" y="50800"/>
                    <a:pt x="34290" y="53340"/>
                    <a:pt x="33020" y="76793"/>
                  </a:cubicBezTo>
                  <a:cubicBezTo>
                    <a:pt x="31750" y="144018"/>
                    <a:pt x="31750" y="211244"/>
                    <a:pt x="30480" y="278469"/>
                  </a:cubicBezTo>
                  <a:cubicBezTo>
                    <a:pt x="29210" y="390511"/>
                    <a:pt x="26670" y="498818"/>
                    <a:pt x="25400" y="610860"/>
                  </a:cubicBezTo>
                  <a:cubicBezTo>
                    <a:pt x="20320" y="730372"/>
                    <a:pt x="26670" y="3650937"/>
                    <a:pt x="29210" y="3770449"/>
                  </a:cubicBezTo>
                  <a:cubicBezTo>
                    <a:pt x="29210" y="3897430"/>
                    <a:pt x="29210" y="4028146"/>
                    <a:pt x="30480" y="4155127"/>
                  </a:cubicBezTo>
                  <a:cubicBezTo>
                    <a:pt x="30480" y="4248495"/>
                    <a:pt x="33020" y="4341863"/>
                    <a:pt x="33020" y="4435232"/>
                  </a:cubicBezTo>
                  <a:cubicBezTo>
                    <a:pt x="33020" y="4536070"/>
                    <a:pt x="33020" y="4636908"/>
                    <a:pt x="31750" y="4733038"/>
                  </a:cubicBezTo>
                  <a:cubicBezTo>
                    <a:pt x="31750" y="4736848"/>
                    <a:pt x="31750" y="4739388"/>
                    <a:pt x="31750" y="4743198"/>
                  </a:cubicBezTo>
                  <a:cubicBezTo>
                    <a:pt x="31750" y="4753358"/>
                    <a:pt x="35560" y="4757168"/>
                    <a:pt x="44450" y="4757168"/>
                  </a:cubicBezTo>
                  <a:cubicBezTo>
                    <a:pt x="90831" y="4757168"/>
                    <a:pt x="180127" y="4758438"/>
                    <a:pt x="263045" y="4758438"/>
                  </a:cubicBezTo>
                  <a:cubicBezTo>
                    <a:pt x="384232" y="4758438"/>
                    <a:pt x="511798" y="4755898"/>
                    <a:pt x="632985" y="4758438"/>
                  </a:cubicBezTo>
                  <a:cubicBezTo>
                    <a:pt x="830712" y="4762248"/>
                    <a:pt x="1028438" y="4764788"/>
                    <a:pt x="1226165" y="4763518"/>
                  </a:cubicBezTo>
                  <a:cubicBezTo>
                    <a:pt x="1353730" y="4762248"/>
                    <a:pt x="1474918" y="4764788"/>
                    <a:pt x="1602483" y="4764788"/>
                  </a:cubicBezTo>
                  <a:cubicBezTo>
                    <a:pt x="1787453" y="4764788"/>
                    <a:pt x="1972423" y="4763518"/>
                    <a:pt x="2157393" y="4764788"/>
                  </a:cubicBezTo>
                  <a:cubicBezTo>
                    <a:pt x="2431659" y="4766058"/>
                    <a:pt x="5442207" y="4755898"/>
                    <a:pt x="5722851" y="4758438"/>
                  </a:cubicBezTo>
                  <a:cubicBezTo>
                    <a:pt x="5844039" y="4759708"/>
                    <a:pt x="5965226" y="4760978"/>
                    <a:pt x="6080035" y="4760978"/>
                  </a:cubicBezTo>
                  <a:cubicBezTo>
                    <a:pt x="6290518" y="4763518"/>
                    <a:pt x="6494623" y="4759708"/>
                    <a:pt x="6705106" y="4763518"/>
                  </a:cubicBezTo>
                  <a:cubicBezTo>
                    <a:pt x="6877320" y="4766058"/>
                    <a:pt x="7049533" y="4766058"/>
                    <a:pt x="7221747" y="4768598"/>
                  </a:cubicBezTo>
                  <a:cubicBezTo>
                    <a:pt x="7476878" y="4772408"/>
                    <a:pt x="7732010" y="4774948"/>
                    <a:pt x="7987141" y="4776218"/>
                  </a:cubicBezTo>
                  <a:cubicBezTo>
                    <a:pt x="8082815" y="4776218"/>
                    <a:pt x="8111270" y="4774948"/>
                    <a:pt x="8131591" y="4774948"/>
                  </a:cubicBezTo>
                  <a:close/>
                </a:path>
              </a:pathLst>
            </a:custGeom>
            <a:solidFill>
              <a:srgbClr val="000000"/>
            </a:solidFill>
          </p:spPr>
        </p:sp>
      </p:grpSp>
      <p:grpSp>
        <p:nvGrpSpPr>
          <p:cNvPr id="38" name="Group 37"/>
          <p:cNvGrpSpPr/>
          <p:nvPr/>
        </p:nvGrpSpPr>
        <p:grpSpPr>
          <a:xfrm>
            <a:off x="5029200" y="137117"/>
            <a:ext cx="6778115" cy="1200853"/>
            <a:chOff x="0" y="0"/>
            <a:chExt cx="5722259" cy="1538856"/>
          </a:xfrm>
        </p:grpSpPr>
        <p:sp>
          <p:nvSpPr>
            <p:cNvPr id="39" name="Freeform 38"/>
            <p:cNvSpPr/>
            <p:nvPr/>
          </p:nvSpPr>
          <p:spPr>
            <a:xfrm>
              <a:off x="10160" y="16510"/>
              <a:ext cx="5699399" cy="1510916"/>
            </a:xfrm>
            <a:custGeom>
              <a:avLst/>
              <a:gdLst/>
              <a:ahLst/>
              <a:cxnLst/>
              <a:rect l="l" t="t" r="r" b="b"/>
              <a:pathLst>
                <a:path w="5699399" h="1510916">
                  <a:moveTo>
                    <a:pt x="5699399" y="1510916"/>
                  </a:moveTo>
                  <a:lnTo>
                    <a:pt x="0" y="1503296"/>
                  </a:lnTo>
                  <a:lnTo>
                    <a:pt x="0" y="537252"/>
                  </a:lnTo>
                  <a:lnTo>
                    <a:pt x="17780" y="19050"/>
                  </a:lnTo>
                  <a:lnTo>
                    <a:pt x="2840094" y="0"/>
                  </a:lnTo>
                  <a:lnTo>
                    <a:pt x="5680349" y="5080"/>
                  </a:lnTo>
                  <a:close/>
                </a:path>
              </a:pathLst>
            </a:custGeom>
            <a:solidFill>
              <a:srgbClr val="0E67A3"/>
            </a:solidFill>
          </p:spPr>
        </p:sp>
        <p:sp>
          <p:nvSpPr>
            <p:cNvPr id="40" name="Freeform 39"/>
            <p:cNvSpPr/>
            <p:nvPr/>
          </p:nvSpPr>
          <p:spPr>
            <a:xfrm>
              <a:off x="-3810" y="0"/>
              <a:ext cx="5728609" cy="1537586"/>
            </a:xfrm>
            <a:custGeom>
              <a:avLst/>
              <a:gdLst/>
              <a:ahLst/>
              <a:cxnLst/>
              <a:rect l="l" t="t" r="r" b="b"/>
              <a:pathLst>
                <a:path w="5728609" h="1537586">
                  <a:moveTo>
                    <a:pt x="5694319" y="21590"/>
                  </a:moveTo>
                  <a:cubicBezTo>
                    <a:pt x="5695589" y="34290"/>
                    <a:pt x="5695589" y="44450"/>
                    <a:pt x="5696859" y="54610"/>
                  </a:cubicBezTo>
                  <a:cubicBezTo>
                    <a:pt x="5699399" y="86182"/>
                    <a:pt x="5700669" y="117806"/>
                    <a:pt x="5703209" y="148300"/>
                  </a:cubicBezTo>
                  <a:cubicBezTo>
                    <a:pt x="5703209" y="192348"/>
                    <a:pt x="5715909" y="1060872"/>
                    <a:pt x="5722259" y="1104919"/>
                  </a:cubicBezTo>
                  <a:cubicBezTo>
                    <a:pt x="5728609" y="1171555"/>
                    <a:pt x="5724799" y="1239320"/>
                    <a:pt x="5724799" y="1305956"/>
                  </a:cubicBezTo>
                  <a:cubicBezTo>
                    <a:pt x="5724799" y="1364686"/>
                    <a:pt x="5726069" y="1418898"/>
                    <a:pt x="5727339" y="1476626"/>
                  </a:cubicBezTo>
                  <a:cubicBezTo>
                    <a:pt x="5727339" y="1498216"/>
                    <a:pt x="5727339" y="1512186"/>
                    <a:pt x="5727339" y="1536316"/>
                  </a:cubicBezTo>
                  <a:cubicBezTo>
                    <a:pt x="5704479" y="1536316"/>
                    <a:pt x="5684159" y="1537586"/>
                    <a:pt x="5650819" y="1536316"/>
                  </a:cubicBezTo>
                  <a:cubicBezTo>
                    <a:pt x="5361346" y="1531236"/>
                    <a:pt x="5067420" y="1537586"/>
                    <a:pt x="4777946" y="1532506"/>
                  </a:cubicBezTo>
                  <a:cubicBezTo>
                    <a:pt x="4604263" y="1528696"/>
                    <a:pt x="4435032" y="1531236"/>
                    <a:pt x="4261348" y="1528696"/>
                  </a:cubicBezTo>
                  <a:cubicBezTo>
                    <a:pt x="4181186" y="1527426"/>
                    <a:pt x="4101025" y="1526156"/>
                    <a:pt x="4020863" y="1524886"/>
                  </a:cubicBezTo>
                  <a:cubicBezTo>
                    <a:pt x="3971875" y="1524886"/>
                    <a:pt x="3927341" y="1526156"/>
                    <a:pt x="3878353" y="1526156"/>
                  </a:cubicBezTo>
                  <a:cubicBezTo>
                    <a:pt x="3753657" y="1524886"/>
                    <a:pt x="3410743" y="1526156"/>
                    <a:pt x="3286046" y="1524886"/>
                  </a:cubicBezTo>
                  <a:cubicBezTo>
                    <a:pt x="3196978" y="1523616"/>
                    <a:pt x="1415605" y="1532506"/>
                    <a:pt x="1326536" y="1531236"/>
                  </a:cubicBezTo>
                  <a:cubicBezTo>
                    <a:pt x="1304269" y="1531236"/>
                    <a:pt x="1277549" y="1532506"/>
                    <a:pt x="1255281" y="1532506"/>
                  </a:cubicBezTo>
                  <a:cubicBezTo>
                    <a:pt x="1201840" y="1532506"/>
                    <a:pt x="1152853" y="1533776"/>
                    <a:pt x="1099411" y="1533776"/>
                  </a:cubicBezTo>
                  <a:cubicBezTo>
                    <a:pt x="965808" y="1533776"/>
                    <a:pt x="836659" y="1532506"/>
                    <a:pt x="703056" y="1531236"/>
                  </a:cubicBezTo>
                  <a:cubicBezTo>
                    <a:pt x="622894" y="1529966"/>
                    <a:pt x="542732" y="1528696"/>
                    <a:pt x="467024" y="1527426"/>
                  </a:cubicBezTo>
                  <a:cubicBezTo>
                    <a:pt x="324514" y="1526156"/>
                    <a:pt x="182004" y="1524886"/>
                    <a:pt x="48260" y="1524886"/>
                  </a:cubicBezTo>
                  <a:cubicBezTo>
                    <a:pt x="38100" y="1524886"/>
                    <a:pt x="29210" y="1524886"/>
                    <a:pt x="19050" y="1523616"/>
                  </a:cubicBezTo>
                  <a:cubicBezTo>
                    <a:pt x="10160" y="1522346"/>
                    <a:pt x="5080" y="1515996"/>
                    <a:pt x="7620" y="1507106"/>
                  </a:cubicBezTo>
                  <a:cubicBezTo>
                    <a:pt x="16510" y="1475369"/>
                    <a:pt x="12700" y="1447133"/>
                    <a:pt x="11430" y="1417768"/>
                  </a:cubicBezTo>
                  <a:cubicBezTo>
                    <a:pt x="10160" y="1357909"/>
                    <a:pt x="6350" y="1299179"/>
                    <a:pt x="7620" y="1239320"/>
                  </a:cubicBezTo>
                  <a:cubicBezTo>
                    <a:pt x="5080" y="1164778"/>
                    <a:pt x="0" y="242042"/>
                    <a:pt x="7620" y="166371"/>
                  </a:cubicBezTo>
                  <a:cubicBezTo>
                    <a:pt x="8890" y="151689"/>
                    <a:pt x="7620" y="135877"/>
                    <a:pt x="8890" y="121194"/>
                  </a:cubicBezTo>
                  <a:cubicBezTo>
                    <a:pt x="10160" y="97476"/>
                    <a:pt x="12700" y="71500"/>
                    <a:pt x="13970" y="44450"/>
                  </a:cubicBezTo>
                  <a:cubicBezTo>
                    <a:pt x="13970" y="41910"/>
                    <a:pt x="15240" y="39370"/>
                    <a:pt x="16510" y="38100"/>
                  </a:cubicBezTo>
                  <a:cubicBezTo>
                    <a:pt x="38100" y="35560"/>
                    <a:pt x="70669" y="30480"/>
                    <a:pt x="141924" y="29210"/>
                  </a:cubicBezTo>
                  <a:cubicBezTo>
                    <a:pt x="262166" y="25400"/>
                    <a:pt x="382409" y="22860"/>
                    <a:pt x="507105" y="20320"/>
                  </a:cubicBezTo>
                  <a:cubicBezTo>
                    <a:pt x="591720" y="17780"/>
                    <a:pt x="676335" y="16510"/>
                    <a:pt x="756497" y="13970"/>
                  </a:cubicBezTo>
                  <a:cubicBezTo>
                    <a:pt x="836659" y="11430"/>
                    <a:pt x="921274" y="8890"/>
                    <a:pt x="1001436" y="8890"/>
                  </a:cubicBezTo>
                  <a:cubicBezTo>
                    <a:pt x="1090505" y="7620"/>
                    <a:pt x="1179573" y="10160"/>
                    <a:pt x="1268642" y="8890"/>
                  </a:cubicBezTo>
                  <a:cubicBezTo>
                    <a:pt x="1379978" y="8890"/>
                    <a:pt x="3397382" y="6350"/>
                    <a:pt x="3508718" y="5080"/>
                  </a:cubicBezTo>
                  <a:cubicBezTo>
                    <a:pt x="3615601" y="3810"/>
                    <a:pt x="3722483" y="2540"/>
                    <a:pt x="3833819" y="2540"/>
                  </a:cubicBezTo>
                  <a:cubicBezTo>
                    <a:pt x="4016410" y="1270"/>
                    <a:pt x="4194547" y="0"/>
                    <a:pt x="4377138" y="0"/>
                  </a:cubicBezTo>
                  <a:cubicBezTo>
                    <a:pt x="4452846" y="0"/>
                    <a:pt x="4533008" y="2540"/>
                    <a:pt x="4608716" y="2540"/>
                  </a:cubicBezTo>
                  <a:cubicBezTo>
                    <a:pt x="4818027" y="3810"/>
                    <a:pt x="5031792" y="5080"/>
                    <a:pt x="5241103" y="7620"/>
                  </a:cubicBezTo>
                  <a:cubicBezTo>
                    <a:pt x="5352439" y="8890"/>
                    <a:pt x="5463775" y="12700"/>
                    <a:pt x="5575111" y="16510"/>
                  </a:cubicBezTo>
                  <a:cubicBezTo>
                    <a:pt x="5601831" y="16510"/>
                    <a:pt x="5628552" y="16510"/>
                    <a:pt x="5650819" y="16510"/>
                  </a:cubicBezTo>
                  <a:cubicBezTo>
                    <a:pt x="5675269" y="17780"/>
                    <a:pt x="5684159" y="20320"/>
                    <a:pt x="5694319" y="21590"/>
                  </a:cubicBezTo>
                  <a:close/>
                  <a:moveTo>
                    <a:pt x="5704479" y="1519806"/>
                  </a:moveTo>
                  <a:cubicBezTo>
                    <a:pt x="5705749" y="1503296"/>
                    <a:pt x="5707019" y="1490596"/>
                    <a:pt x="5707019" y="1477896"/>
                  </a:cubicBezTo>
                  <a:cubicBezTo>
                    <a:pt x="5705749" y="1413251"/>
                    <a:pt x="5704479" y="1353392"/>
                    <a:pt x="5704479" y="1289015"/>
                  </a:cubicBezTo>
                  <a:cubicBezTo>
                    <a:pt x="5704479" y="1259650"/>
                    <a:pt x="5707019" y="1230285"/>
                    <a:pt x="5705749" y="1200920"/>
                  </a:cubicBezTo>
                  <a:cubicBezTo>
                    <a:pt x="5705749" y="1173814"/>
                    <a:pt x="5704479" y="1145578"/>
                    <a:pt x="5703209" y="1118472"/>
                  </a:cubicBezTo>
                  <a:cubicBezTo>
                    <a:pt x="5698129" y="1076684"/>
                    <a:pt x="5686699" y="211548"/>
                    <a:pt x="5686699" y="169759"/>
                  </a:cubicBezTo>
                  <a:cubicBezTo>
                    <a:pt x="5684159" y="134747"/>
                    <a:pt x="5681619" y="98606"/>
                    <a:pt x="5679079" y="63500"/>
                  </a:cubicBezTo>
                  <a:cubicBezTo>
                    <a:pt x="5677809" y="44450"/>
                    <a:pt x="5676539" y="43180"/>
                    <a:pt x="5637459" y="41910"/>
                  </a:cubicBezTo>
                  <a:cubicBezTo>
                    <a:pt x="5624099" y="41910"/>
                    <a:pt x="5615192" y="41910"/>
                    <a:pt x="5601831" y="40640"/>
                  </a:cubicBezTo>
                  <a:cubicBezTo>
                    <a:pt x="5490496" y="36830"/>
                    <a:pt x="5374707" y="31750"/>
                    <a:pt x="5263371" y="30480"/>
                  </a:cubicBezTo>
                  <a:cubicBezTo>
                    <a:pt x="4991711" y="26670"/>
                    <a:pt x="4715599" y="25400"/>
                    <a:pt x="4443939" y="22860"/>
                  </a:cubicBezTo>
                  <a:cubicBezTo>
                    <a:pt x="4403858" y="22860"/>
                    <a:pt x="4359324" y="22860"/>
                    <a:pt x="4319243" y="22860"/>
                  </a:cubicBezTo>
                  <a:cubicBezTo>
                    <a:pt x="4252442" y="22860"/>
                    <a:pt x="4185640" y="22860"/>
                    <a:pt x="4123292" y="22860"/>
                  </a:cubicBezTo>
                  <a:cubicBezTo>
                    <a:pt x="3980782" y="22860"/>
                    <a:pt x="3838272" y="22860"/>
                    <a:pt x="3700216" y="24130"/>
                  </a:cubicBezTo>
                  <a:cubicBezTo>
                    <a:pt x="3579973" y="25400"/>
                    <a:pt x="1553661" y="29210"/>
                    <a:pt x="1433419" y="29210"/>
                  </a:cubicBezTo>
                  <a:cubicBezTo>
                    <a:pt x="1237468" y="29210"/>
                    <a:pt x="1041517" y="26670"/>
                    <a:pt x="845566" y="33020"/>
                  </a:cubicBezTo>
                  <a:cubicBezTo>
                    <a:pt x="743137" y="36830"/>
                    <a:pt x="645161" y="36830"/>
                    <a:pt x="547186" y="38100"/>
                  </a:cubicBezTo>
                  <a:cubicBezTo>
                    <a:pt x="377955" y="41910"/>
                    <a:pt x="208725" y="45720"/>
                    <a:pt x="49530" y="50800"/>
                  </a:cubicBezTo>
                  <a:cubicBezTo>
                    <a:pt x="36830" y="50800"/>
                    <a:pt x="34290" y="53340"/>
                    <a:pt x="33020" y="68112"/>
                  </a:cubicBezTo>
                  <a:cubicBezTo>
                    <a:pt x="31750" y="88441"/>
                    <a:pt x="31750" y="108771"/>
                    <a:pt x="30480" y="129100"/>
                  </a:cubicBezTo>
                  <a:cubicBezTo>
                    <a:pt x="29210" y="162983"/>
                    <a:pt x="26670" y="195736"/>
                    <a:pt x="25400" y="229619"/>
                  </a:cubicBezTo>
                  <a:cubicBezTo>
                    <a:pt x="20320" y="265760"/>
                    <a:pt x="26670" y="1148966"/>
                    <a:pt x="29210" y="1185108"/>
                  </a:cubicBezTo>
                  <a:cubicBezTo>
                    <a:pt x="29210" y="1223508"/>
                    <a:pt x="29210" y="1263038"/>
                    <a:pt x="30480" y="1301438"/>
                  </a:cubicBezTo>
                  <a:cubicBezTo>
                    <a:pt x="30480" y="1329674"/>
                    <a:pt x="33020" y="1357909"/>
                    <a:pt x="33020" y="1386145"/>
                  </a:cubicBezTo>
                  <a:cubicBezTo>
                    <a:pt x="33020" y="1416639"/>
                    <a:pt x="33020" y="1447133"/>
                    <a:pt x="31750" y="1477896"/>
                  </a:cubicBezTo>
                  <a:cubicBezTo>
                    <a:pt x="31750" y="1481706"/>
                    <a:pt x="31750" y="1484246"/>
                    <a:pt x="31750" y="1488056"/>
                  </a:cubicBezTo>
                  <a:cubicBezTo>
                    <a:pt x="31750" y="1498216"/>
                    <a:pt x="35560" y="1502026"/>
                    <a:pt x="44450" y="1502026"/>
                  </a:cubicBezTo>
                  <a:cubicBezTo>
                    <a:pt x="79575" y="1502026"/>
                    <a:pt x="141923" y="1503296"/>
                    <a:pt x="199818" y="1503296"/>
                  </a:cubicBezTo>
                  <a:cubicBezTo>
                    <a:pt x="284433" y="1503296"/>
                    <a:pt x="373502" y="1500756"/>
                    <a:pt x="458117" y="1503296"/>
                  </a:cubicBezTo>
                  <a:cubicBezTo>
                    <a:pt x="596174" y="1507106"/>
                    <a:pt x="734230" y="1509646"/>
                    <a:pt x="872286" y="1508376"/>
                  </a:cubicBezTo>
                  <a:cubicBezTo>
                    <a:pt x="961355" y="1507106"/>
                    <a:pt x="1045970" y="1509646"/>
                    <a:pt x="1135039" y="1509646"/>
                  </a:cubicBezTo>
                  <a:cubicBezTo>
                    <a:pt x="1264188" y="1509646"/>
                    <a:pt x="1393338" y="1508376"/>
                    <a:pt x="1522488" y="1509646"/>
                  </a:cubicBezTo>
                  <a:cubicBezTo>
                    <a:pt x="1713985" y="1510916"/>
                    <a:pt x="3816005" y="1500756"/>
                    <a:pt x="4011956" y="1503296"/>
                  </a:cubicBezTo>
                  <a:cubicBezTo>
                    <a:pt x="4096571" y="1504566"/>
                    <a:pt x="4181187" y="1505836"/>
                    <a:pt x="4261349" y="1505836"/>
                  </a:cubicBezTo>
                  <a:cubicBezTo>
                    <a:pt x="4408312" y="1508376"/>
                    <a:pt x="4550822" y="1504566"/>
                    <a:pt x="4697785" y="1508376"/>
                  </a:cubicBezTo>
                  <a:cubicBezTo>
                    <a:pt x="4818027" y="1510916"/>
                    <a:pt x="4938270" y="1510916"/>
                    <a:pt x="5058513" y="1513456"/>
                  </a:cubicBezTo>
                  <a:cubicBezTo>
                    <a:pt x="5236650" y="1517266"/>
                    <a:pt x="5414787" y="1519806"/>
                    <a:pt x="5592925" y="1521076"/>
                  </a:cubicBezTo>
                  <a:cubicBezTo>
                    <a:pt x="5659726" y="1521076"/>
                    <a:pt x="5684159" y="1519806"/>
                    <a:pt x="5704479" y="1519806"/>
                  </a:cubicBezTo>
                  <a:close/>
                </a:path>
              </a:pathLst>
            </a:custGeom>
            <a:solidFill>
              <a:srgbClr val="000000"/>
            </a:solidFill>
          </p:spPr>
        </p:sp>
      </p:grpSp>
      <p:sp>
        <p:nvSpPr>
          <p:cNvPr id="41" name="Rectangle 40"/>
          <p:cNvSpPr/>
          <p:nvPr/>
        </p:nvSpPr>
        <p:spPr>
          <a:xfrm>
            <a:off x="6538009" y="261495"/>
            <a:ext cx="3502086" cy="923330"/>
          </a:xfrm>
          <a:prstGeom prst="rect">
            <a:avLst/>
          </a:prstGeom>
          <a:noFill/>
          <a:ln>
            <a:noFill/>
          </a:ln>
        </p:spPr>
        <p:txBody>
          <a:bodyPr wrap="square">
            <a:spAutoFit/>
          </a:bodyPr>
          <a:lstStyle/>
          <a:p>
            <a:pPr algn="ctr"/>
            <a:r>
              <a:rPr lang="en-US" sz="5400" b="1" i="1" dirty="0" err="1">
                <a:solidFill>
                  <a:srgbClr val="FCFBFA"/>
                </a:solidFill>
                <a:latin typeface="Times New Roman" pitchFamily="18" charset="0"/>
                <a:cs typeface="Times New Roman" pitchFamily="18" charset="0"/>
              </a:rPr>
              <a:t>Bài</a:t>
            </a:r>
            <a:r>
              <a:rPr lang="en-US" sz="5400" b="1" i="1" dirty="0">
                <a:solidFill>
                  <a:srgbClr val="FCFBFA"/>
                </a:solidFill>
                <a:latin typeface="Times New Roman" pitchFamily="18" charset="0"/>
                <a:cs typeface="Times New Roman" pitchFamily="18" charset="0"/>
              </a:rPr>
              <a:t> </a:t>
            </a:r>
            <a:r>
              <a:rPr lang="en-US" sz="5400" b="1" i="1" dirty="0" err="1">
                <a:solidFill>
                  <a:srgbClr val="FCFBFA"/>
                </a:solidFill>
                <a:latin typeface="Times New Roman" pitchFamily="18" charset="0"/>
                <a:cs typeface="Times New Roman" pitchFamily="18" charset="0"/>
              </a:rPr>
              <a:t>tập</a:t>
            </a:r>
            <a:r>
              <a:rPr lang="en-US" sz="5400" b="1" i="1" dirty="0">
                <a:solidFill>
                  <a:srgbClr val="FCFBFA"/>
                </a:solidFill>
                <a:latin typeface="Times New Roman" pitchFamily="18" charset="0"/>
                <a:cs typeface="Times New Roman" pitchFamily="18" charset="0"/>
              </a:rPr>
              <a:t> </a:t>
            </a:r>
            <a:r>
              <a:rPr lang="en-US" sz="5400" b="1" i="1" dirty="0" smtClean="0">
                <a:solidFill>
                  <a:srgbClr val="FCFBFA"/>
                </a:solidFill>
                <a:latin typeface="Times New Roman" pitchFamily="18" charset="0"/>
                <a:cs typeface="Times New Roman" pitchFamily="18" charset="0"/>
              </a:rPr>
              <a:t>1</a:t>
            </a:r>
            <a:endParaRPr lang="en-US" sz="5400" b="1" dirty="0">
              <a:solidFill>
                <a:srgbClr val="FCFBFA"/>
              </a:solidFill>
            </a:endParaRPr>
          </a:p>
        </p:txBody>
      </p:sp>
      <p:sp>
        <p:nvSpPr>
          <p:cNvPr id="2" name="Freeform 2"/>
          <p:cNvSpPr/>
          <p:nvPr/>
        </p:nvSpPr>
        <p:spPr>
          <a:xfrm>
            <a:off x="-592596" y="4854547"/>
            <a:ext cx="2837580" cy="2337134"/>
          </a:xfrm>
          <a:custGeom>
            <a:avLst/>
            <a:gdLst/>
            <a:ahLst/>
            <a:cxnLst/>
            <a:rect l="l" t="t" r="r" b="b"/>
            <a:pathLst>
              <a:path w="2837580" h="2337134">
                <a:moveTo>
                  <a:pt x="0" y="0"/>
                </a:moveTo>
                <a:lnTo>
                  <a:pt x="2837580" y="0"/>
                </a:lnTo>
                <a:lnTo>
                  <a:pt x="2837580" y="2337134"/>
                </a:lnTo>
                <a:lnTo>
                  <a:pt x="0" y="233713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rot="-5123757">
            <a:off x="14954119" y="8730135"/>
            <a:ext cx="1477579" cy="2536617"/>
          </a:xfrm>
          <a:custGeom>
            <a:avLst/>
            <a:gdLst/>
            <a:ahLst/>
            <a:cxnLst/>
            <a:rect l="l" t="t" r="r" b="b"/>
            <a:pathLst>
              <a:path w="1477579" h="2536617">
                <a:moveTo>
                  <a:pt x="0" y="0"/>
                </a:moveTo>
                <a:lnTo>
                  <a:pt x="1477579" y="0"/>
                </a:lnTo>
                <a:lnTo>
                  <a:pt x="1477579" y="2536617"/>
                </a:lnTo>
                <a:lnTo>
                  <a:pt x="0" y="2536617"/>
                </a:lnTo>
                <a:lnTo>
                  <a:pt x="0" y="0"/>
                </a:lnTo>
                <a:close/>
              </a:path>
            </a:pathLst>
          </a:custGeom>
          <a:blipFill>
            <a:blip r:embed="rId5">
              <a:extLst>
                <a:ext uri="{96DAC541-7B7A-43D3-8B79-37D633B846F1}">
                  <asvg:svgBlip xmlns:asvg="http://schemas.microsoft.com/office/drawing/2016/SVG/main" xmlns="" r:embed="rId8"/>
                </a:ext>
              </a:extLst>
            </a:blip>
            <a:stretch>
              <a:fillRect/>
            </a:stretch>
          </a:blipFill>
        </p:spPr>
      </p:sp>
      <p:grpSp>
        <p:nvGrpSpPr>
          <p:cNvPr id="30" name="Google Shape;334;p16"/>
          <p:cNvGrpSpPr/>
          <p:nvPr/>
        </p:nvGrpSpPr>
        <p:grpSpPr>
          <a:xfrm>
            <a:off x="2091650" y="2151133"/>
            <a:ext cx="13601259" cy="1803514"/>
            <a:chOff x="7470519" y="1701095"/>
            <a:chExt cx="4477892" cy="2348100"/>
          </a:xfrm>
        </p:grpSpPr>
        <p:sp>
          <p:nvSpPr>
            <p:cNvPr id="31" name="Google Shape;335;p16"/>
            <p:cNvSpPr txBox="1"/>
            <p:nvPr/>
          </p:nvSpPr>
          <p:spPr>
            <a:xfrm>
              <a:off x="7630837" y="1793180"/>
              <a:ext cx="4157256" cy="2103660"/>
            </a:xfrm>
            <a:prstGeom prst="rect">
              <a:avLst/>
            </a:prstGeom>
            <a:noFill/>
            <a:ln>
              <a:noFill/>
            </a:ln>
          </p:spPr>
          <p:txBody>
            <a:bodyPr spcFirstLastPara="1" wrap="square" lIns="137138" tIns="68550" rIns="137138" bIns="68550" anchor="t" anchorCtr="0">
              <a:spAutoFit/>
            </a:bodyPr>
            <a:lstStyle/>
            <a:p>
              <a:pPr algn="just"/>
              <a:r>
                <a:rPr lang="vi-VN" sz="4800" dirty="0">
                  <a:solidFill>
                    <a:schemeClr val="tx1">
                      <a:lumMod val="50000"/>
                    </a:schemeClr>
                  </a:solidFill>
                  <a:latin typeface="Times New Roman" panose="02020603050405020304" pitchFamily="18" charset="0"/>
                  <a:cs typeface="Times New Roman" panose="02020603050405020304" pitchFamily="18" charset="0"/>
                </a:rPr>
                <a:t> Từ đồng nghĩa với từ "ngút ngát": ngút ngàn, bạt ngàn, mênh mông.</a:t>
              </a:r>
            </a:p>
          </p:txBody>
        </p:sp>
        <p:sp>
          <p:nvSpPr>
            <p:cNvPr id="32" name="Google Shape;336;p16"/>
            <p:cNvSpPr/>
            <p:nvPr/>
          </p:nvSpPr>
          <p:spPr>
            <a:xfrm>
              <a:off x="7470519" y="1701095"/>
              <a:ext cx="4477892" cy="2348100"/>
            </a:xfrm>
            <a:prstGeom prst="roundRect">
              <a:avLst>
                <a:gd name="adj" fmla="val 11280"/>
              </a:avLst>
            </a:prstGeom>
            <a:noFill/>
            <a:ln w="34925" cap="rnd" cmpd="sng">
              <a:solidFill>
                <a:srgbClr val="1F406A"/>
              </a:solidFill>
              <a:prstDash val="dash"/>
              <a:round/>
              <a:headEnd type="none" w="sm" len="sm"/>
              <a:tailEnd type="none" w="sm" len="sm"/>
            </a:ln>
          </p:spPr>
          <p:txBody>
            <a:bodyPr spcFirstLastPara="1" wrap="square" lIns="137138" tIns="68550" rIns="137138" bIns="68550" anchor="ctr" anchorCtr="0">
              <a:noAutofit/>
            </a:bodyPr>
            <a:lstStyle/>
            <a:p>
              <a:pPr algn="ctr"/>
              <a:endParaRPr sz="4800">
                <a:solidFill>
                  <a:schemeClr val="tx1">
                    <a:lumMod val="50000"/>
                  </a:schemeClr>
                </a:solidFill>
                <a:latin typeface="Times New Roman" panose="02020603050405020304" pitchFamily="18" charset="0"/>
                <a:ea typeface="Calibri"/>
                <a:cs typeface="Times New Roman" panose="02020603050405020304" pitchFamily="18" charset="0"/>
                <a:sym typeface="Calibri"/>
              </a:endParaRPr>
            </a:p>
          </p:txBody>
        </p:sp>
      </p:grpSp>
      <p:pic>
        <p:nvPicPr>
          <p:cNvPr id="33" name="Google Shape;337;p16"/>
          <p:cNvPicPr preferRelativeResize="0"/>
          <p:nvPr/>
        </p:nvPicPr>
        <p:blipFill rotWithShape="1">
          <a:blip r:embed="rId9">
            <a:alphaModFix/>
          </a:blip>
          <a:srcRect/>
          <a:stretch/>
        </p:blipFill>
        <p:spPr>
          <a:xfrm>
            <a:off x="1503316" y="4071307"/>
            <a:ext cx="2011545" cy="2011545"/>
          </a:xfrm>
          <a:prstGeom prst="rect">
            <a:avLst/>
          </a:prstGeom>
          <a:noFill/>
          <a:ln>
            <a:noFill/>
          </a:ln>
        </p:spPr>
      </p:pic>
      <p:sp>
        <p:nvSpPr>
          <p:cNvPr id="34" name="Google Shape;338;p16"/>
          <p:cNvSpPr txBox="1"/>
          <p:nvPr/>
        </p:nvSpPr>
        <p:spPr>
          <a:xfrm>
            <a:off x="3385000" y="5572399"/>
            <a:ext cx="12307910" cy="3831758"/>
          </a:xfrm>
          <a:prstGeom prst="rect">
            <a:avLst/>
          </a:prstGeom>
          <a:noFill/>
          <a:ln>
            <a:noFill/>
          </a:ln>
        </p:spPr>
        <p:txBody>
          <a:bodyPr spcFirstLastPara="1" wrap="square" lIns="137138" tIns="68550" rIns="137138" bIns="68550" anchor="t" anchorCtr="0">
            <a:spAutoFit/>
          </a:bodyPr>
          <a:lstStyle/>
          <a:p>
            <a:pPr algn="just"/>
            <a:r>
              <a:rPr lang="vi-VN" sz="4800" dirty="0">
                <a:solidFill>
                  <a:srgbClr val="FF0000"/>
                </a:solidFill>
                <a:latin typeface="Times New Roman" panose="02020603050405020304" pitchFamily="18" charset="0"/>
                <a:cs typeface="Times New Roman" panose="02020603050405020304" pitchFamily="18" charset="0"/>
              </a:rPr>
              <a:t>- Từ </a:t>
            </a:r>
            <a:r>
              <a:rPr lang="vi-VN" sz="4800" i="1" dirty="0">
                <a:solidFill>
                  <a:srgbClr val="FF0000"/>
                </a:solidFill>
                <a:latin typeface="Times New Roman" panose="02020603050405020304" pitchFamily="18" charset="0"/>
                <a:cs typeface="Times New Roman" panose="02020603050405020304" pitchFamily="18" charset="0"/>
              </a:rPr>
              <a:t>ngút ngát </a:t>
            </a:r>
            <a:r>
              <a:rPr lang="vi-VN" sz="4800" dirty="0">
                <a:solidFill>
                  <a:srgbClr val="FF0000"/>
                </a:solidFill>
                <a:latin typeface="Times New Roman" panose="02020603050405020304" pitchFamily="18" charset="0"/>
                <a:cs typeface="Times New Roman" panose="02020603050405020304" pitchFamily="18" charset="0"/>
              </a:rPr>
              <a:t>phù hợp trong ngữ cảnh này vì </a:t>
            </a:r>
            <a:r>
              <a:rPr lang="en-US" sz="4800" dirty="0" smtClean="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chỉ</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màu</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xanh</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trải</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dài</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bất</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tận</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theo</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cả</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chiều</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dài</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và</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chiều</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cao</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tái</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hiện</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khung</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cảnh</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sức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sống</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của</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trời</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đất</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thiên</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nhiên</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núi</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sông</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đã</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hòa</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vào</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làm</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một</a:t>
            </a:r>
            <a:endParaRPr lang="vi-VN" sz="48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p:tgtEl>
                                          <p:spTgt spid="30"/>
                                        </p:tgtEl>
                                        <p:attrNameLst>
                                          <p:attrName>ppt_w</p:attrName>
                                        </p:attrNameLst>
                                      </p:cBhvr>
                                      <p:tavLst>
                                        <p:tav tm="0">
                                          <p:val>
                                            <p:strVal val="0"/>
                                          </p:val>
                                        </p:tav>
                                        <p:tav tm="100000">
                                          <p:val>
                                            <p:strVal val="#ppt_w"/>
                                          </p:val>
                                        </p:tav>
                                      </p:tavLst>
                                    </p:anim>
                                    <p:anim calcmode="lin" valueType="num">
                                      <p:cBhvr additive="base">
                                        <p:cTn id="8" dur="500"/>
                                        <p:tgtEl>
                                          <p:spTgt spid="30"/>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
          <p:cNvGrpSpPr/>
          <p:nvPr/>
        </p:nvGrpSpPr>
        <p:grpSpPr>
          <a:xfrm>
            <a:off x="457200" y="571500"/>
            <a:ext cx="16745805" cy="9296400"/>
            <a:chOff x="0" y="0"/>
            <a:chExt cx="8149370" cy="4793998"/>
          </a:xfrm>
        </p:grpSpPr>
        <p:sp>
          <p:nvSpPr>
            <p:cNvPr id="6" name="Freeform 4"/>
            <p:cNvSpPr/>
            <p:nvPr/>
          </p:nvSpPr>
          <p:spPr>
            <a:xfrm>
              <a:off x="10160" y="16510"/>
              <a:ext cx="8126510" cy="4766058"/>
            </a:xfrm>
            <a:custGeom>
              <a:avLst/>
              <a:gdLst/>
              <a:ahLst/>
              <a:cxnLst/>
              <a:rect l="l" t="t" r="r" b="b"/>
              <a:pathLst>
                <a:path w="8126510" h="4766058">
                  <a:moveTo>
                    <a:pt x="8126510" y="4766058"/>
                  </a:moveTo>
                  <a:lnTo>
                    <a:pt x="0" y="4758438"/>
                  </a:lnTo>
                  <a:lnTo>
                    <a:pt x="0" y="1666220"/>
                  </a:lnTo>
                  <a:lnTo>
                    <a:pt x="17780" y="19050"/>
                  </a:lnTo>
                  <a:lnTo>
                    <a:pt x="4050529" y="0"/>
                  </a:lnTo>
                  <a:lnTo>
                    <a:pt x="8107460" y="5080"/>
                  </a:lnTo>
                  <a:close/>
                </a:path>
              </a:pathLst>
            </a:custGeom>
            <a:solidFill>
              <a:srgbClr val="FFF5DE"/>
            </a:solidFill>
          </p:spPr>
        </p:sp>
        <p:sp>
          <p:nvSpPr>
            <p:cNvPr id="7" name="Freeform 5"/>
            <p:cNvSpPr/>
            <p:nvPr/>
          </p:nvSpPr>
          <p:spPr>
            <a:xfrm>
              <a:off x="-3810" y="0"/>
              <a:ext cx="8155720" cy="4792728"/>
            </a:xfrm>
            <a:custGeom>
              <a:avLst/>
              <a:gdLst/>
              <a:ahLst/>
              <a:cxnLst/>
              <a:rect l="l" t="t" r="r" b="b"/>
              <a:pathLst>
                <a:path w="8155720" h="4792728">
                  <a:moveTo>
                    <a:pt x="8121430" y="21590"/>
                  </a:moveTo>
                  <a:cubicBezTo>
                    <a:pt x="8122700" y="34290"/>
                    <a:pt x="8122700" y="44450"/>
                    <a:pt x="8123970" y="54610"/>
                  </a:cubicBezTo>
                  <a:cubicBezTo>
                    <a:pt x="8126510" y="136549"/>
                    <a:pt x="8127780" y="241121"/>
                    <a:pt x="8130320" y="341959"/>
                  </a:cubicBezTo>
                  <a:cubicBezTo>
                    <a:pt x="8130320" y="487614"/>
                    <a:pt x="8143020" y="3359627"/>
                    <a:pt x="8149370" y="3505282"/>
                  </a:cubicBezTo>
                  <a:cubicBezTo>
                    <a:pt x="8155720" y="3725632"/>
                    <a:pt x="8151910" y="3949716"/>
                    <a:pt x="8151910" y="4170065"/>
                  </a:cubicBezTo>
                  <a:cubicBezTo>
                    <a:pt x="8151910" y="4364272"/>
                    <a:pt x="8153180" y="4543539"/>
                    <a:pt x="8154450" y="4731768"/>
                  </a:cubicBezTo>
                  <a:cubicBezTo>
                    <a:pt x="8154450" y="4753358"/>
                    <a:pt x="8154450" y="4767328"/>
                    <a:pt x="8154450" y="4791458"/>
                  </a:cubicBezTo>
                  <a:cubicBezTo>
                    <a:pt x="8131590" y="4791458"/>
                    <a:pt x="8111270" y="4792728"/>
                    <a:pt x="8070058" y="4791458"/>
                  </a:cubicBezTo>
                  <a:cubicBezTo>
                    <a:pt x="7655470" y="4786378"/>
                    <a:pt x="7234504" y="4792728"/>
                    <a:pt x="6819915" y="4787648"/>
                  </a:cubicBezTo>
                  <a:cubicBezTo>
                    <a:pt x="6571163" y="4783838"/>
                    <a:pt x="6328788" y="4786378"/>
                    <a:pt x="6080035" y="4783838"/>
                  </a:cubicBezTo>
                  <a:cubicBezTo>
                    <a:pt x="5965226" y="4782568"/>
                    <a:pt x="5850417" y="4781298"/>
                    <a:pt x="5735608" y="4780028"/>
                  </a:cubicBezTo>
                  <a:cubicBezTo>
                    <a:pt x="5665447" y="4780028"/>
                    <a:pt x="5601664" y="4781298"/>
                    <a:pt x="5531503" y="4781298"/>
                  </a:cubicBezTo>
                  <a:cubicBezTo>
                    <a:pt x="5352911" y="4780028"/>
                    <a:pt x="4861784" y="4781298"/>
                    <a:pt x="4683192" y="4780028"/>
                  </a:cubicBezTo>
                  <a:cubicBezTo>
                    <a:pt x="4555626" y="4778758"/>
                    <a:pt x="2004315" y="4787648"/>
                    <a:pt x="1876749" y="4786378"/>
                  </a:cubicBezTo>
                  <a:cubicBezTo>
                    <a:pt x="1844858" y="4786378"/>
                    <a:pt x="1806588" y="4787648"/>
                    <a:pt x="1774697" y="4787648"/>
                  </a:cubicBezTo>
                  <a:cubicBezTo>
                    <a:pt x="1698157" y="4787648"/>
                    <a:pt x="1627996" y="4788918"/>
                    <a:pt x="1551457" y="4788918"/>
                  </a:cubicBezTo>
                  <a:cubicBezTo>
                    <a:pt x="1360109" y="4788918"/>
                    <a:pt x="1175139" y="4787648"/>
                    <a:pt x="983790" y="4786378"/>
                  </a:cubicBezTo>
                  <a:cubicBezTo>
                    <a:pt x="868981" y="4785108"/>
                    <a:pt x="754172" y="4783838"/>
                    <a:pt x="645741" y="4782568"/>
                  </a:cubicBezTo>
                  <a:cubicBezTo>
                    <a:pt x="441636" y="4781298"/>
                    <a:pt x="237532" y="4780028"/>
                    <a:pt x="48260" y="4780028"/>
                  </a:cubicBezTo>
                  <a:cubicBezTo>
                    <a:pt x="38100" y="4780028"/>
                    <a:pt x="29210" y="4780028"/>
                    <a:pt x="19050" y="4778758"/>
                  </a:cubicBezTo>
                  <a:cubicBezTo>
                    <a:pt x="10160" y="4777488"/>
                    <a:pt x="5080" y="4771138"/>
                    <a:pt x="7620" y="4762248"/>
                  </a:cubicBezTo>
                  <a:cubicBezTo>
                    <a:pt x="16510" y="4730276"/>
                    <a:pt x="12700" y="4636908"/>
                    <a:pt x="11430" y="4539804"/>
                  </a:cubicBezTo>
                  <a:cubicBezTo>
                    <a:pt x="10160" y="4341863"/>
                    <a:pt x="6350" y="4147657"/>
                    <a:pt x="7620" y="3949716"/>
                  </a:cubicBezTo>
                  <a:cubicBezTo>
                    <a:pt x="5080" y="3703223"/>
                    <a:pt x="0" y="651942"/>
                    <a:pt x="7620" y="401715"/>
                  </a:cubicBezTo>
                  <a:cubicBezTo>
                    <a:pt x="8890" y="353163"/>
                    <a:pt x="7620" y="300877"/>
                    <a:pt x="8890" y="252326"/>
                  </a:cubicBezTo>
                  <a:cubicBezTo>
                    <a:pt x="10160" y="173896"/>
                    <a:pt x="12700" y="87997"/>
                    <a:pt x="13970" y="44450"/>
                  </a:cubicBezTo>
                  <a:cubicBezTo>
                    <a:pt x="13970" y="41910"/>
                    <a:pt x="15240" y="39370"/>
                    <a:pt x="16510" y="38100"/>
                  </a:cubicBezTo>
                  <a:cubicBezTo>
                    <a:pt x="38100" y="35560"/>
                    <a:pt x="78075" y="30480"/>
                    <a:pt x="180127" y="29210"/>
                  </a:cubicBezTo>
                  <a:cubicBezTo>
                    <a:pt x="352341" y="25400"/>
                    <a:pt x="524554" y="22860"/>
                    <a:pt x="703146" y="20320"/>
                  </a:cubicBezTo>
                  <a:cubicBezTo>
                    <a:pt x="824333" y="17780"/>
                    <a:pt x="945521" y="16510"/>
                    <a:pt x="1060330" y="13970"/>
                  </a:cubicBezTo>
                  <a:cubicBezTo>
                    <a:pt x="1175139" y="11430"/>
                    <a:pt x="1296326" y="8890"/>
                    <a:pt x="1411135" y="8890"/>
                  </a:cubicBezTo>
                  <a:cubicBezTo>
                    <a:pt x="1538700" y="7620"/>
                    <a:pt x="1666266" y="10160"/>
                    <a:pt x="1793832" y="8890"/>
                  </a:cubicBezTo>
                  <a:cubicBezTo>
                    <a:pt x="1953288" y="8890"/>
                    <a:pt x="4842649" y="6350"/>
                    <a:pt x="5002106" y="5080"/>
                  </a:cubicBezTo>
                  <a:cubicBezTo>
                    <a:pt x="5155184" y="3810"/>
                    <a:pt x="5308263" y="2540"/>
                    <a:pt x="5467720" y="2540"/>
                  </a:cubicBezTo>
                  <a:cubicBezTo>
                    <a:pt x="5729230" y="1270"/>
                    <a:pt x="5984361" y="0"/>
                    <a:pt x="6245870" y="0"/>
                  </a:cubicBezTo>
                  <a:cubicBezTo>
                    <a:pt x="6354301" y="0"/>
                    <a:pt x="6469110" y="2540"/>
                    <a:pt x="6577541" y="2540"/>
                  </a:cubicBezTo>
                  <a:cubicBezTo>
                    <a:pt x="6877320" y="3810"/>
                    <a:pt x="7183477" y="5080"/>
                    <a:pt x="7483257" y="7620"/>
                  </a:cubicBezTo>
                  <a:cubicBezTo>
                    <a:pt x="7642713" y="8890"/>
                    <a:pt x="7802170" y="12700"/>
                    <a:pt x="7961627" y="16510"/>
                  </a:cubicBezTo>
                  <a:cubicBezTo>
                    <a:pt x="7999897" y="16510"/>
                    <a:pt x="8038166" y="16510"/>
                    <a:pt x="8070058" y="16510"/>
                  </a:cubicBezTo>
                  <a:cubicBezTo>
                    <a:pt x="8102380" y="17780"/>
                    <a:pt x="8111270" y="20320"/>
                    <a:pt x="8121430" y="21590"/>
                  </a:cubicBezTo>
                  <a:close/>
                  <a:moveTo>
                    <a:pt x="8131591" y="4774948"/>
                  </a:moveTo>
                  <a:cubicBezTo>
                    <a:pt x="8132860" y="4758438"/>
                    <a:pt x="8134130" y="4745738"/>
                    <a:pt x="8134130" y="4733038"/>
                  </a:cubicBezTo>
                  <a:cubicBezTo>
                    <a:pt x="8132860" y="4524866"/>
                    <a:pt x="8131591" y="4326925"/>
                    <a:pt x="8131591" y="4114044"/>
                  </a:cubicBezTo>
                  <a:cubicBezTo>
                    <a:pt x="8131591" y="4016941"/>
                    <a:pt x="8134130" y="3919838"/>
                    <a:pt x="8132860" y="3822735"/>
                  </a:cubicBezTo>
                  <a:cubicBezTo>
                    <a:pt x="8132860" y="3733101"/>
                    <a:pt x="8131591" y="3639733"/>
                    <a:pt x="8130320" y="3550099"/>
                  </a:cubicBezTo>
                  <a:cubicBezTo>
                    <a:pt x="8125241" y="3411914"/>
                    <a:pt x="8113810" y="551104"/>
                    <a:pt x="8113810" y="412919"/>
                  </a:cubicBezTo>
                  <a:cubicBezTo>
                    <a:pt x="8111270" y="297142"/>
                    <a:pt x="8108730" y="177631"/>
                    <a:pt x="8106191" y="63500"/>
                  </a:cubicBezTo>
                  <a:cubicBezTo>
                    <a:pt x="8104920" y="44450"/>
                    <a:pt x="8103650" y="43180"/>
                    <a:pt x="8050923" y="41910"/>
                  </a:cubicBezTo>
                  <a:cubicBezTo>
                    <a:pt x="8031788" y="41910"/>
                    <a:pt x="8019032" y="41910"/>
                    <a:pt x="7999897" y="40640"/>
                  </a:cubicBezTo>
                  <a:cubicBezTo>
                    <a:pt x="7840440" y="36830"/>
                    <a:pt x="7674605" y="31750"/>
                    <a:pt x="7515148" y="30480"/>
                  </a:cubicBezTo>
                  <a:cubicBezTo>
                    <a:pt x="7126073" y="26670"/>
                    <a:pt x="6730620" y="25400"/>
                    <a:pt x="6341544" y="22860"/>
                  </a:cubicBezTo>
                  <a:cubicBezTo>
                    <a:pt x="6284140" y="22860"/>
                    <a:pt x="6220357" y="22860"/>
                    <a:pt x="6162953" y="22860"/>
                  </a:cubicBezTo>
                  <a:cubicBezTo>
                    <a:pt x="6067279" y="22860"/>
                    <a:pt x="5971604" y="22860"/>
                    <a:pt x="5882309" y="22860"/>
                  </a:cubicBezTo>
                  <a:cubicBezTo>
                    <a:pt x="5678204" y="22860"/>
                    <a:pt x="5474099" y="22860"/>
                    <a:pt x="5276372" y="24130"/>
                  </a:cubicBezTo>
                  <a:cubicBezTo>
                    <a:pt x="5104158" y="25400"/>
                    <a:pt x="2202041" y="29210"/>
                    <a:pt x="2029828" y="29210"/>
                  </a:cubicBezTo>
                  <a:cubicBezTo>
                    <a:pt x="1749184" y="29210"/>
                    <a:pt x="1468539" y="26670"/>
                    <a:pt x="1187895" y="33020"/>
                  </a:cubicBezTo>
                  <a:cubicBezTo>
                    <a:pt x="1041195" y="36830"/>
                    <a:pt x="900873" y="36830"/>
                    <a:pt x="760550" y="38100"/>
                  </a:cubicBezTo>
                  <a:cubicBezTo>
                    <a:pt x="518176" y="41910"/>
                    <a:pt x="275801" y="45720"/>
                    <a:pt x="49530" y="50800"/>
                  </a:cubicBezTo>
                  <a:cubicBezTo>
                    <a:pt x="36830" y="50800"/>
                    <a:pt x="34290" y="53340"/>
                    <a:pt x="33020" y="76793"/>
                  </a:cubicBezTo>
                  <a:cubicBezTo>
                    <a:pt x="31750" y="144018"/>
                    <a:pt x="31750" y="211244"/>
                    <a:pt x="30480" y="278469"/>
                  </a:cubicBezTo>
                  <a:cubicBezTo>
                    <a:pt x="29210" y="390511"/>
                    <a:pt x="26670" y="498818"/>
                    <a:pt x="25400" y="610860"/>
                  </a:cubicBezTo>
                  <a:cubicBezTo>
                    <a:pt x="20320" y="730372"/>
                    <a:pt x="26670" y="3650937"/>
                    <a:pt x="29210" y="3770449"/>
                  </a:cubicBezTo>
                  <a:cubicBezTo>
                    <a:pt x="29210" y="3897430"/>
                    <a:pt x="29210" y="4028146"/>
                    <a:pt x="30480" y="4155127"/>
                  </a:cubicBezTo>
                  <a:cubicBezTo>
                    <a:pt x="30480" y="4248495"/>
                    <a:pt x="33020" y="4341863"/>
                    <a:pt x="33020" y="4435232"/>
                  </a:cubicBezTo>
                  <a:cubicBezTo>
                    <a:pt x="33020" y="4536070"/>
                    <a:pt x="33020" y="4636908"/>
                    <a:pt x="31750" y="4733038"/>
                  </a:cubicBezTo>
                  <a:cubicBezTo>
                    <a:pt x="31750" y="4736848"/>
                    <a:pt x="31750" y="4739388"/>
                    <a:pt x="31750" y="4743198"/>
                  </a:cubicBezTo>
                  <a:cubicBezTo>
                    <a:pt x="31750" y="4753358"/>
                    <a:pt x="35560" y="4757168"/>
                    <a:pt x="44450" y="4757168"/>
                  </a:cubicBezTo>
                  <a:cubicBezTo>
                    <a:pt x="90831" y="4757168"/>
                    <a:pt x="180127" y="4758438"/>
                    <a:pt x="263045" y="4758438"/>
                  </a:cubicBezTo>
                  <a:cubicBezTo>
                    <a:pt x="384232" y="4758438"/>
                    <a:pt x="511798" y="4755898"/>
                    <a:pt x="632985" y="4758438"/>
                  </a:cubicBezTo>
                  <a:cubicBezTo>
                    <a:pt x="830712" y="4762248"/>
                    <a:pt x="1028438" y="4764788"/>
                    <a:pt x="1226165" y="4763518"/>
                  </a:cubicBezTo>
                  <a:cubicBezTo>
                    <a:pt x="1353730" y="4762248"/>
                    <a:pt x="1474918" y="4764788"/>
                    <a:pt x="1602483" y="4764788"/>
                  </a:cubicBezTo>
                  <a:cubicBezTo>
                    <a:pt x="1787453" y="4764788"/>
                    <a:pt x="1972423" y="4763518"/>
                    <a:pt x="2157393" y="4764788"/>
                  </a:cubicBezTo>
                  <a:cubicBezTo>
                    <a:pt x="2431659" y="4766058"/>
                    <a:pt x="5442207" y="4755898"/>
                    <a:pt x="5722851" y="4758438"/>
                  </a:cubicBezTo>
                  <a:cubicBezTo>
                    <a:pt x="5844039" y="4759708"/>
                    <a:pt x="5965226" y="4760978"/>
                    <a:pt x="6080035" y="4760978"/>
                  </a:cubicBezTo>
                  <a:cubicBezTo>
                    <a:pt x="6290518" y="4763518"/>
                    <a:pt x="6494623" y="4759708"/>
                    <a:pt x="6705106" y="4763518"/>
                  </a:cubicBezTo>
                  <a:cubicBezTo>
                    <a:pt x="6877320" y="4766058"/>
                    <a:pt x="7049533" y="4766058"/>
                    <a:pt x="7221747" y="4768598"/>
                  </a:cubicBezTo>
                  <a:cubicBezTo>
                    <a:pt x="7476878" y="4772408"/>
                    <a:pt x="7732010" y="4774948"/>
                    <a:pt x="7987141" y="4776218"/>
                  </a:cubicBezTo>
                  <a:cubicBezTo>
                    <a:pt x="8082815" y="4776218"/>
                    <a:pt x="8111270" y="4774948"/>
                    <a:pt x="8131591" y="4774948"/>
                  </a:cubicBezTo>
                  <a:close/>
                </a:path>
              </a:pathLst>
            </a:custGeom>
            <a:solidFill>
              <a:srgbClr val="000000"/>
            </a:solidFill>
          </p:spPr>
        </p:sp>
      </p:grpSp>
      <p:sp>
        <p:nvSpPr>
          <p:cNvPr id="4" name="Google Shape;354;p17"/>
          <p:cNvSpPr txBox="1"/>
          <p:nvPr/>
        </p:nvSpPr>
        <p:spPr>
          <a:xfrm>
            <a:off x="1524000" y="2198150"/>
            <a:ext cx="14970921" cy="6786413"/>
          </a:xfrm>
          <a:prstGeom prst="rect">
            <a:avLst/>
          </a:prstGeom>
          <a:noFill/>
          <a:ln>
            <a:noFill/>
          </a:ln>
        </p:spPr>
        <p:txBody>
          <a:bodyPr spcFirstLastPara="1" wrap="square" lIns="137138" tIns="68550" rIns="137138" bIns="68550" anchor="t" anchorCtr="0">
            <a:spAutoFit/>
          </a:bodyPr>
          <a:lstStyle/>
          <a:p>
            <a:pPr algn="just"/>
            <a:r>
              <a:rPr lang="vi-VN" sz="4800" dirty="0">
                <a:solidFill>
                  <a:schemeClr val="tx1">
                    <a:lumMod val="50000"/>
                  </a:schemeClr>
                </a:solidFill>
                <a:latin typeface="+mj-lt"/>
              </a:rPr>
              <a:t>- Các từ trong khổ thơ đồng nghĩa với từ </a:t>
            </a:r>
            <a:r>
              <a:rPr lang="vi-VN" sz="4800" b="1" i="1" dirty="0">
                <a:solidFill>
                  <a:schemeClr val="tx1">
                    <a:lumMod val="50000"/>
                  </a:schemeClr>
                </a:solidFill>
                <a:latin typeface="+mj-lt"/>
              </a:rPr>
              <a:t>đỏ</a:t>
            </a:r>
            <a:r>
              <a:rPr lang="vi-VN" sz="4800" dirty="0">
                <a:solidFill>
                  <a:schemeClr val="tx1">
                    <a:lumMod val="50000"/>
                  </a:schemeClr>
                </a:solidFill>
                <a:latin typeface="+mj-lt"/>
              </a:rPr>
              <a:t> là: </a:t>
            </a:r>
            <a:endParaRPr lang="vi-VN" sz="4800" dirty="0" smtClean="0">
              <a:solidFill>
                <a:schemeClr val="tx1">
                  <a:lumMod val="50000"/>
                </a:schemeClr>
              </a:solidFill>
              <a:latin typeface="+mj-lt"/>
            </a:endParaRPr>
          </a:p>
          <a:p>
            <a:pPr algn="just"/>
            <a:r>
              <a:rPr lang="en-US" sz="4800" b="1" dirty="0" smtClean="0">
                <a:solidFill>
                  <a:schemeClr val="tx1">
                    <a:lumMod val="50000"/>
                  </a:schemeClr>
                </a:solidFill>
                <a:latin typeface="Times New Roman" panose="02020603050405020304" pitchFamily="18" charset="0"/>
                <a:cs typeface="Times New Roman" panose="02020603050405020304" pitchFamily="18" charset="0"/>
              </a:rPr>
              <a:t>+ </a:t>
            </a:r>
            <a:r>
              <a:rPr lang="vi-VN" sz="4800" b="1" i="1" dirty="0" smtClean="0">
                <a:solidFill>
                  <a:schemeClr val="tx1">
                    <a:lumMod val="50000"/>
                  </a:schemeClr>
                </a:solidFill>
                <a:latin typeface="Times New Roman" panose="02020603050405020304" pitchFamily="18" charset="0"/>
                <a:cs typeface="Times New Roman" panose="02020603050405020304" pitchFamily="18" charset="0"/>
              </a:rPr>
              <a:t>Thắm</a:t>
            </a:r>
            <a:r>
              <a:rPr lang="vi-VN" sz="4800" dirty="0" smtClean="0">
                <a:solidFill>
                  <a:schemeClr val="tx1">
                    <a:lumMod val="50000"/>
                  </a:schemeClr>
                </a:solidFill>
                <a:latin typeface="+mj-lt"/>
              </a:rPr>
              <a:t>: là màu đậm và tươi</a:t>
            </a:r>
          </a:p>
          <a:p>
            <a:pPr algn="just"/>
            <a:r>
              <a:rPr lang="en-US" sz="4800" b="1" dirty="0" smtClean="0">
                <a:solidFill>
                  <a:schemeClr val="tx1">
                    <a:lumMod val="50000"/>
                  </a:schemeClr>
                </a:solidFill>
                <a:latin typeface="Times New Roman" panose="02020603050405020304" pitchFamily="18" charset="0"/>
                <a:cs typeface="Times New Roman" panose="02020603050405020304" pitchFamily="18" charset="0"/>
              </a:rPr>
              <a:t>+ </a:t>
            </a:r>
            <a:r>
              <a:rPr lang="vi-VN" sz="4800" b="1" i="1" dirty="0">
                <a:solidFill>
                  <a:schemeClr val="tx1">
                    <a:lumMod val="50000"/>
                  </a:schemeClr>
                </a:solidFill>
                <a:latin typeface="Times New Roman" panose="02020603050405020304" pitchFamily="18" charset="0"/>
                <a:cs typeface="Times New Roman" panose="02020603050405020304" pitchFamily="18" charset="0"/>
              </a:rPr>
              <a:t>Đỏ au</a:t>
            </a:r>
            <a:r>
              <a:rPr lang="vi-VN" sz="4800" b="1" dirty="0">
                <a:solidFill>
                  <a:schemeClr val="tx1">
                    <a:lumMod val="50000"/>
                  </a:schemeClr>
                </a:solidFill>
                <a:latin typeface="Times New Roman" panose="02020603050405020304" pitchFamily="18" charset="0"/>
                <a:cs typeface="Times New Roman" panose="02020603050405020304" pitchFamily="18" charset="0"/>
              </a:rPr>
              <a:t>: </a:t>
            </a:r>
            <a:r>
              <a:rPr lang="vi-VN" sz="4800" dirty="0">
                <a:solidFill>
                  <a:schemeClr val="tx1">
                    <a:lumMod val="50000"/>
                  </a:schemeClr>
                </a:solidFill>
                <a:latin typeface="+mj-lt"/>
              </a:rPr>
              <a:t>là màu đỏ tươi, trông thích mắt</a:t>
            </a:r>
          </a:p>
          <a:p>
            <a:pPr algn="just"/>
            <a:r>
              <a:rPr lang="vi-VN" sz="4800" dirty="0">
                <a:solidFill>
                  <a:schemeClr val="tx1">
                    <a:lumMod val="50000"/>
                  </a:schemeClr>
                </a:solidFill>
                <a:latin typeface="+mj-lt"/>
                <a:sym typeface="Wingdings" panose="05000000000000000000" pitchFamily="2" charset="2"/>
              </a:rPr>
              <a:t></a:t>
            </a:r>
            <a:r>
              <a:rPr lang="vi-VN" sz="4800" dirty="0">
                <a:solidFill>
                  <a:schemeClr val="tx1">
                    <a:lumMod val="50000"/>
                  </a:schemeClr>
                </a:solidFill>
                <a:latin typeface="+mj-lt"/>
              </a:rPr>
              <a:t> Màu </a:t>
            </a:r>
            <a:r>
              <a:rPr lang="vi-VN" sz="4800" i="1" dirty="0">
                <a:solidFill>
                  <a:schemeClr val="tx1">
                    <a:lumMod val="50000"/>
                  </a:schemeClr>
                </a:solidFill>
                <a:latin typeface="+mj-lt"/>
              </a:rPr>
              <a:t>đỏ thắm </a:t>
            </a:r>
            <a:r>
              <a:rPr lang="vi-VN" sz="4800" dirty="0">
                <a:solidFill>
                  <a:schemeClr val="tx1">
                    <a:lumMod val="50000"/>
                  </a:schemeClr>
                </a:solidFill>
                <a:latin typeface="+mj-lt"/>
              </a:rPr>
              <a:t>đậm hơn màu </a:t>
            </a:r>
            <a:r>
              <a:rPr lang="vi-VN" sz="4800" i="1" dirty="0">
                <a:solidFill>
                  <a:schemeClr val="tx1">
                    <a:lumMod val="50000"/>
                  </a:schemeClr>
                </a:solidFill>
                <a:latin typeface="+mj-lt"/>
              </a:rPr>
              <a:t>đỏ au</a:t>
            </a:r>
            <a:r>
              <a:rPr lang="vi-VN" sz="4800" dirty="0">
                <a:solidFill>
                  <a:schemeClr val="tx1">
                    <a:lumMod val="50000"/>
                  </a:schemeClr>
                </a:solidFill>
                <a:latin typeface="+mj-lt"/>
              </a:rPr>
              <a:t>.</a:t>
            </a:r>
          </a:p>
          <a:p>
            <a:pPr algn="just"/>
            <a:endParaRPr lang="en-US" sz="4800" dirty="0">
              <a:solidFill>
                <a:schemeClr val="tx1">
                  <a:lumMod val="50000"/>
                </a:schemeClr>
              </a:solidFill>
              <a:latin typeface="+mj-lt"/>
            </a:endParaRPr>
          </a:p>
          <a:p>
            <a:pPr algn="just"/>
            <a:r>
              <a:rPr lang="vi-VN" sz="4800" dirty="0">
                <a:solidFill>
                  <a:schemeClr val="tx1">
                    <a:lumMod val="50000"/>
                  </a:schemeClr>
                </a:solidFill>
                <a:latin typeface="+mj-lt"/>
              </a:rPr>
              <a:t>- Những từ trên là từ phù hợp nhất để miêu tả sự vật bởi </a:t>
            </a:r>
            <a:r>
              <a:rPr lang="vi-VN" sz="4800" dirty="0" smtClean="0">
                <a:solidFill>
                  <a:schemeClr val="tx1">
                    <a:lumMod val="50000"/>
                  </a:schemeClr>
                </a:solidFill>
                <a:latin typeface="+mj-lt"/>
              </a:rPr>
              <a:t>từ </a:t>
            </a:r>
            <a:r>
              <a:rPr lang="vi-VN" sz="4800" i="1" dirty="0" smtClean="0">
                <a:solidFill>
                  <a:schemeClr val="tx1">
                    <a:lumMod val="50000"/>
                  </a:schemeClr>
                </a:solidFill>
                <a:latin typeface="+mj-lt"/>
              </a:rPr>
              <a:t>thắm</a:t>
            </a:r>
            <a:r>
              <a:rPr lang="vi-VN" sz="4800" dirty="0" smtClean="0">
                <a:solidFill>
                  <a:schemeClr val="tx1">
                    <a:lumMod val="50000"/>
                  </a:schemeClr>
                </a:solidFill>
                <a:latin typeface="+mj-lt"/>
              </a:rPr>
              <a:t> thường </a:t>
            </a:r>
            <a:r>
              <a:rPr lang="vi-VN" sz="4800" dirty="0">
                <a:solidFill>
                  <a:schemeClr val="tx1">
                    <a:lumMod val="50000"/>
                  </a:schemeClr>
                </a:solidFill>
                <a:latin typeface="+mj-lt"/>
              </a:rPr>
              <a:t>được dùng để miêu tả đồ dùng. Còn màu </a:t>
            </a:r>
            <a:r>
              <a:rPr lang="vi-VN" sz="4800" i="1" dirty="0">
                <a:solidFill>
                  <a:schemeClr val="tx1">
                    <a:lumMod val="50000"/>
                  </a:schemeClr>
                </a:solidFill>
                <a:latin typeface="+mj-lt"/>
              </a:rPr>
              <a:t>đỏ au </a:t>
            </a:r>
            <a:r>
              <a:rPr lang="vi-VN" sz="4800" dirty="0">
                <a:solidFill>
                  <a:schemeClr val="tx1">
                    <a:lumMod val="50000"/>
                  </a:schemeClr>
                </a:solidFill>
                <a:latin typeface="+mj-lt"/>
              </a:rPr>
              <a:t>có màu đỏ nhẹ hơn phù hợp để miêu tả đôi má </a:t>
            </a:r>
            <a:r>
              <a:rPr lang="vi-VN" sz="4800" dirty="0" smtClean="0">
                <a:solidFill>
                  <a:schemeClr val="tx1">
                    <a:lumMod val="50000"/>
                  </a:schemeClr>
                </a:solidFill>
                <a:latin typeface="+mj-lt"/>
              </a:rPr>
              <a:t>của người</a:t>
            </a:r>
            <a:r>
              <a:rPr lang="en-US" sz="4800" dirty="0" smtClean="0">
                <a:solidFill>
                  <a:schemeClr val="tx1">
                    <a:lumMod val="50000"/>
                  </a:schemeClr>
                </a:solidFill>
                <a:latin typeface="+mj-lt"/>
              </a:rPr>
              <a:t> </a:t>
            </a:r>
            <a:r>
              <a:rPr lang="en-US" sz="4800" dirty="0" err="1" smtClean="0">
                <a:solidFill>
                  <a:schemeClr val="tx1">
                    <a:lumMod val="50000"/>
                  </a:schemeClr>
                </a:solidFill>
                <a:latin typeface="Times New Roman" panose="02020603050405020304" pitchFamily="18" charset="0"/>
                <a:cs typeface="Times New Roman" panose="02020603050405020304" pitchFamily="18" charset="0"/>
              </a:rPr>
              <a:t>phụ</a:t>
            </a:r>
            <a:r>
              <a:rPr lang="en-US" sz="48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4800" dirty="0" err="1" smtClean="0">
                <a:solidFill>
                  <a:schemeClr val="tx1">
                    <a:lumMod val="50000"/>
                  </a:schemeClr>
                </a:solidFill>
                <a:latin typeface="Times New Roman" panose="02020603050405020304" pitchFamily="18" charset="0"/>
                <a:cs typeface="Times New Roman" panose="02020603050405020304" pitchFamily="18" charset="0"/>
              </a:rPr>
              <a:t>nữ</a:t>
            </a:r>
            <a:r>
              <a:rPr lang="en-US" sz="4800" dirty="0" smtClean="0">
                <a:solidFill>
                  <a:schemeClr val="tx1">
                    <a:lumMod val="50000"/>
                  </a:schemeClr>
                </a:solidFill>
                <a:latin typeface="Times New Roman" panose="02020603050405020304" pitchFamily="18" charset="0"/>
                <a:cs typeface="Times New Roman" panose="02020603050405020304" pitchFamily="18" charset="0"/>
              </a:rPr>
              <a:t>.</a:t>
            </a:r>
            <a:endParaRPr lang="vi-VN" sz="4800" dirty="0">
              <a:solidFill>
                <a:schemeClr val="tx1">
                  <a:lumMod val="50000"/>
                </a:schemeClr>
              </a:solidFill>
              <a:latin typeface="Times New Roman" panose="02020603050405020304" pitchFamily="18" charset="0"/>
              <a:cs typeface="Times New Roman" panose="02020603050405020304" pitchFamily="18" charset="0"/>
            </a:endParaRPr>
          </a:p>
        </p:txBody>
      </p:sp>
      <p:grpSp>
        <p:nvGrpSpPr>
          <p:cNvPr id="8" name="Group 7"/>
          <p:cNvGrpSpPr/>
          <p:nvPr/>
        </p:nvGrpSpPr>
        <p:grpSpPr>
          <a:xfrm>
            <a:off x="5029200" y="137117"/>
            <a:ext cx="6778115" cy="1200853"/>
            <a:chOff x="0" y="0"/>
            <a:chExt cx="5722259" cy="1538856"/>
          </a:xfrm>
        </p:grpSpPr>
        <p:sp>
          <p:nvSpPr>
            <p:cNvPr id="9" name="Freeform 8"/>
            <p:cNvSpPr/>
            <p:nvPr/>
          </p:nvSpPr>
          <p:spPr>
            <a:xfrm>
              <a:off x="10160" y="16510"/>
              <a:ext cx="5699399" cy="1510916"/>
            </a:xfrm>
            <a:custGeom>
              <a:avLst/>
              <a:gdLst/>
              <a:ahLst/>
              <a:cxnLst/>
              <a:rect l="l" t="t" r="r" b="b"/>
              <a:pathLst>
                <a:path w="5699399" h="1510916">
                  <a:moveTo>
                    <a:pt x="5699399" y="1510916"/>
                  </a:moveTo>
                  <a:lnTo>
                    <a:pt x="0" y="1503296"/>
                  </a:lnTo>
                  <a:lnTo>
                    <a:pt x="0" y="537252"/>
                  </a:lnTo>
                  <a:lnTo>
                    <a:pt x="17780" y="19050"/>
                  </a:lnTo>
                  <a:lnTo>
                    <a:pt x="2840094" y="0"/>
                  </a:lnTo>
                  <a:lnTo>
                    <a:pt x="5680349" y="5080"/>
                  </a:lnTo>
                  <a:close/>
                </a:path>
              </a:pathLst>
            </a:custGeom>
            <a:solidFill>
              <a:srgbClr val="0E67A3"/>
            </a:solidFill>
          </p:spPr>
        </p:sp>
        <p:sp>
          <p:nvSpPr>
            <p:cNvPr id="10" name="Freeform 9"/>
            <p:cNvSpPr/>
            <p:nvPr/>
          </p:nvSpPr>
          <p:spPr>
            <a:xfrm>
              <a:off x="-3810" y="0"/>
              <a:ext cx="5728609" cy="1537586"/>
            </a:xfrm>
            <a:custGeom>
              <a:avLst/>
              <a:gdLst/>
              <a:ahLst/>
              <a:cxnLst/>
              <a:rect l="l" t="t" r="r" b="b"/>
              <a:pathLst>
                <a:path w="5728609" h="1537586">
                  <a:moveTo>
                    <a:pt x="5694319" y="21590"/>
                  </a:moveTo>
                  <a:cubicBezTo>
                    <a:pt x="5695589" y="34290"/>
                    <a:pt x="5695589" y="44450"/>
                    <a:pt x="5696859" y="54610"/>
                  </a:cubicBezTo>
                  <a:cubicBezTo>
                    <a:pt x="5699399" y="86182"/>
                    <a:pt x="5700669" y="117806"/>
                    <a:pt x="5703209" y="148300"/>
                  </a:cubicBezTo>
                  <a:cubicBezTo>
                    <a:pt x="5703209" y="192348"/>
                    <a:pt x="5715909" y="1060872"/>
                    <a:pt x="5722259" y="1104919"/>
                  </a:cubicBezTo>
                  <a:cubicBezTo>
                    <a:pt x="5728609" y="1171555"/>
                    <a:pt x="5724799" y="1239320"/>
                    <a:pt x="5724799" y="1305956"/>
                  </a:cubicBezTo>
                  <a:cubicBezTo>
                    <a:pt x="5724799" y="1364686"/>
                    <a:pt x="5726069" y="1418898"/>
                    <a:pt x="5727339" y="1476626"/>
                  </a:cubicBezTo>
                  <a:cubicBezTo>
                    <a:pt x="5727339" y="1498216"/>
                    <a:pt x="5727339" y="1512186"/>
                    <a:pt x="5727339" y="1536316"/>
                  </a:cubicBezTo>
                  <a:cubicBezTo>
                    <a:pt x="5704479" y="1536316"/>
                    <a:pt x="5684159" y="1537586"/>
                    <a:pt x="5650819" y="1536316"/>
                  </a:cubicBezTo>
                  <a:cubicBezTo>
                    <a:pt x="5361346" y="1531236"/>
                    <a:pt x="5067420" y="1537586"/>
                    <a:pt x="4777946" y="1532506"/>
                  </a:cubicBezTo>
                  <a:cubicBezTo>
                    <a:pt x="4604263" y="1528696"/>
                    <a:pt x="4435032" y="1531236"/>
                    <a:pt x="4261348" y="1528696"/>
                  </a:cubicBezTo>
                  <a:cubicBezTo>
                    <a:pt x="4181186" y="1527426"/>
                    <a:pt x="4101025" y="1526156"/>
                    <a:pt x="4020863" y="1524886"/>
                  </a:cubicBezTo>
                  <a:cubicBezTo>
                    <a:pt x="3971875" y="1524886"/>
                    <a:pt x="3927341" y="1526156"/>
                    <a:pt x="3878353" y="1526156"/>
                  </a:cubicBezTo>
                  <a:cubicBezTo>
                    <a:pt x="3753657" y="1524886"/>
                    <a:pt x="3410743" y="1526156"/>
                    <a:pt x="3286046" y="1524886"/>
                  </a:cubicBezTo>
                  <a:cubicBezTo>
                    <a:pt x="3196978" y="1523616"/>
                    <a:pt x="1415605" y="1532506"/>
                    <a:pt x="1326536" y="1531236"/>
                  </a:cubicBezTo>
                  <a:cubicBezTo>
                    <a:pt x="1304269" y="1531236"/>
                    <a:pt x="1277549" y="1532506"/>
                    <a:pt x="1255281" y="1532506"/>
                  </a:cubicBezTo>
                  <a:cubicBezTo>
                    <a:pt x="1201840" y="1532506"/>
                    <a:pt x="1152853" y="1533776"/>
                    <a:pt x="1099411" y="1533776"/>
                  </a:cubicBezTo>
                  <a:cubicBezTo>
                    <a:pt x="965808" y="1533776"/>
                    <a:pt x="836659" y="1532506"/>
                    <a:pt x="703056" y="1531236"/>
                  </a:cubicBezTo>
                  <a:cubicBezTo>
                    <a:pt x="622894" y="1529966"/>
                    <a:pt x="542732" y="1528696"/>
                    <a:pt x="467024" y="1527426"/>
                  </a:cubicBezTo>
                  <a:cubicBezTo>
                    <a:pt x="324514" y="1526156"/>
                    <a:pt x="182004" y="1524886"/>
                    <a:pt x="48260" y="1524886"/>
                  </a:cubicBezTo>
                  <a:cubicBezTo>
                    <a:pt x="38100" y="1524886"/>
                    <a:pt x="29210" y="1524886"/>
                    <a:pt x="19050" y="1523616"/>
                  </a:cubicBezTo>
                  <a:cubicBezTo>
                    <a:pt x="10160" y="1522346"/>
                    <a:pt x="5080" y="1515996"/>
                    <a:pt x="7620" y="1507106"/>
                  </a:cubicBezTo>
                  <a:cubicBezTo>
                    <a:pt x="16510" y="1475369"/>
                    <a:pt x="12700" y="1447133"/>
                    <a:pt x="11430" y="1417768"/>
                  </a:cubicBezTo>
                  <a:cubicBezTo>
                    <a:pt x="10160" y="1357909"/>
                    <a:pt x="6350" y="1299179"/>
                    <a:pt x="7620" y="1239320"/>
                  </a:cubicBezTo>
                  <a:cubicBezTo>
                    <a:pt x="5080" y="1164778"/>
                    <a:pt x="0" y="242042"/>
                    <a:pt x="7620" y="166371"/>
                  </a:cubicBezTo>
                  <a:cubicBezTo>
                    <a:pt x="8890" y="151689"/>
                    <a:pt x="7620" y="135877"/>
                    <a:pt x="8890" y="121194"/>
                  </a:cubicBezTo>
                  <a:cubicBezTo>
                    <a:pt x="10160" y="97476"/>
                    <a:pt x="12700" y="71500"/>
                    <a:pt x="13970" y="44450"/>
                  </a:cubicBezTo>
                  <a:cubicBezTo>
                    <a:pt x="13970" y="41910"/>
                    <a:pt x="15240" y="39370"/>
                    <a:pt x="16510" y="38100"/>
                  </a:cubicBezTo>
                  <a:cubicBezTo>
                    <a:pt x="38100" y="35560"/>
                    <a:pt x="70669" y="30480"/>
                    <a:pt x="141924" y="29210"/>
                  </a:cubicBezTo>
                  <a:cubicBezTo>
                    <a:pt x="262166" y="25400"/>
                    <a:pt x="382409" y="22860"/>
                    <a:pt x="507105" y="20320"/>
                  </a:cubicBezTo>
                  <a:cubicBezTo>
                    <a:pt x="591720" y="17780"/>
                    <a:pt x="676335" y="16510"/>
                    <a:pt x="756497" y="13970"/>
                  </a:cubicBezTo>
                  <a:cubicBezTo>
                    <a:pt x="836659" y="11430"/>
                    <a:pt x="921274" y="8890"/>
                    <a:pt x="1001436" y="8890"/>
                  </a:cubicBezTo>
                  <a:cubicBezTo>
                    <a:pt x="1090505" y="7620"/>
                    <a:pt x="1179573" y="10160"/>
                    <a:pt x="1268642" y="8890"/>
                  </a:cubicBezTo>
                  <a:cubicBezTo>
                    <a:pt x="1379978" y="8890"/>
                    <a:pt x="3397382" y="6350"/>
                    <a:pt x="3508718" y="5080"/>
                  </a:cubicBezTo>
                  <a:cubicBezTo>
                    <a:pt x="3615601" y="3810"/>
                    <a:pt x="3722483" y="2540"/>
                    <a:pt x="3833819" y="2540"/>
                  </a:cubicBezTo>
                  <a:cubicBezTo>
                    <a:pt x="4016410" y="1270"/>
                    <a:pt x="4194547" y="0"/>
                    <a:pt x="4377138" y="0"/>
                  </a:cubicBezTo>
                  <a:cubicBezTo>
                    <a:pt x="4452846" y="0"/>
                    <a:pt x="4533008" y="2540"/>
                    <a:pt x="4608716" y="2540"/>
                  </a:cubicBezTo>
                  <a:cubicBezTo>
                    <a:pt x="4818027" y="3810"/>
                    <a:pt x="5031792" y="5080"/>
                    <a:pt x="5241103" y="7620"/>
                  </a:cubicBezTo>
                  <a:cubicBezTo>
                    <a:pt x="5352439" y="8890"/>
                    <a:pt x="5463775" y="12700"/>
                    <a:pt x="5575111" y="16510"/>
                  </a:cubicBezTo>
                  <a:cubicBezTo>
                    <a:pt x="5601831" y="16510"/>
                    <a:pt x="5628552" y="16510"/>
                    <a:pt x="5650819" y="16510"/>
                  </a:cubicBezTo>
                  <a:cubicBezTo>
                    <a:pt x="5675269" y="17780"/>
                    <a:pt x="5684159" y="20320"/>
                    <a:pt x="5694319" y="21590"/>
                  </a:cubicBezTo>
                  <a:close/>
                  <a:moveTo>
                    <a:pt x="5704479" y="1519806"/>
                  </a:moveTo>
                  <a:cubicBezTo>
                    <a:pt x="5705749" y="1503296"/>
                    <a:pt x="5707019" y="1490596"/>
                    <a:pt x="5707019" y="1477896"/>
                  </a:cubicBezTo>
                  <a:cubicBezTo>
                    <a:pt x="5705749" y="1413251"/>
                    <a:pt x="5704479" y="1353392"/>
                    <a:pt x="5704479" y="1289015"/>
                  </a:cubicBezTo>
                  <a:cubicBezTo>
                    <a:pt x="5704479" y="1259650"/>
                    <a:pt x="5707019" y="1230285"/>
                    <a:pt x="5705749" y="1200920"/>
                  </a:cubicBezTo>
                  <a:cubicBezTo>
                    <a:pt x="5705749" y="1173814"/>
                    <a:pt x="5704479" y="1145578"/>
                    <a:pt x="5703209" y="1118472"/>
                  </a:cubicBezTo>
                  <a:cubicBezTo>
                    <a:pt x="5698129" y="1076684"/>
                    <a:pt x="5686699" y="211548"/>
                    <a:pt x="5686699" y="169759"/>
                  </a:cubicBezTo>
                  <a:cubicBezTo>
                    <a:pt x="5684159" y="134747"/>
                    <a:pt x="5681619" y="98606"/>
                    <a:pt x="5679079" y="63500"/>
                  </a:cubicBezTo>
                  <a:cubicBezTo>
                    <a:pt x="5677809" y="44450"/>
                    <a:pt x="5676539" y="43180"/>
                    <a:pt x="5637459" y="41910"/>
                  </a:cubicBezTo>
                  <a:cubicBezTo>
                    <a:pt x="5624099" y="41910"/>
                    <a:pt x="5615192" y="41910"/>
                    <a:pt x="5601831" y="40640"/>
                  </a:cubicBezTo>
                  <a:cubicBezTo>
                    <a:pt x="5490496" y="36830"/>
                    <a:pt x="5374707" y="31750"/>
                    <a:pt x="5263371" y="30480"/>
                  </a:cubicBezTo>
                  <a:cubicBezTo>
                    <a:pt x="4991711" y="26670"/>
                    <a:pt x="4715599" y="25400"/>
                    <a:pt x="4443939" y="22860"/>
                  </a:cubicBezTo>
                  <a:cubicBezTo>
                    <a:pt x="4403858" y="22860"/>
                    <a:pt x="4359324" y="22860"/>
                    <a:pt x="4319243" y="22860"/>
                  </a:cubicBezTo>
                  <a:cubicBezTo>
                    <a:pt x="4252442" y="22860"/>
                    <a:pt x="4185640" y="22860"/>
                    <a:pt x="4123292" y="22860"/>
                  </a:cubicBezTo>
                  <a:cubicBezTo>
                    <a:pt x="3980782" y="22860"/>
                    <a:pt x="3838272" y="22860"/>
                    <a:pt x="3700216" y="24130"/>
                  </a:cubicBezTo>
                  <a:cubicBezTo>
                    <a:pt x="3579973" y="25400"/>
                    <a:pt x="1553661" y="29210"/>
                    <a:pt x="1433419" y="29210"/>
                  </a:cubicBezTo>
                  <a:cubicBezTo>
                    <a:pt x="1237468" y="29210"/>
                    <a:pt x="1041517" y="26670"/>
                    <a:pt x="845566" y="33020"/>
                  </a:cubicBezTo>
                  <a:cubicBezTo>
                    <a:pt x="743137" y="36830"/>
                    <a:pt x="645161" y="36830"/>
                    <a:pt x="547186" y="38100"/>
                  </a:cubicBezTo>
                  <a:cubicBezTo>
                    <a:pt x="377955" y="41910"/>
                    <a:pt x="208725" y="45720"/>
                    <a:pt x="49530" y="50800"/>
                  </a:cubicBezTo>
                  <a:cubicBezTo>
                    <a:pt x="36830" y="50800"/>
                    <a:pt x="34290" y="53340"/>
                    <a:pt x="33020" y="68112"/>
                  </a:cubicBezTo>
                  <a:cubicBezTo>
                    <a:pt x="31750" y="88441"/>
                    <a:pt x="31750" y="108771"/>
                    <a:pt x="30480" y="129100"/>
                  </a:cubicBezTo>
                  <a:cubicBezTo>
                    <a:pt x="29210" y="162983"/>
                    <a:pt x="26670" y="195736"/>
                    <a:pt x="25400" y="229619"/>
                  </a:cubicBezTo>
                  <a:cubicBezTo>
                    <a:pt x="20320" y="265760"/>
                    <a:pt x="26670" y="1148966"/>
                    <a:pt x="29210" y="1185108"/>
                  </a:cubicBezTo>
                  <a:cubicBezTo>
                    <a:pt x="29210" y="1223508"/>
                    <a:pt x="29210" y="1263038"/>
                    <a:pt x="30480" y="1301438"/>
                  </a:cubicBezTo>
                  <a:cubicBezTo>
                    <a:pt x="30480" y="1329674"/>
                    <a:pt x="33020" y="1357909"/>
                    <a:pt x="33020" y="1386145"/>
                  </a:cubicBezTo>
                  <a:cubicBezTo>
                    <a:pt x="33020" y="1416639"/>
                    <a:pt x="33020" y="1447133"/>
                    <a:pt x="31750" y="1477896"/>
                  </a:cubicBezTo>
                  <a:cubicBezTo>
                    <a:pt x="31750" y="1481706"/>
                    <a:pt x="31750" y="1484246"/>
                    <a:pt x="31750" y="1488056"/>
                  </a:cubicBezTo>
                  <a:cubicBezTo>
                    <a:pt x="31750" y="1498216"/>
                    <a:pt x="35560" y="1502026"/>
                    <a:pt x="44450" y="1502026"/>
                  </a:cubicBezTo>
                  <a:cubicBezTo>
                    <a:pt x="79575" y="1502026"/>
                    <a:pt x="141923" y="1503296"/>
                    <a:pt x="199818" y="1503296"/>
                  </a:cubicBezTo>
                  <a:cubicBezTo>
                    <a:pt x="284433" y="1503296"/>
                    <a:pt x="373502" y="1500756"/>
                    <a:pt x="458117" y="1503296"/>
                  </a:cubicBezTo>
                  <a:cubicBezTo>
                    <a:pt x="596174" y="1507106"/>
                    <a:pt x="734230" y="1509646"/>
                    <a:pt x="872286" y="1508376"/>
                  </a:cubicBezTo>
                  <a:cubicBezTo>
                    <a:pt x="961355" y="1507106"/>
                    <a:pt x="1045970" y="1509646"/>
                    <a:pt x="1135039" y="1509646"/>
                  </a:cubicBezTo>
                  <a:cubicBezTo>
                    <a:pt x="1264188" y="1509646"/>
                    <a:pt x="1393338" y="1508376"/>
                    <a:pt x="1522488" y="1509646"/>
                  </a:cubicBezTo>
                  <a:cubicBezTo>
                    <a:pt x="1713985" y="1510916"/>
                    <a:pt x="3816005" y="1500756"/>
                    <a:pt x="4011956" y="1503296"/>
                  </a:cubicBezTo>
                  <a:cubicBezTo>
                    <a:pt x="4096571" y="1504566"/>
                    <a:pt x="4181187" y="1505836"/>
                    <a:pt x="4261349" y="1505836"/>
                  </a:cubicBezTo>
                  <a:cubicBezTo>
                    <a:pt x="4408312" y="1508376"/>
                    <a:pt x="4550822" y="1504566"/>
                    <a:pt x="4697785" y="1508376"/>
                  </a:cubicBezTo>
                  <a:cubicBezTo>
                    <a:pt x="4818027" y="1510916"/>
                    <a:pt x="4938270" y="1510916"/>
                    <a:pt x="5058513" y="1513456"/>
                  </a:cubicBezTo>
                  <a:cubicBezTo>
                    <a:pt x="5236650" y="1517266"/>
                    <a:pt x="5414787" y="1519806"/>
                    <a:pt x="5592925" y="1521076"/>
                  </a:cubicBezTo>
                  <a:cubicBezTo>
                    <a:pt x="5659726" y="1521076"/>
                    <a:pt x="5684159" y="1519806"/>
                    <a:pt x="5704479" y="1519806"/>
                  </a:cubicBezTo>
                  <a:close/>
                </a:path>
              </a:pathLst>
            </a:custGeom>
            <a:solidFill>
              <a:srgbClr val="000000"/>
            </a:solidFill>
          </p:spPr>
        </p:sp>
      </p:grpSp>
      <p:sp>
        <p:nvSpPr>
          <p:cNvPr id="11" name="Rectangle 10"/>
          <p:cNvSpPr/>
          <p:nvPr/>
        </p:nvSpPr>
        <p:spPr>
          <a:xfrm>
            <a:off x="6538009" y="261495"/>
            <a:ext cx="3502086" cy="923330"/>
          </a:xfrm>
          <a:prstGeom prst="rect">
            <a:avLst/>
          </a:prstGeom>
          <a:noFill/>
          <a:ln>
            <a:noFill/>
          </a:ln>
        </p:spPr>
        <p:txBody>
          <a:bodyPr wrap="square">
            <a:spAutoFit/>
          </a:bodyPr>
          <a:lstStyle/>
          <a:p>
            <a:pPr algn="ctr"/>
            <a:r>
              <a:rPr lang="en-US" sz="5400" b="1" i="1" dirty="0" err="1">
                <a:solidFill>
                  <a:srgbClr val="FCFBFA"/>
                </a:solidFill>
                <a:latin typeface="Times New Roman" pitchFamily="18" charset="0"/>
                <a:cs typeface="Times New Roman" pitchFamily="18" charset="0"/>
              </a:rPr>
              <a:t>Bài</a:t>
            </a:r>
            <a:r>
              <a:rPr lang="en-US" sz="5400" b="1" i="1" dirty="0">
                <a:solidFill>
                  <a:srgbClr val="FCFBFA"/>
                </a:solidFill>
                <a:latin typeface="Times New Roman" pitchFamily="18" charset="0"/>
                <a:cs typeface="Times New Roman" pitchFamily="18" charset="0"/>
              </a:rPr>
              <a:t> </a:t>
            </a:r>
            <a:r>
              <a:rPr lang="en-US" sz="5400" b="1" i="1" dirty="0" err="1">
                <a:solidFill>
                  <a:srgbClr val="FCFBFA"/>
                </a:solidFill>
                <a:latin typeface="Times New Roman" pitchFamily="18" charset="0"/>
                <a:cs typeface="Times New Roman" pitchFamily="18" charset="0"/>
              </a:rPr>
              <a:t>tập</a:t>
            </a:r>
            <a:r>
              <a:rPr lang="en-US" sz="5400" b="1" i="1" dirty="0">
                <a:solidFill>
                  <a:srgbClr val="FCFBFA"/>
                </a:solidFill>
                <a:latin typeface="Times New Roman" pitchFamily="18" charset="0"/>
                <a:cs typeface="Times New Roman" pitchFamily="18" charset="0"/>
              </a:rPr>
              <a:t> </a:t>
            </a:r>
            <a:r>
              <a:rPr lang="en-US" sz="5400" b="1" i="1" dirty="0" smtClean="0">
                <a:solidFill>
                  <a:srgbClr val="FCFBFA"/>
                </a:solidFill>
                <a:latin typeface="Times New Roman" pitchFamily="18" charset="0"/>
                <a:cs typeface="Times New Roman" pitchFamily="18" charset="0"/>
              </a:rPr>
              <a:t>2</a:t>
            </a:r>
            <a:endParaRPr lang="en-US" sz="5400" b="1" dirty="0">
              <a:solidFill>
                <a:srgbClr val="FCFBFA"/>
              </a:solidFill>
            </a:endParaRPr>
          </a:p>
        </p:txBody>
      </p:sp>
      <p:sp>
        <p:nvSpPr>
          <p:cNvPr id="13" name="Freeform 11"/>
          <p:cNvSpPr/>
          <p:nvPr/>
        </p:nvSpPr>
        <p:spPr>
          <a:xfrm rot="9919034">
            <a:off x="331427" y="-178125"/>
            <a:ext cx="1481898" cy="2725899"/>
          </a:xfrm>
          <a:custGeom>
            <a:avLst/>
            <a:gdLst/>
            <a:ahLst/>
            <a:cxnLst/>
            <a:rect l="l" t="t" r="r" b="b"/>
            <a:pathLst>
              <a:path w="1481898" h="2725899">
                <a:moveTo>
                  <a:pt x="0" y="0"/>
                </a:moveTo>
                <a:lnTo>
                  <a:pt x="1481898" y="0"/>
                </a:lnTo>
                <a:lnTo>
                  <a:pt x="1481898" y="2725898"/>
                </a:lnTo>
                <a:lnTo>
                  <a:pt x="0" y="2725898"/>
                </a:lnTo>
                <a:lnTo>
                  <a:pt x="0" y="0"/>
                </a:lnTo>
                <a:close/>
              </a:path>
            </a:pathLst>
          </a:custGeom>
          <a:blipFill>
            <a:blip r:embed="rId3">
              <a:extLst>
                <a:ext uri="{96DAC541-7B7A-43D3-8B79-37D633B846F1}">
                  <asvg:svgBlip xmlns:asvg="http://schemas.microsoft.com/office/drawing/2016/SVG/main" xmlns="" r:embed="rId9"/>
                </a:ext>
              </a:extLst>
            </a:blip>
            <a:stretch>
              <a:fillRect/>
            </a:stretch>
          </a:blipFill>
        </p:spPr>
      </p:sp>
    </p:spTree>
    <p:extLst>
      <p:ext uri="{BB962C8B-B14F-4D97-AF65-F5344CB8AC3E}">
        <p14:creationId xmlns:p14="http://schemas.microsoft.com/office/powerpoint/2010/main" val="2580653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arn(inVertical)">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3"/>
          <p:cNvGrpSpPr/>
          <p:nvPr/>
        </p:nvGrpSpPr>
        <p:grpSpPr>
          <a:xfrm>
            <a:off x="457200" y="571500"/>
            <a:ext cx="16745805" cy="9296400"/>
            <a:chOff x="0" y="0"/>
            <a:chExt cx="8149370" cy="4793998"/>
          </a:xfrm>
        </p:grpSpPr>
        <p:sp>
          <p:nvSpPr>
            <p:cNvPr id="10" name="Freeform 4"/>
            <p:cNvSpPr/>
            <p:nvPr/>
          </p:nvSpPr>
          <p:spPr>
            <a:xfrm>
              <a:off x="10160" y="16510"/>
              <a:ext cx="8126510" cy="4766058"/>
            </a:xfrm>
            <a:custGeom>
              <a:avLst/>
              <a:gdLst/>
              <a:ahLst/>
              <a:cxnLst/>
              <a:rect l="l" t="t" r="r" b="b"/>
              <a:pathLst>
                <a:path w="8126510" h="4766058">
                  <a:moveTo>
                    <a:pt x="8126510" y="4766058"/>
                  </a:moveTo>
                  <a:lnTo>
                    <a:pt x="0" y="4758438"/>
                  </a:lnTo>
                  <a:lnTo>
                    <a:pt x="0" y="1666220"/>
                  </a:lnTo>
                  <a:lnTo>
                    <a:pt x="17780" y="19050"/>
                  </a:lnTo>
                  <a:lnTo>
                    <a:pt x="4050529" y="0"/>
                  </a:lnTo>
                  <a:lnTo>
                    <a:pt x="8107460" y="5080"/>
                  </a:lnTo>
                  <a:close/>
                </a:path>
              </a:pathLst>
            </a:custGeom>
            <a:solidFill>
              <a:srgbClr val="FFF5DE"/>
            </a:solidFill>
          </p:spPr>
        </p:sp>
        <p:sp>
          <p:nvSpPr>
            <p:cNvPr id="11" name="Freeform 5"/>
            <p:cNvSpPr/>
            <p:nvPr/>
          </p:nvSpPr>
          <p:spPr>
            <a:xfrm>
              <a:off x="-3810" y="0"/>
              <a:ext cx="8155720" cy="4792728"/>
            </a:xfrm>
            <a:custGeom>
              <a:avLst/>
              <a:gdLst/>
              <a:ahLst/>
              <a:cxnLst/>
              <a:rect l="l" t="t" r="r" b="b"/>
              <a:pathLst>
                <a:path w="8155720" h="4792728">
                  <a:moveTo>
                    <a:pt x="8121430" y="21590"/>
                  </a:moveTo>
                  <a:cubicBezTo>
                    <a:pt x="8122700" y="34290"/>
                    <a:pt x="8122700" y="44450"/>
                    <a:pt x="8123970" y="54610"/>
                  </a:cubicBezTo>
                  <a:cubicBezTo>
                    <a:pt x="8126510" y="136549"/>
                    <a:pt x="8127780" y="241121"/>
                    <a:pt x="8130320" y="341959"/>
                  </a:cubicBezTo>
                  <a:cubicBezTo>
                    <a:pt x="8130320" y="487614"/>
                    <a:pt x="8143020" y="3359627"/>
                    <a:pt x="8149370" y="3505282"/>
                  </a:cubicBezTo>
                  <a:cubicBezTo>
                    <a:pt x="8155720" y="3725632"/>
                    <a:pt x="8151910" y="3949716"/>
                    <a:pt x="8151910" y="4170065"/>
                  </a:cubicBezTo>
                  <a:cubicBezTo>
                    <a:pt x="8151910" y="4364272"/>
                    <a:pt x="8153180" y="4543539"/>
                    <a:pt x="8154450" y="4731768"/>
                  </a:cubicBezTo>
                  <a:cubicBezTo>
                    <a:pt x="8154450" y="4753358"/>
                    <a:pt x="8154450" y="4767328"/>
                    <a:pt x="8154450" y="4791458"/>
                  </a:cubicBezTo>
                  <a:cubicBezTo>
                    <a:pt x="8131590" y="4791458"/>
                    <a:pt x="8111270" y="4792728"/>
                    <a:pt x="8070058" y="4791458"/>
                  </a:cubicBezTo>
                  <a:cubicBezTo>
                    <a:pt x="7655470" y="4786378"/>
                    <a:pt x="7234504" y="4792728"/>
                    <a:pt x="6819915" y="4787648"/>
                  </a:cubicBezTo>
                  <a:cubicBezTo>
                    <a:pt x="6571163" y="4783838"/>
                    <a:pt x="6328788" y="4786378"/>
                    <a:pt x="6080035" y="4783838"/>
                  </a:cubicBezTo>
                  <a:cubicBezTo>
                    <a:pt x="5965226" y="4782568"/>
                    <a:pt x="5850417" y="4781298"/>
                    <a:pt x="5735608" y="4780028"/>
                  </a:cubicBezTo>
                  <a:cubicBezTo>
                    <a:pt x="5665447" y="4780028"/>
                    <a:pt x="5601664" y="4781298"/>
                    <a:pt x="5531503" y="4781298"/>
                  </a:cubicBezTo>
                  <a:cubicBezTo>
                    <a:pt x="5352911" y="4780028"/>
                    <a:pt x="4861784" y="4781298"/>
                    <a:pt x="4683192" y="4780028"/>
                  </a:cubicBezTo>
                  <a:cubicBezTo>
                    <a:pt x="4555626" y="4778758"/>
                    <a:pt x="2004315" y="4787648"/>
                    <a:pt x="1876749" y="4786378"/>
                  </a:cubicBezTo>
                  <a:cubicBezTo>
                    <a:pt x="1844858" y="4786378"/>
                    <a:pt x="1806588" y="4787648"/>
                    <a:pt x="1774697" y="4787648"/>
                  </a:cubicBezTo>
                  <a:cubicBezTo>
                    <a:pt x="1698157" y="4787648"/>
                    <a:pt x="1627996" y="4788918"/>
                    <a:pt x="1551457" y="4788918"/>
                  </a:cubicBezTo>
                  <a:cubicBezTo>
                    <a:pt x="1360109" y="4788918"/>
                    <a:pt x="1175139" y="4787648"/>
                    <a:pt x="983790" y="4786378"/>
                  </a:cubicBezTo>
                  <a:cubicBezTo>
                    <a:pt x="868981" y="4785108"/>
                    <a:pt x="754172" y="4783838"/>
                    <a:pt x="645741" y="4782568"/>
                  </a:cubicBezTo>
                  <a:cubicBezTo>
                    <a:pt x="441636" y="4781298"/>
                    <a:pt x="237532" y="4780028"/>
                    <a:pt x="48260" y="4780028"/>
                  </a:cubicBezTo>
                  <a:cubicBezTo>
                    <a:pt x="38100" y="4780028"/>
                    <a:pt x="29210" y="4780028"/>
                    <a:pt x="19050" y="4778758"/>
                  </a:cubicBezTo>
                  <a:cubicBezTo>
                    <a:pt x="10160" y="4777488"/>
                    <a:pt x="5080" y="4771138"/>
                    <a:pt x="7620" y="4762248"/>
                  </a:cubicBezTo>
                  <a:cubicBezTo>
                    <a:pt x="16510" y="4730276"/>
                    <a:pt x="12700" y="4636908"/>
                    <a:pt x="11430" y="4539804"/>
                  </a:cubicBezTo>
                  <a:cubicBezTo>
                    <a:pt x="10160" y="4341863"/>
                    <a:pt x="6350" y="4147657"/>
                    <a:pt x="7620" y="3949716"/>
                  </a:cubicBezTo>
                  <a:cubicBezTo>
                    <a:pt x="5080" y="3703223"/>
                    <a:pt x="0" y="651942"/>
                    <a:pt x="7620" y="401715"/>
                  </a:cubicBezTo>
                  <a:cubicBezTo>
                    <a:pt x="8890" y="353163"/>
                    <a:pt x="7620" y="300877"/>
                    <a:pt x="8890" y="252326"/>
                  </a:cubicBezTo>
                  <a:cubicBezTo>
                    <a:pt x="10160" y="173896"/>
                    <a:pt x="12700" y="87997"/>
                    <a:pt x="13970" y="44450"/>
                  </a:cubicBezTo>
                  <a:cubicBezTo>
                    <a:pt x="13970" y="41910"/>
                    <a:pt x="15240" y="39370"/>
                    <a:pt x="16510" y="38100"/>
                  </a:cubicBezTo>
                  <a:cubicBezTo>
                    <a:pt x="38100" y="35560"/>
                    <a:pt x="78075" y="30480"/>
                    <a:pt x="180127" y="29210"/>
                  </a:cubicBezTo>
                  <a:cubicBezTo>
                    <a:pt x="352341" y="25400"/>
                    <a:pt x="524554" y="22860"/>
                    <a:pt x="703146" y="20320"/>
                  </a:cubicBezTo>
                  <a:cubicBezTo>
                    <a:pt x="824333" y="17780"/>
                    <a:pt x="945521" y="16510"/>
                    <a:pt x="1060330" y="13970"/>
                  </a:cubicBezTo>
                  <a:cubicBezTo>
                    <a:pt x="1175139" y="11430"/>
                    <a:pt x="1296326" y="8890"/>
                    <a:pt x="1411135" y="8890"/>
                  </a:cubicBezTo>
                  <a:cubicBezTo>
                    <a:pt x="1538700" y="7620"/>
                    <a:pt x="1666266" y="10160"/>
                    <a:pt x="1793832" y="8890"/>
                  </a:cubicBezTo>
                  <a:cubicBezTo>
                    <a:pt x="1953288" y="8890"/>
                    <a:pt x="4842649" y="6350"/>
                    <a:pt x="5002106" y="5080"/>
                  </a:cubicBezTo>
                  <a:cubicBezTo>
                    <a:pt x="5155184" y="3810"/>
                    <a:pt x="5308263" y="2540"/>
                    <a:pt x="5467720" y="2540"/>
                  </a:cubicBezTo>
                  <a:cubicBezTo>
                    <a:pt x="5729230" y="1270"/>
                    <a:pt x="5984361" y="0"/>
                    <a:pt x="6245870" y="0"/>
                  </a:cubicBezTo>
                  <a:cubicBezTo>
                    <a:pt x="6354301" y="0"/>
                    <a:pt x="6469110" y="2540"/>
                    <a:pt x="6577541" y="2540"/>
                  </a:cubicBezTo>
                  <a:cubicBezTo>
                    <a:pt x="6877320" y="3810"/>
                    <a:pt x="7183477" y="5080"/>
                    <a:pt x="7483257" y="7620"/>
                  </a:cubicBezTo>
                  <a:cubicBezTo>
                    <a:pt x="7642713" y="8890"/>
                    <a:pt x="7802170" y="12700"/>
                    <a:pt x="7961627" y="16510"/>
                  </a:cubicBezTo>
                  <a:cubicBezTo>
                    <a:pt x="7999897" y="16510"/>
                    <a:pt x="8038166" y="16510"/>
                    <a:pt x="8070058" y="16510"/>
                  </a:cubicBezTo>
                  <a:cubicBezTo>
                    <a:pt x="8102380" y="17780"/>
                    <a:pt x="8111270" y="20320"/>
                    <a:pt x="8121430" y="21590"/>
                  </a:cubicBezTo>
                  <a:close/>
                  <a:moveTo>
                    <a:pt x="8131591" y="4774948"/>
                  </a:moveTo>
                  <a:cubicBezTo>
                    <a:pt x="8132860" y="4758438"/>
                    <a:pt x="8134130" y="4745738"/>
                    <a:pt x="8134130" y="4733038"/>
                  </a:cubicBezTo>
                  <a:cubicBezTo>
                    <a:pt x="8132860" y="4524866"/>
                    <a:pt x="8131591" y="4326925"/>
                    <a:pt x="8131591" y="4114044"/>
                  </a:cubicBezTo>
                  <a:cubicBezTo>
                    <a:pt x="8131591" y="4016941"/>
                    <a:pt x="8134130" y="3919838"/>
                    <a:pt x="8132860" y="3822735"/>
                  </a:cubicBezTo>
                  <a:cubicBezTo>
                    <a:pt x="8132860" y="3733101"/>
                    <a:pt x="8131591" y="3639733"/>
                    <a:pt x="8130320" y="3550099"/>
                  </a:cubicBezTo>
                  <a:cubicBezTo>
                    <a:pt x="8125241" y="3411914"/>
                    <a:pt x="8113810" y="551104"/>
                    <a:pt x="8113810" y="412919"/>
                  </a:cubicBezTo>
                  <a:cubicBezTo>
                    <a:pt x="8111270" y="297142"/>
                    <a:pt x="8108730" y="177631"/>
                    <a:pt x="8106191" y="63500"/>
                  </a:cubicBezTo>
                  <a:cubicBezTo>
                    <a:pt x="8104920" y="44450"/>
                    <a:pt x="8103650" y="43180"/>
                    <a:pt x="8050923" y="41910"/>
                  </a:cubicBezTo>
                  <a:cubicBezTo>
                    <a:pt x="8031788" y="41910"/>
                    <a:pt x="8019032" y="41910"/>
                    <a:pt x="7999897" y="40640"/>
                  </a:cubicBezTo>
                  <a:cubicBezTo>
                    <a:pt x="7840440" y="36830"/>
                    <a:pt x="7674605" y="31750"/>
                    <a:pt x="7515148" y="30480"/>
                  </a:cubicBezTo>
                  <a:cubicBezTo>
                    <a:pt x="7126073" y="26670"/>
                    <a:pt x="6730620" y="25400"/>
                    <a:pt x="6341544" y="22860"/>
                  </a:cubicBezTo>
                  <a:cubicBezTo>
                    <a:pt x="6284140" y="22860"/>
                    <a:pt x="6220357" y="22860"/>
                    <a:pt x="6162953" y="22860"/>
                  </a:cubicBezTo>
                  <a:cubicBezTo>
                    <a:pt x="6067279" y="22860"/>
                    <a:pt x="5971604" y="22860"/>
                    <a:pt x="5882309" y="22860"/>
                  </a:cubicBezTo>
                  <a:cubicBezTo>
                    <a:pt x="5678204" y="22860"/>
                    <a:pt x="5474099" y="22860"/>
                    <a:pt x="5276372" y="24130"/>
                  </a:cubicBezTo>
                  <a:cubicBezTo>
                    <a:pt x="5104158" y="25400"/>
                    <a:pt x="2202041" y="29210"/>
                    <a:pt x="2029828" y="29210"/>
                  </a:cubicBezTo>
                  <a:cubicBezTo>
                    <a:pt x="1749184" y="29210"/>
                    <a:pt x="1468539" y="26670"/>
                    <a:pt x="1187895" y="33020"/>
                  </a:cubicBezTo>
                  <a:cubicBezTo>
                    <a:pt x="1041195" y="36830"/>
                    <a:pt x="900873" y="36830"/>
                    <a:pt x="760550" y="38100"/>
                  </a:cubicBezTo>
                  <a:cubicBezTo>
                    <a:pt x="518176" y="41910"/>
                    <a:pt x="275801" y="45720"/>
                    <a:pt x="49530" y="50800"/>
                  </a:cubicBezTo>
                  <a:cubicBezTo>
                    <a:pt x="36830" y="50800"/>
                    <a:pt x="34290" y="53340"/>
                    <a:pt x="33020" y="76793"/>
                  </a:cubicBezTo>
                  <a:cubicBezTo>
                    <a:pt x="31750" y="144018"/>
                    <a:pt x="31750" y="211244"/>
                    <a:pt x="30480" y="278469"/>
                  </a:cubicBezTo>
                  <a:cubicBezTo>
                    <a:pt x="29210" y="390511"/>
                    <a:pt x="26670" y="498818"/>
                    <a:pt x="25400" y="610860"/>
                  </a:cubicBezTo>
                  <a:cubicBezTo>
                    <a:pt x="20320" y="730372"/>
                    <a:pt x="26670" y="3650937"/>
                    <a:pt x="29210" y="3770449"/>
                  </a:cubicBezTo>
                  <a:cubicBezTo>
                    <a:pt x="29210" y="3897430"/>
                    <a:pt x="29210" y="4028146"/>
                    <a:pt x="30480" y="4155127"/>
                  </a:cubicBezTo>
                  <a:cubicBezTo>
                    <a:pt x="30480" y="4248495"/>
                    <a:pt x="33020" y="4341863"/>
                    <a:pt x="33020" y="4435232"/>
                  </a:cubicBezTo>
                  <a:cubicBezTo>
                    <a:pt x="33020" y="4536070"/>
                    <a:pt x="33020" y="4636908"/>
                    <a:pt x="31750" y="4733038"/>
                  </a:cubicBezTo>
                  <a:cubicBezTo>
                    <a:pt x="31750" y="4736848"/>
                    <a:pt x="31750" y="4739388"/>
                    <a:pt x="31750" y="4743198"/>
                  </a:cubicBezTo>
                  <a:cubicBezTo>
                    <a:pt x="31750" y="4753358"/>
                    <a:pt x="35560" y="4757168"/>
                    <a:pt x="44450" y="4757168"/>
                  </a:cubicBezTo>
                  <a:cubicBezTo>
                    <a:pt x="90831" y="4757168"/>
                    <a:pt x="180127" y="4758438"/>
                    <a:pt x="263045" y="4758438"/>
                  </a:cubicBezTo>
                  <a:cubicBezTo>
                    <a:pt x="384232" y="4758438"/>
                    <a:pt x="511798" y="4755898"/>
                    <a:pt x="632985" y="4758438"/>
                  </a:cubicBezTo>
                  <a:cubicBezTo>
                    <a:pt x="830712" y="4762248"/>
                    <a:pt x="1028438" y="4764788"/>
                    <a:pt x="1226165" y="4763518"/>
                  </a:cubicBezTo>
                  <a:cubicBezTo>
                    <a:pt x="1353730" y="4762248"/>
                    <a:pt x="1474918" y="4764788"/>
                    <a:pt x="1602483" y="4764788"/>
                  </a:cubicBezTo>
                  <a:cubicBezTo>
                    <a:pt x="1787453" y="4764788"/>
                    <a:pt x="1972423" y="4763518"/>
                    <a:pt x="2157393" y="4764788"/>
                  </a:cubicBezTo>
                  <a:cubicBezTo>
                    <a:pt x="2431659" y="4766058"/>
                    <a:pt x="5442207" y="4755898"/>
                    <a:pt x="5722851" y="4758438"/>
                  </a:cubicBezTo>
                  <a:cubicBezTo>
                    <a:pt x="5844039" y="4759708"/>
                    <a:pt x="5965226" y="4760978"/>
                    <a:pt x="6080035" y="4760978"/>
                  </a:cubicBezTo>
                  <a:cubicBezTo>
                    <a:pt x="6290518" y="4763518"/>
                    <a:pt x="6494623" y="4759708"/>
                    <a:pt x="6705106" y="4763518"/>
                  </a:cubicBezTo>
                  <a:cubicBezTo>
                    <a:pt x="6877320" y="4766058"/>
                    <a:pt x="7049533" y="4766058"/>
                    <a:pt x="7221747" y="4768598"/>
                  </a:cubicBezTo>
                  <a:cubicBezTo>
                    <a:pt x="7476878" y="4772408"/>
                    <a:pt x="7732010" y="4774948"/>
                    <a:pt x="7987141" y="4776218"/>
                  </a:cubicBezTo>
                  <a:cubicBezTo>
                    <a:pt x="8082815" y="4776218"/>
                    <a:pt x="8111270" y="4774948"/>
                    <a:pt x="8131591" y="4774948"/>
                  </a:cubicBezTo>
                  <a:close/>
                </a:path>
              </a:pathLst>
            </a:custGeom>
            <a:solidFill>
              <a:srgbClr val="000000"/>
            </a:solidFill>
          </p:spPr>
        </p:sp>
      </p:grpSp>
      <p:grpSp>
        <p:nvGrpSpPr>
          <p:cNvPr id="2" name="Google Shape;389;p20"/>
          <p:cNvGrpSpPr/>
          <p:nvPr/>
        </p:nvGrpSpPr>
        <p:grpSpPr>
          <a:xfrm>
            <a:off x="1011081" y="924342"/>
            <a:ext cx="16191924" cy="8659504"/>
            <a:chOff x="7720254" y="2982763"/>
            <a:chExt cx="5152901" cy="3384369"/>
          </a:xfrm>
        </p:grpSpPr>
        <p:sp>
          <p:nvSpPr>
            <p:cNvPr id="3" name="Google Shape;391;p20"/>
            <p:cNvSpPr/>
            <p:nvPr/>
          </p:nvSpPr>
          <p:spPr>
            <a:xfrm>
              <a:off x="7720254" y="2982763"/>
              <a:ext cx="5152901" cy="3384369"/>
            </a:xfrm>
            <a:prstGeom prst="roundRect">
              <a:avLst>
                <a:gd name="adj" fmla="val 11280"/>
              </a:avLst>
            </a:prstGeom>
            <a:noFill/>
            <a:ln w="34925" cap="rnd" cmpd="sng">
              <a:noFill/>
              <a:prstDash val="dash"/>
              <a:round/>
              <a:headEnd type="none" w="sm" len="sm"/>
              <a:tailEnd type="none" w="sm" len="sm"/>
            </a:ln>
          </p:spPr>
          <p:txBody>
            <a:bodyPr spcFirstLastPara="1" wrap="square" lIns="137138" tIns="68550" rIns="137138" bIns="68550" anchor="ctr" anchorCtr="0">
              <a:noAutofit/>
            </a:bodyPr>
            <a:lstStyle/>
            <a:p>
              <a:pPr algn="just">
                <a:lnSpc>
                  <a:spcPct val="150000"/>
                </a:lnSpc>
              </a:pPr>
              <a:endParaRPr sz="2700" i="1">
                <a:solidFill>
                  <a:schemeClr val="tx1">
                    <a:lumMod val="50000"/>
                  </a:schemeClr>
                </a:solidFill>
                <a:latin typeface="Times New Roman" panose="02020603050405020304" pitchFamily="18" charset="0"/>
                <a:ea typeface="Calibri"/>
                <a:cs typeface="Times New Roman" panose="02020603050405020304" pitchFamily="18" charset="0"/>
                <a:sym typeface="Calibri"/>
              </a:endParaRPr>
            </a:p>
          </p:txBody>
        </p:sp>
        <p:sp>
          <p:nvSpPr>
            <p:cNvPr id="4" name="Google Shape;390;p20"/>
            <p:cNvSpPr txBox="1"/>
            <p:nvPr/>
          </p:nvSpPr>
          <p:spPr>
            <a:xfrm>
              <a:off x="7770949" y="3339210"/>
              <a:ext cx="4873583" cy="2832745"/>
            </a:xfrm>
            <a:prstGeom prst="rect">
              <a:avLst/>
            </a:prstGeom>
            <a:noFill/>
            <a:ln>
              <a:noFill/>
            </a:ln>
          </p:spPr>
          <p:txBody>
            <a:bodyPr spcFirstLastPara="1" wrap="square" lIns="137138" tIns="68550" rIns="137138" bIns="68550" anchor="t" anchorCtr="0">
              <a:spAutoFit/>
            </a:bodyPr>
            <a:lstStyle/>
            <a:p>
              <a:pPr algn="just"/>
              <a:r>
                <a:rPr lang="vi-VN" sz="4200" b="1" dirty="0">
                  <a:solidFill>
                    <a:schemeClr val="tx1">
                      <a:lumMod val="50000"/>
                    </a:schemeClr>
                  </a:solidFill>
                  <a:latin typeface="+mj-lt"/>
                </a:rPr>
                <a:t>- Các từ láy trong khổ thơ:</a:t>
              </a:r>
            </a:p>
            <a:p>
              <a:pPr algn="just"/>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vi-VN" sz="4200" b="1" i="1" dirty="0">
                  <a:solidFill>
                    <a:schemeClr val="tx1">
                      <a:lumMod val="50000"/>
                    </a:schemeClr>
                  </a:solidFill>
                  <a:latin typeface="Times New Roman" panose="02020603050405020304" pitchFamily="18" charset="0"/>
                  <a:cs typeface="Times New Roman" panose="02020603050405020304" pitchFamily="18" charset="0"/>
                </a:rPr>
                <a:t>Xao xác</a:t>
              </a:r>
              <a:r>
                <a:rPr lang="vi-VN" sz="4200" i="1" dirty="0">
                  <a:solidFill>
                    <a:schemeClr val="tx1">
                      <a:lumMod val="50000"/>
                    </a:schemeClr>
                  </a:solidFill>
                  <a:latin typeface="Times New Roman" panose="02020603050405020304" pitchFamily="18" charset="0"/>
                  <a:cs typeface="Times New Roman" panose="02020603050405020304" pitchFamily="18" charset="0"/>
                </a:rPr>
                <a:t>: </a:t>
              </a:r>
              <a:r>
                <a:rPr lang="vi-VN" sz="4200" dirty="0">
                  <a:solidFill>
                    <a:schemeClr val="tx1">
                      <a:lumMod val="50000"/>
                    </a:schemeClr>
                  </a:solidFill>
                  <a:latin typeface="Times New Roman" panose="02020603050405020304" pitchFamily="18" charset="0"/>
                  <a:cs typeface="Times New Roman" panose="02020603050405020304" pitchFamily="18" charset="0"/>
                </a:rPr>
                <a:t>Tính từ gợi tả </a:t>
              </a:r>
              <a:r>
                <a:rPr lang="en-US" sz="4200" dirty="0" err="1" smtClean="0">
                  <a:solidFill>
                    <a:schemeClr val="tx1">
                      <a:lumMod val="50000"/>
                    </a:schemeClr>
                  </a:solidFill>
                  <a:latin typeface="Times New Roman" panose="02020603050405020304" pitchFamily="18" charset="0"/>
                  <a:cs typeface="Times New Roman" panose="02020603050405020304" pitchFamily="18" charset="0"/>
                </a:rPr>
                <a:t>âm</a:t>
              </a:r>
              <a:r>
                <a:rPr lang="en-US" sz="4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4200" dirty="0" err="1" smtClean="0">
                  <a:solidFill>
                    <a:schemeClr val="tx1">
                      <a:lumMod val="50000"/>
                    </a:schemeClr>
                  </a:solidFill>
                  <a:latin typeface="Times New Roman" panose="02020603050405020304" pitchFamily="18" charset="0"/>
                  <a:cs typeface="Times New Roman" panose="02020603050405020304" pitchFamily="18" charset="0"/>
                </a:rPr>
                <a:t>thanh</a:t>
              </a:r>
              <a:r>
                <a:rPr lang="en-US" sz="4200" dirty="0" smtClean="0">
                  <a:solidFill>
                    <a:schemeClr val="tx1">
                      <a:lumMod val="50000"/>
                    </a:schemeClr>
                  </a:solidFill>
                  <a:latin typeface="Times New Roman" panose="02020603050405020304" pitchFamily="18" charset="0"/>
                  <a:cs typeface="Times New Roman" panose="02020603050405020304" pitchFamily="18" charset="0"/>
                </a:rPr>
                <a:t> </a:t>
              </a:r>
              <a:r>
                <a:rPr lang="vi-VN" sz="4200" dirty="0" smtClean="0">
                  <a:solidFill>
                    <a:schemeClr val="tx1">
                      <a:lumMod val="50000"/>
                    </a:schemeClr>
                  </a:solidFill>
                  <a:latin typeface="Times New Roman" panose="02020603050405020304" pitchFamily="18" charset="0"/>
                  <a:cs typeface="Times New Roman" panose="02020603050405020304" pitchFamily="18" charset="0"/>
                </a:rPr>
                <a:t>tiếng gà</a:t>
              </a:r>
              <a:r>
                <a:rPr lang="en-US" sz="4200" dirty="0" smtClean="0">
                  <a:solidFill>
                    <a:schemeClr val="tx1">
                      <a:lumMod val="50000"/>
                    </a:schemeClr>
                  </a:solidFill>
                  <a:latin typeface="Times New Roman" panose="02020603050405020304" pitchFamily="18" charset="0"/>
                  <a:cs typeface="Times New Roman" panose="02020603050405020304" pitchFamily="18" charset="0"/>
                </a:rPr>
                <a:t> </a:t>
              </a:r>
              <a:r>
                <a:rPr lang="vi-VN" sz="4200" dirty="0" smtClean="0">
                  <a:solidFill>
                    <a:schemeClr val="tx1">
                      <a:lumMod val="50000"/>
                    </a:schemeClr>
                  </a:solidFill>
                  <a:latin typeface="Times New Roman" panose="02020603050405020304" pitchFamily="18" charset="0"/>
                  <a:cs typeface="Times New Roman" panose="02020603050405020304" pitchFamily="18" charset="0"/>
                </a:rPr>
                <a:t>nối </a:t>
              </a:r>
              <a:r>
                <a:rPr lang="vi-VN" sz="4200" dirty="0">
                  <a:solidFill>
                    <a:schemeClr val="tx1">
                      <a:lumMod val="50000"/>
                    </a:schemeClr>
                  </a:solidFill>
                  <a:latin typeface="Times New Roman" panose="02020603050405020304" pitchFamily="18" charset="0"/>
                  <a:cs typeface="Times New Roman" panose="02020603050405020304" pitchFamily="18" charset="0"/>
                </a:rPr>
                <a:t>tiếp nhau làm xao động cảnh không gian vắng </a:t>
              </a:r>
              <a:r>
                <a:rPr lang="vi-VN" sz="4200" dirty="0" smtClean="0">
                  <a:solidFill>
                    <a:schemeClr val="tx1">
                      <a:lumMod val="50000"/>
                    </a:schemeClr>
                  </a:solidFill>
                  <a:latin typeface="Times New Roman" panose="02020603050405020304" pitchFamily="18" charset="0"/>
                  <a:cs typeface="Times New Roman" panose="02020603050405020304" pitchFamily="18" charset="0"/>
                </a:rPr>
                <a:t>lặng</a:t>
              </a:r>
              <a:r>
                <a:rPr lang="en-US" sz="4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4200" dirty="0" err="1" smtClean="0">
                  <a:solidFill>
                    <a:schemeClr val="tx1">
                      <a:lumMod val="50000"/>
                    </a:schemeClr>
                  </a:solidFill>
                  <a:latin typeface="Times New Roman" panose="02020603050405020304" pitchFamily="18" charset="0"/>
                  <a:cs typeface="Times New Roman" panose="02020603050405020304" pitchFamily="18" charset="0"/>
                </a:rPr>
                <a:t>của</a:t>
              </a:r>
              <a:r>
                <a:rPr lang="en-US" sz="4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4200" dirty="0" err="1" smtClean="0">
                  <a:solidFill>
                    <a:schemeClr val="tx1">
                      <a:lumMod val="50000"/>
                    </a:schemeClr>
                  </a:solidFill>
                  <a:latin typeface="Times New Roman" panose="02020603050405020304" pitchFamily="18" charset="0"/>
                  <a:cs typeface="Times New Roman" panose="02020603050405020304" pitchFamily="18" charset="0"/>
                </a:rPr>
                <a:t>trưa</a:t>
              </a:r>
              <a:r>
                <a:rPr lang="en-US" sz="4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4200" dirty="0" err="1" smtClean="0">
                  <a:solidFill>
                    <a:schemeClr val="tx1">
                      <a:lumMod val="50000"/>
                    </a:schemeClr>
                  </a:solidFill>
                  <a:latin typeface="Times New Roman" panose="02020603050405020304" pitchFamily="18" charset="0"/>
                  <a:cs typeface="Times New Roman" panose="02020603050405020304" pitchFamily="18" charset="0"/>
                </a:rPr>
                <a:t>hè</a:t>
              </a:r>
              <a:endParaRPr lang="vi-VN" sz="4200" dirty="0">
                <a:solidFill>
                  <a:schemeClr val="tx1">
                    <a:lumMod val="50000"/>
                  </a:schemeClr>
                </a:solidFill>
                <a:latin typeface="Times New Roman" panose="02020603050405020304" pitchFamily="18" charset="0"/>
                <a:cs typeface="Times New Roman" panose="02020603050405020304" pitchFamily="18" charset="0"/>
              </a:endParaRPr>
            </a:p>
            <a:p>
              <a:pPr algn="just"/>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vi-VN" sz="4200" b="1" i="1" dirty="0">
                  <a:solidFill>
                    <a:schemeClr val="tx1">
                      <a:lumMod val="50000"/>
                    </a:schemeClr>
                  </a:solidFill>
                  <a:latin typeface="Times New Roman" panose="02020603050405020304" pitchFamily="18" charset="0"/>
                  <a:cs typeface="Times New Roman" panose="02020603050405020304" pitchFamily="18" charset="0"/>
                </a:rPr>
                <a:t>Não nùng</a:t>
              </a:r>
              <a:r>
                <a:rPr lang="vi-VN" sz="4200" dirty="0">
                  <a:solidFill>
                    <a:schemeClr val="tx1">
                      <a:lumMod val="50000"/>
                    </a:schemeClr>
                  </a:solidFill>
                  <a:latin typeface="Times New Roman" panose="02020603050405020304" pitchFamily="18" charset="0"/>
                  <a:cs typeface="Times New Roman" panose="02020603050405020304" pitchFamily="18" charset="0"/>
                </a:rPr>
                <a:t>: Tính từ chỉ sự buồn </a:t>
              </a:r>
              <a:r>
                <a:rPr lang="en-US" sz="4200" dirty="0" err="1" smtClean="0">
                  <a:solidFill>
                    <a:schemeClr val="tx1">
                      <a:lumMod val="50000"/>
                    </a:schemeClr>
                  </a:solidFill>
                  <a:latin typeface="Times New Roman" panose="02020603050405020304" pitchFamily="18" charset="0"/>
                  <a:cs typeface="Times New Roman" panose="02020603050405020304" pitchFamily="18" charset="0"/>
                </a:rPr>
                <a:t>bã</a:t>
              </a:r>
              <a:r>
                <a:rPr lang="en-US" sz="4200" dirty="0" smtClean="0">
                  <a:solidFill>
                    <a:schemeClr val="tx1">
                      <a:lumMod val="50000"/>
                    </a:schemeClr>
                  </a:solidFill>
                  <a:latin typeface="Times New Roman" panose="02020603050405020304" pitchFamily="18" charset="0"/>
                  <a:cs typeface="Times New Roman" panose="02020603050405020304" pitchFamily="18" charset="0"/>
                </a:rPr>
                <a:t>,</a:t>
              </a:r>
              <a:r>
                <a:rPr lang="vi-VN" sz="4200" dirty="0" smtClean="0">
                  <a:solidFill>
                    <a:schemeClr val="tx1">
                      <a:lumMod val="50000"/>
                    </a:schemeClr>
                  </a:solidFill>
                  <a:latin typeface="Times New Roman" panose="02020603050405020304" pitchFamily="18" charset="0"/>
                  <a:cs typeface="Times New Roman" panose="02020603050405020304" pitchFamily="18" charset="0"/>
                </a:rPr>
                <a:t> </a:t>
              </a:r>
              <a:r>
                <a:rPr lang="vi-VN" sz="4200" dirty="0">
                  <a:solidFill>
                    <a:schemeClr val="tx1">
                      <a:lumMod val="50000"/>
                    </a:schemeClr>
                  </a:solidFill>
                  <a:latin typeface="Times New Roman" panose="02020603050405020304" pitchFamily="18" charset="0"/>
                  <a:cs typeface="Times New Roman" panose="02020603050405020304" pitchFamily="18" charset="0"/>
                </a:rPr>
                <a:t>tê tái và day </a:t>
              </a:r>
              <a:r>
                <a:rPr lang="vi-VN" sz="4200" dirty="0" smtClean="0">
                  <a:solidFill>
                    <a:schemeClr val="tx1">
                      <a:lumMod val="50000"/>
                    </a:schemeClr>
                  </a:solidFill>
                  <a:latin typeface="Times New Roman" panose="02020603050405020304" pitchFamily="18" charset="0"/>
                  <a:cs typeface="Times New Roman" panose="02020603050405020304" pitchFamily="18" charset="0"/>
                </a:rPr>
                <a:t>dứt</a:t>
              </a:r>
              <a:r>
                <a:rPr lang="en-US" sz="4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4200" dirty="0" err="1" smtClean="0">
                  <a:solidFill>
                    <a:schemeClr val="tx1">
                      <a:lumMod val="50000"/>
                    </a:schemeClr>
                  </a:solidFill>
                  <a:latin typeface="Times New Roman" panose="02020603050405020304" pitchFamily="18" charset="0"/>
                  <a:cs typeface="Times New Roman" panose="02020603050405020304" pitchFamily="18" charset="0"/>
                </a:rPr>
                <a:t>triền</a:t>
              </a:r>
              <a:r>
                <a:rPr lang="en-US" sz="4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4200" smtClean="0">
                  <a:solidFill>
                    <a:schemeClr val="tx1">
                      <a:lumMod val="50000"/>
                    </a:schemeClr>
                  </a:solidFill>
                  <a:latin typeface="Times New Roman" panose="02020603050405020304" pitchFamily="18" charset="0"/>
                  <a:cs typeface="Times New Roman" panose="02020603050405020304" pitchFamily="18" charset="0"/>
                </a:rPr>
                <a:t>miên</a:t>
              </a:r>
              <a:endParaRPr lang="vi-VN" sz="4200" dirty="0">
                <a:solidFill>
                  <a:schemeClr val="tx1">
                    <a:lumMod val="50000"/>
                  </a:schemeClr>
                </a:solidFill>
                <a:latin typeface="Times New Roman" panose="02020603050405020304" pitchFamily="18" charset="0"/>
                <a:cs typeface="Times New Roman" panose="02020603050405020304" pitchFamily="18" charset="0"/>
              </a:endParaRPr>
            </a:p>
            <a:p>
              <a:pPr algn="just"/>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vi-VN" sz="4200" b="1" i="1" dirty="0">
                  <a:solidFill>
                    <a:schemeClr val="tx1">
                      <a:lumMod val="50000"/>
                    </a:schemeClr>
                  </a:solidFill>
                  <a:latin typeface="Times New Roman" panose="02020603050405020304" pitchFamily="18" charset="0"/>
                  <a:cs typeface="Times New Roman" panose="02020603050405020304" pitchFamily="18" charset="0"/>
                </a:rPr>
                <a:t>Chập chờn</a:t>
              </a:r>
              <a:r>
                <a:rPr lang="vi-VN" sz="4200" dirty="0">
                  <a:solidFill>
                    <a:schemeClr val="tx1">
                      <a:lumMod val="50000"/>
                    </a:schemeClr>
                  </a:solidFill>
                  <a:latin typeface="+mj-lt"/>
                </a:rPr>
                <a:t>: Tính từ chỉ trạng thái nửa ngủ nửa thức, nửa tỉnh nửa mê. Động từ chỉ trạng thái khi ẩn khi hiện, khi tỏ khi mờ, khi rõ khi không</a:t>
              </a:r>
            </a:p>
            <a:p>
              <a:pPr algn="just"/>
              <a:endParaRPr lang="en-US" sz="4200" dirty="0">
                <a:solidFill>
                  <a:schemeClr val="tx1">
                    <a:lumMod val="50000"/>
                  </a:schemeClr>
                </a:solidFill>
                <a:latin typeface="+mj-lt"/>
              </a:endParaRPr>
            </a:p>
            <a:p>
              <a:pPr algn="just"/>
              <a:r>
                <a:rPr lang="vi-VN" sz="4200" dirty="0">
                  <a:solidFill>
                    <a:schemeClr val="tx1">
                      <a:lumMod val="50000"/>
                    </a:schemeClr>
                  </a:solidFill>
                  <a:latin typeface="Times New Roman" panose="02020603050405020304" pitchFamily="18" charset="0"/>
                  <a:cs typeface="Times New Roman" panose="02020603050405020304" pitchFamily="18" charset="0"/>
                </a:rPr>
                <a:t>- </a:t>
              </a:r>
              <a:r>
                <a:rPr lang="vi-VN" sz="4200" b="1" dirty="0">
                  <a:solidFill>
                    <a:schemeClr val="tx1">
                      <a:lumMod val="50000"/>
                    </a:schemeClr>
                  </a:solidFill>
                  <a:latin typeface="Times New Roman" panose="02020603050405020304" pitchFamily="18" charset="0"/>
                  <a:cs typeface="Times New Roman" panose="02020603050405020304" pitchFamily="18" charset="0"/>
                </a:rPr>
                <a:t>Tác dụng </a:t>
              </a:r>
              <a:r>
                <a:rPr lang="vi-VN" sz="4200" dirty="0">
                  <a:solidFill>
                    <a:schemeClr val="tx1">
                      <a:lumMod val="50000"/>
                    </a:schemeClr>
                  </a:solidFill>
                  <a:latin typeface="Times New Roman" panose="02020603050405020304" pitchFamily="18" charset="0"/>
                  <a:cs typeface="Times New Roman" panose="02020603050405020304" pitchFamily="18" charset="0"/>
                </a:rPr>
                <a:t>của việc sử dụng các từ láy đó đối với sự thể hiện tâm trạng của tác giả: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gợi</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tả</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tâm</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trạng</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nhớ</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mong</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nỗi</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buồn</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vương</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vấn</a:t>
              </a:r>
              <a:r>
                <a:rPr lang="en-US" sz="4200" b="1" dirty="0"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triền</a:t>
              </a:r>
              <a:r>
                <a:rPr lang="en-US" sz="4200" b="1" dirty="0"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miên</a:t>
              </a:r>
              <a:r>
                <a:rPr lang="en-US" sz="4200" b="1" dirty="0"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trong</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tâm</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trí</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của</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tác</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giả</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khi</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nhớ</a:t>
              </a:r>
              <a:r>
                <a:rPr lang="en-US" sz="4200" b="1" dirty="0"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về</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quá</a:t>
              </a:r>
              <a:r>
                <a:rPr lang="en-US" sz="4200" b="1" dirty="0"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smtClean="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khứ</a:t>
              </a:r>
              <a:endPar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endParaRPr>
            </a:p>
          </p:txBody>
        </p:sp>
      </p:grpSp>
      <p:grpSp>
        <p:nvGrpSpPr>
          <p:cNvPr id="12" name="Group 7"/>
          <p:cNvGrpSpPr/>
          <p:nvPr/>
        </p:nvGrpSpPr>
        <p:grpSpPr>
          <a:xfrm>
            <a:off x="5029200" y="137117"/>
            <a:ext cx="6778115" cy="1200853"/>
            <a:chOff x="0" y="0"/>
            <a:chExt cx="5722259" cy="1538856"/>
          </a:xfrm>
        </p:grpSpPr>
        <p:sp>
          <p:nvSpPr>
            <p:cNvPr id="13" name="Freeform 8"/>
            <p:cNvSpPr/>
            <p:nvPr/>
          </p:nvSpPr>
          <p:spPr>
            <a:xfrm>
              <a:off x="10160" y="16510"/>
              <a:ext cx="5699399" cy="1510916"/>
            </a:xfrm>
            <a:custGeom>
              <a:avLst/>
              <a:gdLst/>
              <a:ahLst/>
              <a:cxnLst/>
              <a:rect l="l" t="t" r="r" b="b"/>
              <a:pathLst>
                <a:path w="5699399" h="1510916">
                  <a:moveTo>
                    <a:pt x="5699399" y="1510916"/>
                  </a:moveTo>
                  <a:lnTo>
                    <a:pt x="0" y="1503296"/>
                  </a:lnTo>
                  <a:lnTo>
                    <a:pt x="0" y="537252"/>
                  </a:lnTo>
                  <a:lnTo>
                    <a:pt x="17780" y="19050"/>
                  </a:lnTo>
                  <a:lnTo>
                    <a:pt x="2840094" y="0"/>
                  </a:lnTo>
                  <a:lnTo>
                    <a:pt x="5680349" y="5080"/>
                  </a:lnTo>
                  <a:close/>
                </a:path>
              </a:pathLst>
            </a:custGeom>
            <a:solidFill>
              <a:srgbClr val="0E67A3"/>
            </a:solidFill>
          </p:spPr>
        </p:sp>
        <p:sp>
          <p:nvSpPr>
            <p:cNvPr id="14" name="Freeform 9"/>
            <p:cNvSpPr/>
            <p:nvPr/>
          </p:nvSpPr>
          <p:spPr>
            <a:xfrm>
              <a:off x="-3810" y="0"/>
              <a:ext cx="5728609" cy="1537586"/>
            </a:xfrm>
            <a:custGeom>
              <a:avLst/>
              <a:gdLst/>
              <a:ahLst/>
              <a:cxnLst/>
              <a:rect l="l" t="t" r="r" b="b"/>
              <a:pathLst>
                <a:path w="5728609" h="1537586">
                  <a:moveTo>
                    <a:pt x="5694319" y="21590"/>
                  </a:moveTo>
                  <a:cubicBezTo>
                    <a:pt x="5695589" y="34290"/>
                    <a:pt x="5695589" y="44450"/>
                    <a:pt x="5696859" y="54610"/>
                  </a:cubicBezTo>
                  <a:cubicBezTo>
                    <a:pt x="5699399" y="86182"/>
                    <a:pt x="5700669" y="117806"/>
                    <a:pt x="5703209" y="148300"/>
                  </a:cubicBezTo>
                  <a:cubicBezTo>
                    <a:pt x="5703209" y="192348"/>
                    <a:pt x="5715909" y="1060872"/>
                    <a:pt x="5722259" y="1104919"/>
                  </a:cubicBezTo>
                  <a:cubicBezTo>
                    <a:pt x="5728609" y="1171555"/>
                    <a:pt x="5724799" y="1239320"/>
                    <a:pt x="5724799" y="1305956"/>
                  </a:cubicBezTo>
                  <a:cubicBezTo>
                    <a:pt x="5724799" y="1364686"/>
                    <a:pt x="5726069" y="1418898"/>
                    <a:pt x="5727339" y="1476626"/>
                  </a:cubicBezTo>
                  <a:cubicBezTo>
                    <a:pt x="5727339" y="1498216"/>
                    <a:pt x="5727339" y="1512186"/>
                    <a:pt x="5727339" y="1536316"/>
                  </a:cubicBezTo>
                  <a:cubicBezTo>
                    <a:pt x="5704479" y="1536316"/>
                    <a:pt x="5684159" y="1537586"/>
                    <a:pt x="5650819" y="1536316"/>
                  </a:cubicBezTo>
                  <a:cubicBezTo>
                    <a:pt x="5361346" y="1531236"/>
                    <a:pt x="5067420" y="1537586"/>
                    <a:pt x="4777946" y="1532506"/>
                  </a:cubicBezTo>
                  <a:cubicBezTo>
                    <a:pt x="4604263" y="1528696"/>
                    <a:pt x="4435032" y="1531236"/>
                    <a:pt x="4261348" y="1528696"/>
                  </a:cubicBezTo>
                  <a:cubicBezTo>
                    <a:pt x="4181186" y="1527426"/>
                    <a:pt x="4101025" y="1526156"/>
                    <a:pt x="4020863" y="1524886"/>
                  </a:cubicBezTo>
                  <a:cubicBezTo>
                    <a:pt x="3971875" y="1524886"/>
                    <a:pt x="3927341" y="1526156"/>
                    <a:pt x="3878353" y="1526156"/>
                  </a:cubicBezTo>
                  <a:cubicBezTo>
                    <a:pt x="3753657" y="1524886"/>
                    <a:pt x="3410743" y="1526156"/>
                    <a:pt x="3286046" y="1524886"/>
                  </a:cubicBezTo>
                  <a:cubicBezTo>
                    <a:pt x="3196978" y="1523616"/>
                    <a:pt x="1415605" y="1532506"/>
                    <a:pt x="1326536" y="1531236"/>
                  </a:cubicBezTo>
                  <a:cubicBezTo>
                    <a:pt x="1304269" y="1531236"/>
                    <a:pt x="1277549" y="1532506"/>
                    <a:pt x="1255281" y="1532506"/>
                  </a:cubicBezTo>
                  <a:cubicBezTo>
                    <a:pt x="1201840" y="1532506"/>
                    <a:pt x="1152853" y="1533776"/>
                    <a:pt x="1099411" y="1533776"/>
                  </a:cubicBezTo>
                  <a:cubicBezTo>
                    <a:pt x="965808" y="1533776"/>
                    <a:pt x="836659" y="1532506"/>
                    <a:pt x="703056" y="1531236"/>
                  </a:cubicBezTo>
                  <a:cubicBezTo>
                    <a:pt x="622894" y="1529966"/>
                    <a:pt x="542732" y="1528696"/>
                    <a:pt x="467024" y="1527426"/>
                  </a:cubicBezTo>
                  <a:cubicBezTo>
                    <a:pt x="324514" y="1526156"/>
                    <a:pt x="182004" y="1524886"/>
                    <a:pt x="48260" y="1524886"/>
                  </a:cubicBezTo>
                  <a:cubicBezTo>
                    <a:pt x="38100" y="1524886"/>
                    <a:pt x="29210" y="1524886"/>
                    <a:pt x="19050" y="1523616"/>
                  </a:cubicBezTo>
                  <a:cubicBezTo>
                    <a:pt x="10160" y="1522346"/>
                    <a:pt x="5080" y="1515996"/>
                    <a:pt x="7620" y="1507106"/>
                  </a:cubicBezTo>
                  <a:cubicBezTo>
                    <a:pt x="16510" y="1475369"/>
                    <a:pt x="12700" y="1447133"/>
                    <a:pt x="11430" y="1417768"/>
                  </a:cubicBezTo>
                  <a:cubicBezTo>
                    <a:pt x="10160" y="1357909"/>
                    <a:pt x="6350" y="1299179"/>
                    <a:pt x="7620" y="1239320"/>
                  </a:cubicBezTo>
                  <a:cubicBezTo>
                    <a:pt x="5080" y="1164778"/>
                    <a:pt x="0" y="242042"/>
                    <a:pt x="7620" y="166371"/>
                  </a:cubicBezTo>
                  <a:cubicBezTo>
                    <a:pt x="8890" y="151689"/>
                    <a:pt x="7620" y="135877"/>
                    <a:pt x="8890" y="121194"/>
                  </a:cubicBezTo>
                  <a:cubicBezTo>
                    <a:pt x="10160" y="97476"/>
                    <a:pt x="12700" y="71500"/>
                    <a:pt x="13970" y="44450"/>
                  </a:cubicBezTo>
                  <a:cubicBezTo>
                    <a:pt x="13970" y="41910"/>
                    <a:pt x="15240" y="39370"/>
                    <a:pt x="16510" y="38100"/>
                  </a:cubicBezTo>
                  <a:cubicBezTo>
                    <a:pt x="38100" y="35560"/>
                    <a:pt x="70669" y="30480"/>
                    <a:pt x="141924" y="29210"/>
                  </a:cubicBezTo>
                  <a:cubicBezTo>
                    <a:pt x="262166" y="25400"/>
                    <a:pt x="382409" y="22860"/>
                    <a:pt x="507105" y="20320"/>
                  </a:cubicBezTo>
                  <a:cubicBezTo>
                    <a:pt x="591720" y="17780"/>
                    <a:pt x="676335" y="16510"/>
                    <a:pt x="756497" y="13970"/>
                  </a:cubicBezTo>
                  <a:cubicBezTo>
                    <a:pt x="836659" y="11430"/>
                    <a:pt x="921274" y="8890"/>
                    <a:pt x="1001436" y="8890"/>
                  </a:cubicBezTo>
                  <a:cubicBezTo>
                    <a:pt x="1090505" y="7620"/>
                    <a:pt x="1179573" y="10160"/>
                    <a:pt x="1268642" y="8890"/>
                  </a:cubicBezTo>
                  <a:cubicBezTo>
                    <a:pt x="1379978" y="8890"/>
                    <a:pt x="3397382" y="6350"/>
                    <a:pt x="3508718" y="5080"/>
                  </a:cubicBezTo>
                  <a:cubicBezTo>
                    <a:pt x="3615601" y="3810"/>
                    <a:pt x="3722483" y="2540"/>
                    <a:pt x="3833819" y="2540"/>
                  </a:cubicBezTo>
                  <a:cubicBezTo>
                    <a:pt x="4016410" y="1270"/>
                    <a:pt x="4194547" y="0"/>
                    <a:pt x="4377138" y="0"/>
                  </a:cubicBezTo>
                  <a:cubicBezTo>
                    <a:pt x="4452846" y="0"/>
                    <a:pt x="4533008" y="2540"/>
                    <a:pt x="4608716" y="2540"/>
                  </a:cubicBezTo>
                  <a:cubicBezTo>
                    <a:pt x="4818027" y="3810"/>
                    <a:pt x="5031792" y="5080"/>
                    <a:pt x="5241103" y="7620"/>
                  </a:cubicBezTo>
                  <a:cubicBezTo>
                    <a:pt x="5352439" y="8890"/>
                    <a:pt x="5463775" y="12700"/>
                    <a:pt x="5575111" y="16510"/>
                  </a:cubicBezTo>
                  <a:cubicBezTo>
                    <a:pt x="5601831" y="16510"/>
                    <a:pt x="5628552" y="16510"/>
                    <a:pt x="5650819" y="16510"/>
                  </a:cubicBezTo>
                  <a:cubicBezTo>
                    <a:pt x="5675269" y="17780"/>
                    <a:pt x="5684159" y="20320"/>
                    <a:pt x="5694319" y="21590"/>
                  </a:cubicBezTo>
                  <a:close/>
                  <a:moveTo>
                    <a:pt x="5704479" y="1519806"/>
                  </a:moveTo>
                  <a:cubicBezTo>
                    <a:pt x="5705749" y="1503296"/>
                    <a:pt x="5707019" y="1490596"/>
                    <a:pt x="5707019" y="1477896"/>
                  </a:cubicBezTo>
                  <a:cubicBezTo>
                    <a:pt x="5705749" y="1413251"/>
                    <a:pt x="5704479" y="1353392"/>
                    <a:pt x="5704479" y="1289015"/>
                  </a:cubicBezTo>
                  <a:cubicBezTo>
                    <a:pt x="5704479" y="1259650"/>
                    <a:pt x="5707019" y="1230285"/>
                    <a:pt x="5705749" y="1200920"/>
                  </a:cubicBezTo>
                  <a:cubicBezTo>
                    <a:pt x="5705749" y="1173814"/>
                    <a:pt x="5704479" y="1145578"/>
                    <a:pt x="5703209" y="1118472"/>
                  </a:cubicBezTo>
                  <a:cubicBezTo>
                    <a:pt x="5698129" y="1076684"/>
                    <a:pt x="5686699" y="211548"/>
                    <a:pt x="5686699" y="169759"/>
                  </a:cubicBezTo>
                  <a:cubicBezTo>
                    <a:pt x="5684159" y="134747"/>
                    <a:pt x="5681619" y="98606"/>
                    <a:pt x="5679079" y="63500"/>
                  </a:cubicBezTo>
                  <a:cubicBezTo>
                    <a:pt x="5677809" y="44450"/>
                    <a:pt x="5676539" y="43180"/>
                    <a:pt x="5637459" y="41910"/>
                  </a:cubicBezTo>
                  <a:cubicBezTo>
                    <a:pt x="5624099" y="41910"/>
                    <a:pt x="5615192" y="41910"/>
                    <a:pt x="5601831" y="40640"/>
                  </a:cubicBezTo>
                  <a:cubicBezTo>
                    <a:pt x="5490496" y="36830"/>
                    <a:pt x="5374707" y="31750"/>
                    <a:pt x="5263371" y="30480"/>
                  </a:cubicBezTo>
                  <a:cubicBezTo>
                    <a:pt x="4991711" y="26670"/>
                    <a:pt x="4715599" y="25400"/>
                    <a:pt x="4443939" y="22860"/>
                  </a:cubicBezTo>
                  <a:cubicBezTo>
                    <a:pt x="4403858" y="22860"/>
                    <a:pt x="4359324" y="22860"/>
                    <a:pt x="4319243" y="22860"/>
                  </a:cubicBezTo>
                  <a:cubicBezTo>
                    <a:pt x="4252442" y="22860"/>
                    <a:pt x="4185640" y="22860"/>
                    <a:pt x="4123292" y="22860"/>
                  </a:cubicBezTo>
                  <a:cubicBezTo>
                    <a:pt x="3980782" y="22860"/>
                    <a:pt x="3838272" y="22860"/>
                    <a:pt x="3700216" y="24130"/>
                  </a:cubicBezTo>
                  <a:cubicBezTo>
                    <a:pt x="3579973" y="25400"/>
                    <a:pt x="1553661" y="29210"/>
                    <a:pt x="1433419" y="29210"/>
                  </a:cubicBezTo>
                  <a:cubicBezTo>
                    <a:pt x="1237468" y="29210"/>
                    <a:pt x="1041517" y="26670"/>
                    <a:pt x="845566" y="33020"/>
                  </a:cubicBezTo>
                  <a:cubicBezTo>
                    <a:pt x="743137" y="36830"/>
                    <a:pt x="645161" y="36830"/>
                    <a:pt x="547186" y="38100"/>
                  </a:cubicBezTo>
                  <a:cubicBezTo>
                    <a:pt x="377955" y="41910"/>
                    <a:pt x="208725" y="45720"/>
                    <a:pt x="49530" y="50800"/>
                  </a:cubicBezTo>
                  <a:cubicBezTo>
                    <a:pt x="36830" y="50800"/>
                    <a:pt x="34290" y="53340"/>
                    <a:pt x="33020" y="68112"/>
                  </a:cubicBezTo>
                  <a:cubicBezTo>
                    <a:pt x="31750" y="88441"/>
                    <a:pt x="31750" y="108771"/>
                    <a:pt x="30480" y="129100"/>
                  </a:cubicBezTo>
                  <a:cubicBezTo>
                    <a:pt x="29210" y="162983"/>
                    <a:pt x="26670" y="195736"/>
                    <a:pt x="25400" y="229619"/>
                  </a:cubicBezTo>
                  <a:cubicBezTo>
                    <a:pt x="20320" y="265760"/>
                    <a:pt x="26670" y="1148966"/>
                    <a:pt x="29210" y="1185108"/>
                  </a:cubicBezTo>
                  <a:cubicBezTo>
                    <a:pt x="29210" y="1223508"/>
                    <a:pt x="29210" y="1263038"/>
                    <a:pt x="30480" y="1301438"/>
                  </a:cubicBezTo>
                  <a:cubicBezTo>
                    <a:pt x="30480" y="1329674"/>
                    <a:pt x="33020" y="1357909"/>
                    <a:pt x="33020" y="1386145"/>
                  </a:cubicBezTo>
                  <a:cubicBezTo>
                    <a:pt x="33020" y="1416639"/>
                    <a:pt x="33020" y="1447133"/>
                    <a:pt x="31750" y="1477896"/>
                  </a:cubicBezTo>
                  <a:cubicBezTo>
                    <a:pt x="31750" y="1481706"/>
                    <a:pt x="31750" y="1484246"/>
                    <a:pt x="31750" y="1488056"/>
                  </a:cubicBezTo>
                  <a:cubicBezTo>
                    <a:pt x="31750" y="1498216"/>
                    <a:pt x="35560" y="1502026"/>
                    <a:pt x="44450" y="1502026"/>
                  </a:cubicBezTo>
                  <a:cubicBezTo>
                    <a:pt x="79575" y="1502026"/>
                    <a:pt x="141923" y="1503296"/>
                    <a:pt x="199818" y="1503296"/>
                  </a:cubicBezTo>
                  <a:cubicBezTo>
                    <a:pt x="284433" y="1503296"/>
                    <a:pt x="373502" y="1500756"/>
                    <a:pt x="458117" y="1503296"/>
                  </a:cubicBezTo>
                  <a:cubicBezTo>
                    <a:pt x="596174" y="1507106"/>
                    <a:pt x="734230" y="1509646"/>
                    <a:pt x="872286" y="1508376"/>
                  </a:cubicBezTo>
                  <a:cubicBezTo>
                    <a:pt x="961355" y="1507106"/>
                    <a:pt x="1045970" y="1509646"/>
                    <a:pt x="1135039" y="1509646"/>
                  </a:cubicBezTo>
                  <a:cubicBezTo>
                    <a:pt x="1264188" y="1509646"/>
                    <a:pt x="1393338" y="1508376"/>
                    <a:pt x="1522488" y="1509646"/>
                  </a:cubicBezTo>
                  <a:cubicBezTo>
                    <a:pt x="1713985" y="1510916"/>
                    <a:pt x="3816005" y="1500756"/>
                    <a:pt x="4011956" y="1503296"/>
                  </a:cubicBezTo>
                  <a:cubicBezTo>
                    <a:pt x="4096571" y="1504566"/>
                    <a:pt x="4181187" y="1505836"/>
                    <a:pt x="4261349" y="1505836"/>
                  </a:cubicBezTo>
                  <a:cubicBezTo>
                    <a:pt x="4408312" y="1508376"/>
                    <a:pt x="4550822" y="1504566"/>
                    <a:pt x="4697785" y="1508376"/>
                  </a:cubicBezTo>
                  <a:cubicBezTo>
                    <a:pt x="4818027" y="1510916"/>
                    <a:pt x="4938270" y="1510916"/>
                    <a:pt x="5058513" y="1513456"/>
                  </a:cubicBezTo>
                  <a:cubicBezTo>
                    <a:pt x="5236650" y="1517266"/>
                    <a:pt x="5414787" y="1519806"/>
                    <a:pt x="5592925" y="1521076"/>
                  </a:cubicBezTo>
                  <a:cubicBezTo>
                    <a:pt x="5659726" y="1521076"/>
                    <a:pt x="5684159" y="1519806"/>
                    <a:pt x="5704479" y="1519806"/>
                  </a:cubicBezTo>
                  <a:close/>
                </a:path>
              </a:pathLst>
            </a:custGeom>
            <a:solidFill>
              <a:srgbClr val="000000"/>
            </a:solidFill>
          </p:spPr>
        </p:sp>
      </p:grpSp>
      <p:sp>
        <p:nvSpPr>
          <p:cNvPr id="5" name="Rectangle 4"/>
          <p:cNvSpPr/>
          <p:nvPr/>
        </p:nvSpPr>
        <p:spPr>
          <a:xfrm>
            <a:off x="6538009" y="261495"/>
            <a:ext cx="3502086" cy="923330"/>
          </a:xfrm>
          <a:prstGeom prst="rect">
            <a:avLst/>
          </a:prstGeom>
          <a:noFill/>
          <a:ln>
            <a:noFill/>
          </a:ln>
        </p:spPr>
        <p:txBody>
          <a:bodyPr wrap="square">
            <a:spAutoFit/>
          </a:bodyPr>
          <a:lstStyle/>
          <a:p>
            <a:pPr algn="ctr"/>
            <a:r>
              <a:rPr lang="en-US" sz="5400" b="1" i="1" dirty="0" err="1">
                <a:solidFill>
                  <a:srgbClr val="FCFBFA"/>
                </a:solidFill>
                <a:latin typeface="Times New Roman" pitchFamily="18" charset="0"/>
                <a:cs typeface="Times New Roman" pitchFamily="18" charset="0"/>
              </a:rPr>
              <a:t>Bài</a:t>
            </a:r>
            <a:r>
              <a:rPr lang="en-US" sz="5400" b="1" i="1" dirty="0">
                <a:solidFill>
                  <a:srgbClr val="FCFBFA"/>
                </a:solidFill>
                <a:latin typeface="Times New Roman" pitchFamily="18" charset="0"/>
                <a:cs typeface="Times New Roman" pitchFamily="18" charset="0"/>
              </a:rPr>
              <a:t> </a:t>
            </a:r>
            <a:r>
              <a:rPr lang="en-US" sz="5400" b="1" i="1" dirty="0" err="1">
                <a:solidFill>
                  <a:srgbClr val="FCFBFA"/>
                </a:solidFill>
                <a:latin typeface="Times New Roman" pitchFamily="18" charset="0"/>
                <a:cs typeface="Times New Roman" pitchFamily="18" charset="0"/>
              </a:rPr>
              <a:t>tập</a:t>
            </a:r>
            <a:r>
              <a:rPr lang="en-US" sz="5400" b="1" i="1" dirty="0">
                <a:solidFill>
                  <a:srgbClr val="FCFBFA"/>
                </a:solidFill>
                <a:latin typeface="Times New Roman" pitchFamily="18" charset="0"/>
                <a:cs typeface="Times New Roman" pitchFamily="18" charset="0"/>
              </a:rPr>
              <a:t> 3</a:t>
            </a:r>
            <a:endParaRPr lang="en-US" sz="5400" b="1" dirty="0">
              <a:solidFill>
                <a:srgbClr val="FCFBFA"/>
              </a:solidFill>
            </a:endParaRPr>
          </a:p>
        </p:txBody>
      </p:sp>
    </p:spTree>
    <p:extLst>
      <p:ext uri="{BB962C8B-B14F-4D97-AF65-F5344CB8AC3E}">
        <p14:creationId xmlns:p14="http://schemas.microsoft.com/office/powerpoint/2010/main" val="15026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ppt_w</p:attrName>
                                        </p:attrNameLst>
                                      </p:cBhvr>
                                      <p:tavLst>
                                        <p:tav tm="0">
                                          <p:val>
                                            <p:strVal val="0"/>
                                          </p:val>
                                        </p:tav>
                                        <p:tav tm="100000">
                                          <p:val>
                                            <p:strVal val="#ppt_w"/>
                                          </p:val>
                                        </p:tav>
                                      </p:tavLst>
                                    </p:anim>
                                    <p:anim calcmode="lin" valueType="num">
                                      <p:cBhvr additive="base">
                                        <p:cTn id="8" dur="500"/>
                                        <p:tgtEl>
                                          <p:spTgt spid="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54;p17"/>
          <p:cNvSpPr txBox="1"/>
          <p:nvPr/>
        </p:nvSpPr>
        <p:spPr>
          <a:xfrm>
            <a:off x="8554147" y="2371542"/>
            <a:ext cx="9297755" cy="5955416"/>
          </a:xfrm>
          <a:prstGeom prst="rect">
            <a:avLst/>
          </a:prstGeom>
          <a:solidFill>
            <a:srgbClr val="FCFBFA"/>
          </a:solidFill>
          <a:ln>
            <a:noFill/>
          </a:ln>
        </p:spPr>
        <p:txBody>
          <a:bodyPr spcFirstLastPara="1" wrap="square" lIns="137138" tIns="68550" rIns="137138" bIns="68550" anchor="t" anchorCtr="0">
            <a:spAutoFit/>
          </a:bodyPr>
          <a:lstStyle/>
          <a:p>
            <a:pPr algn="ctr">
              <a:lnSpc>
                <a:spcPct val="150000"/>
              </a:lnSpc>
            </a:pPr>
            <a:r>
              <a:rPr lang="en-US" sz="4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GỢI Ý</a:t>
            </a:r>
          </a:p>
          <a:p>
            <a:pPr marL="571485" indent="-571485" algn="just">
              <a:lnSpc>
                <a:spcPct val="150000"/>
              </a:lnSpc>
              <a:buFont typeface="Arial" panose="020B0604020202020204" pitchFamily="34" charset="0"/>
              <a:buChar char="•"/>
            </a:pP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Rượi</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buồn</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Nỗi</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buồn</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nương</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theo</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cảm</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xúc</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nỗi</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buồn</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sâu</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sắc</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với</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mức</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độ</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cao</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a:t>
            </a:r>
          </a:p>
          <a:p>
            <a:pPr marL="571485" indent="-571485" algn="just">
              <a:lnSpc>
                <a:spcPct val="150000"/>
              </a:lnSpc>
              <a:buFont typeface="Arial" panose="020B0604020202020204" pitchFamily="34" charset="0"/>
              <a:buChar char="•"/>
            </a:pP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Thể</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hiện</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tâm</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trạng</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suy</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nghĩ</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của</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tác</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giả</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khi</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nhớ</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về</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kỉ</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niệm</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cũ</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cùng</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với</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mẹ</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mình</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a:t>
            </a:r>
          </a:p>
        </p:txBody>
      </p:sp>
      <p:pic>
        <p:nvPicPr>
          <p:cNvPr id="3" name="Picture 2"/>
          <p:cNvPicPr>
            <a:picLocks noChangeAspect="1"/>
          </p:cNvPicPr>
          <p:nvPr/>
        </p:nvPicPr>
        <p:blipFill rotWithShape="1">
          <a:blip r:embed="rId3"/>
          <a:srcRect l="30294" r="30185"/>
          <a:stretch/>
        </p:blipFill>
        <p:spPr>
          <a:xfrm>
            <a:off x="1676400" y="571500"/>
            <a:ext cx="6407943" cy="9115974"/>
          </a:xfrm>
          <a:prstGeom prst="rect">
            <a:avLst/>
          </a:prstGeom>
        </p:spPr>
      </p:pic>
      <p:sp>
        <p:nvSpPr>
          <p:cNvPr id="4" name="Freeform 7"/>
          <p:cNvSpPr/>
          <p:nvPr/>
        </p:nvSpPr>
        <p:spPr>
          <a:xfrm flipH="1">
            <a:off x="-1255300" y="5349250"/>
            <a:ext cx="5308194" cy="5095867"/>
          </a:xfrm>
          <a:custGeom>
            <a:avLst/>
            <a:gdLst/>
            <a:ahLst/>
            <a:cxnLst/>
            <a:rect l="l" t="t" r="r" b="b"/>
            <a:pathLst>
              <a:path w="5308194" h="5095867">
                <a:moveTo>
                  <a:pt x="5308195" y="0"/>
                </a:moveTo>
                <a:lnTo>
                  <a:pt x="0" y="0"/>
                </a:lnTo>
                <a:lnTo>
                  <a:pt x="0" y="5095866"/>
                </a:lnTo>
                <a:lnTo>
                  <a:pt x="5308195" y="5095866"/>
                </a:lnTo>
                <a:lnTo>
                  <a:pt x="5308195" y="0"/>
                </a:lnTo>
                <a:close/>
              </a:path>
            </a:pathLst>
          </a:custGeom>
          <a:blipFill>
            <a:blip r:embed="rId4">
              <a:extLst>
                <a:ext uri="{96DAC541-7B7A-43D3-8B79-37D633B846F1}">
                  <asvg:svgBlip xmlns:asvg="http://schemas.microsoft.com/office/drawing/2016/SVG/main" xmlns="" r:embed="rId6"/>
                </a:ext>
              </a:extLst>
            </a:blip>
            <a:stretch>
              <a:fillRect/>
            </a:stretch>
          </a:blipFill>
        </p:spPr>
      </p:sp>
    </p:spTree>
    <p:extLst>
      <p:ext uri="{BB962C8B-B14F-4D97-AF65-F5344CB8AC3E}">
        <p14:creationId xmlns:p14="http://schemas.microsoft.com/office/powerpoint/2010/main" val="173401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668</Words>
  <Application>Microsoft Office PowerPoint</Application>
  <PresentationFormat>Custom</PresentationFormat>
  <Paragraphs>70</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Times New Roman</vt:lpstr>
      <vt:lpstr>Open Sans</vt:lpstr>
      <vt:lpstr>Cambria</vt:lpstr>
      <vt:lpstr>#9Slide05 FS Blonde Script</vt:lpstr>
      <vt:lpstr>Arial</vt:lpstr>
      <vt:lpstr>Wingdings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Upschool Be the Change Week 8 - We are the change</dc:title>
  <cp:lastModifiedBy>ACER</cp:lastModifiedBy>
  <cp:revision>15</cp:revision>
  <dcterms:created xsi:type="dcterms:W3CDTF">2006-08-16T00:00:00Z</dcterms:created>
  <dcterms:modified xsi:type="dcterms:W3CDTF">2024-10-23T03:57:24Z</dcterms:modified>
  <dc:identifier>DAFoq0c-xKY</dc:identifier>
</cp:coreProperties>
</file>