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77" r:id="rId5"/>
    <p:sldId id="402" r:id="rId6"/>
    <p:sldId id="410" r:id="rId7"/>
    <p:sldId id="411" r:id="rId8"/>
    <p:sldId id="259" r:id="rId9"/>
    <p:sldId id="413" r:id="rId10"/>
    <p:sldId id="409" r:id="rId11"/>
    <p:sldId id="414" r:id="rId12"/>
    <p:sldId id="263" r:id="rId13"/>
    <p:sldId id="415" r:id="rId14"/>
  </p:sldIdLst>
  <p:sldSz cx="18288000" cy="10287000"/>
  <p:notesSz cx="6858000" cy="9144000"/>
  <p:embeddedFontLst>
    <p:embeddedFont>
      <p:font typeface="#9Slide04 Trirong SemiBold" panose="020B0604020202020204" charset="-34"/>
      <p:bold r:id="rId16"/>
    </p:embeddedFont>
    <p:embeddedFont>
      <p:font typeface="#9Slide07 Crocant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4364" autoAdjust="0"/>
  </p:normalViewPr>
  <p:slideViewPr>
    <p:cSldViewPr>
      <p:cViewPr varScale="1">
        <p:scale>
          <a:sx n="61" d="100"/>
          <a:sy n="61" d="100"/>
        </p:scale>
        <p:origin x="34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1BBD3-0C70-4DEC-80B7-BCFC1CCF99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A07D4-5845-4225-831C-2B65DFE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1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9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9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17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7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79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Tam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Cao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Văn,…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Long: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I-goa-du,…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51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7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46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79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8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-2971768"/>
            <a:ext cx="16230600" cy="16230535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3529749" y="-470729"/>
            <a:ext cx="11228502" cy="1122845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 flipV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4949"/>
                  </a:moveTo>
                  <a:cubicBezTo>
                    <a:pt x="6350000" y="1421524"/>
                    <a:pt x="4928476" y="0"/>
                    <a:pt x="3175000" y="0"/>
                  </a:cubicBezTo>
                  <a:cubicBezTo>
                    <a:pt x="1421498" y="0"/>
                    <a:pt x="0" y="1421524"/>
                    <a:pt x="0" y="3174949"/>
                  </a:cubicBezTo>
                  <a:cubicBezTo>
                    <a:pt x="0" y="4928464"/>
                    <a:pt x="1421498" y="6349975"/>
                    <a:pt x="3175000" y="6349975"/>
                  </a:cubicBezTo>
                  <a:cubicBezTo>
                    <a:pt x="4928502" y="6349975"/>
                    <a:pt x="6350000" y="4928464"/>
                    <a:pt x="6350000" y="3174949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29000" y="3771900"/>
            <a:ext cx="11228503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spc="1960" dirty="0">
                <a:solidFill>
                  <a:srgbClr val="FFFFFF"/>
                </a:solidFill>
                <a:latin typeface="#9Slide04 Trirong SemiBold" panose="00000700000000000000" pitchFamily="2" charset="-34"/>
                <a:ea typeface="Gotham Bold"/>
                <a:cs typeface="#9Slide04 Trirong SemiBold" panose="00000700000000000000" pitchFamily="2" charset="-34"/>
                <a:sym typeface="Gotham Bold"/>
              </a:rPr>
              <a:t>MỘT VÒNG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5BC35A-6E59-1758-B16D-52FFB32D8584}"/>
              </a:ext>
            </a:extLst>
          </p:cNvPr>
          <p:cNvSpPr txBox="1"/>
          <p:nvPr/>
        </p:nvSpPr>
        <p:spPr>
          <a:xfrm>
            <a:off x="1600200" y="1409700"/>
            <a:ext cx="159326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1DC1C-CD12-93D3-3F2B-DF6843D72A4A}"/>
              </a:ext>
            </a:extLst>
          </p:cNvPr>
          <p:cNvSpPr txBox="1"/>
          <p:nvPr/>
        </p:nvSpPr>
        <p:spPr>
          <a:xfrm>
            <a:off x="609600" y="419100"/>
            <a:ext cx="15932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79E74-42C4-1BCA-1E71-140850F6FC91}"/>
              </a:ext>
            </a:extLst>
          </p:cNvPr>
          <p:cNvSpPr txBox="1"/>
          <p:nvPr/>
        </p:nvSpPr>
        <p:spPr>
          <a:xfrm>
            <a:off x="1600200" y="3906202"/>
            <a:ext cx="99890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WTO: World Trade Organization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IOC: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Olympic Committee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Olympic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E3452-6BAE-BA15-053D-EED0B75C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457575"/>
            <a:ext cx="4893733" cy="2752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A1B92-A429-3358-0ED6-5BC8B0B6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760" y="6515100"/>
            <a:ext cx="4893733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90D38A-2367-0B5A-CFA4-BF6A35B0E53B}"/>
              </a:ext>
            </a:extLst>
          </p:cNvPr>
          <p:cNvSpPr/>
          <p:nvPr/>
        </p:nvSpPr>
        <p:spPr>
          <a:xfrm>
            <a:off x="1600200" y="6487391"/>
            <a:ext cx="16306800" cy="299290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5057036"/>
              <a:satOff val="-6941"/>
              <a:lumOff val="11177"/>
              <a:alphaOff val="0"/>
            </a:schemeClr>
          </a:fillRef>
          <a:effectRef idx="0">
            <a:schemeClr val="accent2">
              <a:tint val="50000"/>
              <a:hueOff val="5057036"/>
              <a:satOff val="-6941"/>
              <a:lumOff val="111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1DAFCF-BD80-A958-2BE5-3F890A4BC88B}"/>
              </a:ext>
            </a:extLst>
          </p:cNvPr>
          <p:cNvSpPr/>
          <p:nvPr/>
        </p:nvSpPr>
        <p:spPr>
          <a:xfrm>
            <a:off x="1600200" y="2360565"/>
            <a:ext cx="16306800" cy="299290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5057036"/>
              <a:satOff val="-6941"/>
              <a:lumOff val="11177"/>
              <a:alphaOff val="0"/>
            </a:schemeClr>
          </a:fillRef>
          <a:effectRef idx="0">
            <a:schemeClr val="accent2">
              <a:tint val="50000"/>
              <a:hueOff val="5057036"/>
              <a:satOff val="-6941"/>
              <a:lumOff val="111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A9D32-4047-EEA5-DACE-0BE064F14A68}"/>
              </a:ext>
            </a:extLst>
          </p:cNvPr>
          <p:cNvSpPr txBox="1"/>
          <p:nvPr/>
        </p:nvSpPr>
        <p:spPr>
          <a:xfrm>
            <a:off x="609600" y="419100"/>
            <a:ext cx="15932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3F2D-CE8C-9E16-BC71-98BC42F9082C}"/>
              </a:ext>
            </a:extLst>
          </p:cNvPr>
          <p:cNvSpPr txBox="1"/>
          <p:nvPr/>
        </p:nvSpPr>
        <p:spPr>
          <a:xfrm>
            <a:off x="1828800" y="2552700"/>
            <a:ext cx="1593260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(UNESCO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752A9-C393-82D2-3473-C2CC99BE22FC}"/>
              </a:ext>
            </a:extLst>
          </p:cNvPr>
          <p:cNvSpPr txBox="1"/>
          <p:nvPr/>
        </p:nvSpPr>
        <p:spPr>
          <a:xfrm>
            <a:off x="1295400" y="1485900"/>
            <a:ext cx="15932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F9713-E886-0708-F0C5-B514300F0CD8}"/>
              </a:ext>
            </a:extLst>
          </p:cNvPr>
          <p:cNvSpPr txBox="1"/>
          <p:nvPr/>
        </p:nvSpPr>
        <p:spPr>
          <a:xfrm>
            <a:off x="1295400" y="5640435"/>
            <a:ext cx="159326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702FF-DD16-D9AE-27A9-BF5E7C308E70}"/>
              </a:ext>
            </a:extLst>
          </p:cNvPr>
          <p:cNvSpPr txBox="1"/>
          <p:nvPr/>
        </p:nvSpPr>
        <p:spPr>
          <a:xfrm>
            <a:off x="1828800" y="6515100"/>
            <a:ext cx="1593260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UNESCO (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3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5BC35A-6E59-1758-B16D-52FFB32D8584}"/>
              </a:ext>
            </a:extLst>
          </p:cNvPr>
          <p:cNvSpPr txBox="1"/>
          <p:nvPr/>
        </p:nvSpPr>
        <p:spPr>
          <a:xfrm>
            <a:off x="1447800" y="1866900"/>
            <a:ext cx="1593260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“Ô”;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Ép-phờ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J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“Gi”;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Vê-kép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Z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”). </a:t>
            </a:r>
          </a:p>
        </p:txBody>
      </p:sp>
      <p:sp>
        <p:nvSpPr>
          <p:cNvPr id="9" name="AutoShape 13">
            <a:extLst>
              <a:ext uri="{FF2B5EF4-FFF2-40B4-BE49-F238E27FC236}">
                <a16:creationId xmlns:a16="http://schemas.microsoft.com/office/drawing/2014/main" id="{59325278-CBF0-394C-F72E-23CF3743F674}"/>
              </a:ext>
            </a:extLst>
          </p:cNvPr>
          <p:cNvSpPr/>
          <p:nvPr/>
        </p:nvSpPr>
        <p:spPr>
          <a:xfrm>
            <a:off x="1981200" y="1485900"/>
            <a:ext cx="7089467" cy="0"/>
          </a:xfrm>
          <a:prstGeom prst="line">
            <a:avLst/>
          </a:prstGeom>
          <a:ln w="76200" cap="rnd">
            <a:solidFill>
              <a:srgbClr val="B4D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0AF36842-FCEF-22EB-02FD-D15696905B4F}"/>
              </a:ext>
            </a:extLst>
          </p:cNvPr>
          <p:cNvSpPr/>
          <p:nvPr/>
        </p:nvSpPr>
        <p:spPr>
          <a:xfrm>
            <a:off x="37776" y="1333500"/>
            <a:ext cx="3352807" cy="0"/>
          </a:xfrm>
          <a:prstGeom prst="line">
            <a:avLst/>
          </a:prstGeom>
          <a:ln w="152400" cap="rnd">
            <a:gradFill>
              <a:gsLst>
                <a:gs pos="0">
                  <a:srgbClr val="356F88">
                    <a:alpha val="100000"/>
                  </a:srgbClr>
                </a:gs>
                <a:gs pos="100000">
                  <a:srgbClr val="5E9AB4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B5B1B7-FF3E-85EA-BBF3-14B66527DCB3}"/>
              </a:ext>
            </a:extLst>
          </p:cNvPr>
          <p:cNvSpPr txBox="1"/>
          <p:nvPr/>
        </p:nvSpPr>
        <p:spPr>
          <a:xfrm>
            <a:off x="3962400" y="571500"/>
            <a:ext cx="373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92382-BB4F-74E4-33E6-3C7E9E2E3CBE}"/>
              </a:ext>
            </a:extLst>
          </p:cNvPr>
          <p:cNvSpPr txBox="1"/>
          <p:nvPr/>
        </p:nvSpPr>
        <p:spPr>
          <a:xfrm>
            <a:off x="8686800" y="4838700"/>
            <a:ext cx="8693604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ADB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Bi”; WTO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Vê-kép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Đấp-bliu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Anh.</a:t>
            </a:r>
          </a:p>
        </p:txBody>
      </p:sp>
    </p:spTree>
    <p:extLst>
      <p:ext uri="{BB962C8B-B14F-4D97-AF65-F5344CB8AC3E}">
        <p14:creationId xmlns:p14="http://schemas.microsoft.com/office/powerpoint/2010/main" val="1779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D23F27-899A-CDED-28F4-B476FD1AC863}"/>
              </a:ext>
            </a:extLst>
          </p:cNvPr>
          <p:cNvSpPr/>
          <p:nvPr/>
        </p:nvSpPr>
        <p:spPr>
          <a:xfrm>
            <a:off x="685800" y="2095500"/>
            <a:ext cx="7848600" cy="63246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5057036"/>
              <a:satOff val="-6941"/>
              <a:lumOff val="11177"/>
              <a:alphaOff val="0"/>
            </a:schemeClr>
          </a:fillRef>
          <a:effectRef idx="0">
            <a:schemeClr val="accent2">
              <a:tint val="50000"/>
              <a:hueOff val="5057036"/>
              <a:satOff val="-6941"/>
              <a:lumOff val="111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C7B3A-C5A0-20BE-7CFC-D09567F47EC2}"/>
              </a:ext>
            </a:extLst>
          </p:cNvPr>
          <p:cNvSpPr/>
          <p:nvPr/>
        </p:nvSpPr>
        <p:spPr>
          <a:xfrm>
            <a:off x="9372600" y="2095500"/>
            <a:ext cx="7848600" cy="63246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5057036"/>
              <a:satOff val="-6941"/>
              <a:lumOff val="11177"/>
              <a:alphaOff val="0"/>
            </a:schemeClr>
          </a:fillRef>
          <a:effectRef idx="0">
            <a:schemeClr val="accent2">
              <a:tint val="50000"/>
              <a:hueOff val="5057036"/>
              <a:satOff val="-6941"/>
              <a:lumOff val="111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8AAB0-CBF6-60B2-2EFD-0194EBC2F8CB}"/>
              </a:ext>
            </a:extLst>
          </p:cNvPr>
          <p:cNvSpPr txBox="1"/>
          <p:nvPr/>
        </p:nvSpPr>
        <p:spPr>
          <a:xfrm>
            <a:off x="838200" y="2476500"/>
            <a:ext cx="7239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01EA5-C78D-DFD8-C7F2-43719A069B86}"/>
              </a:ext>
            </a:extLst>
          </p:cNvPr>
          <p:cNvSpPr txBox="1"/>
          <p:nvPr/>
        </p:nvSpPr>
        <p:spPr>
          <a:xfrm>
            <a:off x="9753600" y="2476499"/>
            <a:ext cx="7239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26777-8D70-1F57-023C-A603667224D1}"/>
              </a:ext>
            </a:extLst>
          </p:cNvPr>
          <p:cNvSpPr txBox="1"/>
          <p:nvPr/>
        </p:nvSpPr>
        <p:spPr>
          <a:xfrm>
            <a:off x="838200" y="3390900"/>
            <a:ext cx="7239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0B3A2-E00D-7168-DC19-00757D23C183}"/>
              </a:ext>
            </a:extLst>
          </p:cNvPr>
          <p:cNvSpPr txBox="1"/>
          <p:nvPr/>
        </p:nvSpPr>
        <p:spPr>
          <a:xfrm>
            <a:off x="9677400" y="3349017"/>
            <a:ext cx="7239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41480C-A136-1B55-D8CA-1F780AACD894}"/>
              </a:ext>
            </a:extLst>
          </p:cNvPr>
          <p:cNvSpPr txBox="1"/>
          <p:nvPr/>
        </p:nvSpPr>
        <p:spPr>
          <a:xfrm>
            <a:off x="5010150" y="748650"/>
            <a:ext cx="8267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LỰA CHỌN NHIỆM VỤ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ED89C9D-FFC5-B27B-8181-12D9BEE64F44}"/>
              </a:ext>
            </a:extLst>
          </p:cNvPr>
          <p:cNvSpPr/>
          <p:nvPr/>
        </p:nvSpPr>
        <p:spPr>
          <a:xfrm>
            <a:off x="6127849" y="6579210"/>
            <a:ext cx="3854351" cy="3557244"/>
          </a:xfrm>
          <a:custGeom>
            <a:avLst/>
            <a:gdLst/>
            <a:ahLst/>
            <a:cxnLst/>
            <a:rect l="l" t="t" r="r" b="b"/>
            <a:pathLst>
              <a:path w="3096700" h="2857996">
                <a:moveTo>
                  <a:pt x="0" y="0"/>
                </a:moveTo>
                <a:lnTo>
                  <a:pt x="3096700" y="0"/>
                </a:lnTo>
                <a:lnTo>
                  <a:pt x="3096700" y="2857996"/>
                </a:lnTo>
                <a:lnTo>
                  <a:pt x="0" y="2857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9027"/>
            <a:chOff x="0" y="0"/>
            <a:chExt cx="4274726" cy="21567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4677" y="1946262"/>
            <a:ext cx="6394501" cy="639447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29600" y="2019300"/>
            <a:ext cx="81153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latin typeface="#9Slide07 Crocante" panose="02000000000000000000" pitchFamily="2" charset="0"/>
                <a:ea typeface="Montserrat Ultra-Bold"/>
                <a:cs typeface="Montserrat Ultra-Bold"/>
                <a:sym typeface="Montserrat Ultra-Bold"/>
              </a:rPr>
              <a:t>BÀI 3:</a:t>
            </a:r>
          </a:p>
          <a:p>
            <a:pPr algn="ctr"/>
            <a:r>
              <a:rPr lang="en-US" sz="6000" dirty="0">
                <a:latin typeface="#9Slide07 Crocante" panose="02000000000000000000" pitchFamily="2" charset="0"/>
                <a:ea typeface="Montserrat Ultra-Bold"/>
                <a:cs typeface="Montserrat Ultra-Bold"/>
                <a:sym typeface="Montserrat Ultra-Bold"/>
              </a:rPr>
              <a:t>VĂN BẢN THÔNG TIN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95696-5076-13EA-CCD6-B64D267D5F05}"/>
              </a:ext>
            </a:extLst>
          </p:cNvPr>
          <p:cNvSpPr txBox="1"/>
          <p:nvPr/>
        </p:nvSpPr>
        <p:spPr>
          <a:xfrm>
            <a:off x="8534400" y="5526179"/>
            <a:ext cx="8115300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#9Slide07 Crocante" panose="02000000000000000000" pitchFamily="2" charset="0"/>
                <a:ea typeface="Montserrat Ultra-Bold"/>
                <a:cs typeface="Montserrat Ultra-Bold"/>
                <a:sym typeface="Montserrat Ultra-Bold"/>
              </a:rPr>
              <a:t>KIẾN THỨC NGỮ VĂN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5698051" y="-2302949"/>
            <a:ext cx="6891897" cy="18288000"/>
          </a:xfrm>
          <a:custGeom>
            <a:avLst/>
            <a:gdLst/>
            <a:ahLst/>
            <a:cxnLst/>
            <a:rect l="l" t="t" r="r" b="b"/>
            <a:pathLst>
              <a:path w="6891897" h="18288000">
                <a:moveTo>
                  <a:pt x="0" y="0"/>
                </a:moveTo>
                <a:lnTo>
                  <a:pt x="6891898" y="0"/>
                </a:lnTo>
                <a:lnTo>
                  <a:pt x="6891898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328" r="-30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565" r="-36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879003" y="2565326"/>
            <a:ext cx="15995342" cy="5016574"/>
            <a:chOff x="0" y="0"/>
            <a:chExt cx="421276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12765" cy="812800"/>
            </a:xfrm>
            <a:custGeom>
              <a:avLst/>
              <a:gdLst/>
              <a:ahLst/>
              <a:cxnLst/>
              <a:rect l="l" t="t" r="r" b="b"/>
              <a:pathLst>
                <a:path w="4212765" h="812800">
                  <a:moveTo>
                    <a:pt x="0" y="0"/>
                  </a:moveTo>
                  <a:lnTo>
                    <a:pt x="4212765" y="0"/>
                  </a:lnTo>
                  <a:lnTo>
                    <a:pt x="42127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11E1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212765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85575" y="-1809719"/>
            <a:ext cx="13906494" cy="1390643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14528492" y="333189"/>
            <a:ext cx="9620661" cy="962062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9086" r="-39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587" y="3009900"/>
            <a:ext cx="123444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17"/>
              </a:lnSpc>
            </a:pP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I. </a:t>
            </a:r>
          </a:p>
          <a:p>
            <a:pPr algn="ctr">
              <a:lnSpc>
                <a:spcPts val="6917"/>
              </a:lnSpc>
            </a:pP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Văn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bản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thông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tin </a:t>
            </a:r>
          </a:p>
          <a:p>
            <a:pPr algn="ctr">
              <a:lnSpc>
                <a:spcPts val="6917"/>
              </a:lnSpc>
            </a:pP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thuyết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minh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về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</a:p>
          <a:p>
            <a:pPr algn="ctr">
              <a:lnSpc>
                <a:spcPts val="6917"/>
              </a:lnSpc>
            </a:pP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một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danh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lam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thắng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cảnh</a:t>
            </a:r>
            <a:endParaRPr lang="en-US" sz="6600" dirty="0">
              <a:solidFill>
                <a:srgbClr val="FFFFFF"/>
              </a:solidFill>
              <a:latin typeface="#9Slide07 Crocante" panose="02000000000000000000" pitchFamily="2" charset="0"/>
              <a:ea typeface="Gotham"/>
              <a:cs typeface="Gotham"/>
              <a:sym typeface="Gotha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3FDE70A5-B514-6FE7-53C4-7461CE220DD3}"/>
              </a:ext>
            </a:extLst>
          </p:cNvPr>
          <p:cNvSpPr/>
          <p:nvPr/>
        </p:nvSpPr>
        <p:spPr>
          <a:xfrm>
            <a:off x="10744200" y="5448300"/>
            <a:ext cx="6075455" cy="5257800"/>
          </a:xfrm>
          <a:custGeom>
            <a:avLst/>
            <a:gdLst/>
            <a:ahLst/>
            <a:cxnLst/>
            <a:rect l="l" t="t" r="r" b="b"/>
            <a:pathLst>
              <a:path w="3162731" h="2737080">
                <a:moveTo>
                  <a:pt x="0" y="0"/>
                </a:moveTo>
                <a:lnTo>
                  <a:pt x="3162731" y="0"/>
                </a:lnTo>
                <a:lnTo>
                  <a:pt x="3162731" y="2737080"/>
                </a:lnTo>
                <a:lnTo>
                  <a:pt x="0" y="2737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F0F5A83-5DC8-AD11-6F48-182EE0FE7A43}"/>
              </a:ext>
            </a:extLst>
          </p:cNvPr>
          <p:cNvSpPr/>
          <p:nvPr/>
        </p:nvSpPr>
        <p:spPr>
          <a:xfrm flipV="1">
            <a:off x="9461302" y="-749910"/>
            <a:ext cx="10213187" cy="6536440"/>
          </a:xfrm>
          <a:custGeom>
            <a:avLst/>
            <a:gdLst/>
            <a:ahLst/>
            <a:cxnLst/>
            <a:rect l="l" t="t" r="r" b="b"/>
            <a:pathLst>
              <a:path w="10213187" h="6536440">
                <a:moveTo>
                  <a:pt x="0" y="6536439"/>
                </a:moveTo>
                <a:lnTo>
                  <a:pt x="10213187" y="6536439"/>
                </a:lnTo>
                <a:lnTo>
                  <a:pt x="10213187" y="0"/>
                </a:lnTo>
                <a:lnTo>
                  <a:pt x="0" y="0"/>
                </a:lnTo>
                <a:lnTo>
                  <a:pt x="0" y="653643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394D90-3DB8-30AD-2555-683C272FF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0"/>
            <a:ext cx="72729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26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82575"/>
              </p:ext>
            </p:extLst>
          </p:nvPr>
        </p:nvGraphicFramePr>
        <p:xfrm>
          <a:off x="228600" y="305209"/>
          <a:ext cx="17830800" cy="9676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163694081"/>
                    </a:ext>
                  </a:extLst>
                </a:gridCol>
                <a:gridCol w="13944600">
                  <a:extLst>
                    <a:ext uri="{9D8B030D-6E8A-4147-A177-3AD203B41FA5}">
                      <a16:colId xmlns:a16="http://schemas.microsoft.com/office/drawing/2014/main" val="158942482"/>
                    </a:ext>
                  </a:extLst>
                </a:gridCol>
              </a:tblGrid>
              <a:tr h="19223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VĂN BẢN THÔNG TIN THUYẾT MINH VỀ </a:t>
                      </a:r>
                    </a:p>
                    <a:p>
                      <a:pPr algn="ctr"/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DANH LAM THẮNG CẢNH</a:t>
                      </a:r>
                    </a:p>
                    <a:p>
                      <a:pPr algn="ctr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717606"/>
                  </a:ext>
                </a:extLst>
              </a:tr>
              <a:tr h="13093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91802"/>
                  </a:ext>
                </a:extLst>
              </a:tr>
              <a:tr h="3070451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37297"/>
                  </a:ext>
                </a:extLst>
              </a:tr>
              <a:tr h="3070451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018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9946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83E28-EB51-CFDC-555B-F635E53D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37493"/>
            <a:ext cx="7935432" cy="9412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859065-2894-5898-72B9-4CB7987B2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437493"/>
            <a:ext cx="7620000" cy="92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B479772-06F7-2715-8B3C-F43715158721}"/>
              </a:ext>
            </a:extLst>
          </p:cNvPr>
          <p:cNvGrpSpPr/>
          <p:nvPr/>
        </p:nvGrpSpPr>
        <p:grpSpPr>
          <a:xfrm>
            <a:off x="609600" y="114300"/>
            <a:ext cx="8021169" cy="11459749"/>
            <a:chOff x="609600" y="114300"/>
            <a:chExt cx="8021169" cy="114597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473A61-A81A-8C30-BD38-31DEC8FE9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14300"/>
              <a:ext cx="8021169" cy="31913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00E85B-FD0E-2688-26EF-DDD912896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3162300"/>
              <a:ext cx="7906853" cy="841174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2350089-D201-1D1B-F132-968AA53A7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14300"/>
            <a:ext cx="784031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6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51185" y="0"/>
            <a:ext cx="6836815" cy="10287000"/>
            <a:chOff x="0" y="0"/>
            <a:chExt cx="1059202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202" cy="1593725"/>
            </a:xfrm>
            <a:custGeom>
              <a:avLst/>
              <a:gdLst/>
              <a:ahLst/>
              <a:cxnLst/>
              <a:rect l="l" t="t" r="r" b="b"/>
              <a:pathLst>
                <a:path w="1059202" h="1593725">
                  <a:moveTo>
                    <a:pt x="0" y="0"/>
                  </a:moveTo>
                  <a:lnTo>
                    <a:pt x="1059202" y="0"/>
                  </a:lnTo>
                  <a:lnTo>
                    <a:pt x="105920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62919" r="-629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7574510" y="3867150"/>
            <a:ext cx="10287000" cy="2552700"/>
          </a:xfrm>
          <a:custGeom>
            <a:avLst/>
            <a:gdLst/>
            <a:ahLst/>
            <a:cxnLst/>
            <a:rect l="l" t="t" r="r" b="b"/>
            <a:pathLst>
              <a:path w="10287000" h="2552700">
                <a:moveTo>
                  <a:pt x="0" y="0"/>
                </a:moveTo>
                <a:lnTo>
                  <a:pt x="10287000" y="0"/>
                </a:lnTo>
                <a:lnTo>
                  <a:pt x="10287000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10403148" y="2363814"/>
            <a:ext cx="5635338" cy="8153634"/>
            <a:chOff x="0" y="0"/>
            <a:chExt cx="660400" cy="9555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55517"/>
            </a:xfrm>
            <a:custGeom>
              <a:avLst/>
              <a:gdLst/>
              <a:ahLst/>
              <a:cxnLst/>
              <a:rect l="l" t="t" r="r" b="b"/>
              <a:pathLst>
                <a:path w="660400" h="955517">
                  <a:moveTo>
                    <a:pt x="220252" y="936448"/>
                  </a:moveTo>
                  <a:cubicBezTo>
                    <a:pt x="254109" y="947962"/>
                    <a:pt x="292600" y="955517"/>
                    <a:pt x="330378" y="955517"/>
                  </a:cubicBezTo>
                  <a:cubicBezTo>
                    <a:pt x="368157" y="955517"/>
                    <a:pt x="404509" y="949040"/>
                    <a:pt x="438009" y="937526"/>
                  </a:cubicBezTo>
                  <a:cubicBezTo>
                    <a:pt x="438723" y="937167"/>
                    <a:pt x="439435" y="937167"/>
                    <a:pt x="440148" y="936807"/>
                  </a:cubicBezTo>
                  <a:cubicBezTo>
                    <a:pt x="565955" y="890752"/>
                    <a:pt x="658618" y="769138"/>
                    <a:pt x="660400" y="623845"/>
                  </a:cubicBezTo>
                  <a:lnTo>
                    <a:pt x="660400" y="111623"/>
                  </a:lnTo>
                  <a:cubicBezTo>
                    <a:pt x="660400" y="82018"/>
                    <a:pt x="648640" y="53627"/>
                    <a:pt x="627707" y="32693"/>
                  </a:cubicBezTo>
                  <a:cubicBezTo>
                    <a:pt x="606773" y="11760"/>
                    <a:pt x="578382" y="0"/>
                    <a:pt x="548777" y="0"/>
                  </a:cubicBezTo>
                  <a:lnTo>
                    <a:pt x="111623" y="0"/>
                  </a:lnTo>
                  <a:cubicBezTo>
                    <a:pt x="82018" y="0"/>
                    <a:pt x="53627" y="11760"/>
                    <a:pt x="32693" y="32693"/>
                  </a:cubicBezTo>
                  <a:cubicBezTo>
                    <a:pt x="11760" y="53627"/>
                    <a:pt x="0" y="82018"/>
                    <a:pt x="0" y="111623"/>
                  </a:cubicBezTo>
                  <a:lnTo>
                    <a:pt x="0" y="623382"/>
                  </a:lnTo>
                  <a:cubicBezTo>
                    <a:pt x="1782" y="769857"/>
                    <a:pt x="93019" y="891472"/>
                    <a:pt x="220252" y="936448"/>
                  </a:cubicBezTo>
                  <a:lnTo>
                    <a:pt x="220252" y="936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60400" cy="866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64888" y="3901588"/>
            <a:ext cx="7550369" cy="5078087"/>
            <a:chOff x="0" y="0"/>
            <a:chExt cx="25839941" cy="173789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839928" cy="17378935"/>
            </a:xfrm>
            <a:custGeom>
              <a:avLst/>
              <a:gdLst/>
              <a:ahLst/>
              <a:cxnLst/>
              <a:rect l="l" t="t" r="r" b="b"/>
              <a:pathLst>
                <a:path w="25839928" h="17378935">
                  <a:moveTo>
                    <a:pt x="8689467" y="0"/>
                  </a:moveTo>
                  <a:cubicBezTo>
                    <a:pt x="3890391" y="0"/>
                    <a:pt x="0" y="3890391"/>
                    <a:pt x="0" y="8689467"/>
                  </a:cubicBezTo>
                  <a:cubicBezTo>
                    <a:pt x="0" y="13488544"/>
                    <a:pt x="3890391" y="17378935"/>
                    <a:pt x="8689467" y="17378935"/>
                  </a:cubicBezTo>
                  <a:lnTo>
                    <a:pt x="8886317" y="17376648"/>
                  </a:lnTo>
                  <a:cubicBezTo>
                    <a:pt x="8918702" y="17378173"/>
                    <a:pt x="8951341" y="17378935"/>
                    <a:pt x="8984107" y="17378935"/>
                  </a:cubicBezTo>
                  <a:lnTo>
                    <a:pt x="23700868" y="17378935"/>
                  </a:lnTo>
                  <a:cubicBezTo>
                    <a:pt x="24882222" y="17378935"/>
                    <a:pt x="25839803" y="16421354"/>
                    <a:pt x="25839803" y="15240000"/>
                  </a:cubicBezTo>
                  <a:lnTo>
                    <a:pt x="25839803" y="2138934"/>
                  </a:lnTo>
                  <a:cubicBezTo>
                    <a:pt x="25839928" y="957707"/>
                    <a:pt x="24882348" y="0"/>
                    <a:pt x="23700994" y="0"/>
                  </a:cubicBezTo>
                  <a:lnTo>
                    <a:pt x="8984234" y="0"/>
                  </a:lnTo>
                  <a:lnTo>
                    <a:pt x="8886444" y="2286"/>
                  </a:lnTo>
                  <a:lnTo>
                    <a:pt x="8689467" y="0"/>
                  </a:lnTo>
                  <a:close/>
                </a:path>
              </a:pathLst>
            </a:custGeom>
            <a:blipFill>
              <a:blip r:embed="rId6"/>
              <a:stretch>
                <a:fillRect t="-4084" b="-40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4352193" y="9867900"/>
            <a:ext cx="7089467" cy="0"/>
          </a:xfrm>
          <a:prstGeom prst="line">
            <a:avLst/>
          </a:prstGeom>
          <a:ln w="76200" cap="rnd">
            <a:solidFill>
              <a:srgbClr val="B4D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1371600" y="9867900"/>
            <a:ext cx="3352807" cy="0"/>
          </a:xfrm>
          <a:prstGeom prst="line">
            <a:avLst/>
          </a:prstGeom>
          <a:ln w="152400" cap="rnd">
            <a:gradFill>
              <a:gsLst>
                <a:gs pos="0">
                  <a:srgbClr val="356F88">
                    <a:alpha val="100000"/>
                  </a:srgbClr>
                </a:gs>
                <a:gs pos="100000">
                  <a:srgbClr val="5E9AB4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4C9880-5F63-1C68-138C-A5BFF8606F99}"/>
              </a:ext>
            </a:extLst>
          </p:cNvPr>
          <p:cNvSpPr txBox="1">
            <a:spLocks/>
          </p:cNvSpPr>
          <p:nvPr/>
        </p:nvSpPr>
        <p:spPr>
          <a:xfrm>
            <a:off x="647932" y="876300"/>
            <a:ext cx="864952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Danh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892869DE-01E7-4050-F2F6-928FC25E7AA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9F71815-2299-0E18-1F8E-4BC8D97DDD28}"/>
              </a:ext>
            </a:extLst>
          </p:cNvPr>
          <p:cNvSpPr/>
          <p:nvPr/>
        </p:nvSpPr>
        <p:spPr>
          <a:xfrm rot="5400000">
            <a:off x="4014355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565" r="-36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E3ACFA33-5A0F-355E-D481-C7AC786AE355}"/>
              </a:ext>
            </a:extLst>
          </p:cNvPr>
          <p:cNvSpPr/>
          <p:nvPr/>
        </p:nvSpPr>
        <p:spPr>
          <a:xfrm rot="-5400000">
            <a:off x="5684195" y="-2262447"/>
            <a:ext cx="6891897" cy="18288000"/>
          </a:xfrm>
          <a:custGeom>
            <a:avLst/>
            <a:gdLst/>
            <a:ahLst/>
            <a:cxnLst/>
            <a:rect l="l" t="t" r="r" b="b"/>
            <a:pathLst>
              <a:path w="6891897" h="18288000">
                <a:moveTo>
                  <a:pt x="0" y="0"/>
                </a:moveTo>
                <a:lnTo>
                  <a:pt x="6891898" y="0"/>
                </a:lnTo>
                <a:lnTo>
                  <a:pt x="6891898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328" r="-300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2A41FE2B-C9EC-8DE2-116E-1C8C95F54CBC}"/>
              </a:ext>
            </a:extLst>
          </p:cNvPr>
          <p:cNvGrpSpPr/>
          <p:nvPr/>
        </p:nvGrpSpPr>
        <p:grpSpPr>
          <a:xfrm>
            <a:off x="13855" y="3126866"/>
            <a:ext cx="18315712" cy="5016574"/>
            <a:chOff x="0" y="0"/>
            <a:chExt cx="4212765" cy="8128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34763F7-5AB9-9C11-6684-5408E87CDDBA}"/>
                </a:ext>
              </a:extLst>
            </p:cNvPr>
            <p:cNvSpPr/>
            <p:nvPr/>
          </p:nvSpPr>
          <p:spPr>
            <a:xfrm>
              <a:off x="0" y="0"/>
              <a:ext cx="4212765" cy="812800"/>
            </a:xfrm>
            <a:custGeom>
              <a:avLst/>
              <a:gdLst/>
              <a:ahLst/>
              <a:cxnLst/>
              <a:rect l="l" t="t" r="r" b="b"/>
              <a:pathLst>
                <a:path w="4212765" h="812800">
                  <a:moveTo>
                    <a:pt x="0" y="0"/>
                  </a:moveTo>
                  <a:lnTo>
                    <a:pt x="4212765" y="0"/>
                  </a:lnTo>
                  <a:lnTo>
                    <a:pt x="42127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11E1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28807365-B334-E76D-90EF-393486BD36D7}"/>
                </a:ext>
              </a:extLst>
            </p:cNvPr>
            <p:cNvSpPr txBox="1"/>
            <p:nvPr/>
          </p:nvSpPr>
          <p:spPr>
            <a:xfrm>
              <a:off x="0" y="0"/>
              <a:ext cx="4212765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2"/>
                </a:lnSpc>
              </a:pPr>
              <a:endParaRPr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id="{614A8C18-F70C-5DE6-5494-72C32E092183}"/>
              </a:ext>
            </a:extLst>
          </p:cNvPr>
          <p:cNvSpPr txBox="1"/>
          <p:nvPr/>
        </p:nvSpPr>
        <p:spPr>
          <a:xfrm>
            <a:off x="6781800" y="3421750"/>
            <a:ext cx="123444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17"/>
              </a:lnSpc>
            </a:pP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II. </a:t>
            </a:r>
          </a:p>
          <a:p>
            <a:pPr algn="ctr">
              <a:lnSpc>
                <a:spcPts val="6917"/>
              </a:lnSpc>
            </a:pP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Nghĩa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và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cách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dùng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</a:p>
          <a:p>
            <a:pPr algn="ctr">
              <a:lnSpc>
                <a:spcPts val="6917"/>
              </a:lnSpc>
            </a:pP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tên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viết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tắt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của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</a:p>
          <a:p>
            <a:pPr algn="ctr">
              <a:lnSpc>
                <a:spcPts val="6917"/>
              </a:lnSpc>
            </a:pP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các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tổ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chức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quốc</a:t>
            </a:r>
            <a:r>
              <a:rPr lang="en-US" sz="6600" dirty="0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#9Slide07 Crocante" panose="02000000000000000000" pitchFamily="2" charset="0"/>
                <a:ea typeface="Gotham"/>
                <a:cs typeface="Gotham"/>
                <a:sym typeface="Gotham"/>
              </a:rPr>
              <a:t>tế</a:t>
            </a:r>
            <a:endParaRPr lang="en-US" sz="6600" dirty="0">
              <a:solidFill>
                <a:srgbClr val="FFFFFF"/>
              </a:solidFill>
              <a:latin typeface="#9Slide07 Crocante" panose="02000000000000000000" pitchFamily="2" charset="0"/>
              <a:ea typeface="Gotham"/>
              <a:cs typeface="Gotham"/>
              <a:sym typeface="Gotham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0F26B39-F328-D22A-4551-7A13BF7BD65A}"/>
              </a:ext>
            </a:extLst>
          </p:cNvPr>
          <p:cNvGrpSpPr/>
          <p:nvPr/>
        </p:nvGrpSpPr>
        <p:grpSpPr>
          <a:xfrm>
            <a:off x="292199" y="1028700"/>
            <a:ext cx="3542020" cy="4861392"/>
            <a:chOff x="0" y="0"/>
            <a:chExt cx="944471" cy="129627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E8B09BD-CB83-61DA-AAF4-8BF0EEC08594}"/>
                </a:ext>
              </a:extLst>
            </p:cNvPr>
            <p:cNvSpPr/>
            <p:nvPr/>
          </p:nvSpPr>
          <p:spPr>
            <a:xfrm>
              <a:off x="0" y="0"/>
              <a:ext cx="944471" cy="1296278"/>
            </a:xfrm>
            <a:custGeom>
              <a:avLst/>
              <a:gdLst/>
              <a:ahLst/>
              <a:cxnLst/>
              <a:rect l="l" t="t" r="r" b="b"/>
              <a:pathLst>
                <a:path w="944471" h="1296278">
                  <a:moveTo>
                    <a:pt x="54643" y="0"/>
                  </a:moveTo>
                  <a:lnTo>
                    <a:pt x="889827" y="0"/>
                  </a:lnTo>
                  <a:cubicBezTo>
                    <a:pt x="904320" y="0"/>
                    <a:pt x="918218" y="5757"/>
                    <a:pt x="928466" y="16005"/>
                  </a:cubicBezTo>
                  <a:cubicBezTo>
                    <a:pt x="938714" y="26252"/>
                    <a:pt x="944471" y="40151"/>
                    <a:pt x="944471" y="54643"/>
                  </a:cubicBezTo>
                  <a:lnTo>
                    <a:pt x="944471" y="1241635"/>
                  </a:lnTo>
                  <a:cubicBezTo>
                    <a:pt x="944471" y="1256127"/>
                    <a:pt x="938714" y="1270026"/>
                    <a:pt x="928466" y="1280273"/>
                  </a:cubicBezTo>
                  <a:cubicBezTo>
                    <a:pt x="918218" y="1290521"/>
                    <a:pt x="904320" y="1296278"/>
                    <a:pt x="889827" y="1296278"/>
                  </a:cubicBezTo>
                  <a:lnTo>
                    <a:pt x="54643" y="1296278"/>
                  </a:lnTo>
                  <a:cubicBezTo>
                    <a:pt x="40151" y="1296278"/>
                    <a:pt x="26252" y="1290521"/>
                    <a:pt x="16005" y="1280273"/>
                  </a:cubicBezTo>
                  <a:cubicBezTo>
                    <a:pt x="5757" y="1270026"/>
                    <a:pt x="0" y="1256127"/>
                    <a:pt x="0" y="1241635"/>
                  </a:cubicBezTo>
                  <a:lnTo>
                    <a:pt x="0" y="54643"/>
                  </a:lnTo>
                  <a:cubicBezTo>
                    <a:pt x="0" y="40151"/>
                    <a:pt x="5757" y="26252"/>
                    <a:pt x="16005" y="16005"/>
                  </a:cubicBezTo>
                  <a:cubicBezTo>
                    <a:pt x="26252" y="5757"/>
                    <a:pt x="40151" y="0"/>
                    <a:pt x="54643" y="0"/>
                  </a:cubicBezTo>
                  <a:close/>
                </a:path>
              </a:pathLst>
            </a:custGeom>
            <a:blipFill>
              <a:blip r:embed="rId5"/>
              <a:stretch>
                <a:fillRect l="-11558" r="-132439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C5138A6-E91A-911A-B3E5-2C99A856028D}"/>
              </a:ext>
            </a:extLst>
          </p:cNvPr>
          <p:cNvGrpSpPr/>
          <p:nvPr/>
        </p:nvGrpSpPr>
        <p:grpSpPr>
          <a:xfrm>
            <a:off x="3988916" y="3288528"/>
            <a:ext cx="4022732" cy="5969772"/>
            <a:chOff x="0" y="0"/>
            <a:chExt cx="1072651" cy="159182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912171-5B14-12AE-7ED8-6719A9691D90}"/>
                </a:ext>
              </a:extLst>
            </p:cNvPr>
            <p:cNvSpPr/>
            <p:nvPr/>
          </p:nvSpPr>
          <p:spPr>
            <a:xfrm>
              <a:off x="0" y="0"/>
              <a:ext cx="1072651" cy="1591825"/>
            </a:xfrm>
            <a:custGeom>
              <a:avLst/>
              <a:gdLst/>
              <a:ahLst/>
              <a:cxnLst/>
              <a:rect l="l" t="t" r="r" b="b"/>
              <a:pathLst>
                <a:path w="1072651" h="1591825">
                  <a:moveTo>
                    <a:pt x="48114" y="0"/>
                  </a:moveTo>
                  <a:lnTo>
                    <a:pt x="1024538" y="0"/>
                  </a:lnTo>
                  <a:cubicBezTo>
                    <a:pt x="1037298" y="0"/>
                    <a:pt x="1049536" y="5069"/>
                    <a:pt x="1058559" y="14092"/>
                  </a:cubicBezTo>
                  <a:cubicBezTo>
                    <a:pt x="1067582" y="23115"/>
                    <a:pt x="1072651" y="35353"/>
                    <a:pt x="1072651" y="48114"/>
                  </a:cubicBezTo>
                  <a:lnTo>
                    <a:pt x="1072651" y="1543711"/>
                  </a:lnTo>
                  <a:cubicBezTo>
                    <a:pt x="1072651" y="1556472"/>
                    <a:pt x="1067582" y="1568710"/>
                    <a:pt x="1058559" y="1577733"/>
                  </a:cubicBezTo>
                  <a:cubicBezTo>
                    <a:pt x="1049536" y="1586756"/>
                    <a:pt x="1037298" y="1591825"/>
                    <a:pt x="1024538" y="1591825"/>
                  </a:cubicBezTo>
                  <a:lnTo>
                    <a:pt x="48114" y="1591825"/>
                  </a:lnTo>
                  <a:cubicBezTo>
                    <a:pt x="35353" y="1591825"/>
                    <a:pt x="23115" y="1586756"/>
                    <a:pt x="14092" y="1577733"/>
                  </a:cubicBezTo>
                  <a:cubicBezTo>
                    <a:pt x="5069" y="1568710"/>
                    <a:pt x="0" y="1556472"/>
                    <a:pt x="0" y="1543711"/>
                  </a:cubicBezTo>
                  <a:lnTo>
                    <a:pt x="0" y="48114"/>
                  </a:lnTo>
                  <a:cubicBezTo>
                    <a:pt x="0" y="35353"/>
                    <a:pt x="5069" y="23115"/>
                    <a:pt x="14092" y="14092"/>
                  </a:cubicBezTo>
                  <a:cubicBezTo>
                    <a:pt x="23115" y="5069"/>
                    <a:pt x="35353" y="0"/>
                    <a:pt x="48114" y="0"/>
                  </a:cubicBezTo>
                  <a:close/>
                </a:path>
              </a:pathLst>
            </a:custGeom>
            <a:blipFill>
              <a:blip r:embed="rId6"/>
              <a:stretch>
                <a:fillRect l="-120512" r="-43104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41AF641-79A1-FC60-8BCE-379BF60433AE}"/>
              </a:ext>
            </a:extLst>
          </p:cNvPr>
          <p:cNvGrpSpPr/>
          <p:nvPr/>
        </p:nvGrpSpPr>
        <p:grpSpPr>
          <a:xfrm>
            <a:off x="3988916" y="-302836"/>
            <a:ext cx="4022732" cy="3435605"/>
            <a:chOff x="0" y="0"/>
            <a:chExt cx="1072651" cy="9160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249CE54-753D-3EF1-5D62-B11556D47D7D}"/>
                </a:ext>
              </a:extLst>
            </p:cNvPr>
            <p:cNvSpPr/>
            <p:nvPr/>
          </p:nvSpPr>
          <p:spPr>
            <a:xfrm>
              <a:off x="0" y="0"/>
              <a:ext cx="1072651" cy="916096"/>
            </a:xfrm>
            <a:custGeom>
              <a:avLst/>
              <a:gdLst/>
              <a:ahLst/>
              <a:cxnLst/>
              <a:rect l="l" t="t" r="r" b="b"/>
              <a:pathLst>
                <a:path w="1072651" h="916096">
                  <a:moveTo>
                    <a:pt x="48114" y="0"/>
                  </a:moveTo>
                  <a:lnTo>
                    <a:pt x="1024538" y="0"/>
                  </a:lnTo>
                  <a:cubicBezTo>
                    <a:pt x="1037298" y="0"/>
                    <a:pt x="1049536" y="5069"/>
                    <a:pt x="1058559" y="14092"/>
                  </a:cubicBezTo>
                  <a:cubicBezTo>
                    <a:pt x="1067582" y="23115"/>
                    <a:pt x="1072651" y="35353"/>
                    <a:pt x="1072651" y="48114"/>
                  </a:cubicBezTo>
                  <a:lnTo>
                    <a:pt x="1072651" y="867982"/>
                  </a:lnTo>
                  <a:cubicBezTo>
                    <a:pt x="1072651" y="880742"/>
                    <a:pt x="1067582" y="892980"/>
                    <a:pt x="1058559" y="902003"/>
                  </a:cubicBezTo>
                  <a:cubicBezTo>
                    <a:pt x="1049536" y="911026"/>
                    <a:pt x="1037298" y="916096"/>
                    <a:pt x="1024538" y="916096"/>
                  </a:cubicBezTo>
                  <a:lnTo>
                    <a:pt x="48114" y="916096"/>
                  </a:lnTo>
                  <a:cubicBezTo>
                    <a:pt x="35353" y="916096"/>
                    <a:pt x="23115" y="911026"/>
                    <a:pt x="14092" y="902003"/>
                  </a:cubicBezTo>
                  <a:cubicBezTo>
                    <a:pt x="5069" y="892980"/>
                    <a:pt x="0" y="880742"/>
                    <a:pt x="0" y="867982"/>
                  </a:cubicBezTo>
                  <a:lnTo>
                    <a:pt x="0" y="48114"/>
                  </a:lnTo>
                  <a:cubicBezTo>
                    <a:pt x="0" y="35353"/>
                    <a:pt x="5069" y="23115"/>
                    <a:pt x="14092" y="14092"/>
                  </a:cubicBezTo>
                  <a:cubicBezTo>
                    <a:pt x="23115" y="5069"/>
                    <a:pt x="35353" y="0"/>
                    <a:pt x="48114" y="0"/>
                  </a:cubicBezTo>
                  <a:close/>
                </a:path>
              </a:pathLst>
            </a:custGeom>
            <a:blipFill>
              <a:blip r:embed="rId7"/>
              <a:stretch>
                <a:fillRect l="-25867" r="-25867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FA80A03-233A-A7EA-BB7E-2FFECCC62568}"/>
              </a:ext>
            </a:extLst>
          </p:cNvPr>
          <p:cNvGrpSpPr/>
          <p:nvPr/>
        </p:nvGrpSpPr>
        <p:grpSpPr>
          <a:xfrm>
            <a:off x="292199" y="6041433"/>
            <a:ext cx="3542020" cy="4696210"/>
            <a:chOff x="0" y="0"/>
            <a:chExt cx="944471" cy="125223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0D1AA22-79DD-1EA6-126C-17C13F99FF62}"/>
                </a:ext>
              </a:extLst>
            </p:cNvPr>
            <p:cNvSpPr/>
            <p:nvPr/>
          </p:nvSpPr>
          <p:spPr>
            <a:xfrm>
              <a:off x="0" y="0"/>
              <a:ext cx="944471" cy="1252233"/>
            </a:xfrm>
            <a:custGeom>
              <a:avLst/>
              <a:gdLst/>
              <a:ahLst/>
              <a:cxnLst/>
              <a:rect l="l" t="t" r="r" b="b"/>
              <a:pathLst>
                <a:path w="944471" h="1252233">
                  <a:moveTo>
                    <a:pt x="54643" y="0"/>
                  </a:moveTo>
                  <a:lnTo>
                    <a:pt x="889827" y="0"/>
                  </a:lnTo>
                  <a:cubicBezTo>
                    <a:pt x="904320" y="0"/>
                    <a:pt x="918218" y="5757"/>
                    <a:pt x="928466" y="16005"/>
                  </a:cubicBezTo>
                  <a:cubicBezTo>
                    <a:pt x="938714" y="26252"/>
                    <a:pt x="944471" y="40151"/>
                    <a:pt x="944471" y="54643"/>
                  </a:cubicBezTo>
                  <a:lnTo>
                    <a:pt x="944471" y="1197589"/>
                  </a:lnTo>
                  <a:cubicBezTo>
                    <a:pt x="944471" y="1212082"/>
                    <a:pt x="938714" y="1225980"/>
                    <a:pt x="928466" y="1236228"/>
                  </a:cubicBezTo>
                  <a:cubicBezTo>
                    <a:pt x="918218" y="1246476"/>
                    <a:pt x="904320" y="1252233"/>
                    <a:pt x="889827" y="1252233"/>
                  </a:cubicBezTo>
                  <a:lnTo>
                    <a:pt x="54643" y="1252233"/>
                  </a:lnTo>
                  <a:cubicBezTo>
                    <a:pt x="40151" y="1252233"/>
                    <a:pt x="26252" y="1246476"/>
                    <a:pt x="16005" y="1236228"/>
                  </a:cubicBezTo>
                  <a:cubicBezTo>
                    <a:pt x="5757" y="1225980"/>
                    <a:pt x="0" y="1212082"/>
                    <a:pt x="0" y="1197589"/>
                  </a:cubicBezTo>
                  <a:lnTo>
                    <a:pt x="0" y="54643"/>
                  </a:lnTo>
                  <a:cubicBezTo>
                    <a:pt x="0" y="40151"/>
                    <a:pt x="5757" y="26252"/>
                    <a:pt x="16005" y="16005"/>
                  </a:cubicBezTo>
                  <a:cubicBezTo>
                    <a:pt x="26252" y="5757"/>
                    <a:pt x="40151" y="0"/>
                    <a:pt x="54643" y="0"/>
                  </a:cubicBezTo>
                  <a:close/>
                </a:path>
              </a:pathLst>
            </a:custGeom>
            <a:blipFill>
              <a:blip r:embed="rId8"/>
              <a:stretch>
                <a:fillRect l="-67853" r="-67853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8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918</Words>
  <Application>Microsoft Office PowerPoint</Application>
  <PresentationFormat>Custom</PresentationFormat>
  <Paragraphs>71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Times New Roman</vt:lpstr>
      <vt:lpstr>#9Slide07 Crocante</vt:lpstr>
      <vt:lpstr>Arial</vt:lpstr>
      <vt:lpstr>Calibri</vt:lpstr>
      <vt:lpstr>#9Slide04 Trirong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Travel Plan Presentation</dc:title>
  <dc:creator>Admin</dc:creator>
  <cp:lastModifiedBy>Administrator</cp:lastModifiedBy>
  <cp:revision>35</cp:revision>
  <dcterms:created xsi:type="dcterms:W3CDTF">2006-08-16T00:00:00Z</dcterms:created>
  <dcterms:modified xsi:type="dcterms:W3CDTF">2024-10-27T14:36:56Z</dcterms:modified>
  <dc:identifier>DAGLqprbdMc</dc:identifier>
</cp:coreProperties>
</file>