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75" r:id="rId4"/>
    <p:sldId id="256" r:id="rId5"/>
    <p:sldId id="276" r:id="rId6"/>
    <p:sldId id="277" r:id="rId7"/>
    <p:sldId id="316" r:id="rId8"/>
    <p:sldId id="321" r:id="rId9"/>
    <p:sldId id="339" r:id="rId10"/>
    <p:sldId id="332" r:id="rId11"/>
    <p:sldId id="315" r:id="rId12"/>
    <p:sldId id="258" r:id="rId13"/>
    <p:sldId id="337" r:id="rId14"/>
    <p:sldId id="260" r:id="rId15"/>
    <p:sldId id="333" r:id="rId16"/>
    <p:sldId id="331" r:id="rId17"/>
    <p:sldId id="334" r:id="rId18"/>
    <p:sldId id="335" r:id="rId19"/>
    <p:sldId id="263" r:id="rId20"/>
    <p:sldId id="329" r:id="rId21"/>
    <p:sldId id="264" r:id="rId22"/>
    <p:sldId id="336" r:id="rId23"/>
    <p:sldId id="330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</p:sldIdLst>
  <p:sldSz cx="18288000" cy="10287000"/>
  <p:notesSz cx="6858000" cy="9144000"/>
  <p:embeddedFontLst>
    <p:embeddedFont>
      <p:font typeface="#9Slide02 Noi dung dai" panose="020B0604020202020204" charset="0"/>
      <p:regular r:id="rId34"/>
    </p:embeddedFont>
    <p:embeddedFont>
      <p:font typeface="#9Slide02 Tieu de dai" panose="020B0604020202020204" charset="0"/>
      <p:bold r:id="rId35"/>
    </p:embeddedFont>
    <p:embeddedFont>
      <p:font typeface="#9Slide04 Rokkitt ExtraBold" panose="020B0604020202020204" charset="0"/>
      <p:bold r:id="rId36"/>
    </p:embeddedFont>
    <p:embeddedFont>
      <p:font typeface="#9Slide05 Agile Script Calligra" panose="020B0604020202020204" charset="0"/>
      <p:regular r:id="rId37"/>
    </p:embeddedFont>
    <p:embeddedFont>
      <p:font typeface="#9Slide05 Braxton Regular" panose="020B0604020202020204" charset="0"/>
      <p:regular r:id="rId38"/>
    </p:embeddedFont>
    <p:embeddedFont>
      <p:font typeface="#9Slide05 SVNFlamingo Script" panose="020B0604020202020204" charset="0"/>
      <p:regular r:id="rId39"/>
    </p:embeddedFont>
    <p:embeddedFont>
      <p:font typeface="#9Slide07 SVNBango" panose="02000000000000000000" charset="0"/>
      <p:regular r:id="rId40"/>
    </p:embeddedFont>
    <p:embeddedFont>
      <p:font typeface="Montserrat Ultra-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A138-DA5A-4251-B286-B0B2CA5ABF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2E6D-F0AF-480B-949B-CD29221ED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1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1</a:t>
            </a:r>
          </a:p>
          <a:p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 –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đáo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61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4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3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52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9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4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2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1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1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</a:t>
            </a:r>
          </a:p>
          <a:p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Long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lam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6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01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28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71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 tin văn bản </a:t>
            </a:r>
            <a:r>
              <a:rPr lang="vi-V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Vịnh Hạ Long – một kì quan thiên nhiên độc đáo và tuyệt mĩ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được trình bày theo trật tự nào?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Không gian.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Phân loại đối tượng.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Nguyên nhân – kết quả.</a:t>
            </a:r>
          </a:p>
          <a:p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20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Đâu là giá trị của vịnh Hạ Long được nêu trong văn bản </a:t>
            </a:r>
            <a:r>
              <a:rPr lang="vi-V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Vịnh Hạ Long – một kì quan thiên nhiên độc đáo và tuyệt mĩ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 lịch, cảnh quan, văn hóa.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Cảnh quan.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Văn hóa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6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–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đáo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mĩ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xuân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hè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3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 </a:t>
            </a:r>
            <a:r>
              <a:rPr lang="en-US" sz="1200" b="1" i="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hùng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 trích dẫn trực tiếp những nhận định, nhận xét về vịnh Hạ Long có tác dụng gì?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Tăng sự phong phú về lượng thông tin của bài viết.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Đảm bảo tính khách quan và củng cố vững chắc cho những luận điểm của bài viết.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Thể hiện sự hiểu biết phong phú của người viết.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32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4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 lớn nhan đề của loại vă bản giới thiệu danh lam thắng cảnh thường chứa nội dung gì?</a:t>
            </a:r>
          </a:p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Nêu tên các địa danh.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Nêu tên người khám phá ra danh lam thắng cảnh.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Nêu vị trí của danh lam thắng cảnh.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91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6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92E6D-F0AF-480B-949B-CD29221ED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2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2E6D-F0AF-480B-949B-CD29221ED4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3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73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3.mp4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5.emf"/><Relationship Id="rId1" Type="http://schemas.microsoft.com/office/2007/relationships/media" Target="../media/media2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video" Target="../media/media3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microsoft.com/office/2007/relationships/media" Target="../media/media4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5.mp4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8.png"/><Relationship Id="rId10" Type="http://schemas.openxmlformats.org/officeDocument/2006/relationships/image" Target="../media/image50.png"/><Relationship Id="rId4" Type="http://schemas.openxmlformats.org/officeDocument/2006/relationships/video" Target="../media/media5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5.mp4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8.png"/><Relationship Id="rId10" Type="http://schemas.openxmlformats.org/officeDocument/2006/relationships/image" Target="../media/image50.png"/><Relationship Id="rId4" Type="http://schemas.openxmlformats.org/officeDocument/2006/relationships/video" Target="../media/media5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microsoft.com/office/2007/relationships/media" Target="../media/media3.mp4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5.emf"/><Relationship Id="rId1" Type="http://schemas.microsoft.com/office/2007/relationships/media" Target="../media/media2.mp3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video" Target="../media/media3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video" Target="NULL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microsoft.com/office/2007/relationships/media" Target="../media/media4.mp4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248" y="0"/>
            <a:ext cx="7088266" cy="10287000"/>
            <a:chOff x="0" y="0"/>
            <a:chExt cx="945102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7002" r="27002"/>
            <a:stretch>
              <a:fillRect/>
            </a:stretch>
          </p:blipFill>
          <p:spPr>
            <a:xfrm>
              <a:off x="0" y="0"/>
              <a:ext cx="945102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915400" y="2324100"/>
            <a:ext cx="8115300" cy="5638800"/>
            <a:chOff x="0" y="0"/>
            <a:chExt cx="2137363" cy="519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7363" cy="519384"/>
            </a:xfrm>
            <a:custGeom>
              <a:avLst/>
              <a:gdLst/>
              <a:ahLst/>
              <a:cxnLst/>
              <a:rect l="l" t="t" r="r" b="b"/>
              <a:pathLst>
                <a:path w="2137363" h="519384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63C77C-5046-8338-B998-14FD882B17EC}"/>
              </a:ext>
            </a:extLst>
          </p:cNvPr>
          <p:cNvSpPr txBox="1"/>
          <p:nvPr/>
        </p:nvSpPr>
        <p:spPr>
          <a:xfrm>
            <a:off x="9277350" y="3404562"/>
            <a:ext cx="739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AE0F32F-3DFA-5E7D-3897-D47C5EB85A24}"/>
              </a:ext>
            </a:extLst>
          </p:cNvPr>
          <p:cNvGrpSpPr/>
          <p:nvPr/>
        </p:nvGrpSpPr>
        <p:grpSpPr>
          <a:xfrm>
            <a:off x="-210280" y="-1794426"/>
            <a:ext cx="18738988" cy="7160426"/>
            <a:chOff x="0" y="0"/>
            <a:chExt cx="6342126" cy="242341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3E5A53D-C0C6-EDFE-CDDC-3BD5A8763C62}"/>
                </a:ext>
              </a:extLst>
            </p:cNvPr>
            <p:cNvSpPr/>
            <p:nvPr/>
          </p:nvSpPr>
          <p:spPr>
            <a:xfrm>
              <a:off x="-254508" y="-157988"/>
              <a:ext cx="6648958" cy="2581402"/>
            </a:xfrm>
            <a:custGeom>
              <a:avLst/>
              <a:gdLst/>
              <a:ahLst/>
              <a:cxnLst/>
              <a:rect l="l" t="t" r="r" b="b"/>
              <a:pathLst>
                <a:path w="6648958" h="2581402">
                  <a:moveTo>
                    <a:pt x="6582029" y="2132711"/>
                  </a:moveTo>
                  <a:cubicBezTo>
                    <a:pt x="6482842" y="2119757"/>
                    <a:pt x="6436614" y="2164969"/>
                    <a:pt x="6269482" y="2168144"/>
                  </a:cubicBezTo>
                  <a:cubicBezTo>
                    <a:pt x="6189345" y="2105914"/>
                    <a:pt x="6223508" y="2161794"/>
                    <a:pt x="6038088" y="2143252"/>
                  </a:cubicBezTo>
                  <a:cubicBezTo>
                    <a:pt x="6025896" y="2160778"/>
                    <a:pt x="6022721" y="2139823"/>
                    <a:pt x="6022594" y="2134870"/>
                  </a:cubicBezTo>
                  <a:cubicBezTo>
                    <a:pt x="6015355" y="2128012"/>
                    <a:pt x="5990590" y="2154555"/>
                    <a:pt x="6016117" y="2141855"/>
                  </a:cubicBezTo>
                  <a:cubicBezTo>
                    <a:pt x="6055233" y="2188210"/>
                    <a:pt x="5834761" y="2104771"/>
                    <a:pt x="5753862" y="2124075"/>
                  </a:cubicBezTo>
                  <a:cubicBezTo>
                    <a:pt x="5599811" y="2132203"/>
                    <a:pt x="5429631" y="2142744"/>
                    <a:pt x="5308854" y="2211578"/>
                  </a:cubicBezTo>
                  <a:cubicBezTo>
                    <a:pt x="5274056" y="2199132"/>
                    <a:pt x="5309235" y="2210689"/>
                    <a:pt x="5206238" y="2236851"/>
                  </a:cubicBezTo>
                  <a:cubicBezTo>
                    <a:pt x="5179568" y="2260219"/>
                    <a:pt x="5132197" y="2216277"/>
                    <a:pt x="5089525" y="2268728"/>
                  </a:cubicBezTo>
                  <a:cubicBezTo>
                    <a:pt x="5106543" y="2325624"/>
                    <a:pt x="4993386" y="2296287"/>
                    <a:pt x="4903470" y="2407412"/>
                  </a:cubicBezTo>
                  <a:cubicBezTo>
                    <a:pt x="4873371" y="2385822"/>
                    <a:pt x="4799457" y="2467991"/>
                    <a:pt x="4490847" y="2461133"/>
                  </a:cubicBezTo>
                  <a:cubicBezTo>
                    <a:pt x="4460367" y="2514981"/>
                    <a:pt x="4486275" y="2429129"/>
                    <a:pt x="4458462" y="2442718"/>
                  </a:cubicBezTo>
                  <a:cubicBezTo>
                    <a:pt x="4380484" y="2450338"/>
                    <a:pt x="4337050" y="2498979"/>
                    <a:pt x="4294759" y="2475611"/>
                  </a:cubicBezTo>
                  <a:cubicBezTo>
                    <a:pt x="4220972" y="2489327"/>
                    <a:pt x="4102354" y="2416937"/>
                    <a:pt x="4019804" y="2417953"/>
                  </a:cubicBezTo>
                  <a:cubicBezTo>
                    <a:pt x="3896741" y="2373757"/>
                    <a:pt x="3824732" y="2465959"/>
                    <a:pt x="3669919" y="2501392"/>
                  </a:cubicBezTo>
                  <a:cubicBezTo>
                    <a:pt x="3325114" y="2442210"/>
                    <a:pt x="3276092" y="2536190"/>
                    <a:pt x="2869565" y="2581402"/>
                  </a:cubicBezTo>
                  <a:cubicBezTo>
                    <a:pt x="2740914" y="2575941"/>
                    <a:pt x="2640838" y="2480310"/>
                    <a:pt x="2485263" y="2471293"/>
                  </a:cubicBezTo>
                  <a:cubicBezTo>
                    <a:pt x="2465197" y="2444369"/>
                    <a:pt x="2386965" y="2493264"/>
                    <a:pt x="2360549" y="2463165"/>
                  </a:cubicBezTo>
                  <a:cubicBezTo>
                    <a:pt x="2341245" y="2419858"/>
                    <a:pt x="2316226" y="2454275"/>
                    <a:pt x="2310384" y="2450465"/>
                  </a:cubicBezTo>
                  <a:cubicBezTo>
                    <a:pt x="2278507" y="2420747"/>
                    <a:pt x="2261743" y="2437130"/>
                    <a:pt x="2207260" y="2418842"/>
                  </a:cubicBezTo>
                  <a:cubicBezTo>
                    <a:pt x="2108200" y="2396236"/>
                    <a:pt x="2043684" y="2398395"/>
                    <a:pt x="1981073" y="2320544"/>
                  </a:cubicBezTo>
                  <a:cubicBezTo>
                    <a:pt x="1951482" y="2334641"/>
                    <a:pt x="1812671" y="2311654"/>
                    <a:pt x="1761236" y="2264664"/>
                  </a:cubicBezTo>
                  <a:cubicBezTo>
                    <a:pt x="1751965" y="2243836"/>
                    <a:pt x="1708912" y="2310384"/>
                    <a:pt x="1717802" y="2252853"/>
                  </a:cubicBezTo>
                  <a:cubicBezTo>
                    <a:pt x="1687322" y="2253742"/>
                    <a:pt x="1673733" y="2264664"/>
                    <a:pt x="1665224" y="2235581"/>
                  </a:cubicBezTo>
                  <a:cubicBezTo>
                    <a:pt x="1642364" y="2224151"/>
                    <a:pt x="1612646" y="2215515"/>
                    <a:pt x="1589786" y="2238629"/>
                  </a:cubicBezTo>
                  <a:cubicBezTo>
                    <a:pt x="1566418" y="2242312"/>
                    <a:pt x="1593723" y="2195703"/>
                    <a:pt x="1546352" y="2225802"/>
                  </a:cubicBezTo>
                  <a:cubicBezTo>
                    <a:pt x="1492250" y="2125980"/>
                    <a:pt x="1391031" y="2202942"/>
                    <a:pt x="1306957" y="2143887"/>
                  </a:cubicBezTo>
                  <a:cubicBezTo>
                    <a:pt x="1162431" y="2145538"/>
                    <a:pt x="948055" y="2171954"/>
                    <a:pt x="783336" y="2192020"/>
                  </a:cubicBezTo>
                  <a:cubicBezTo>
                    <a:pt x="678688" y="2122805"/>
                    <a:pt x="495427" y="2085594"/>
                    <a:pt x="357505" y="2110105"/>
                  </a:cubicBezTo>
                  <a:cubicBezTo>
                    <a:pt x="202184" y="2020316"/>
                    <a:pt x="273939" y="2430653"/>
                    <a:pt x="255143" y="251333"/>
                  </a:cubicBezTo>
                  <a:cubicBezTo>
                    <a:pt x="318135" y="135382"/>
                    <a:pt x="0" y="166497"/>
                    <a:pt x="1072388" y="162687"/>
                  </a:cubicBezTo>
                  <a:cubicBezTo>
                    <a:pt x="2517648" y="157226"/>
                    <a:pt x="4107434" y="173228"/>
                    <a:pt x="5670550" y="157988"/>
                  </a:cubicBezTo>
                  <a:cubicBezTo>
                    <a:pt x="5961634" y="166116"/>
                    <a:pt x="6219571" y="164084"/>
                    <a:pt x="6489827" y="159004"/>
                  </a:cubicBezTo>
                  <a:cubicBezTo>
                    <a:pt x="6648958" y="190754"/>
                    <a:pt x="6560566" y="0"/>
                    <a:pt x="6596507" y="1070356"/>
                  </a:cubicBezTo>
                  <a:cubicBezTo>
                    <a:pt x="6573266" y="1433322"/>
                    <a:pt x="6597904" y="1802892"/>
                    <a:pt x="6582029" y="2132711"/>
                  </a:cubicBezTo>
                  <a:close/>
                </a:path>
              </a:pathLst>
            </a:custGeom>
            <a:blipFill>
              <a:blip r:embed="rId3"/>
              <a:stretch>
                <a:fillRect t="-37179" b="-371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6">
            <a:extLst>
              <a:ext uri="{FF2B5EF4-FFF2-40B4-BE49-F238E27FC236}">
                <a16:creationId xmlns:a16="http://schemas.microsoft.com/office/drawing/2014/main" id="{AF8E57B5-5628-DE12-F208-E39BFB87EB4A}"/>
              </a:ext>
            </a:extLst>
          </p:cNvPr>
          <p:cNvGrpSpPr>
            <a:grpSpLocks noChangeAspect="1"/>
          </p:cNvGrpSpPr>
          <p:nvPr/>
        </p:nvGrpSpPr>
        <p:grpSpPr>
          <a:xfrm rot="651253">
            <a:off x="1031811" y="2091518"/>
            <a:ext cx="2756171" cy="3228222"/>
            <a:chOff x="0" y="0"/>
            <a:chExt cx="4597400" cy="5384800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B299D3E-C973-6CF1-A0D5-B9E17BC70ADD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1DE38FD-1AFC-98D3-3F1E-6CDBC2E4F280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-54775" r="-54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1F5E94-EF5F-6B3E-6954-F64A935E8BD1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DC14513-B7FB-CEAB-5FC0-B9010FE16755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1AAEB517-EB02-D910-4384-FF3CB32679CC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F703FCA5-75EF-5409-B80A-F5BB4A75D593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9202884-66BB-6D85-D99D-A40FB0CB76D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C440D87-E89A-28B2-770A-53679C40E477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4042AE-A3FF-F017-BE37-5B3CB3B3848C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7F05069D-DCFA-F67D-93D0-8660848BF72A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2D3240C9-9D5F-D330-384A-981291095A3B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633C3412-2091-FCA9-98D4-68349691D498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39DD658D-8DE6-ACCA-28C7-FB2CA30A6C50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D8F3A37-4267-9BFB-62BB-7E2E1A071DA3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CAE09C2C-756A-91BA-CE7A-633DF32C4534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6BD297AC-4F0A-EB62-C1DB-CB8E4123A9B6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8A563700-2814-1D3D-841D-80315A6E73C7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1B2EAD5E-DCAC-742C-D7BC-894B1CA7BE05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1CCCD5C0-8DA9-F4B6-2327-6A8E21C0CDF8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81BDDBFA-7470-7299-30C2-54E8FB5984E0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0493467A-9F18-86A6-C963-574FCD129522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919A3458-0439-C2F3-48CC-71E9E7389BAF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9">
            <a:extLst>
              <a:ext uri="{FF2B5EF4-FFF2-40B4-BE49-F238E27FC236}">
                <a16:creationId xmlns:a16="http://schemas.microsoft.com/office/drawing/2014/main" id="{2B4AEA7B-8B6D-F1D2-1D6C-AF3342DBB3C9}"/>
              </a:ext>
            </a:extLst>
          </p:cNvPr>
          <p:cNvGrpSpPr>
            <a:grpSpLocks noChangeAspect="1"/>
          </p:cNvGrpSpPr>
          <p:nvPr/>
        </p:nvGrpSpPr>
        <p:grpSpPr>
          <a:xfrm rot="674126">
            <a:off x="15341810" y="7963891"/>
            <a:ext cx="2228454" cy="2588817"/>
            <a:chOff x="0" y="0"/>
            <a:chExt cx="5466080" cy="6350000"/>
          </a:xfrm>
        </p:grpSpPr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28C3E5E-BC47-37E7-9B4B-9DAB6CA3E31E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8690EAF7-100A-DCFD-0DAD-B8FD3AF66560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CE0D3D57-A00C-2541-0FBB-BF506A7F05F2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CF0203E-E37D-0C78-CA8E-D7F4164DF6E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07341717-1EEB-3C72-2F96-567404442F40}"/>
              </a:ext>
            </a:extLst>
          </p:cNvPr>
          <p:cNvSpPr txBox="1"/>
          <p:nvPr/>
        </p:nvSpPr>
        <p:spPr>
          <a:xfrm>
            <a:off x="3808021" y="6515100"/>
            <a:ext cx="1067195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II.</a:t>
            </a:r>
          </a:p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TÌM HIỂU CHI TIẾT</a:t>
            </a:r>
          </a:p>
        </p:txBody>
      </p:sp>
    </p:spTree>
    <p:extLst>
      <p:ext uri="{BB962C8B-B14F-4D97-AF65-F5344CB8AC3E}">
        <p14:creationId xmlns:p14="http://schemas.microsoft.com/office/powerpoint/2010/main" val="11917605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4415" y="1030492"/>
            <a:ext cx="8964885" cy="3856640"/>
            <a:chOff x="0" y="0"/>
            <a:chExt cx="11953180" cy="51421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7775" b="1777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4415" y="5416289"/>
            <a:ext cx="8964885" cy="3856640"/>
            <a:chOff x="0" y="0"/>
            <a:chExt cx="11953180" cy="51421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17715" b="1771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sp>
        <p:nvSpPr>
          <p:cNvPr id="30" name="TextBox 10">
            <a:extLst>
              <a:ext uri="{FF2B5EF4-FFF2-40B4-BE49-F238E27FC236}">
                <a16:creationId xmlns:a16="http://schemas.microsoft.com/office/drawing/2014/main" id="{AFBE97CE-FD4E-F956-3264-197A39541D8E}"/>
              </a:ext>
            </a:extLst>
          </p:cNvPr>
          <p:cNvSpPr txBox="1"/>
          <p:nvPr/>
        </p:nvSpPr>
        <p:spPr>
          <a:xfrm>
            <a:off x="609601" y="2019300"/>
            <a:ext cx="751310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1.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Đặc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điểm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</a:p>
          <a:p>
            <a:pPr algn="ctr"/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thông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tin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thuyết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minh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về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một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danh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lam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thắng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cảnh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thể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hiện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trong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8A41A6-A26B-9F83-4F2C-2A7ED98EE906}"/>
              </a:ext>
            </a:extLst>
          </p:cNvPr>
          <p:cNvGrpSpPr/>
          <p:nvPr/>
        </p:nvGrpSpPr>
        <p:grpSpPr>
          <a:xfrm>
            <a:off x="-426641" y="1105975"/>
            <a:ext cx="18470880" cy="3915467"/>
            <a:chOff x="0" y="0"/>
            <a:chExt cx="6347587" cy="134556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A3D571-749A-07E6-583B-6FFDCF0600BC}"/>
                </a:ext>
              </a:extLst>
            </p:cNvPr>
            <p:cNvSpPr/>
            <p:nvPr/>
          </p:nvSpPr>
          <p:spPr>
            <a:xfrm>
              <a:off x="-31369" y="-209296"/>
              <a:ext cx="6378956" cy="1740916"/>
            </a:xfrm>
            <a:custGeom>
              <a:avLst/>
              <a:gdLst/>
              <a:ahLst/>
              <a:cxnLst/>
              <a:rect l="l" t="t" r="r" b="b"/>
              <a:pathLst>
                <a:path w="6378956" h="1740916">
                  <a:moveTo>
                    <a:pt x="6378956" y="1134999"/>
                  </a:moveTo>
                  <a:cubicBezTo>
                    <a:pt x="6342634" y="1176782"/>
                    <a:pt x="6112891" y="1161669"/>
                    <a:pt x="6015990" y="1295146"/>
                  </a:cubicBezTo>
                  <a:cubicBezTo>
                    <a:pt x="5865876" y="1271778"/>
                    <a:pt x="5735447" y="1277239"/>
                    <a:pt x="5567426" y="1252728"/>
                  </a:cubicBezTo>
                  <a:cubicBezTo>
                    <a:pt x="5474335" y="1326642"/>
                    <a:pt x="5463413" y="1210691"/>
                    <a:pt x="5123815" y="1375664"/>
                  </a:cubicBezTo>
                  <a:cubicBezTo>
                    <a:pt x="5102987" y="1334643"/>
                    <a:pt x="4844161" y="1427099"/>
                    <a:pt x="4600829" y="1507744"/>
                  </a:cubicBezTo>
                  <a:cubicBezTo>
                    <a:pt x="4146042" y="1377696"/>
                    <a:pt x="3857625" y="1458595"/>
                    <a:pt x="3503295" y="1386078"/>
                  </a:cubicBezTo>
                  <a:cubicBezTo>
                    <a:pt x="3088259" y="1452372"/>
                    <a:pt x="3392551" y="1483741"/>
                    <a:pt x="2598420" y="1452499"/>
                  </a:cubicBezTo>
                  <a:cubicBezTo>
                    <a:pt x="2501392" y="1385443"/>
                    <a:pt x="2489581" y="1587246"/>
                    <a:pt x="2168144" y="1487551"/>
                  </a:cubicBezTo>
                  <a:cubicBezTo>
                    <a:pt x="2055114" y="1521968"/>
                    <a:pt x="1902714" y="1574546"/>
                    <a:pt x="1832991" y="1512189"/>
                  </a:cubicBezTo>
                  <a:cubicBezTo>
                    <a:pt x="1742186" y="1447546"/>
                    <a:pt x="1762379" y="1552829"/>
                    <a:pt x="1646428" y="1549781"/>
                  </a:cubicBezTo>
                  <a:cubicBezTo>
                    <a:pt x="1574292" y="1555242"/>
                    <a:pt x="1487678" y="1422781"/>
                    <a:pt x="1435608" y="1498219"/>
                  </a:cubicBezTo>
                  <a:cubicBezTo>
                    <a:pt x="1270762" y="1600962"/>
                    <a:pt x="1299337" y="1513840"/>
                    <a:pt x="1060704" y="1548892"/>
                  </a:cubicBezTo>
                  <a:cubicBezTo>
                    <a:pt x="685292" y="1593215"/>
                    <a:pt x="519049" y="1373251"/>
                    <a:pt x="116967" y="1446276"/>
                  </a:cubicBezTo>
                  <a:cubicBezTo>
                    <a:pt x="9017" y="1365885"/>
                    <a:pt x="37465" y="1740916"/>
                    <a:pt x="38100" y="450469"/>
                  </a:cubicBezTo>
                  <a:cubicBezTo>
                    <a:pt x="0" y="0"/>
                    <a:pt x="103124" y="339217"/>
                    <a:pt x="895096" y="234315"/>
                  </a:cubicBezTo>
                  <a:cubicBezTo>
                    <a:pt x="1367790" y="249682"/>
                    <a:pt x="1303528" y="490093"/>
                    <a:pt x="2685923" y="413131"/>
                  </a:cubicBezTo>
                  <a:cubicBezTo>
                    <a:pt x="2866009" y="399796"/>
                    <a:pt x="2796794" y="516763"/>
                    <a:pt x="3470275" y="525780"/>
                  </a:cubicBezTo>
                  <a:cubicBezTo>
                    <a:pt x="3654171" y="536448"/>
                    <a:pt x="3837305" y="641731"/>
                    <a:pt x="4091686" y="653796"/>
                  </a:cubicBezTo>
                  <a:cubicBezTo>
                    <a:pt x="4312793" y="792734"/>
                    <a:pt x="4348099" y="752094"/>
                    <a:pt x="4643247" y="821436"/>
                  </a:cubicBezTo>
                  <a:cubicBezTo>
                    <a:pt x="5227955" y="932815"/>
                    <a:pt x="5593207" y="772922"/>
                    <a:pt x="6378956" y="1134999"/>
                  </a:cubicBezTo>
                  <a:close/>
                </a:path>
              </a:pathLst>
            </a:custGeom>
            <a:blipFill>
              <a:blip r:embed="rId3"/>
              <a:stretch>
                <a:fillRect t="-107151" b="-1071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BC55653-7077-EDF2-5EA3-3C28CC5CFBDD}"/>
              </a:ext>
            </a:extLst>
          </p:cNvPr>
          <p:cNvSpPr txBox="1"/>
          <p:nvPr/>
        </p:nvSpPr>
        <p:spPr>
          <a:xfrm>
            <a:off x="4114800" y="8763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2A27D-7D99-CBA7-9FA4-9F686ADCCC6D}"/>
              </a:ext>
            </a:extLst>
          </p:cNvPr>
          <p:cNvSpPr txBox="1"/>
          <p:nvPr/>
        </p:nvSpPr>
        <p:spPr>
          <a:xfrm>
            <a:off x="1981200" y="5606253"/>
            <a:ext cx="6858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tin?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86A79-7397-CA97-6722-1023F7CFA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3162300"/>
            <a:ext cx="4874829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F27AD2D-5651-B07A-CFCF-F39F7B7603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DB38D0-C3EE-F381-8005-D58C1199C32D}"/>
              </a:ext>
            </a:extLst>
          </p:cNvPr>
          <p:cNvGrpSpPr/>
          <p:nvPr/>
        </p:nvGrpSpPr>
        <p:grpSpPr>
          <a:xfrm>
            <a:off x="495299" y="877462"/>
            <a:ext cx="17297400" cy="8532076"/>
            <a:chOff x="0" y="0"/>
            <a:chExt cx="4274726" cy="215678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20973C0-3B7E-886E-B34F-4BBA1061AD4D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F5DA0-EA72-4A7D-68D5-5809CCB674E3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090D469-6C40-5951-62A3-7BC8559B7126}"/>
              </a:ext>
            </a:extLst>
          </p:cNvPr>
          <p:cNvSpPr txBox="1"/>
          <p:nvPr/>
        </p:nvSpPr>
        <p:spPr>
          <a:xfrm>
            <a:off x="846636" y="1219349"/>
            <a:ext cx="1659472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550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3.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Long: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8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15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00" y="3295772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1943100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248101" y="1943100"/>
            <a:ext cx="5011199" cy="2818764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1">
            <a:extLst>
              <a:ext uri="{FF2B5EF4-FFF2-40B4-BE49-F238E27FC236}">
                <a16:creationId xmlns:a16="http://schemas.microsoft.com/office/drawing/2014/main" id="{4E161C11-ABBF-C801-AB2A-3720B830A7D1}"/>
              </a:ext>
            </a:extLst>
          </p:cNvPr>
          <p:cNvGrpSpPr>
            <a:grpSpLocks noChangeAspect="1"/>
          </p:cNvGrpSpPr>
          <p:nvPr/>
        </p:nvGrpSpPr>
        <p:grpSpPr>
          <a:xfrm>
            <a:off x="6638119" y="1955881"/>
            <a:ext cx="5011199" cy="2818764"/>
            <a:chOff x="0" y="0"/>
            <a:chExt cx="11289030" cy="6350000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8E95884A-4FE6-00C9-1B07-11CB78CD6271}"/>
                </a:ext>
              </a:extLst>
            </p:cNvPr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6673" b="-166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5">
            <a:extLst>
              <a:ext uri="{FF2B5EF4-FFF2-40B4-BE49-F238E27FC236}">
                <a16:creationId xmlns:a16="http://schemas.microsoft.com/office/drawing/2014/main" id="{67835565-B57A-5BBB-8F7C-2429E49D6623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6C89D276-A379-7CBD-91D4-0521BAE98F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B710D41A-1031-0749-0AE5-3B6CFF2EDF4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9" name="TextBox 35">
            <a:extLst>
              <a:ext uri="{FF2B5EF4-FFF2-40B4-BE49-F238E27FC236}">
                <a16:creationId xmlns:a16="http://schemas.microsoft.com/office/drawing/2014/main" id="{4258DD37-A158-577C-0EC4-DD991E0F3D44}"/>
              </a:ext>
            </a:extLst>
          </p:cNvPr>
          <p:cNvSpPr txBox="1"/>
          <p:nvPr/>
        </p:nvSpPr>
        <p:spPr>
          <a:xfrm>
            <a:off x="1783848" y="1060114"/>
            <a:ext cx="3308961" cy="4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Mục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AE27BA-8676-84B3-5B0C-DDB276C085E2}"/>
              </a:ext>
            </a:extLst>
          </p:cNvPr>
          <p:cNvSpPr txBox="1"/>
          <p:nvPr/>
        </p:nvSpPr>
        <p:spPr>
          <a:xfrm>
            <a:off x="992532" y="4978758"/>
            <a:ext cx="513661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id="{E67C47B0-69A8-83B2-7351-0E8B4BE8B0A5}"/>
              </a:ext>
            </a:extLst>
          </p:cNvPr>
          <p:cNvGrpSpPr/>
          <p:nvPr/>
        </p:nvGrpSpPr>
        <p:grpSpPr>
          <a:xfrm>
            <a:off x="6653842" y="628271"/>
            <a:ext cx="479896" cy="479896"/>
            <a:chOff x="0" y="0"/>
            <a:chExt cx="812800" cy="812800"/>
          </a:xfrm>
        </p:grpSpPr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2223364C-2E53-D1FD-A5C6-8F6B6B5ECE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34CF20EB-6F8A-0769-65DD-782265979F1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5">
            <a:extLst>
              <a:ext uri="{FF2B5EF4-FFF2-40B4-BE49-F238E27FC236}">
                <a16:creationId xmlns:a16="http://schemas.microsoft.com/office/drawing/2014/main" id="{6C36D8F9-17CE-3260-C1F0-795A2C6461FB}"/>
              </a:ext>
            </a:extLst>
          </p:cNvPr>
          <p:cNvSpPr txBox="1"/>
          <p:nvPr/>
        </p:nvSpPr>
        <p:spPr>
          <a:xfrm>
            <a:off x="7263442" y="431058"/>
            <a:ext cx="4038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triển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khai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tin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2A17FA-09DB-9CFB-102A-4F4CEB29E00F}"/>
              </a:ext>
            </a:extLst>
          </p:cNvPr>
          <p:cNvSpPr txBox="1"/>
          <p:nvPr/>
        </p:nvSpPr>
        <p:spPr>
          <a:xfrm>
            <a:off x="6768153" y="4945251"/>
            <a:ext cx="4875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15">
            <a:extLst>
              <a:ext uri="{FF2B5EF4-FFF2-40B4-BE49-F238E27FC236}">
                <a16:creationId xmlns:a16="http://schemas.microsoft.com/office/drawing/2014/main" id="{2CF49140-DB6D-0B33-2DD2-7E504583BAE3}"/>
              </a:ext>
            </a:extLst>
          </p:cNvPr>
          <p:cNvGrpSpPr/>
          <p:nvPr/>
        </p:nvGrpSpPr>
        <p:grpSpPr>
          <a:xfrm>
            <a:off x="12475115" y="1062181"/>
            <a:ext cx="479896" cy="479896"/>
            <a:chOff x="0" y="0"/>
            <a:chExt cx="812800" cy="812800"/>
          </a:xfrm>
        </p:grpSpPr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D26B4F6-825E-A1E3-46CF-7378E0CEA5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17">
              <a:extLst>
                <a:ext uri="{FF2B5EF4-FFF2-40B4-BE49-F238E27FC236}">
                  <a16:creationId xmlns:a16="http://schemas.microsoft.com/office/drawing/2014/main" id="{F2D9139E-CDA3-807A-31A9-7B303EE18D0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9" name="TextBox 35">
            <a:extLst>
              <a:ext uri="{FF2B5EF4-FFF2-40B4-BE49-F238E27FC236}">
                <a16:creationId xmlns:a16="http://schemas.microsoft.com/office/drawing/2014/main" id="{15B44C94-1C63-1221-3B1B-352106AEB4D5}"/>
              </a:ext>
            </a:extLst>
          </p:cNvPr>
          <p:cNvSpPr txBox="1"/>
          <p:nvPr/>
        </p:nvSpPr>
        <p:spPr>
          <a:xfrm>
            <a:off x="13214241" y="864968"/>
            <a:ext cx="4038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Nhan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đề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A56D0A-22B0-413C-8148-BFA3462706F4}"/>
              </a:ext>
            </a:extLst>
          </p:cNvPr>
          <p:cNvSpPr txBox="1"/>
          <p:nvPr/>
        </p:nvSpPr>
        <p:spPr>
          <a:xfrm>
            <a:off x="12248101" y="4864743"/>
            <a:ext cx="53116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89F34F-54F5-5ACF-7335-FBA881DB9ACA}"/>
              </a:ext>
            </a:extLst>
          </p:cNvPr>
          <p:cNvSpPr txBox="1"/>
          <p:nvPr/>
        </p:nvSpPr>
        <p:spPr>
          <a:xfrm>
            <a:off x="12015245" y="7278053"/>
            <a:ext cx="54763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3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8E76A61-8D98-AD8C-EAAD-697A9F3C9B7B}"/>
              </a:ext>
            </a:extLst>
          </p:cNvPr>
          <p:cNvGrpSpPr/>
          <p:nvPr/>
        </p:nvGrpSpPr>
        <p:grpSpPr>
          <a:xfrm>
            <a:off x="1035159" y="1026917"/>
            <a:ext cx="479896" cy="479896"/>
            <a:chOff x="0" y="0"/>
            <a:chExt cx="812800" cy="812800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60C91C85-DAA9-8749-777C-3C9197DDB1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97734171-AAE3-ED11-9FF7-4D9555D3544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35">
            <a:extLst>
              <a:ext uri="{FF2B5EF4-FFF2-40B4-BE49-F238E27FC236}">
                <a16:creationId xmlns:a16="http://schemas.microsoft.com/office/drawing/2014/main" id="{C0D95FEF-C1A9-0067-93F6-8FB0F235D365}"/>
              </a:ext>
            </a:extLst>
          </p:cNvPr>
          <p:cNvSpPr txBox="1"/>
          <p:nvPr/>
        </p:nvSpPr>
        <p:spPr>
          <a:xfrm>
            <a:off x="1783848" y="1060114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Sự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phương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đạt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078FA-9AB9-1D5E-5081-401B4D911D08}"/>
              </a:ext>
            </a:extLst>
          </p:cNvPr>
          <p:cNvSpPr txBox="1"/>
          <p:nvPr/>
        </p:nvSpPr>
        <p:spPr>
          <a:xfrm>
            <a:off x="1456210" y="2019300"/>
            <a:ext cx="16594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111B45BA-B64D-6B56-C1D8-B565E69602E4}"/>
              </a:ext>
            </a:extLst>
          </p:cNvPr>
          <p:cNvGrpSpPr/>
          <p:nvPr/>
        </p:nvGrpSpPr>
        <p:grpSpPr>
          <a:xfrm>
            <a:off x="958959" y="3270451"/>
            <a:ext cx="479896" cy="479896"/>
            <a:chOff x="0" y="0"/>
            <a:chExt cx="812800" cy="812800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9EB0E8F6-4CF1-8151-F98C-AAAC6DCD48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EE4386A0-5148-0ADA-AFF2-BDFC8D3C830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35">
            <a:extLst>
              <a:ext uri="{FF2B5EF4-FFF2-40B4-BE49-F238E27FC236}">
                <a16:creationId xmlns:a16="http://schemas.microsoft.com/office/drawing/2014/main" id="{EDCCA009-C00F-AAF9-2466-BAE4B0B7F18A}"/>
              </a:ext>
            </a:extLst>
          </p:cNvPr>
          <p:cNvSpPr txBox="1"/>
          <p:nvPr/>
        </p:nvSpPr>
        <p:spPr>
          <a:xfrm>
            <a:off x="1707648" y="3303648"/>
            <a:ext cx="11246352" cy="468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dụng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kênh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hình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BA189-F071-0DD7-A108-57829F26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65" y="4296031"/>
            <a:ext cx="10493872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8F8957-D55F-2B3D-45D8-61E5BA59DCE0}"/>
              </a:ext>
            </a:extLst>
          </p:cNvPr>
          <p:cNvSpPr txBox="1"/>
          <p:nvPr/>
        </p:nvSpPr>
        <p:spPr>
          <a:xfrm>
            <a:off x="13639800" y="2247900"/>
            <a:ext cx="44111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46D34EA-472A-057E-F908-AE6DBEE846BA}"/>
              </a:ext>
            </a:extLst>
          </p:cNvPr>
          <p:cNvSpPr/>
          <p:nvPr/>
        </p:nvSpPr>
        <p:spPr>
          <a:xfrm>
            <a:off x="12092962" y="1026917"/>
            <a:ext cx="1419600" cy="835058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FA94D884-B9AD-C96D-7BF0-1E07F14645D9}"/>
              </a:ext>
            </a:extLst>
          </p:cNvPr>
          <p:cNvSpPr txBox="1"/>
          <p:nvPr/>
        </p:nvSpPr>
        <p:spPr>
          <a:xfrm>
            <a:off x="8153400" y="5905500"/>
            <a:ext cx="751310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2.</a:t>
            </a:r>
          </a:p>
          <a:p>
            <a:pPr algn="ctr"/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Ý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nghĩa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lang="en-US" sz="7200" b="1" spc="-204" dirty="0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7200" b="1" spc="-204" dirty="0" err="1">
                <a:solidFill>
                  <a:srgbClr val="356F88"/>
                </a:solidFill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lang="en-US" sz="7200" b="1" spc="-204" dirty="0">
              <a:solidFill>
                <a:srgbClr val="356F88"/>
              </a:solidFill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05A712-B23C-51D5-F7EC-D3150886087A}"/>
              </a:ext>
            </a:extLst>
          </p:cNvPr>
          <p:cNvGrpSpPr/>
          <p:nvPr/>
        </p:nvGrpSpPr>
        <p:grpSpPr>
          <a:xfrm>
            <a:off x="0" y="4459488"/>
            <a:ext cx="4614548" cy="5827512"/>
            <a:chOff x="0" y="0"/>
            <a:chExt cx="6152731" cy="7770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C4A4CF-2D6B-009B-B4E6-9E211FEB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931" b="7931"/>
            <a:stretch>
              <a:fillRect/>
            </a:stretch>
          </p:blipFill>
          <p:spPr>
            <a:xfrm>
              <a:off x="0" y="0"/>
              <a:ext cx="6152731" cy="77700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0424DA-D568-7330-A88F-77A1A5872AC1}"/>
              </a:ext>
            </a:extLst>
          </p:cNvPr>
          <p:cNvGrpSpPr/>
          <p:nvPr/>
        </p:nvGrpSpPr>
        <p:grpSpPr>
          <a:xfrm>
            <a:off x="4437337" y="0"/>
            <a:ext cx="13850663" cy="4614548"/>
            <a:chOff x="0" y="0"/>
            <a:chExt cx="18467551" cy="61527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F372EC-CDA6-541D-5F3E-DAF84BD1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0550" b="38291"/>
            <a:stretch>
              <a:fillRect/>
            </a:stretch>
          </p:blipFill>
          <p:spPr>
            <a:xfrm>
              <a:off x="0" y="0"/>
              <a:ext cx="18467551" cy="615273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0EA5D2-E8BB-938C-FB2A-697F2E33E909}"/>
              </a:ext>
            </a:extLst>
          </p:cNvPr>
          <p:cNvGrpSpPr/>
          <p:nvPr/>
        </p:nvGrpSpPr>
        <p:grpSpPr>
          <a:xfrm>
            <a:off x="0" y="0"/>
            <a:ext cx="4614548" cy="4614548"/>
            <a:chOff x="0" y="0"/>
            <a:chExt cx="812800" cy="8128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8EF7B42-DC31-657C-0946-11B5A129511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91D3A6-5781-9852-AFAF-0CB3EE2BE93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185562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8992" r="28992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7106922" y="0"/>
            <a:ext cx="1181078" cy="10287000"/>
            <a:chOff x="0" y="0"/>
            <a:chExt cx="311066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11066" cy="2709333"/>
            </a:xfrm>
            <a:custGeom>
              <a:avLst/>
              <a:gdLst/>
              <a:ahLst/>
              <a:cxnLst/>
              <a:rect l="l" t="t" r="r" b="b"/>
              <a:pathLst>
                <a:path w="311066" h="2709333">
                  <a:moveTo>
                    <a:pt x="0" y="0"/>
                  </a:moveTo>
                  <a:lnTo>
                    <a:pt x="311066" y="0"/>
                  </a:lnTo>
                  <a:lnTo>
                    <a:pt x="311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31106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E6FE69E-53FB-BE02-5234-5A1C425C0C85}"/>
              </a:ext>
            </a:extLst>
          </p:cNvPr>
          <p:cNvSpPr txBox="1"/>
          <p:nvPr/>
        </p:nvSpPr>
        <p:spPr>
          <a:xfrm>
            <a:off x="533400" y="2095500"/>
            <a:ext cx="90513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1828799" y="2857500"/>
            <a:ext cx="9525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Long? Em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66A2A-2FDD-01E5-93B1-3AF338F921F0}"/>
              </a:ext>
            </a:extLst>
          </p:cNvPr>
          <p:cNvSpPr txBox="1"/>
          <p:nvPr/>
        </p:nvSpPr>
        <p:spPr>
          <a:xfrm>
            <a:off x="-1706065" y="946444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Long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1108BB4-9167-4933-73CD-A6B2204FA380}"/>
              </a:ext>
            </a:extLst>
          </p:cNvPr>
          <p:cNvGrpSpPr/>
          <p:nvPr/>
        </p:nvGrpSpPr>
        <p:grpSpPr>
          <a:xfrm>
            <a:off x="1828800" y="6033281"/>
            <a:ext cx="5059437" cy="3823849"/>
            <a:chOff x="0" y="0"/>
            <a:chExt cx="657947" cy="49726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87CB732-C7D3-C942-EECD-96F882470DB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3"/>
              <a:stretch>
                <a:fillRect l="-385" r="-3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2A824552-2002-0619-8C9B-8DFE1E179545}"/>
              </a:ext>
            </a:extLst>
          </p:cNvPr>
          <p:cNvGrpSpPr/>
          <p:nvPr/>
        </p:nvGrpSpPr>
        <p:grpSpPr>
          <a:xfrm>
            <a:off x="6888238" y="6033281"/>
            <a:ext cx="5059437" cy="3823849"/>
            <a:chOff x="0" y="0"/>
            <a:chExt cx="657947" cy="497266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16ED2A1-5C38-3545-C65A-C518AE4FB87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4"/>
              <a:stretch>
                <a:fillRect l="-6613" r="-6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9E203D5-6807-A9AF-6F95-562C4BC0F146}"/>
              </a:ext>
            </a:extLst>
          </p:cNvPr>
          <p:cNvGrpSpPr/>
          <p:nvPr/>
        </p:nvGrpSpPr>
        <p:grpSpPr>
          <a:xfrm>
            <a:off x="11947675" y="6033281"/>
            <a:ext cx="5059437" cy="3823849"/>
            <a:chOff x="0" y="0"/>
            <a:chExt cx="657947" cy="497266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1B26DD6-2582-6B73-C1E0-BEEA3F63B37F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5"/>
              <a:stretch>
                <a:fillRect l="-6613" r="-6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51AC323C-4EE2-AA48-BB24-EB51E995343C}"/>
              </a:ext>
            </a:extLst>
          </p:cNvPr>
          <p:cNvGrpSpPr/>
          <p:nvPr/>
        </p:nvGrpSpPr>
        <p:grpSpPr>
          <a:xfrm>
            <a:off x="11947675" y="2209432"/>
            <a:ext cx="5059437" cy="3823849"/>
            <a:chOff x="0" y="0"/>
            <a:chExt cx="657947" cy="49726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FFB1C9E-3013-F320-35B8-88F923C4C7D8}"/>
                </a:ext>
              </a:extLst>
            </p:cNvPr>
            <p:cNvSpPr/>
            <p:nvPr/>
          </p:nvSpPr>
          <p:spPr>
            <a:xfrm>
              <a:off x="0" y="0"/>
              <a:ext cx="657947" cy="497266"/>
            </a:xfrm>
            <a:custGeom>
              <a:avLst/>
              <a:gdLst/>
              <a:ahLst/>
              <a:cxnLst/>
              <a:rect l="l" t="t" r="r" b="b"/>
              <a:pathLst>
                <a:path w="657947" h="497266">
                  <a:moveTo>
                    <a:pt x="0" y="0"/>
                  </a:moveTo>
                  <a:lnTo>
                    <a:pt x="657947" y="0"/>
                  </a:lnTo>
                  <a:lnTo>
                    <a:pt x="657947" y="497266"/>
                  </a:lnTo>
                  <a:lnTo>
                    <a:pt x="0" y="497266"/>
                  </a:lnTo>
                  <a:close/>
                </a:path>
              </a:pathLst>
            </a:custGeom>
            <a:blipFill>
              <a:blip r:embed="rId6"/>
              <a:stretch>
                <a:fillRect l="-6719" r="-67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6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4DE9B245-135D-6ED3-3345-DC84D4C1BB9A}"/>
              </a:ext>
            </a:extLst>
          </p:cNvPr>
          <p:cNvGrpSpPr/>
          <p:nvPr/>
        </p:nvGrpSpPr>
        <p:grpSpPr>
          <a:xfrm>
            <a:off x="-5562600" y="-1809720"/>
            <a:ext cx="13906494" cy="13906439"/>
            <a:chOff x="0" y="0"/>
            <a:chExt cx="6350000" cy="634997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9ECB7541-EFAB-94F8-6957-EBA3841D2B94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E05A3E0B-AE20-E214-7273-0B2588969D49}"/>
              </a:ext>
            </a:extLst>
          </p:cNvPr>
          <p:cNvGrpSpPr/>
          <p:nvPr/>
        </p:nvGrpSpPr>
        <p:grpSpPr>
          <a:xfrm>
            <a:off x="-3419683" y="333188"/>
            <a:ext cx="9620661" cy="9620623"/>
            <a:chOff x="0" y="0"/>
            <a:chExt cx="6350000" cy="6349975"/>
          </a:xfrm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7F5017DF-B545-C395-C698-AB164F269C8C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9086" r="-3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A658D68F-85A0-DF79-B039-DEFBA70B7B10}"/>
              </a:ext>
            </a:extLst>
          </p:cNvPr>
          <p:cNvGrpSpPr/>
          <p:nvPr/>
        </p:nvGrpSpPr>
        <p:grpSpPr>
          <a:xfrm>
            <a:off x="8915400" y="2705100"/>
            <a:ext cx="8115300" cy="5638800"/>
            <a:chOff x="0" y="0"/>
            <a:chExt cx="2137363" cy="51938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AFB8E76-4A3B-E614-85C3-5CCC2ACE9F1A}"/>
                </a:ext>
              </a:extLst>
            </p:cNvPr>
            <p:cNvSpPr/>
            <p:nvPr/>
          </p:nvSpPr>
          <p:spPr>
            <a:xfrm>
              <a:off x="0" y="0"/>
              <a:ext cx="2137363" cy="519384"/>
            </a:xfrm>
            <a:custGeom>
              <a:avLst/>
              <a:gdLst/>
              <a:ahLst/>
              <a:cxnLst/>
              <a:rect l="l" t="t" r="r" b="b"/>
              <a:pathLst>
                <a:path w="2137363" h="519384">
                  <a:moveTo>
                    <a:pt x="0" y="0"/>
                  </a:moveTo>
                  <a:lnTo>
                    <a:pt x="2137363" y="0"/>
                  </a:lnTo>
                  <a:lnTo>
                    <a:pt x="2137363" y="519384"/>
                  </a:lnTo>
                  <a:lnTo>
                    <a:pt x="0" y="51938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5E5AB85-0B7B-76BD-A1E5-17C3658CC8A4}"/>
                </a:ext>
              </a:extLst>
            </p:cNvPr>
            <p:cNvSpPr txBox="1"/>
            <p:nvPr/>
          </p:nvSpPr>
          <p:spPr>
            <a:xfrm>
              <a:off x="0" y="-47625"/>
              <a:ext cx="2137363" cy="56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8FD996-7724-F45E-B5C1-A82272ACC9D7}"/>
              </a:ext>
            </a:extLst>
          </p:cNvPr>
          <p:cNvSpPr txBox="1"/>
          <p:nvPr/>
        </p:nvSpPr>
        <p:spPr>
          <a:xfrm>
            <a:off x="9448800" y="4420225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210625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947153"/>
            <a:chOff x="0" y="0"/>
            <a:chExt cx="24384000" cy="79295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5595" b="25595"/>
            <a:stretch>
              <a:fillRect/>
            </a:stretch>
          </p:blipFill>
          <p:spPr>
            <a:xfrm>
              <a:off x="0" y="0"/>
              <a:ext cx="24384000" cy="792953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614724" y="5143500"/>
            <a:ext cx="7058552" cy="1570598"/>
            <a:chOff x="0" y="0"/>
            <a:chExt cx="1859043" cy="4136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9043" cy="413655"/>
            </a:xfrm>
            <a:custGeom>
              <a:avLst/>
              <a:gdLst/>
              <a:ahLst/>
              <a:cxnLst/>
              <a:rect l="l" t="t" r="r" b="b"/>
              <a:pathLst>
                <a:path w="1859043" h="413655">
                  <a:moveTo>
                    <a:pt x="0" y="0"/>
                  </a:moveTo>
                  <a:lnTo>
                    <a:pt x="1859043" y="0"/>
                  </a:lnTo>
                  <a:lnTo>
                    <a:pt x="1859043" y="413655"/>
                  </a:lnTo>
                  <a:lnTo>
                    <a:pt x="0" y="41365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859043" cy="461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14724" y="5493573"/>
            <a:ext cx="7058552" cy="88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III.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7F33F6E-7603-82E9-E470-14F336605582}"/>
              </a:ext>
            </a:extLst>
          </p:cNvPr>
          <p:cNvSpPr txBox="1"/>
          <p:nvPr/>
        </p:nvSpPr>
        <p:spPr>
          <a:xfrm>
            <a:off x="3808021" y="7658100"/>
            <a:ext cx="10671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TỔNG KẾT</a:t>
            </a: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52100CD0-2838-B233-EEA1-992E3401440C}"/>
              </a:ext>
            </a:extLst>
          </p:cNvPr>
          <p:cNvGrpSpPr/>
          <p:nvPr/>
        </p:nvGrpSpPr>
        <p:grpSpPr>
          <a:xfrm>
            <a:off x="0" y="3771900"/>
            <a:ext cx="18288000" cy="6705600"/>
            <a:chOff x="0" y="0"/>
            <a:chExt cx="4816593" cy="1354667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4380F59-4E4C-12B9-9FA3-2427F55289AB}"/>
                </a:ext>
              </a:extLst>
            </p:cNvPr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F621ACF-0F17-2081-A5C2-9CD5D33294F3}"/>
                </a:ext>
              </a:extLst>
            </p:cNvPr>
            <p:cNvSpPr txBox="1"/>
            <p:nvPr/>
          </p:nvSpPr>
          <p:spPr>
            <a:xfrm>
              <a:off x="0" y="-47625"/>
              <a:ext cx="4816593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DEEE59A4-7C07-5B0E-44C8-82627057A48F}"/>
              </a:ext>
            </a:extLst>
          </p:cNvPr>
          <p:cNvGrpSpPr/>
          <p:nvPr/>
        </p:nvGrpSpPr>
        <p:grpSpPr>
          <a:xfrm>
            <a:off x="2209800" y="5068"/>
            <a:ext cx="4886938" cy="4886938"/>
            <a:chOff x="0" y="0"/>
            <a:chExt cx="812800" cy="812800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08ED539A-72C7-5868-A83A-D73BD04A2C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0A4DC2D2-E41C-50CE-FD03-B813A4B891B3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9E27B25C-3F6E-DFF3-7FC6-7DB32669BB9D}"/>
              </a:ext>
            </a:extLst>
          </p:cNvPr>
          <p:cNvGrpSpPr/>
          <p:nvPr/>
        </p:nvGrpSpPr>
        <p:grpSpPr>
          <a:xfrm>
            <a:off x="10873753" y="5068"/>
            <a:ext cx="4886938" cy="4886938"/>
            <a:chOff x="0" y="0"/>
            <a:chExt cx="812800" cy="812800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E9653FB-0377-45D5-E19E-FE1B0633B9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C6D9FF9-412C-264B-7372-CAA73622ED5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9E82272F-94A6-2E02-2B6A-5D28CC4130D1}"/>
              </a:ext>
            </a:extLst>
          </p:cNvPr>
          <p:cNvGrpSpPr>
            <a:grpSpLocks noChangeAspect="1"/>
          </p:cNvGrpSpPr>
          <p:nvPr/>
        </p:nvGrpSpPr>
        <p:grpSpPr>
          <a:xfrm>
            <a:off x="2687781" y="483057"/>
            <a:ext cx="3930977" cy="3930961"/>
            <a:chOff x="0" y="0"/>
            <a:chExt cx="6350025" cy="6350000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AFEA3195-E6C8-3570-F757-FD3AAC447357}"/>
                </a:ext>
              </a:extLst>
            </p:cNvPr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26">
            <a:extLst>
              <a:ext uri="{FF2B5EF4-FFF2-40B4-BE49-F238E27FC236}">
                <a16:creationId xmlns:a16="http://schemas.microsoft.com/office/drawing/2014/main" id="{EC6DCBE4-BE92-ABAE-71AF-BD38E569DEF9}"/>
              </a:ext>
            </a:extLst>
          </p:cNvPr>
          <p:cNvSpPr/>
          <p:nvPr/>
        </p:nvSpPr>
        <p:spPr>
          <a:xfrm>
            <a:off x="11277600" y="461614"/>
            <a:ext cx="3930978" cy="3930961"/>
          </a:xfrm>
          <a:custGeom>
            <a:avLst/>
            <a:gdLst/>
            <a:ahLst/>
            <a:cxnLst/>
            <a:rect l="l" t="t" r="r" b="b"/>
            <a:pathLst>
              <a:path w="11992131" h="8229600">
                <a:moveTo>
                  <a:pt x="0" y="0"/>
                </a:moveTo>
                <a:lnTo>
                  <a:pt x="11992131" y="0"/>
                </a:lnTo>
                <a:lnTo>
                  <a:pt x="119921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B2FD6-1685-460B-C16D-E3DABC734F3F}"/>
              </a:ext>
            </a:extLst>
          </p:cNvPr>
          <p:cNvSpPr txBox="1"/>
          <p:nvPr/>
        </p:nvSpPr>
        <p:spPr>
          <a:xfrm>
            <a:off x="2787779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504089-7FDC-7DA4-FF8E-6DB5BCD63DB2}"/>
              </a:ext>
            </a:extLst>
          </p:cNvPr>
          <p:cNvSpPr txBox="1"/>
          <p:nvPr/>
        </p:nvSpPr>
        <p:spPr>
          <a:xfrm>
            <a:off x="11573444" y="5206059"/>
            <a:ext cx="4032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4EEA7-78F9-F718-7531-8906B507CC35}"/>
              </a:ext>
            </a:extLst>
          </p:cNvPr>
          <p:cNvSpPr txBox="1"/>
          <p:nvPr/>
        </p:nvSpPr>
        <p:spPr>
          <a:xfrm>
            <a:off x="768928" y="6391769"/>
            <a:ext cx="792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1761D-18E5-1A34-6CD4-D8855F52D959}"/>
              </a:ext>
            </a:extLst>
          </p:cNvPr>
          <p:cNvSpPr txBox="1"/>
          <p:nvPr/>
        </p:nvSpPr>
        <p:spPr>
          <a:xfrm>
            <a:off x="9538853" y="6290296"/>
            <a:ext cx="7924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Cung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pPr algn="just"/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762000" y="4744852"/>
            <a:ext cx="8484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44883" y="-161805"/>
            <a:ext cx="9910986" cy="10610610"/>
            <a:chOff x="0" y="0"/>
            <a:chExt cx="5933440" cy="6352286"/>
          </a:xfrm>
        </p:grpSpPr>
        <p:sp>
          <p:nvSpPr>
            <p:cNvPr id="5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3"/>
              <a:stretch>
                <a:fillRect l="-30343" r="-303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9FE80-CC07-A44F-FADB-EE41D5B57D4F}"/>
              </a:ext>
            </a:extLst>
          </p:cNvPr>
          <p:cNvSpPr txBox="1"/>
          <p:nvPr/>
        </p:nvSpPr>
        <p:spPr>
          <a:xfrm>
            <a:off x="-3124200" y="24765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hào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6600" dirty="0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7 SVNBango" panose="02000000000000000000" pitchFamily="2" charset="0"/>
                <a:cs typeface="Times New Roman" panose="02020603050405020304" pitchFamily="18" charset="0"/>
              </a:rPr>
              <a:t>hương</a:t>
            </a:r>
            <a:endParaRPr lang="en-US" sz="6600" dirty="0">
              <a:solidFill>
                <a:srgbClr val="FF0000"/>
              </a:solidFill>
              <a:latin typeface="#9Slide07 SVNBang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1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7381556" y="7658101"/>
            <a:ext cx="3524888" cy="1364147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>
                <a:solidFill>
                  <a:prstClr val="white"/>
                </a:solidFill>
                <a:latin typeface="#9Slide02 Noi dung dai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1500"/>
            <a:ext cx="9003354" cy="1028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101" y="1430438"/>
            <a:ext cx="5596613" cy="69134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1143001"/>
            <a:ext cx="8486367" cy="8870450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514601" y="809050"/>
            <a:ext cx="1242776" cy="1242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2629601" y="240030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5780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664182" y="834713"/>
            <a:ext cx="14959637" cy="8880788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66726" y="810427"/>
              <a:ext cx="2261209" cy="599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sz="72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53868">
            <a:off x="5058629" y="6947834"/>
            <a:ext cx="3701379" cy="422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7877533"/>
            <a:ext cx="2300829" cy="2842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14567">
            <a:off x="9818962" y="7247729"/>
            <a:ext cx="3488840" cy="364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334792" y="3200400"/>
            <a:ext cx="13582501" cy="42547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lnSpc>
                <a:spcPct val="128000"/>
              </a:lnSpc>
            </a:pPr>
            <a: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Trò chơi sẽ có 6 câu hỏi trắc nghiệm.</a:t>
            </a:r>
          </a:p>
          <a:p>
            <a:pPr algn="ctr" defTabSz="1371600">
              <a:lnSpc>
                <a:spcPct val="128000"/>
              </a:lnSpc>
            </a:pPr>
            <a: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Để trả lời các câu hỏi này, em hãy đưa ra</a:t>
            </a:r>
            <a:b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</a:br>
            <a: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kí hiệu KÉO - BÚA - BAO chứa đáp án đúng</a:t>
            </a:r>
            <a:b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</a:br>
            <a:r>
              <a:rPr lang="en-US" sz="54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419399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7" y="990600"/>
              <a:ext cx="1613689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13384" y="870109"/>
            <a:ext cx="1170301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tin văn bản 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 – một kì quan thiên nhiên độc đáo và tuyệt mĩ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được trình bày theo trật tự nào?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3788734" y="11177250"/>
            <a:ext cx="10710536" cy="5853605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668969" y="-10416708"/>
            <a:ext cx="10710537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490863" y="-12445079"/>
            <a:ext cx="10710537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3183" y="13789322"/>
            <a:ext cx="8881637" cy="22676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936416" y="4998304"/>
            <a:ext cx="214481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  <a:b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40962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6" y="990600"/>
              <a:ext cx="1613690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35949" y="744868"/>
            <a:ext cx="1159716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là giá trị của vịnh Hạ Long được nêu trong văn bản </a:t>
            </a:r>
            <a:r>
              <a:rPr lang="vi-V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 – một kì quan thiên nhiên độc đáo và tuyệt mĩ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 lịch, cảnh quan, văn hóa.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3788732" y="11165216"/>
            <a:ext cx="10710537" cy="5877672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314" y="13789322"/>
            <a:ext cx="8651373" cy="22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6" y="990600"/>
              <a:ext cx="1613690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21772" y="664084"/>
            <a:ext cx="1184702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–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5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endParaRPr lang="en-US" sz="5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3811592" y="11189742"/>
            <a:ext cx="10664817" cy="5828619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681" y="13789322"/>
            <a:ext cx="8832639" cy="22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1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6" y="990600"/>
              <a:ext cx="1613690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096000" y="810906"/>
            <a:ext cx="1021080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 </a:t>
            </a: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1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3811592" y="11189742"/>
            <a:ext cx="10664817" cy="5828619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681" y="13789322"/>
            <a:ext cx="8832639" cy="22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6" y="990600"/>
              <a:ext cx="1613690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53179" y="633490"/>
            <a:ext cx="115062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trích dẫn trực tiếp những nhận định, nhận xét về vịnh Hạ Long có tác dụng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sự phong phú về lượng thông tin </a:t>
              </a:r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bài viết.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 bảo tính khách quan và củng cố </a:t>
              </a:r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vững chắc cho những luận điểm của bài viết.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 hiện sự hiểu biết phong phú </a:t>
              </a:r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4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người viết.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3788734" y="11177250"/>
            <a:ext cx="10710536" cy="5853605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668969" y="-10416708"/>
            <a:ext cx="10710537" cy="58776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490863" y="-12445079"/>
            <a:ext cx="10710537" cy="5877672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3183" y="13789322"/>
            <a:ext cx="8881637" cy="22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33" b="-8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2B82355-7867-1FCB-907D-3A43A8B2000C}"/>
              </a:ext>
            </a:extLst>
          </p:cNvPr>
          <p:cNvSpPr/>
          <p:nvPr/>
        </p:nvSpPr>
        <p:spPr>
          <a:xfrm flipV="1">
            <a:off x="152400" y="-1399269"/>
            <a:ext cx="18288000" cy="3931920"/>
          </a:xfrm>
          <a:custGeom>
            <a:avLst/>
            <a:gdLst/>
            <a:ahLst/>
            <a:cxnLst/>
            <a:rect l="l" t="t" r="r" b="b"/>
            <a:pathLst>
              <a:path w="18288000" h="3931920">
                <a:moveTo>
                  <a:pt x="0" y="3931920"/>
                </a:moveTo>
                <a:lnTo>
                  <a:pt x="18288000" y="3931920"/>
                </a:lnTo>
                <a:lnTo>
                  <a:pt x="18288000" y="0"/>
                </a:lnTo>
                <a:lnTo>
                  <a:pt x="0" y="0"/>
                </a:lnTo>
                <a:lnTo>
                  <a:pt x="0" y="39319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C6913151-5A53-256F-B598-9CC238CB3A9D}"/>
              </a:ext>
            </a:extLst>
          </p:cNvPr>
          <p:cNvGrpSpPr/>
          <p:nvPr/>
        </p:nvGrpSpPr>
        <p:grpSpPr>
          <a:xfrm>
            <a:off x="931718" y="2469996"/>
            <a:ext cx="16459200" cy="5322958"/>
            <a:chOff x="0" y="0"/>
            <a:chExt cx="4274726" cy="2156781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A809FD2-D6C1-87E9-A245-37AAC3D16BBE}"/>
                </a:ext>
              </a:extLst>
            </p:cNvPr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45F42A4A-DE52-918E-8C53-8109DF1ECB21}"/>
                </a:ext>
              </a:extLst>
            </p:cNvPr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7082" y="4670824"/>
            <a:ext cx="16459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Vịnh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Hạ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Long: </a:t>
            </a:r>
          </a:p>
          <a:p>
            <a:pPr algn="ctr"/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một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kì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quan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nhiên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độc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đáo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và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tuyệt</a:t>
            </a:r>
            <a:r>
              <a:rPr lang="en-US" sz="8000" b="1" dirty="0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mĩ</a:t>
            </a:r>
            <a:endParaRPr lang="en-US" sz="8000" b="1" dirty="0">
              <a:solidFill>
                <a:srgbClr val="FF0000"/>
              </a:solidFill>
              <a:latin typeface="#9Slide05 Agile Script Calligra" panose="03070402050302030203" pitchFamily="66" charset="0"/>
              <a:ea typeface="Playlist Script"/>
              <a:cs typeface="Playlist Script"/>
              <a:sym typeface="Playlist Scrip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84221" y="2648326"/>
            <a:ext cx="1067195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Bài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3: </a:t>
            </a:r>
          </a:p>
          <a:p>
            <a:pPr algn="ctr"/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Văn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bản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5400" dirty="0" err="1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thông</a:t>
            </a:r>
            <a:r>
              <a:rPr lang="en-US" sz="54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 tin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AAAFCC2-7B9C-1D13-9BEB-FF1B7C2C88D8}"/>
              </a:ext>
            </a:extLst>
          </p:cNvPr>
          <p:cNvSpPr/>
          <p:nvPr/>
        </p:nvSpPr>
        <p:spPr>
          <a:xfrm rot="10800000" flipV="1">
            <a:off x="152400" y="7789410"/>
            <a:ext cx="18288000" cy="3931920"/>
          </a:xfrm>
          <a:custGeom>
            <a:avLst/>
            <a:gdLst/>
            <a:ahLst/>
            <a:cxnLst/>
            <a:rect l="l" t="t" r="r" b="b"/>
            <a:pathLst>
              <a:path w="18288000" h="3931920">
                <a:moveTo>
                  <a:pt x="0" y="3931920"/>
                </a:moveTo>
                <a:lnTo>
                  <a:pt x="18288000" y="3931920"/>
                </a:lnTo>
                <a:lnTo>
                  <a:pt x="18288000" y="0"/>
                </a:lnTo>
                <a:lnTo>
                  <a:pt x="0" y="0"/>
                </a:lnTo>
                <a:lnTo>
                  <a:pt x="0" y="39319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29">
            <a:extLst>
              <a:ext uri="{FF2B5EF4-FFF2-40B4-BE49-F238E27FC236}">
                <a16:creationId xmlns:a16="http://schemas.microsoft.com/office/drawing/2014/main" id="{3D30B35A-26CA-4AFD-E461-117015E296B7}"/>
              </a:ext>
            </a:extLst>
          </p:cNvPr>
          <p:cNvGrpSpPr>
            <a:grpSpLocks noChangeAspect="1"/>
          </p:cNvGrpSpPr>
          <p:nvPr/>
        </p:nvGrpSpPr>
        <p:grpSpPr>
          <a:xfrm rot="674126">
            <a:off x="16091718" y="2420520"/>
            <a:ext cx="1758175" cy="2042489"/>
            <a:chOff x="0" y="0"/>
            <a:chExt cx="5466080" cy="6350000"/>
          </a:xfrm>
        </p:grpSpPr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D8E772B8-D7A7-C54C-F55E-F70CBEBAD8EC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37C809E5-75DE-B99D-92FC-FA457D2B1723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EE7F5573-6DCA-A37F-1541-6442135205E9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31FF98C-EBF5-AB73-06B9-3A684A355D76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C7EB39C4-0D90-92E1-591C-ED8AAE61878F}"/>
              </a:ext>
            </a:extLst>
          </p:cNvPr>
          <p:cNvGrpSpPr>
            <a:grpSpLocks noChangeAspect="1"/>
          </p:cNvGrpSpPr>
          <p:nvPr/>
        </p:nvGrpSpPr>
        <p:grpSpPr>
          <a:xfrm rot="20650220">
            <a:off x="14252211" y="1827070"/>
            <a:ext cx="2166571" cy="2537641"/>
            <a:chOff x="0" y="0"/>
            <a:chExt cx="4597400" cy="5384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BB6E5F2-65D4-A7C3-624F-1CC5A50828F9}"/>
                </a:ext>
              </a:extLst>
            </p:cNvPr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367753F-E591-9948-DCEF-DC9302AE53E3}"/>
                </a:ext>
              </a:extLst>
            </p:cNvPr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6"/>
              <a:stretch>
                <a:fillRect l="-54775" r="-547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F1683E8-D314-4A59-DBA6-52C99F618827}"/>
                </a:ext>
              </a:extLst>
            </p:cNvPr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4D291A8-2362-3D7D-074E-43788CAE2726}"/>
                </a:ext>
              </a:extLst>
            </p:cNvPr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631828C-BEB4-0514-655F-A9DFD4B0CD20}"/>
                </a:ext>
              </a:extLst>
            </p:cNvPr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F0DCF10-EECE-9ED6-1B4A-715B22137F5E}"/>
                </a:ext>
              </a:extLst>
            </p:cNvPr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A2036F9-4C3A-7AEA-E9ED-4D641F9FB76E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899A49B2-E0F1-1EC5-BA6A-0253CF75BAFD}"/>
                </a:ext>
              </a:extLst>
            </p:cNvPr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6CBDD5C-7F9D-1C5B-B38D-272858C2EEC5}"/>
                </a:ext>
              </a:extLst>
            </p:cNvPr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424916D-93B2-6CA6-FDD7-ADB572514716}"/>
                </a:ext>
              </a:extLst>
            </p:cNvPr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35C48D7-DCAF-927D-F7C3-1FA8E3281F6B}"/>
                </a:ext>
              </a:extLst>
            </p:cNvPr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C7B8E775-2339-95EB-E577-E8C31B9F87F7}"/>
                </a:ext>
              </a:extLst>
            </p:cNvPr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4A0BCC2-ADE9-1F26-653F-B0E8D679F13C}"/>
                </a:ext>
              </a:extLst>
            </p:cNvPr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7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902F16BE-B2B3-5335-29C1-99655C24E1A8}"/>
                </a:ext>
              </a:extLst>
            </p:cNvPr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35BE0DF7-13C6-5DD2-D390-61A448EEBD9A}"/>
                </a:ext>
              </a:extLst>
            </p:cNvPr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8C9D5A8-CFB0-42EC-2F2D-0269D38D3AB9}"/>
                </a:ext>
              </a:extLst>
            </p:cNvPr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EB6FBA-0174-5F10-2952-A8A3AA26957C}"/>
                </a:ext>
              </a:extLst>
            </p:cNvPr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3EFDD3C9-5CD1-8108-FDB5-6D501753EF7C}"/>
                </a:ext>
              </a:extLst>
            </p:cNvPr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1FD3006D-AF44-7CFA-E00A-BD2B59740EC1}"/>
                </a:ext>
              </a:extLst>
            </p:cNvPr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F8B6F927-D9F0-2950-237D-7CC447D0260E}"/>
                </a:ext>
              </a:extLst>
            </p:cNvPr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487BD27D-E9FD-E6A6-48DD-F2A46F1682F7}"/>
                </a:ext>
              </a:extLst>
            </p:cNvPr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EA6E7459-748D-796E-A53D-0A9577149625}"/>
                </a:ext>
              </a:extLst>
            </p:cNvPr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906868AB-1C95-07B1-E7F6-4FE6A4FEC7BF}"/>
              </a:ext>
            </a:extLst>
          </p:cNvPr>
          <p:cNvSpPr txBox="1"/>
          <p:nvPr/>
        </p:nvSpPr>
        <p:spPr>
          <a:xfrm>
            <a:off x="8658706" y="6928212"/>
            <a:ext cx="630728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-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Thi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Sảnh</a:t>
            </a:r>
            <a:r>
              <a:rPr lang="en-US" sz="6600" b="1" dirty="0">
                <a:solidFill>
                  <a:srgbClr val="000000"/>
                </a:solidFill>
                <a:latin typeface="#9Slide05 Agile Script Calligra" panose="03070402050302030203" pitchFamily="66" charset="0"/>
                <a:ea typeface="Playlist Script"/>
                <a:cs typeface="Playlist Script"/>
                <a:sym typeface="Playlist Script"/>
              </a:rPr>
              <a:t> -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42375" y="0"/>
            <a:ext cx="18264675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3037" y="990600"/>
              <a:ext cx="1613689" cy="6771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6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90414" y="597096"/>
            <a:ext cx="113538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nhan đề của loại vă bản giới thiệu danh lam thắng cảnh thường chứa nội dung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35396" y="3205445"/>
            <a:ext cx="16866804" cy="2627318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Nêu tên các địa danh.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14400" y="5902533"/>
            <a:ext cx="16687800" cy="220251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tên người khám phá ra </a:t>
              </a:r>
              <a:endPara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lam thắng cảnh.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06384" y="7872766"/>
            <a:ext cx="16795817" cy="246982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vị trí của danh lam thắng cảnh.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38" y="2789720"/>
            <a:ext cx="2076585" cy="207658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2" y="10948803"/>
            <a:ext cx="11309459" cy="6310497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3788732" y="11165216"/>
            <a:ext cx="10710537" cy="5877672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314" y="13789322"/>
            <a:ext cx="8651373" cy="22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EB555E2-B290-F730-A2DC-1B9BE77E34F8}"/>
              </a:ext>
            </a:extLst>
          </p:cNvPr>
          <p:cNvGrpSpPr/>
          <p:nvPr/>
        </p:nvGrpSpPr>
        <p:grpSpPr>
          <a:xfrm>
            <a:off x="-182880" y="-1726975"/>
            <a:ext cx="18625689" cy="7117133"/>
            <a:chOff x="0" y="0"/>
            <a:chExt cx="6342126" cy="242341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215339A-2BD0-315F-114E-B62D8256921B}"/>
                </a:ext>
              </a:extLst>
            </p:cNvPr>
            <p:cNvSpPr/>
            <p:nvPr/>
          </p:nvSpPr>
          <p:spPr>
            <a:xfrm>
              <a:off x="-254508" y="-157988"/>
              <a:ext cx="6648958" cy="2581402"/>
            </a:xfrm>
            <a:custGeom>
              <a:avLst/>
              <a:gdLst/>
              <a:ahLst/>
              <a:cxnLst/>
              <a:rect l="l" t="t" r="r" b="b"/>
              <a:pathLst>
                <a:path w="6648958" h="2581402">
                  <a:moveTo>
                    <a:pt x="6582029" y="2132711"/>
                  </a:moveTo>
                  <a:cubicBezTo>
                    <a:pt x="6482842" y="2119757"/>
                    <a:pt x="6436614" y="2164969"/>
                    <a:pt x="6269482" y="2168144"/>
                  </a:cubicBezTo>
                  <a:cubicBezTo>
                    <a:pt x="6189345" y="2105914"/>
                    <a:pt x="6223508" y="2161794"/>
                    <a:pt x="6038088" y="2143252"/>
                  </a:cubicBezTo>
                  <a:cubicBezTo>
                    <a:pt x="6025896" y="2160778"/>
                    <a:pt x="6022721" y="2139823"/>
                    <a:pt x="6022594" y="2134870"/>
                  </a:cubicBezTo>
                  <a:cubicBezTo>
                    <a:pt x="6015355" y="2128012"/>
                    <a:pt x="5990590" y="2154555"/>
                    <a:pt x="6016117" y="2141855"/>
                  </a:cubicBezTo>
                  <a:cubicBezTo>
                    <a:pt x="6055233" y="2188210"/>
                    <a:pt x="5834761" y="2104771"/>
                    <a:pt x="5753862" y="2124075"/>
                  </a:cubicBezTo>
                  <a:cubicBezTo>
                    <a:pt x="5599811" y="2132203"/>
                    <a:pt x="5429631" y="2142744"/>
                    <a:pt x="5308854" y="2211578"/>
                  </a:cubicBezTo>
                  <a:cubicBezTo>
                    <a:pt x="5274056" y="2199132"/>
                    <a:pt x="5309235" y="2210689"/>
                    <a:pt x="5206238" y="2236851"/>
                  </a:cubicBezTo>
                  <a:cubicBezTo>
                    <a:pt x="5179568" y="2260219"/>
                    <a:pt x="5132197" y="2216277"/>
                    <a:pt x="5089525" y="2268728"/>
                  </a:cubicBezTo>
                  <a:cubicBezTo>
                    <a:pt x="5106543" y="2325624"/>
                    <a:pt x="4993386" y="2296287"/>
                    <a:pt x="4903470" y="2407412"/>
                  </a:cubicBezTo>
                  <a:cubicBezTo>
                    <a:pt x="4873371" y="2385822"/>
                    <a:pt x="4799457" y="2467991"/>
                    <a:pt x="4490847" y="2461133"/>
                  </a:cubicBezTo>
                  <a:cubicBezTo>
                    <a:pt x="4460367" y="2514981"/>
                    <a:pt x="4486275" y="2429129"/>
                    <a:pt x="4458462" y="2442718"/>
                  </a:cubicBezTo>
                  <a:cubicBezTo>
                    <a:pt x="4380484" y="2450338"/>
                    <a:pt x="4337050" y="2498979"/>
                    <a:pt x="4294759" y="2475611"/>
                  </a:cubicBezTo>
                  <a:cubicBezTo>
                    <a:pt x="4220972" y="2489327"/>
                    <a:pt x="4102354" y="2416937"/>
                    <a:pt x="4019804" y="2417953"/>
                  </a:cubicBezTo>
                  <a:cubicBezTo>
                    <a:pt x="3896741" y="2373757"/>
                    <a:pt x="3824732" y="2465959"/>
                    <a:pt x="3669919" y="2501392"/>
                  </a:cubicBezTo>
                  <a:cubicBezTo>
                    <a:pt x="3325114" y="2442210"/>
                    <a:pt x="3276092" y="2536190"/>
                    <a:pt x="2869565" y="2581402"/>
                  </a:cubicBezTo>
                  <a:cubicBezTo>
                    <a:pt x="2740914" y="2575941"/>
                    <a:pt x="2640838" y="2480310"/>
                    <a:pt x="2485263" y="2471293"/>
                  </a:cubicBezTo>
                  <a:cubicBezTo>
                    <a:pt x="2465197" y="2444369"/>
                    <a:pt x="2386965" y="2493264"/>
                    <a:pt x="2360549" y="2463165"/>
                  </a:cubicBezTo>
                  <a:cubicBezTo>
                    <a:pt x="2341245" y="2419858"/>
                    <a:pt x="2316226" y="2454275"/>
                    <a:pt x="2310384" y="2450465"/>
                  </a:cubicBezTo>
                  <a:cubicBezTo>
                    <a:pt x="2278507" y="2420747"/>
                    <a:pt x="2261743" y="2437130"/>
                    <a:pt x="2207260" y="2418842"/>
                  </a:cubicBezTo>
                  <a:cubicBezTo>
                    <a:pt x="2108200" y="2396236"/>
                    <a:pt x="2043684" y="2398395"/>
                    <a:pt x="1981073" y="2320544"/>
                  </a:cubicBezTo>
                  <a:cubicBezTo>
                    <a:pt x="1951482" y="2334641"/>
                    <a:pt x="1812671" y="2311654"/>
                    <a:pt x="1761236" y="2264664"/>
                  </a:cubicBezTo>
                  <a:cubicBezTo>
                    <a:pt x="1751965" y="2243836"/>
                    <a:pt x="1708912" y="2310384"/>
                    <a:pt x="1717802" y="2252853"/>
                  </a:cubicBezTo>
                  <a:cubicBezTo>
                    <a:pt x="1687322" y="2253742"/>
                    <a:pt x="1673733" y="2264664"/>
                    <a:pt x="1665224" y="2235581"/>
                  </a:cubicBezTo>
                  <a:cubicBezTo>
                    <a:pt x="1642364" y="2224151"/>
                    <a:pt x="1612646" y="2215515"/>
                    <a:pt x="1589786" y="2238629"/>
                  </a:cubicBezTo>
                  <a:cubicBezTo>
                    <a:pt x="1566418" y="2242312"/>
                    <a:pt x="1593723" y="2195703"/>
                    <a:pt x="1546352" y="2225802"/>
                  </a:cubicBezTo>
                  <a:cubicBezTo>
                    <a:pt x="1492250" y="2125980"/>
                    <a:pt x="1391031" y="2202942"/>
                    <a:pt x="1306957" y="2143887"/>
                  </a:cubicBezTo>
                  <a:cubicBezTo>
                    <a:pt x="1162431" y="2145538"/>
                    <a:pt x="948055" y="2171954"/>
                    <a:pt x="783336" y="2192020"/>
                  </a:cubicBezTo>
                  <a:cubicBezTo>
                    <a:pt x="678688" y="2122805"/>
                    <a:pt x="495427" y="2085594"/>
                    <a:pt x="357505" y="2110105"/>
                  </a:cubicBezTo>
                  <a:cubicBezTo>
                    <a:pt x="202184" y="2020316"/>
                    <a:pt x="273939" y="2430653"/>
                    <a:pt x="255143" y="251333"/>
                  </a:cubicBezTo>
                  <a:cubicBezTo>
                    <a:pt x="318135" y="135382"/>
                    <a:pt x="0" y="166497"/>
                    <a:pt x="1072388" y="162687"/>
                  </a:cubicBezTo>
                  <a:cubicBezTo>
                    <a:pt x="2517648" y="157226"/>
                    <a:pt x="4107434" y="173228"/>
                    <a:pt x="5670550" y="157988"/>
                  </a:cubicBezTo>
                  <a:cubicBezTo>
                    <a:pt x="5961634" y="166116"/>
                    <a:pt x="6219571" y="164084"/>
                    <a:pt x="6489827" y="159004"/>
                  </a:cubicBezTo>
                  <a:cubicBezTo>
                    <a:pt x="6648958" y="190754"/>
                    <a:pt x="6560566" y="0"/>
                    <a:pt x="6596507" y="1070356"/>
                  </a:cubicBezTo>
                  <a:cubicBezTo>
                    <a:pt x="6573266" y="1433322"/>
                    <a:pt x="6597904" y="1802892"/>
                    <a:pt x="6582029" y="2132711"/>
                  </a:cubicBezTo>
                  <a:close/>
                </a:path>
              </a:pathLst>
            </a:custGeom>
            <a:blipFill>
              <a:blip r:embed="rId3"/>
              <a:stretch>
                <a:fillRect t="-743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8">
            <a:extLst>
              <a:ext uri="{FF2B5EF4-FFF2-40B4-BE49-F238E27FC236}">
                <a16:creationId xmlns:a16="http://schemas.microsoft.com/office/drawing/2014/main" id="{B584FE59-0CB8-1C50-81C6-F1EB46F172B2}"/>
              </a:ext>
            </a:extLst>
          </p:cNvPr>
          <p:cNvSpPr txBox="1"/>
          <p:nvPr/>
        </p:nvSpPr>
        <p:spPr>
          <a:xfrm>
            <a:off x="3808020" y="6515100"/>
            <a:ext cx="1173677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I.</a:t>
            </a:r>
          </a:p>
          <a:p>
            <a:pPr algn="ctr"/>
            <a:r>
              <a:rPr lang="en-US" sz="7200" dirty="0">
                <a:latin typeface="#9Slide04 Rokkitt ExtraBold" panose="00000900000000000000" pitchFamily="2" charset="0"/>
                <a:ea typeface="Montserrat Classic Bold"/>
                <a:cs typeface="Montserrat Classic Bold"/>
                <a:sym typeface="Montserrat Classic Bold"/>
              </a:rPr>
              <a:t>ĐỌC –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10396383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54204" y="3162300"/>
            <a:ext cx="73152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Đọc to, rõ ràng, chú ý các từ ngữ đặc biệt được chú thích và tên viết tắt các tổ chức quốc tế trong văn bản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5270B8F6-3291-F9AB-E12F-3811CCA389DA}"/>
              </a:ext>
            </a:extLst>
          </p:cNvPr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F700FB81-950A-5ADF-7C59-32EDC0D2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992" r="28992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683F61-DE6B-5E1B-397B-18D79790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476500"/>
            <a:ext cx="5424096" cy="781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C881B2-BB91-9C5D-3FDA-397229D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007" y="2476500"/>
            <a:ext cx="5406120" cy="7810500"/>
          </a:xfrm>
          <a:prstGeom prst="rect">
            <a:avLst/>
          </a:prstGeom>
        </p:spPr>
      </p:pic>
      <p:sp>
        <p:nvSpPr>
          <p:cNvPr id="18" name="Freeform 4">
            <a:extLst>
              <a:ext uri="{FF2B5EF4-FFF2-40B4-BE49-F238E27FC236}">
                <a16:creationId xmlns:a16="http://schemas.microsoft.com/office/drawing/2014/main" id="{B504CF64-0B28-1C81-80E9-33E1D73DBD63}"/>
              </a:ext>
            </a:extLst>
          </p:cNvPr>
          <p:cNvSpPr/>
          <p:nvPr/>
        </p:nvSpPr>
        <p:spPr>
          <a:xfrm flipV="1">
            <a:off x="10510245" y="-1439718"/>
            <a:ext cx="10213187" cy="6536440"/>
          </a:xfrm>
          <a:custGeom>
            <a:avLst/>
            <a:gdLst/>
            <a:ahLst/>
            <a:cxnLst/>
            <a:rect l="l" t="t" r="r" b="b"/>
            <a:pathLst>
              <a:path w="10213187" h="6536440">
                <a:moveTo>
                  <a:pt x="0" y="6536439"/>
                </a:moveTo>
                <a:lnTo>
                  <a:pt x="10213187" y="6536439"/>
                </a:lnTo>
                <a:lnTo>
                  <a:pt x="10213187" y="0"/>
                </a:lnTo>
                <a:lnTo>
                  <a:pt x="0" y="0"/>
                </a:lnTo>
                <a:lnTo>
                  <a:pt x="0" y="653643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:a16="http://schemas.microsoft.com/office/drawing/2014/main" id="{B465BA15-CB13-9ABB-EF17-35080AC235E6}"/>
              </a:ext>
            </a:extLst>
          </p:cNvPr>
          <p:cNvGrpSpPr>
            <a:grpSpLocks noChangeAspect="1"/>
          </p:cNvGrpSpPr>
          <p:nvPr/>
        </p:nvGrpSpPr>
        <p:grpSpPr>
          <a:xfrm rot="20120328">
            <a:off x="15776833" y="6505952"/>
            <a:ext cx="1810751" cy="2103567"/>
            <a:chOff x="0" y="0"/>
            <a:chExt cx="5466080" cy="6350000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0480DCA-C7BE-FC8E-3C1B-8355E5690D0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CEC23C3-9C29-C17A-CFB8-4842360E574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1999" r="-219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F2A72CD-BE52-F40B-6AC6-2BEE78F8CD5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55886C5-A653-69D2-0217-090F1FCE24A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A39235F0-4504-3B4C-B0DD-053442BF0489}"/>
              </a:ext>
            </a:extLst>
          </p:cNvPr>
          <p:cNvSpPr txBox="1"/>
          <p:nvPr/>
        </p:nvSpPr>
        <p:spPr>
          <a:xfrm>
            <a:off x="914400" y="800100"/>
            <a:ext cx="65532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FF8BC506-07A4-6012-567C-03988B63345B}"/>
              </a:ext>
            </a:extLst>
          </p:cNvPr>
          <p:cNvSpPr/>
          <p:nvPr/>
        </p:nvSpPr>
        <p:spPr>
          <a:xfrm>
            <a:off x="4470238" y="2683316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468935-0EBC-DA97-7A72-6DE83ADD937B}"/>
              </a:ext>
            </a:extLst>
          </p:cNvPr>
          <p:cNvSpPr/>
          <p:nvPr/>
        </p:nvSpPr>
        <p:spPr>
          <a:xfrm>
            <a:off x="8432638" y="2530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68935-E85C-AF0A-0D22-B6C42703E441}"/>
              </a:ext>
            </a:extLst>
          </p:cNvPr>
          <p:cNvSpPr/>
          <p:nvPr/>
        </p:nvSpPr>
        <p:spPr>
          <a:xfrm>
            <a:off x="4089238" y="3673916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56519-C7C8-B485-1A09-3DC8829BFB5C}"/>
              </a:ext>
            </a:extLst>
          </p:cNvPr>
          <p:cNvSpPr/>
          <p:nvPr/>
        </p:nvSpPr>
        <p:spPr>
          <a:xfrm>
            <a:off x="9118438" y="588657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28874-0D4F-A532-45A5-3C8F4419AFC1}"/>
              </a:ext>
            </a:extLst>
          </p:cNvPr>
          <p:cNvSpPr/>
          <p:nvPr/>
        </p:nvSpPr>
        <p:spPr>
          <a:xfrm>
            <a:off x="507838" y="5004726"/>
            <a:ext cx="4461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7FCDF-C4EE-14B3-7F31-8A76A2C6763A}"/>
              </a:ext>
            </a:extLst>
          </p:cNvPr>
          <p:cNvSpPr/>
          <p:nvPr/>
        </p:nvSpPr>
        <p:spPr>
          <a:xfrm>
            <a:off x="9956638" y="6978370"/>
            <a:ext cx="5604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0921CA-2E4B-9F6A-9F34-E03BC50CC7FC}"/>
              </a:ext>
            </a:extLst>
          </p:cNvPr>
          <p:cNvSpPr/>
          <p:nvPr/>
        </p:nvSpPr>
        <p:spPr>
          <a:xfrm>
            <a:off x="11906665" y="1711349"/>
            <a:ext cx="44611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1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2004, dsvh.gov.vn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F66E3-D5CD-131A-E703-1A43DE73DB31}"/>
              </a:ext>
            </a:extLst>
          </p:cNvPr>
          <p:cNvGrpSpPr/>
          <p:nvPr/>
        </p:nvGrpSpPr>
        <p:grpSpPr>
          <a:xfrm>
            <a:off x="-304800" y="7287395"/>
            <a:ext cx="743961" cy="3086100"/>
            <a:chOff x="0" y="0"/>
            <a:chExt cx="195940" cy="8128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2EA0B39-C5D7-8498-7CFD-A7C338062CBC}"/>
                </a:ext>
              </a:extLst>
            </p:cNvPr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E4C6168-4AD9-804A-130A-81CFCB88C74C}"/>
                </a:ext>
              </a:extLst>
            </p:cNvPr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4DD89561-0C3B-1FF8-2495-358C0F3F0F77}"/>
              </a:ext>
            </a:extLst>
          </p:cNvPr>
          <p:cNvGrpSpPr>
            <a:grpSpLocks noChangeAspect="1"/>
          </p:cNvGrpSpPr>
          <p:nvPr/>
        </p:nvGrpSpPr>
        <p:grpSpPr>
          <a:xfrm rot="20294469">
            <a:off x="13927635" y="6470978"/>
            <a:ext cx="1724226" cy="2003050"/>
            <a:chOff x="0" y="0"/>
            <a:chExt cx="546608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57FCB4C-234D-8C49-76EA-0D0A7EAEE1C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5D40777-B02F-325A-B81F-D97ABA6E2A9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2045" r="-22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8303620-8873-4B3D-DCC9-6B741B2575B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4DA4AED-6F79-400C-10AB-18179255DBC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5E81587D-116B-8851-20BC-A6FCBAE9BEC1}"/>
              </a:ext>
            </a:extLst>
          </p:cNvPr>
          <p:cNvGrpSpPr>
            <a:grpSpLocks noChangeAspect="1"/>
          </p:cNvGrpSpPr>
          <p:nvPr/>
        </p:nvGrpSpPr>
        <p:grpSpPr>
          <a:xfrm rot="21042018">
            <a:off x="14995249" y="7377670"/>
            <a:ext cx="1724226" cy="2003050"/>
            <a:chOff x="0" y="0"/>
            <a:chExt cx="5466080" cy="6350000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1B1A016-7364-2608-57B4-37A26FEF1305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8C74F22-CD92-AFD1-0440-2166B7958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28173" b="-281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41DA365-8C22-844F-9C8D-9B13EC133E1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87AECD2B-AB5C-9645-C925-9A9670B1739B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3275B2E9-0340-EEDF-9D7D-064BA3F5E467}"/>
              </a:ext>
            </a:extLst>
          </p:cNvPr>
          <p:cNvGrpSpPr>
            <a:grpSpLocks noChangeAspect="1"/>
          </p:cNvGrpSpPr>
          <p:nvPr/>
        </p:nvGrpSpPr>
        <p:grpSpPr>
          <a:xfrm rot="19448175">
            <a:off x="13593676" y="8020076"/>
            <a:ext cx="1513012" cy="1757681"/>
            <a:chOff x="0" y="0"/>
            <a:chExt cx="5466080" cy="6350000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E7393FEA-0028-0A76-3EAC-530D0DB59D1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D0D8140-A91D-B5DC-12DF-DE632271981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21910" r="-219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CD06971-2B60-860E-E056-CD963C95000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F75F6212-7B5C-F717-51ED-B1475CC6DB5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:a16="http://schemas.microsoft.com/office/drawing/2014/main" id="{B465BA15-CB13-9ABB-EF17-35080AC235E6}"/>
              </a:ext>
            </a:extLst>
          </p:cNvPr>
          <p:cNvGrpSpPr>
            <a:grpSpLocks noChangeAspect="1"/>
          </p:cNvGrpSpPr>
          <p:nvPr/>
        </p:nvGrpSpPr>
        <p:grpSpPr>
          <a:xfrm rot="598426">
            <a:off x="12508779" y="5680915"/>
            <a:ext cx="3404543" cy="3955091"/>
            <a:chOff x="0" y="0"/>
            <a:chExt cx="5466080" cy="6350000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0480DCA-C7BE-FC8E-3C1B-8355E5690D0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CEC23C3-9C29-C17A-CFB8-4842360E574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1999" r="-219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F2A72CD-BE52-F40B-6AC6-2BEE78F8CD5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B55886C5-A653-69D2-0217-090F1FCE24A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4DD89561-0C3B-1FF8-2495-358C0F3F0F77}"/>
              </a:ext>
            </a:extLst>
          </p:cNvPr>
          <p:cNvGrpSpPr>
            <a:grpSpLocks noChangeAspect="1"/>
          </p:cNvGrpSpPr>
          <p:nvPr/>
        </p:nvGrpSpPr>
        <p:grpSpPr>
          <a:xfrm>
            <a:off x="8965956" y="5797913"/>
            <a:ext cx="3241861" cy="3766101"/>
            <a:chOff x="0" y="0"/>
            <a:chExt cx="5466080" cy="635000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57FCB4C-234D-8C49-76EA-0D0A7EAEE1C8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5D40777-B02F-325A-B81F-D97ABA6E2A9B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45" r="-220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8303620-8873-4B3D-DCC9-6B741B2575B7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4DA4AED-6F79-400C-10AB-18179255DBC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5E81587D-116B-8851-20BC-A6FCBAE9BEC1}"/>
              </a:ext>
            </a:extLst>
          </p:cNvPr>
          <p:cNvGrpSpPr>
            <a:grpSpLocks noChangeAspect="1"/>
          </p:cNvGrpSpPr>
          <p:nvPr/>
        </p:nvGrpSpPr>
        <p:grpSpPr>
          <a:xfrm rot="21042018">
            <a:off x="5408713" y="5918333"/>
            <a:ext cx="3241861" cy="3766101"/>
            <a:chOff x="0" y="0"/>
            <a:chExt cx="5466080" cy="6350000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1B1A016-7364-2608-57B4-37A26FEF1305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8C74F22-CD92-AFD1-0440-2166B79585F5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28173" b="-2817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41DA365-8C22-844F-9C8D-9B13EC133E11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87AECD2B-AB5C-9645-C925-9A9670B1739B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3275B2E9-0340-EEDF-9D7D-064BA3F5E467}"/>
              </a:ext>
            </a:extLst>
          </p:cNvPr>
          <p:cNvGrpSpPr>
            <a:grpSpLocks noChangeAspect="1"/>
          </p:cNvGrpSpPr>
          <p:nvPr/>
        </p:nvGrpSpPr>
        <p:grpSpPr>
          <a:xfrm rot="19448175">
            <a:off x="2007180" y="6405156"/>
            <a:ext cx="2844739" cy="3304762"/>
            <a:chOff x="0" y="0"/>
            <a:chExt cx="5466080" cy="6350000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E7393FEA-0028-0A76-3EAC-530D0DB59D16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D0D8140-A91D-B5DC-12DF-DE632271981F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21910" r="-2191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CD06971-2B60-860E-E056-CD963C95000D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56595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F75F6212-7B5C-F717-51ED-B1475CC6DB5D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TextBox 5"/>
          <p:cNvSpPr txBox="1"/>
          <p:nvPr/>
        </p:nvSpPr>
        <p:spPr>
          <a:xfrm>
            <a:off x="883234" y="1866900"/>
            <a:ext cx="16459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60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Giây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hình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thành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sơ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đồ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bố</a:t>
            </a:r>
            <a:r>
              <a:rPr lang="en-US" sz="8000" b="1" dirty="0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#9Slide05 SVNFlamingo Script" panose="00000500000000000000" pitchFamily="2" charset="0"/>
                <a:ea typeface="Playlist Script"/>
                <a:cs typeface="Playlist Script"/>
                <a:sym typeface="Playlist Script"/>
              </a:rPr>
              <a:t>cục</a:t>
            </a:r>
            <a:endParaRPr lang="en-US" sz="8000" b="1" dirty="0">
              <a:solidFill>
                <a:srgbClr val="FF0000"/>
              </a:solidFill>
              <a:latin typeface="#9Slide05 SVNFlamingo Script" panose="00000500000000000000" pitchFamily="2" charset="0"/>
              <a:ea typeface="Playlist Script"/>
              <a:cs typeface="Playlist Script"/>
              <a:sym typeface="Playlist Scrip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57689" y="3979633"/>
            <a:ext cx="9816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89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0A98A-9BE2-E2C3-4F37-66AD3AAF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86"/>
            <a:ext cx="18288000" cy="100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1794</Words>
  <Application>Microsoft Office PowerPoint</Application>
  <PresentationFormat>Custom</PresentationFormat>
  <Paragraphs>175</Paragraphs>
  <Slides>30</Slides>
  <Notes>30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#9Slide07 SVNBango</vt:lpstr>
      <vt:lpstr>#9Slide05 Agile Script Calligra</vt:lpstr>
      <vt:lpstr>Times New Roman</vt:lpstr>
      <vt:lpstr>#9Slide02 Noi dung dai</vt:lpstr>
      <vt:lpstr>Montserrat Ultra-Bold</vt:lpstr>
      <vt:lpstr>Arial</vt:lpstr>
      <vt:lpstr>#9Slide04 Rokkitt ExtraBold</vt:lpstr>
      <vt:lpstr>iCiel Cadena</vt:lpstr>
      <vt:lpstr>Calibri</vt:lpstr>
      <vt:lpstr>#9Slide02 Tieu de dai</vt:lpstr>
      <vt:lpstr>#9Slide05 SVNFlamingo Script</vt:lpstr>
      <vt:lpstr>#9Slide05 Braxton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Minimalist Travel Agency Presentation</dc:title>
  <dc:creator>Admin</dc:creator>
  <cp:lastModifiedBy>Administrator</cp:lastModifiedBy>
  <cp:revision>46</cp:revision>
  <dcterms:created xsi:type="dcterms:W3CDTF">2006-08-16T00:00:00Z</dcterms:created>
  <dcterms:modified xsi:type="dcterms:W3CDTF">2024-10-27T14:44:00Z</dcterms:modified>
  <dc:identifier>DAGMaInAv9c</dc:identifier>
</cp:coreProperties>
</file>