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3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
        <p:nvSpPr>
          <p:cNvPr id="2" name="TextBox 1">
            <a:extLst>
              <a:ext uri="{FF2B5EF4-FFF2-40B4-BE49-F238E27FC236}">
                <a16:creationId xmlns:a16="http://schemas.microsoft.com/office/drawing/2014/main" id="{B6705D60-FF63-3120-1707-78C257177BE3}"/>
              </a:ext>
            </a:extLst>
          </p:cNvPr>
          <p:cNvSpPr txBox="1"/>
          <p:nvPr/>
        </p:nvSpPr>
        <p:spPr>
          <a:xfrm>
            <a:off x="8000240" y="746568"/>
            <a:ext cx="1491175" cy="461665"/>
          </a:xfrm>
          <a:prstGeom prst="rect">
            <a:avLst/>
          </a:prstGeom>
          <a:noFill/>
        </p:spPr>
        <p:txBody>
          <a:bodyPr wrap="square" rtlCol="0">
            <a:spAutoFit/>
          </a:bodyPr>
          <a:lstStyle/>
          <a:p>
            <a:r>
              <a:rPr lang="vi-VN" sz="2400" dirty="0"/>
              <a:t>Tiết 1</a:t>
            </a:r>
            <a:endParaRPr lang="en-US" sz="2400" dirty="0"/>
          </a:p>
        </p:txBody>
      </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ask="http://schemas.microsoft.com/office/drawing/2018/sketchyshapes" xmln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2496</TotalTime>
  <Words>1887</Words>
  <Application>Microsoft Office PowerPoint</Application>
  <PresentationFormat>Widescreen</PresentationFormat>
  <Paragraphs>188</Paragraphs>
  <Slides>39</Slides>
  <Notes>14</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#9Slide03 AllRoundGothic</vt:lpstr>
      <vt:lpstr>Arial</vt:lpstr>
      <vt:lpstr>Calibri</vt:lpstr>
      <vt:lpstr>Calibri Light</vt:lpstr>
      <vt:lpstr>等线</vt:lpstr>
      <vt:lpstr>Tahoma</vt:lpstr>
      <vt:lpstr>Times  New Roman</vt:lpstr>
      <vt:lpstr>Times New Roman</vt:lpstr>
      <vt:lpstr>Times New Roman </vt:lpstr>
      <vt:lpstr>Verdana</vt:lpstr>
      <vt:lpstr>Wingdings</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User</dc:creator>
  <cp:lastModifiedBy>Admin</cp:lastModifiedBy>
  <cp:revision>75</cp:revision>
  <dcterms:created xsi:type="dcterms:W3CDTF">2022-07-11T06:12:15Z</dcterms:created>
  <dcterms:modified xsi:type="dcterms:W3CDTF">2024-10-15T16:05:37Z</dcterms:modified>
</cp:coreProperties>
</file>