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</p:sldMasterIdLst>
  <p:notesMasterIdLst>
    <p:notesMasterId r:id="rId13"/>
  </p:notesMasterIdLst>
  <p:handoutMasterIdLst>
    <p:handoutMasterId r:id="rId14"/>
  </p:handoutMasterIdLst>
  <p:sldIdLst>
    <p:sldId id="334" r:id="rId4"/>
    <p:sldId id="331" r:id="rId5"/>
    <p:sldId id="277" r:id="rId6"/>
    <p:sldId id="311" r:id="rId7"/>
    <p:sldId id="368" r:id="rId8"/>
    <p:sldId id="351" r:id="rId9"/>
    <p:sldId id="369" r:id="rId10"/>
    <p:sldId id="357" r:id="rId11"/>
    <p:sldId id="346" r:id="rId12"/>
  </p:sldIdLst>
  <p:sldSz cx="9144000" cy="5715000" type="screen16x10"/>
  <p:notesSz cx="6950075" cy="9236075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3469C"/>
    <a:srgbClr val="893BAD"/>
    <a:srgbClr val="9259DD"/>
    <a:srgbClr val="CF66E0"/>
    <a:srgbClr val="5B87CF"/>
    <a:srgbClr val="CCFFFF"/>
    <a:srgbClr val="FFCC99"/>
    <a:srgbClr val="FFFFFF"/>
    <a:srgbClr val="BB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357" autoAdjust="0"/>
  </p:normalViewPr>
  <p:slideViewPr>
    <p:cSldViewPr>
      <p:cViewPr varScale="1">
        <p:scale>
          <a:sx n="82" d="100"/>
          <a:sy n="82" d="100"/>
        </p:scale>
        <p:origin x="1038" y="78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0DD89BD-F517-411F-8614-2C67AA8EDA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A3DAD6-5D0E-4469-AD3E-53896475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692150"/>
            <a:ext cx="55435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7F2DC-7C6D-42CA-97BD-A8FD0141A821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775355"/>
            <a:ext cx="7772221" cy="1225021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3238500"/>
            <a:ext cx="6400443" cy="14605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1"/>
            <a:ext cx="6686550" cy="1885651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1"/>
            <a:ext cx="6686550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8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1715625"/>
            <a:ext cx="6686550" cy="1224000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941774"/>
            <a:ext cx="6686550" cy="71700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641229"/>
            <a:ext cx="2999250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5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1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580" indent="0">
              <a:buNone/>
              <a:defRPr sz="1200"/>
            </a:lvl2pPr>
            <a:lvl3pPr marL="713161" indent="0">
              <a:buNone/>
              <a:defRPr sz="1200"/>
            </a:lvl3pPr>
            <a:lvl4pPr marL="1069741" indent="0">
              <a:buNone/>
              <a:defRPr sz="1200"/>
            </a:lvl4pPr>
            <a:lvl5pPr marL="1426321" indent="0">
              <a:buNone/>
              <a:defRPr sz="1200"/>
            </a:lvl5pPr>
            <a:lvl6pPr marL="1782901" indent="0">
              <a:buNone/>
              <a:defRPr sz="1200"/>
            </a:lvl6pPr>
            <a:lvl7pPr marL="2139482" indent="0">
              <a:buNone/>
              <a:defRPr sz="1200"/>
            </a:lvl7pPr>
            <a:lvl8pPr marL="2496062" indent="0">
              <a:buNone/>
              <a:defRPr sz="1200"/>
            </a:lvl8pPr>
            <a:lvl9pPr marL="2852643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08000"/>
            <a:ext cx="6686550" cy="2597533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5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772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7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35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22839"/>
            <a:ext cx="6686550" cy="2400017"/>
          </a:xfrm>
        </p:spPr>
        <p:txBody>
          <a:bodyPr anchor="ctr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9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9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5875"/>
            <a:ext cx="9180918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3312"/>
            <a:ext cx="9268641" cy="5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5373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755387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7" y="-655"/>
            <a:ext cx="1767505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5"/>
            <a:ext cx="571499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656486"/>
            <a:ext cx="584825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6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56580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35" indent="-267435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43" indent="-222862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45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03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61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19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777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35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0933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6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4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0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48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6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643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53" y="1440174"/>
            <a:ext cx="6256572" cy="207145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LIỆT KÊ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NHÌN THẤY TRONG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HỌC, NGOÀI SÂN TRƯỜNG?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3221674" y="387283"/>
            <a:ext cx="3255557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KHỞI ĐỘNG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2897596" y="307907"/>
            <a:ext cx="3672886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9C868B1D-ABAD-4AAE-ACA2-30BBC53D94F2}"/>
              </a:ext>
            </a:extLst>
          </p:cNvPr>
          <p:cNvSpPr/>
          <p:nvPr/>
        </p:nvSpPr>
        <p:spPr>
          <a:xfrm>
            <a:off x="1344032" y="3044451"/>
            <a:ext cx="1684304" cy="187120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8" name="椭圆 25">
            <a:extLst>
              <a:ext uri="{FF2B5EF4-FFF2-40B4-BE49-F238E27FC236}">
                <a16:creationId xmlns:a16="http://schemas.microsoft.com/office/drawing/2014/main" id="{AEBEDD67-E421-4383-8F79-F3AA3F1FCA22}"/>
              </a:ext>
            </a:extLst>
          </p:cNvPr>
          <p:cNvSpPr/>
          <p:nvPr/>
        </p:nvSpPr>
        <p:spPr>
          <a:xfrm>
            <a:off x="1347444" y="1984788"/>
            <a:ext cx="364804" cy="40528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:a16="http://schemas.microsoft.com/office/drawing/2014/main" id="{AEB4FD85-D200-4C32-9ABA-960C11D07A64}"/>
              </a:ext>
            </a:extLst>
          </p:cNvPr>
          <p:cNvSpPr/>
          <p:nvPr/>
        </p:nvSpPr>
        <p:spPr>
          <a:xfrm>
            <a:off x="1004656" y="3511628"/>
            <a:ext cx="562977" cy="62544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8">
            <a:extLst>
              <a:ext uri="{FF2B5EF4-FFF2-40B4-BE49-F238E27FC236}">
                <a16:creationId xmlns:a16="http://schemas.microsoft.com/office/drawing/2014/main" id="{3271E615-3814-4F7E-ABBC-A7B84112B4D8}"/>
              </a:ext>
            </a:extLst>
          </p:cNvPr>
          <p:cNvSpPr/>
          <p:nvPr/>
        </p:nvSpPr>
        <p:spPr>
          <a:xfrm>
            <a:off x="7403579" y="739575"/>
            <a:ext cx="710381" cy="789209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:a16="http://schemas.microsoft.com/office/drawing/2014/main" id="{C8063D82-2977-42CC-9ACE-70DE35ED30DA}"/>
              </a:ext>
            </a:extLst>
          </p:cNvPr>
          <p:cNvSpPr/>
          <p:nvPr/>
        </p:nvSpPr>
        <p:spPr>
          <a:xfrm>
            <a:off x="2756457" y="3443938"/>
            <a:ext cx="684833" cy="76082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2">
            <a:extLst>
              <a:ext uri="{FF2B5EF4-FFF2-40B4-BE49-F238E27FC236}">
                <a16:creationId xmlns:a16="http://schemas.microsoft.com/office/drawing/2014/main" id="{F8E0CCBE-5353-4068-8561-62750445DB5F}"/>
              </a:ext>
            </a:extLst>
          </p:cNvPr>
          <p:cNvSpPr/>
          <p:nvPr/>
        </p:nvSpPr>
        <p:spPr>
          <a:xfrm>
            <a:off x="2056693" y="370120"/>
            <a:ext cx="521184" cy="57901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5">
            <a:extLst>
              <a:ext uri="{FF2B5EF4-FFF2-40B4-BE49-F238E27FC236}">
                <a16:creationId xmlns:a16="http://schemas.microsoft.com/office/drawing/2014/main" id="{7FB7425D-BA2F-40DF-8E09-35ABC71346D7}"/>
              </a:ext>
            </a:extLst>
          </p:cNvPr>
          <p:cNvSpPr/>
          <p:nvPr/>
        </p:nvSpPr>
        <p:spPr>
          <a:xfrm>
            <a:off x="7581092" y="1717374"/>
            <a:ext cx="582122" cy="646718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id="{6FBB957F-3F05-4F57-BEAB-207F7F715099}"/>
              </a:ext>
            </a:extLst>
          </p:cNvPr>
          <p:cNvSpPr/>
          <p:nvPr/>
        </p:nvSpPr>
        <p:spPr>
          <a:xfrm>
            <a:off x="7615300" y="3639801"/>
            <a:ext cx="677172" cy="75231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:a16="http://schemas.microsoft.com/office/drawing/2014/main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0" y="3604011"/>
            <a:ext cx="1042214" cy="1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:a16="http://schemas.microsoft.com/office/drawing/2014/main" id="{C87B704E-D1C5-4648-B6D7-958882CD0B29}"/>
              </a:ext>
            </a:extLst>
          </p:cNvPr>
          <p:cNvSpPr/>
          <p:nvPr/>
        </p:nvSpPr>
        <p:spPr>
          <a:xfrm>
            <a:off x="7226003" y="1957400"/>
            <a:ext cx="1820625" cy="202265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0">
            <a:extLst>
              <a:ext uri="{FF2B5EF4-FFF2-40B4-BE49-F238E27FC236}">
                <a16:creationId xmlns:a16="http://schemas.microsoft.com/office/drawing/2014/main" id="{873A064E-A6EE-4837-BAC5-36F6E80E3E46}"/>
              </a:ext>
            </a:extLst>
          </p:cNvPr>
          <p:cNvSpPr/>
          <p:nvPr/>
        </p:nvSpPr>
        <p:spPr>
          <a:xfrm>
            <a:off x="499099" y="195440"/>
            <a:ext cx="1745897" cy="193963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054946" y="2742408"/>
            <a:ext cx="144104" cy="2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8373" y="710349"/>
            <a:ext cx="307874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73" y="2266158"/>
            <a:ext cx="361887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3189" y="3793604"/>
            <a:ext cx="2949113" cy="9525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grpSp>
        <p:nvGrpSpPr>
          <p:cNvPr id="9" name="组合 2"/>
          <p:cNvGrpSpPr/>
          <p:nvPr/>
        </p:nvGrpSpPr>
        <p:grpSpPr>
          <a:xfrm>
            <a:off x="196944" y="2152730"/>
            <a:ext cx="3888938" cy="1060371"/>
            <a:chOff x="4525456" y="1628800"/>
            <a:chExt cx="4958637" cy="1272445"/>
          </a:xfrm>
          <a:solidFill>
            <a:srgbClr val="FFFF00"/>
          </a:solidFill>
        </p:grpSpPr>
        <p:sp>
          <p:nvSpPr>
            <p:cNvPr id="10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404908" y="2279909"/>
            <a:ext cx="3578327" cy="841462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endParaRPr lang="zh-CN" altLang="en-US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8648971">
            <a:off x="3779200" y="1559922"/>
            <a:ext cx="1590063" cy="144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2785">
            <a:off x="3913109" y="3534994"/>
            <a:ext cx="1573594" cy="16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23795" y="2580176"/>
            <a:ext cx="1238378" cy="14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743715" y="1553157"/>
            <a:ext cx="7932741" cy="62601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endParaRPr lang="zh-CN" altLang="en-US" sz="3600" b="1" dirty="0">
              <a:solidFill>
                <a:srgbClr val="FF0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3259622" y="964546"/>
            <a:ext cx="2592625" cy="610630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757766" y="2785492"/>
            <a:ext cx="759633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00" b="1" dirty="0" smtClean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 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7" y="3552864"/>
            <a:ext cx="5863929" cy="93379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BA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ĐẶC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962222" cy="109320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1377061" y="1002571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00" b="1" dirty="0" smtClean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 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28" grpId="0" animBg="1"/>
      <p:bldP spid="49" grpId="0" animBg="1"/>
      <p:bldP spid="49" grpId="1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900" b="1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7588"/>
              </p:ext>
            </p:extLst>
          </p:nvPr>
        </p:nvGraphicFramePr>
        <p:xfrm>
          <a:off x="88918" y="1201316"/>
          <a:ext cx="4627098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75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3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30" y="1358786"/>
            <a:ext cx="257351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692" y="1365187"/>
            <a:ext cx="253881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447" y="2127257"/>
            <a:ext cx="2097021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42191"/>
              </p:ext>
            </p:extLst>
          </p:nvPr>
        </p:nvGraphicFramePr>
        <p:xfrm>
          <a:off x="4716015" y="1201316"/>
          <a:ext cx="4427984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74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4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468" y="2145716"/>
            <a:ext cx="2429548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633" y="1352487"/>
            <a:ext cx="1656436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732" y="1358786"/>
            <a:ext cx="24837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2056816"/>
            <a:ext cx="2527343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6606" y="2050826"/>
            <a:ext cx="2167394" cy="191868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có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689" y="4460"/>
            <a:ext cx="7492376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2" y="4373578"/>
            <a:ext cx="2352324" cy="1230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8" y="2814831"/>
            <a:ext cx="2097020" cy="1364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8" y="4248553"/>
            <a:ext cx="2097020" cy="1298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03" y="3236832"/>
            <a:ext cx="1969565" cy="2244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43" y="4047701"/>
            <a:ext cx="2044657" cy="1484313"/>
          </a:xfrm>
          <a:prstGeom prst="rect">
            <a:avLst/>
          </a:prstGeom>
        </p:spPr>
      </p:pic>
      <p:pic>
        <p:nvPicPr>
          <p:cNvPr id="2052" name="Picture 4" descr="SMNBIKE">
            <a:extLst>
              <a:ext uri="{FF2B5EF4-FFF2-40B4-BE49-F238E27FC236}">
                <a16:creationId xmlns:a16="http://schemas.microsoft.com/office/drawing/2014/main" id="{6F81A900-2F2D-4F88-93FF-5C3CAB0A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2" y="2922190"/>
            <a:ext cx="2352324" cy="14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5" grpId="0"/>
      <p:bldP spid="26" grpId="0"/>
      <p:bldP spid="4" grpId="0"/>
      <p:bldP spid="28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02060"/>
              </p:ext>
            </p:extLst>
          </p:nvPr>
        </p:nvGraphicFramePr>
        <p:xfrm>
          <a:off x="626191" y="-20718"/>
          <a:ext cx="8517808" cy="563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7884" y="7316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3783" y="741354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9508" y="7429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1103" y="745354"/>
            <a:ext cx="1297904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Vật không 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5599" y="37546"/>
            <a:ext cx="2376573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sống/không sống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091" y="73650"/>
            <a:ext cx="2123426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nhiên/nhân tạo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1931" y="73650"/>
            <a:ext cx="1952069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trong 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671" y="352604"/>
            <a:ext cx="116373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37" y="1584359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999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036" y="245277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8004" y="3166946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9972" y="401299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991" y="156506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91" y="2367432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3269" y="3243623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4252" y="405677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367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4094" y="1974188"/>
            <a:ext cx="1925362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9062" y="3306044"/>
            <a:ext cx="1555426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2775" y="4188357"/>
            <a:ext cx="17680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3516" y="4907679"/>
            <a:ext cx="2070483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0339" y="4503500"/>
            <a:ext cx="5768531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nhận xét sự đa dạng của vật thể?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5979" y="4475308"/>
            <a:ext cx="5038775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chung của vật thể là gì?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ăn tả con bò sữa chọn lọc | Văn mẫu lớp 4">
            <a:extLst>
              <a:ext uri="{FF2B5EF4-FFF2-40B4-BE49-F238E27FC236}">
                <a16:creationId xmlns:a16="http://schemas.microsoft.com/office/drawing/2014/main" id="{39ACFC0E-EE9B-4C39-AE6E-D9AFB878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3" y="1410708"/>
            <a:ext cx="1639296" cy="7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ên cho bé gái xinh đẹp, may mắn suốt đời – No1 Australia Shopping  Online to Vietnam">
            <a:extLst>
              <a:ext uri="{FF2B5EF4-FFF2-40B4-BE49-F238E27FC236}">
                <a16:creationId xmlns:a16="http://schemas.microsoft.com/office/drawing/2014/main" id="{ED3C9129-5D96-482B-8F42-8898E41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2255478"/>
            <a:ext cx="1642895" cy="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ật mí địa chỉ mua bàn ghế gỗ ngoài trời tại Hà Nội">
            <a:extLst>
              <a:ext uri="{FF2B5EF4-FFF2-40B4-BE49-F238E27FC236}">
                <a16:creationId xmlns:a16="http://schemas.microsoft.com/office/drawing/2014/main" id="{FE38C27B-B857-4922-90C4-CA14A0A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4030944"/>
            <a:ext cx="1662219" cy="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ốc thủy tinh">
            <a:extLst>
              <a:ext uri="{FF2B5EF4-FFF2-40B4-BE49-F238E27FC236}">
                <a16:creationId xmlns:a16="http://schemas.microsoft.com/office/drawing/2014/main" id="{E6F32C76-31EA-4200-96F1-34D78FB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3111500"/>
            <a:ext cx="1642895" cy="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Xanh (Liên hệ) – Dịch Vụ Cây Cảnh Hà Ba Trận Thủ Đức">
            <a:extLst>
              <a:ext uri="{FF2B5EF4-FFF2-40B4-BE49-F238E27FC236}">
                <a16:creationId xmlns:a16="http://schemas.microsoft.com/office/drawing/2014/main" id="{28FD8528-FC3F-4716-82E6-F9587661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1" y="4815518"/>
            <a:ext cx="1662219" cy="8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  <p:bldP spid="23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36" grpId="0"/>
      <p:bldP spid="37" grpId="0"/>
      <p:bldP spid="38" grpId="0"/>
      <p:bldP spid="39" grpId="0"/>
      <p:bldP spid="39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25">
            <a:extLst>
              <a:ext uri="{FF2B5EF4-FFF2-40B4-BE49-F238E27FC236}">
                <a16:creationId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791087" y="1463479"/>
            <a:ext cx="5961653" cy="379947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67544" y="8074"/>
            <a:ext cx="867645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180" y="1867670"/>
            <a:ext cx="8007676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quanh ta vô cùng ....................: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ật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thể tự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thể.................., vật sống, vật không sống.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375" y="871116"/>
            <a:ext cx="137284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dạng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601" y="861008"/>
            <a:ext cx="93916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3761" y="871116"/>
            <a:ext cx="136815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56" y="3083390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cấu tạo từ 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180" y="3824473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đâu có ............... là ở đó có chất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2769" y="871116"/>
            <a:ext cx="153506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208 0.18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9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1164 0.28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2552 0.39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1.11111E-6 L -0.00399 0.53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1"/>
      <p:bldP spid="23" grpId="0"/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r="-513"/>
          <a:stretch>
            <a:fillRect/>
          </a:stretch>
        </p:blipFill>
        <p:spPr>
          <a:xfrm>
            <a:off x="179512" y="-1"/>
            <a:ext cx="8964488" cy="482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1" y="4825151"/>
            <a:ext cx="8892480" cy="810684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à vật không 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9" y="4445354"/>
            <a:ext cx="235308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97" y="4445353"/>
            <a:ext cx="2451652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56" y="4445354"/>
            <a:ext cx="2087951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680" y="2175823"/>
            <a:ext cx="2069928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756" y="2175823"/>
            <a:ext cx="115605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323" y="4537687"/>
            <a:ext cx="144104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16" y="2222675"/>
            <a:ext cx="2628109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77" y="1026331"/>
            <a:ext cx="9036497" cy="46886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tabLst>
                <a:tab pos="4215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 khác;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(1)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mùi vị,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tính dẫn điện,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biến đổi hóa học, chất bị biến thành....................... có tính chất khác với chất ban đầu.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739" y="304694"/>
            <a:ext cx="2123730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4992" y="3362363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426" y="3357965"/>
            <a:ext cx="102624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sống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068" y="2885918"/>
            <a:ext cx="1944469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8152" y="1995539"/>
            <a:ext cx="113427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2535" y="1995539"/>
            <a:ext cx="86420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589" y="3781292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lí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376" y="4721200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khác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2640</TotalTime>
  <Words>529</Words>
  <Application>Microsoft Office PowerPoint</Application>
  <PresentationFormat>On-screen Show (16:10)</PresentationFormat>
  <Paragraphs>90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Century Gothic</vt:lpstr>
      <vt:lpstr>Tahoma</vt:lpstr>
      <vt:lpstr>Times New Roman</vt:lpstr>
      <vt:lpstr>Wingdings 3</vt:lpstr>
      <vt:lpstr>幼圆</vt:lpstr>
      <vt:lpstr>自定义设计方案</vt:lpstr>
      <vt:lpstr>1_自定义设计方案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319</cp:revision>
  <cp:lastPrinted>2021-08-21T07:23:38Z</cp:lastPrinted>
  <dcterms:created xsi:type="dcterms:W3CDTF">2018-12-10T14:18:59Z</dcterms:created>
  <dcterms:modified xsi:type="dcterms:W3CDTF">2024-10-04T03:58:26Z</dcterms:modified>
</cp:coreProperties>
</file>