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24" r:id="rId3"/>
  </p:sldMasterIdLst>
  <p:notesMasterIdLst>
    <p:notesMasterId r:id="rId8"/>
  </p:notesMasterIdLst>
  <p:handoutMasterIdLst>
    <p:handoutMasterId r:id="rId9"/>
  </p:handoutMasterIdLst>
  <p:sldIdLst>
    <p:sldId id="331" r:id="rId4"/>
    <p:sldId id="361" r:id="rId5"/>
    <p:sldId id="345" r:id="rId6"/>
    <p:sldId id="346" r:id="rId7"/>
  </p:sldIdLst>
  <p:sldSz cx="9144000" cy="5715000" type="screen16x10"/>
  <p:notesSz cx="6950075" cy="9236075"/>
  <p:defaultTextStyle>
    <a:defPPr>
      <a:defRPr lang="zh-CN"/>
    </a:defPPr>
    <a:lvl1pPr marL="0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80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83469C"/>
    <a:srgbClr val="893BAD"/>
    <a:srgbClr val="9259DD"/>
    <a:srgbClr val="CF66E0"/>
    <a:srgbClr val="5B87CF"/>
    <a:srgbClr val="CCFFFF"/>
    <a:srgbClr val="FFCC99"/>
    <a:srgbClr val="FFFFFF"/>
    <a:srgbClr val="BB81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3357" autoAdjust="0"/>
  </p:normalViewPr>
  <p:slideViewPr>
    <p:cSldViewPr>
      <p:cViewPr varScale="1">
        <p:scale>
          <a:sx n="82" d="100"/>
          <a:sy n="82" d="100"/>
        </p:scale>
        <p:origin x="1038" y="78"/>
      </p:cViewPr>
      <p:guideLst>
        <p:guide orient="horz" pos="2160"/>
        <p:guide pos="3840"/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C0DD89BD-F517-411F-8614-2C67AA8EDA90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DA3DAD6-5D0E-4469-AD3E-538964756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4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9F1FAED0-7D10-4239-9B56-C55805060B86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692150"/>
            <a:ext cx="55435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C147A23-5BA8-44CE-9215-79B767159C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3537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3263" y="692150"/>
            <a:ext cx="5543550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1494" indent="-28903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6145" indent="-23122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18602" indent="-23122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81060" indent="-23122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717F2DC-7C6D-42CA-97BD-A8FD0141A821}" type="slidenum">
              <a:rPr lang="en-US" altLang="en-US" smtClean="0">
                <a:solidFill>
                  <a:srgbClr val="000000"/>
                </a:solidFill>
              </a:rPr>
              <a:pPr/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95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Users\user\Desktop\暂存图\19055480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0" y="97327"/>
            <a:ext cx="878832" cy="1440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直接连接符 7"/>
          <p:cNvCxnSpPr/>
          <p:nvPr userDrawn="1"/>
        </p:nvCxnSpPr>
        <p:spPr>
          <a:xfrm>
            <a:off x="845100" y="817340"/>
            <a:ext cx="2970717" cy="0"/>
          </a:xfrm>
          <a:prstGeom prst="line">
            <a:avLst/>
          </a:prstGeom>
          <a:ln w="101600" cmpd="thickThin">
            <a:solidFill>
              <a:srgbClr val="BB81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1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60" y="1333500"/>
            <a:ext cx="8229481" cy="3771636"/>
          </a:xfrm>
          <a:prstGeom prst="rect">
            <a:avLst/>
          </a:prstGeom>
        </p:spPr>
        <p:txBody>
          <a:bodyPr vert="eaVert" lIns="71323" tIns="35662" rIns="71323" bIns="35662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713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30264" y="228865"/>
            <a:ext cx="2056477" cy="4876271"/>
          </a:xfrm>
          <a:prstGeom prst="rect">
            <a:avLst/>
          </a:prstGeom>
        </p:spPr>
        <p:txBody>
          <a:bodyPr vert="eaVert"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59" y="228865"/>
            <a:ext cx="6058689" cy="4876271"/>
          </a:xfrm>
          <a:prstGeom prst="rect">
            <a:avLst/>
          </a:prstGeom>
        </p:spPr>
        <p:txBody>
          <a:bodyPr vert="eaVert" lIns="71323" tIns="35662" rIns="71323" bIns="35662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155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Users\user\Desktop\暂存图\19055480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0" y="97327"/>
            <a:ext cx="878832" cy="1440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直接连接符 7"/>
          <p:cNvCxnSpPr/>
          <p:nvPr userDrawn="1"/>
        </p:nvCxnSpPr>
        <p:spPr>
          <a:xfrm>
            <a:off x="845100" y="817340"/>
            <a:ext cx="2970717" cy="0"/>
          </a:xfrm>
          <a:prstGeom prst="line">
            <a:avLst/>
          </a:prstGeom>
          <a:ln w="101600" cmpd="thickThin">
            <a:solidFill>
              <a:srgbClr val="BB81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88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90" y="1775355"/>
            <a:ext cx="7772221" cy="1225021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779" y="3238500"/>
            <a:ext cx="6400443" cy="1460500"/>
          </a:xfrm>
          <a:prstGeom prst="rect">
            <a:avLst/>
          </a:prstGeom>
        </p:spPr>
        <p:txBody>
          <a:bodyPr lIns="71323" tIns="35662" rIns="71323" bIns="35662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5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3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9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26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3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9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5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435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60" y="1333500"/>
            <a:ext cx="8229481" cy="3771636"/>
          </a:xfrm>
          <a:prstGeom prst="rect">
            <a:avLst/>
          </a:prstGeom>
        </p:spPr>
        <p:txBody>
          <a:bodyPr lIns="71323" tIns="35662" rIns="71323" bIns="35662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940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804" y="3672417"/>
            <a:ext cx="7772221" cy="1135063"/>
          </a:xfrm>
          <a:prstGeom prst="rect">
            <a:avLst/>
          </a:prstGeom>
        </p:spPr>
        <p:txBody>
          <a:bodyPr lIns="71323" tIns="35662" rIns="71323" bIns="35662" anchor="t"/>
          <a:lstStyle>
            <a:lvl1pPr algn="l">
              <a:defRPr sz="31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804" y="2422261"/>
            <a:ext cx="7772221" cy="1250156"/>
          </a:xfrm>
          <a:prstGeom prst="rect">
            <a:avLst/>
          </a:prstGeom>
        </p:spPr>
        <p:txBody>
          <a:bodyPr lIns="71323" tIns="35662" rIns="71323" bIns="35662"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56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32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98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64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830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969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9631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529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5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60" y="1333500"/>
            <a:ext cx="4056988" cy="3771636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8562" y="1333500"/>
            <a:ext cx="4058178" cy="3771636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166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59" y="1279261"/>
            <a:ext cx="4040317" cy="533135"/>
          </a:xfrm>
          <a:prstGeom prst="rect">
            <a:avLst/>
          </a:prstGeom>
        </p:spPr>
        <p:txBody>
          <a:bodyPr lIns="71323" tIns="35662" rIns="71323" bIns="35662"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59" y="1812396"/>
            <a:ext cx="4040317" cy="3292740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234" y="1279261"/>
            <a:ext cx="4041507" cy="533135"/>
          </a:xfrm>
          <a:prstGeom prst="rect">
            <a:avLst/>
          </a:prstGeom>
        </p:spPr>
        <p:txBody>
          <a:bodyPr lIns="71323" tIns="35662" rIns="71323" bIns="35662"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234" y="1812396"/>
            <a:ext cx="4041507" cy="3292740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799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939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636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60" y="1333500"/>
            <a:ext cx="8229481" cy="3771636"/>
          </a:xfrm>
          <a:prstGeom prst="rect">
            <a:avLst/>
          </a:prstGeom>
        </p:spPr>
        <p:txBody>
          <a:bodyPr lIns="71323" tIns="35662" rIns="71323" bIns="35662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714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7542"/>
            <a:ext cx="3007910" cy="968375"/>
          </a:xfrm>
          <a:prstGeom prst="rect">
            <a:avLst/>
          </a:prstGeom>
        </p:spPr>
        <p:txBody>
          <a:bodyPr lIns="71323" tIns="35662" rIns="71323" bIns="35662" anchor="b"/>
          <a:lstStyle>
            <a:lvl1pPr algn="l">
              <a:defRPr sz="16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4722" y="227542"/>
            <a:ext cx="5112019" cy="4877594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60" y="1195917"/>
            <a:ext cx="3007910" cy="3909219"/>
          </a:xfrm>
          <a:prstGeom prst="rect">
            <a:avLst/>
          </a:prstGeom>
        </p:spPr>
        <p:txBody>
          <a:bodyPr lIns="71323" tIns="35662" rIns="71323" bIns="35662"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362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124" y="4000500"/>
            <a:ext cx="5487114" cy="472282"/>
          </a:xfrm>
          <a:prstGeom prst="rect">
            <a:avLst/>
          </a:prstGeom>
        </p:spPr>
        <p:txBody>
          <a:bodyPr lIns="71323" tIns="35662" rIns="71323" bIns="35662" anchor="b"/>
          <a:lstStyle>
            <a:lvl1pPr algn="l">
              <a:defRPr sz="16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124" y="510646"/>
            <a:ext cx="5487114" cy="3429000"/>
          </a:xfrm>
          <a:prstGeom prst="rect">
            <a:avLst/>
          </a:prstGeom>
        </p:spPr>
        <p:txBody>
          <a:bodyPr lIns="71323" tIns="35662" rIns="71323" bIns="35662"/>
          <a:lstStyle>
            <a:lvl1pPr marL="0" indent="0">
              <a:buNone/>
              <a:defRPr sz="2500"/>
            </a:lvl1pPr>
            <a:lvl2pPr marL="356616" indent="0">
              <a:buNone/>
              <a:defRPr sz="2200"/>
            </a:lvl2pPr>
            <a:lvl3pPr marL="713232" indent="0">
              <a:buNone/>
              <a:defRPr sz="1900"/>
            </a:lvl3pPr>
            <a:lvl4pPr marL="1069848" indent="0">
              <a:buNone/>
              <a:defRPr sz="1600"/>
            </a:lvl4pPr>
            <a:lvl5pPr marL="1426464" indent="0">
              <a:buNone/>
              <a:defRPr sz="1600"/>
            </a:lvl5pPr>
            <a:lvl6pPr marL="1783080" indent="0">
              <a:buNone/>
              <a:defRPr sz="1600"/>
            </a:lvl6pPr>
            <a:lvl7pPr marL="2139696" indent="0">
              <a:buNone/>
              <a:defRPr sz="1600"/>
            </a:lvl7pPr>
            <a:lvl8pPr marL="2496312" indent="0">
              <a:buNone/>
              <a:defRPr sz="1600"/>
            </a:lvl8pPr>
            <a:lvl9pPr marL="2852928" indent="0">
              <a:buNone/>
              <a:defRPr sz="16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124" y="4472782"/>
            <a:ext cx="5487114" cy="670718"/>
          </a:xfrm>
          <a:prstGeom prst="rect">
            <a:avLst/>
          </a:prstGeom>
        </p:spPr>
        <p:txBody>
          <a:bodyPr lIns="71323" tIns="35662" rIns="71323" bIns="35662"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488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60" y="1333500"/>
            <a:ext cx="8229481" cy="3771636"/>
          </a:xfrm>
          <a:prstGeom prst="rect">
            <a:avLst/>
          </a:prstGeom>
        </p:spPr>
        <p:txBody>
          <a:bodyPr vert="eaVert" lIns="71323" tIns="35662" rIns="71323" bIns="35662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090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30264" y="228865"/>
            <a:ext cx="2056477" cy="4876271"/>
          </a:xfrm>
          <a:prstGeom prst="rect">
            <a:avLst/>
          </a:prstGeom>
        </p:spPr>
        <p:txBody>
          <a:bodyPr vert="eaVert"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59" y="228865"/>
            <a:ext cx="6058689" cy="4876271"/>
          </a:xfrm>
          <a:prstGeom prst="rect">
            <a:avLst/>
          </a:prstGeom>
        </p:spPr>
        <p:txBody>
          <a:bodyPr vert="eaVert" lIns="71323" tIns="35662" rIns="71323" bIns="35662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B083E17A-3E3A-4852-B37D-C2A50307F22C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6AB56F50-6496-4D10-AD89-2BEE4B4CB2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55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Users\user\Desktop\暂存图\19055480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0" y="97327"/>
            <a:ext cx="878832" cy="1440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直接连接符 7"/>
          <p:cNvCxnSpPr/>
          <p:nvPr userDrawn="1"/>
        </p:nvCxnSpPr>
        <p:spPr>
          <a:xfrm>
            <a:off x="845100" y="817340"/>
            <a:ext cx="2970717" cy="0"/>
          </a:xfrm>
          <a:prstGeom prst="line">
            <a:avLst/>
          </a:prstGeom>
          <a:ln w="101600" cmpd="thickThin">
            <a:solidFill>
              <a:srgbClr val="BB81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90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095501"/>
            <a:ext cx="6686550" cy="1885651"/>
          </a:xfrm>
        </p:spPr>
        <p:txBody>
          <a:bodyPr anchor="b"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981151"/>
            <a:ext cx="6686550" cy="93856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56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3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9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26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82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394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96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52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3603176"/>
            <a:ext cx="1308489" cy="648824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774618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80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5" y="520092"/>
            <a:ext cx="6683765" cy="10674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778000"/>
            <a:ext cx="6686550" cy="31480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98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1715625"/>
            <a:ext cx="6686550" cy="1224000"/>
          </a:xfrm>
        </p:spPr>
        <p:txBody>
          <a:bodyPr anchor="b"/>
          <a:lstStyle>
            <a:lvl1pPr algn="l">
              <a:defRPr sz="31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941774"/>
            <a:ext cx="6686550" cy="717000"/>
          </a:xfrm>
        </p:spPr>
        <p:txBody>
          <a:bodyPr anchor="t"/>
          <a:lstStyle>
            <a:lvl1pPr marL="0" indent="0" algn="l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565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31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974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63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8290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948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9606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5264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80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445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778000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771852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9531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6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148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643919"/>
            <a:ext cx="2994549" cy="480218"/>
          </a:xfrm>
        </p:spPr>
        <p:txBody>
          <a:bodyPr anchor="b">
            <a:noAutofit/>
          </a:bodyPr>
          <a:lstStyle>
            <a:lvl1pPr marL="0" indent="0">
              <a:buNone/>
              <a:defRPr sz="1900" b="0"/>
            </a:lvl1pPr>
            <a:lvl2pPr marL="356580" indent="0">
              <a:buNone/>
              <a:defRPr sz="1600" b="1"/>
            </a:lvl2pPr>
            <a:lvl3pPr marL="713161" indent="0">
              <a:buNone/>
              <a:defRPr sz="1400" b="1"/>
            </a:lvl3pPr>
            <a:lvl4pPr marL="1069741" indent="0">
              <a:buNone/>
              <a:defRPr sz="1200" b="1"/>
            </a:lvl4pPr>
            <a:lvl5pPr marL="1426321" indent="0">
              <a:buNone/>
              <a:defRPr sz="1200" b="1"/>
            </a:lvl5pPr>
            <a:lvl6pPr marL="1782901" indent="0">
              <a:buNone/>
              <a:defRPr sz="1200" b="1"/>
            </a:lvl6pPr>
            <a:lvl7pPr marL="2139482" indent="0">
              <a:buNone/>
              <a:defRPr sz="1200" b="1"/>
            </a:lvl7pPr>
            <a:lvl8pPr marL="2496062" indent="0">
              <a:buNone/>
              <a:defRPr sz="1200" b="1"/>
            </a:lvl8pPr>
            <a:lvl9pPr marL="2852643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124138"/>
            <a:ext cx="3257170" cy="279505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3" y="1641229"/>
            <a:ext cx="2999250" cy="480218"/>
          </a:xfrm>
        </p:spPr>
        <p:txBody>
          <a:bodyPr anchor="b">
            <a:noAutofit/>
          </a:bodyPr>
          <a:lstStyle>
            <a:lvl1pPr marL="0" indent="0">
              <a:buNone/>
              <a:defRPr sz="1900" b="0"/>
            </a:lvl1pPr>
            <a:lvl2pPr marL="356580" indent="0">
              <a:buNone/>
              <a:defRPr sz="1600" b="1"/>
            </a:lvl2pPr>
            <a:lvl3pPr marL="713161" indent="0">
              <a:buNone/>
              <a:defRPr sz="1400" b="1"/>
            </a:lvl3pPr>
            <a:lvl4pPr marL="1069741" indent="0">
              <a:buNone/>
              <a:defRPr sz="1200" b="1"/>
            </a:lvl4pPr>
            <a:lvl5pPr marL="1426321" indent="0">
              <a:buNone/>
              <a:defRPr sz="1200" b="1"/>
            </a:lvl5pPr>
            <a:lvl6pPr marL="1782901" indent="0">
              <a:buNone/>
              <a:defRPr sz="1200" b="1"/>
            </a:lvl6pPr>
            <a:lvl7pPr marL="2139482" indent="0">
              <a:buNone/>
              <a:defRPr sz="1200" b="1"/>
            </a:lvl7pPr>
            <a:lvl8pPr marL="2496062" indent="0">
              <a:buNone/>
              <a:defRPr sz="1200" b="1"/>
            </a:lvl8pPr>
            <a:lvl9pPr marL="2852643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121448"/>
            <a:ext cx="3254005" cy="279505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9531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6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94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804" y="3672417"/>
            <a:ext cx="7772221" cy="1135063"/>
          </a:xfrm>
          <a:prstGeom prst="rect">
            <a:avLst/>
          </a:prstGeom>
        </p:spPr>
        <p:txBody>
          <a:bodyPr lIns="71323" tIns="35662" rIns="71323" bIns="35662" anchor="t"/>
          <a:lstStyle>
            <a:lvl1pPr algn="l">
              <a:defRPr sz="31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804" y="2422261"/>
            <a:ext cx="7772221" cy="1250156"/>
          </a:xfrm>
          <a:prstGeom prst="rect">
            <a:avLst/>
          </a:prstGeom>
        </p:spPr>
        <p:txBody>
          <a:bodyPr lIns="71323" tIns="35662" rIns="71323" bIns="35662"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56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32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98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64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830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969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9631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529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573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9531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6564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9531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944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71740"/>
            <a:ext cx="2628899" cy="813593"/>
          </a:xfrm>
        </p:spPr>
        <p:txBody>
          <a:bodyPr anchor="b"/>
          <a:lstStyle>
            <a:lvl1pPr algn="l">
              <a:defRPr sz="1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71741"/>
            <a:ext cx="3886200" cy="4512469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332178"/>
            <a:ext cx="2628899" cy="3552030"/>
          </a:xfrm>
        </p:spPr>
        <p:txBody>
          <a:bodyPr/>
          <a:lstStyle>
            <a:lvl1pPr marL="0" indent="0">
              <a:buNone/>
              <a:defRPr sz="1100"/>
            </a:lvl1pPr>
            <a:lvl2pPr marL="356580" indent="0">
              <a:buNone/>
              <a:defRPr sz="900"/>
            </a:lvl2pPr>
            <a:lvl3pPr marL="713161" indent="0">
              <a:buNone/>
              <a:defRPr sz="800"/>
            </a:lvl3pPr>
            <a:lvl4pPr marL="1069741" indent="0">
              <a:buNone/>
              <a:defRPr sz="700"/>
            </a:lvl4pPr>
            <a:lvl5pPr marL="1426321" indent="0">
              <a:buNone/>
              <a:defRPr sz="700"/>
            </a:lvl5pPr>
            <a:lvl6pPr marL="1782901" indent="0">
              <a:buNone/>
              <a:defRPr sz="700"/>
            </a:lvl6pPr>
            <a:lvl7pPr marL="2139482" indent="0">
              <a:buNone/>
              <a:defRPr sz="700"/>
            </a:lvl7pPr>
            <a:lvl8pPr marL="2496062" indent="0">
              <a:buNone/>
              <a:defRPr sz="700"/>
            </a:lvl8pPr>
            <a:lvl9pPr marL="2852643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9531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407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000500"/>
            <a:ext cx="6686550" cy="472282"/>
          </a:xfrm>
        </p:spPr>
        <p:txBody>
          <a:bodyPr anchor="b">
            <a:normAutofit/>
          </a:bodyPr>
          <a:lstStyle>
            <a:lvl1pPr algn="l">
              <a:defRPr sz="19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529138"/>
            <a:ext cx="6686550" cy="3212475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56580" indent="0">
              <a:buNone/>
              <a:defRPr sz="1200"/>
            </a:lvl2pPr>
            <a:lvl3pPr marL="713161" indent="0">
              <a:buNone/>
              <a:defRPr sz="1200"/>
            </a:lvl3pPr>
            <a:lvl4pPr marL="1069741" indent="0">
              <a:buNone/>
              <a:defRPr sz="1200"/>
            </a:lvl4pPr>
            <a:lvl5pPr marL="1426321" indent="0">
              <a:buNone/>
              <a:defRPr sz="1200"/>
            </a:lvl5pPr>
            <a:lvl6pPr marL="1782901" indent="0">
              <a:buNone/>
              <a:defRPr sz="1200"/>
            </a:lvl6pPr>
            <a:lvl7pPr marL="2139482" indent="0">
              <a:buNone/>
              <a:defRPr sz="1200"/>
            </a:lvl7pPr>
            <a:lvl8pPr marL="2496062" indent="0">
              <a:buNone/>
              <a:defRPr sz="1200"/>
            </a:lvl8pPr>
            <a:lvl9pPr marL="2852643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472782"/>
            <a:ext cx="6686550" cy="411427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56580" indent="0">
              <a:buNone/>
              <a:defRPr sz="900"/>
            </a:lvl2pPr>
            <a:lvl3pPr marL="713161" indent="0">
              <a:buNone/>
              <a:defRPr sz="800"/>
            </a:lvl3pPr>
            <a:lvl4pPr marL="1069741" indent="0">
              <a:buNone/>
              <a:defRPr sz="700"/>
            </a:lvl4pPr>
            <a:lvl5pPr marL="1426321" indent="0">
              <a:buNone/>
              <a:defRPr sz="700"/>
            </a:lvl5pPr>
            <a:lvl6pPr marL="1782901" indent="0">
              <a:buNone/>
              <a:defRPr sz="700"/>
            </a:lvl6pPr>
            <a:lvl7pPr marL="2139482" indent="0">
              <a:buNone/>
              <a:defRPr sz="700"/>
            </a:lvl7pPr>
            <a:lvl8pPr marL="2496062" indent="0">
              <a:buNone/>
              <a:defRPr sz="700"/>
            </a:lvl8pPr>
            <a:lvl9pPr marL="2852643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5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4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974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508000"/>
            <a:ext cx="6686550" cy="2597533"/>
          </a:xfrm>
        </p:spPr>
        <p:txBody>
          <a:bodyPr anchor="ctr">
            <a:normAutofit/>
          </a:bodyPr>
          <a:lstStyle>
            <a:lvl1pPr algn="l">
              <a:defRPr sz="37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3628372"/>
            <a:ext cx="6686550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565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31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974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63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8290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948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9606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5264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80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055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4" cy="2413000"/>
          </a:xfrm>
        </p:spPr>
        <p:txBody>
          <a:bodyPr anchor="ctr">
            <a:normAutofit/>
          </a:bodyPr>
          <a:lstStyle>
            <a:lvl1pPr algn="l">
              <a:defRPr sz="37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921000"/>
            <a:ext cx="5652416" cy="3175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56580" indent="0">
              <a:buFontTx/>
              <a:buNone/>
              <a:defRPr/>
            </a:lvl2pPr>
            <a:lvl3pPr marL="713161" indent="0">
              <a:buFontTx/>
              <a:buNone/>
              <a:defRPr/>
            </a:lvl3pPr>
            <a:lvl4pPr marL="1069741" indent="0">
              <a:buFontTx/>
              <a:buNone/>
              <a:defRPr/>
            </a:lvl4pPr>
            <a:lvl5pPr marL="142632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3628372"/>
            <a:ext cx="6686550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565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31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974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63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8290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948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9606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5264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648480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40" y="540004"/>
            <a:ext cx="457200" cy="487313"/>
          </a:xfrm>
          <a:prstGeom prst="rect">
            <a:avLst/>
          </a:prstGeom>
        </p:spPr>
        <p:txBody>
          <a:bodyPr vert="horz" lIns="71314" tIns="35657" rIns="71314" bIns="35657" rtlCol="0" anchor="ctr">
            <a:noAutofit/>
          </a:bodyPr>
          <a:lstStyle/>
          <a:p>
            <a:pPr lvl="0"/>
            <a:r>
              <a:rPr lang="en-US" sz="62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71314" tIns="35657" rIns="71314" bIns="35657" rtlCol="0" anchor="ctr">
            <a:noAutofit/>
          </a:bodyPr>
          <a:lstStyle/>
          <a:p>
            <a:pPr lvl="0"/>
            <a:r>
              <a:rPr lang="en-US" sz="62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7720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32001"/>
            <a:ext cx="6686550" cy="2270704"/>
          </a:xfrm>
        </p:spPr>
        <p:txBody>
          <a:bodyPr anchor="b">
            <a:normAutofit/>
          </a:bodyPr>
          <a:lstStyle>
            <a:lvl1pPr algn="l">
              <a:defRPr sz="37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71323" tIns="35662" rIns="71323" bIns="35662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5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4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679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4" cy="2413000"/>
          </a:xfrm>
        </p:spPr>
        <p:txBody>
          <a:bodyPr anchor="ctr">
            <a:normAutofit/>
          </a:bodyPr>
          <a:lstStyle>
            <a:lvl1pPr algn="l">
              <a:defRPr sz="37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00">
                <a:solidFill>
                  <a:schemeClr val="accent1"/>
                </a:solidFill>
              </a:defRPr>
            </a:lvl1pPr>
            <a:lvl2pPr marL="356580" indent="0">
              <a:buFontTx/>
              <a:buNone/>
              <a:defRPr/>
            </a:lvl2pPr>
            <a:lvl3pPr marL="713161" indent="0">
              <a:buFontTx/>
              <a:buNone/>
              <a:defRPr/>
            </a:lvl3pPr>
            <a:lvl4pPr marL="1069741" indent="0">
              <a:buFontTx/>
              <a:buNone/>
              <a:defRPr/>
            </a:lvl4pPr>
            <a:lvl5pPr marL="142632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71323" tIns="35662" rIns="71323" bIns="35662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093105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4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40" y="540004"/>
            <a:ext cx="457200" cy="487313"/>
          </a:xfrm>
          <a:prstGeom prst="rect">
            <a:avLst/>
          </a:prstGeom>
        </p:spPr>
        <p:txBody>
          <a:bodyPr vert="horz" lIns="71314" tIns="35657" rIns="71314" bIns="35657" rtlCol="0" anchor="ctr">
            <a:noAutofit/>
          </a:bodyPr>
          <a:lstStyle/>
          <a:p>
            <a:pPr lvl="0"/>
            <a:r>
              <a:rPr lang="en-US" sz="62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71314" tIns="35657" rIns="71314" bIns="35657" rtlCol="0" anchor="ctr">
            <a:noAutofit/>
          </a:bodyPr>
          <a:lstStyle/>
          <a:p>
            <a:pPr lvl="0"/>
            <a:r>
              <a:rPr lang="en-US" sz="62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63593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522839"/>
            <a:ext cx="6686550" cy="2400017"/>
          </a:xfrm>
        </p:spPr>
        <p:txBody>
          <a:bodyPr anchor="ctr">
            <a:normAutofit/>
          </a:bodyPr>
          <a:lstStyle>
            <a:lvl1pPr algn="l">
              <a:defRPr sz="37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00">
                <a:solidFill>
                  <a:schemeClr val="accent1"/>
                </a:solidFill>
              </a:defRPr>
            </a:lvl1pPr>
            <a:lvl2pPr marL="356580" indent="0">
              <a:buFontTx/>
              <a:buNone/>
              <a:defRPr/>
            </a:lvl2pPr>
            <a:lvl3pPr marL="713161" indent="0">
              <a:buFontTx/>
              <a:buNone/>
              <a:defRPr/>
            </a:lvl3pPr>
            <a:lvl4pPr marL="1069741" indent="0">
              <a:buFontTx/>
              <a:buNone/>
              <a:defRPr/>
            </a:lvl4pPr>
            <a:lvl5pPr marL="142632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71323" tIns="35662" rIns="71323" bIns="35662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5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4"/>
            <a:ext cx="584825" cy="304271"/>
          </a:xfrm>
        </p:spPr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073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8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60" y="1333500"/>
            <a:ext cx="4056988" cy="3771636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8562" y="1333500"/>
            <a:ext cx="4058178" cy="3771636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890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522839"/>
            <a:ext cx="1655701" cy="440318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522839"/>
            <a:ext cx="4857750" cy="44031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C2B1B-637E-41A4-9A30-3CA8ACA0068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3D77-B2EF-4EE5-AE28-ACDB9768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4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59" y="1279261"/>
            <a:ext cx="4040317" cy="533135"/>
          </a:xfrm>
          <a:prstGeom prst="rect">
            <a:avLst/>
          </a:prstGeom>
        </p:spPr>
        <p:txBody>
          <a:bodyPr lIns="71323" tIns="35662" rIns="71323" bIns="35662"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59" y="1812396"/>
            <a:ext cx="4040317" cy="3292740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234" y="1279261"/>
            <a:ext cx="4041507" cy="533135"/>
          </a:xfrm>
          <a:prstGeom prst="rect">
            <a:avLst/>
          </a:prstGeom>
        </p:spPr>
        <p:txBody>
          <a:bodyPr lIns="71323" tIns="35662" rIns="71323" bIns="35662"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234" y="1812396"/>
            <a:ext cx="4041507" cy="3292740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384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8865"/>
            <a:ext cx="8229481" cy="952500"/>
          </a:xfrm>
          <a:prstGeom prst="rect">
            <a:avLst/>
          </a:prstGeom>
        </p:spPr>
        <p:txBody>
          <a:bodyPr lIns="71323" tIns="35662" rIns="71323" bIns="35662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457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753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60" y="227542"/>
            <a:ext cx="3007910" cy="968375"/>
          </a:xfrm>
          <a:prstGeom prst="rect">
            <a:avLst/>
          </a:prstGeom>
        </p:spPr>
        <p:txBody>
          <a:bodyPr lIns="71323" tIns="35662" rIns="71323" bIns="35662" anchor="b"/>
          <a:lstStyle>
            <a:lvl1pPr algn="l">
              <a:defRPr sz="16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4722" y="227542"/>
            <a:ext cx="5112019" cy="4877594"/>
          </a:xfrm>
          <a:prstGeom prst="rect">
            <a:avLst/>
          </a:prstGeom>
        </p:spPr>
        <p:txBody>
          <a:bodyPr lIns="71323" tIns="35662" rIns="71323" bIns="35662"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60" y="1195917"/>
            <a:ext cx="3007910" cy="3909219"/>
          </a:xfrm>
          <a:prstGeom prst="rect">
            <a:avLst/>
          </a:prstGeom>
        </p:spPr>
        <p:txBody>
          <a:bodyPr lIns="71323" tIns="35662" rIns="71323" bIns="35662"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458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124" y="4000500"/>
            <a:ext cx="5487114" cy="472282"/>
          </a:xfrm>
          <a:prstGeom prst="rect">
            <a:avLst/>
          </a:prstGeom>
        </p:spPr>
        <p:txBody>
          <a:bodyPr lIns="71323" tIns="35662" rIns="71323" bIns="35662" anchor="b"/>
          <a:lstStyle>
            <a:lvl1pPr algn="l">
              <a:defRPr sz="16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124" y="510646"/>
            <a:ext cx="5487114" cy="3429000"/>
          </a:xfrm>
          <a:prstGeom prst="rect">
            <a:avLst/>
          </a:prstGeom>
        </p:spPr>
        <p:txBody>
          <a:bodyPr lIns="71323" tIns="35662" rIns="71323" bIns="35662"/>
          <a:lstStyle>
            <a:lvl1pPr marL="0" indent="0">
              <a:buNone/>
              <a:defRPr sz="2500"/>
            </a:lvl1pPr>
            <a:lvl2pPr marL="356616" indent="0">
              <a:buNone/>
              <a:defRPr sz="2200"/>
            </a:lvl2pPr>
            <a:lvl3pPr marL="713232" indent="0">
              <a:buNone/>
              <a:defRPr sz="1900"/>
            </a:lvl3pPr>
            <a:lvl4pPr marL="1069848" indent="0">
              <a:buNone/>
              <a:defRPr sz="1600"/>
            </a:lvl4pPr>
            <a:lvl5pPr marL="1426464" indent="0">
              <a:buNone/>
              <a:defRPr sz="1600"/>
            </a:lvl5pPr>
            <a:lvl6pPr marL="1783080" indent="0">
              <a:buNone/>
              <a:defRPr sz="1600"/>
            </a:lvl6pPr>
            <a:lvl7pPr marL="2139696" indent="0">
              <a:buNone/>
              <a:defRPr sz="1600"/>
            </a:lvl7pPr>
            <a:lvl8pPr marL="2496312" indent="0">
              <a:buNone/>
              <a:defRPr sz="1600"/>
            </a:lvl8pPr>
            <a:lvl9pPr marL="2852928" indent="0">
              <a:buNone/>
              <a:defRPr sz="16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124" y="4472782"/>
            <a:ext cx="5487114" cy="670718"/>
          </a:xfrm>
          <a:prstGeom prst="rect">
            <a:avLst/>
          </a:prstGeom>
        </p:spPr>
        <p:txBody>
          <a:bodyPr lIns="71323" tIns="35662" rIns="71323" bIns="35662"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59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36EC894D-09CB-4DE7-A121-44A8E704B94B}" type="datetimeFigureOut">
              <a:rPr lang="zh-CN" altLang="en-US" smtClean="0"/>
              <a:pPr/>
              <a:t>2024/10/4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607" y="5296959"/>
            <a:ext cx="2894787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2863" y="5296959"/>
            <a:ext cx="2133878" cy="304271"/>
          </a:xfrm>
          <a:prstGeom prst="rect">
            <a:avLst/>
          </a:prstGeom>
        </p:spPr>
        <p:txBody>
          <a:bodyPr lIns="71323" tIns="35662" rIns="71323" bIns="35662"/>
          <a:lstStyle/>
          <a:p>
            <a:fld id="{FAB2F72D-0145-4728-BBF6-AFA599DFD9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302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暂存图\rBACFFMuW76yfye0AAJVEWQ0d2A306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34" y="-15875"/>
            <a:ext cx="9180918" cy="573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83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711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xStyles>
    <p:titleStyle>
      <a:lvl1pPr algn="ctr" defTabSz="713232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462" indent="-267462" algn="l" defTabSz="71323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79501" indent="-222885" algn="l" defTabSz="71323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48156" indent="-178308" algn="l" defTabSz="713232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4772" indent="-178308" algn="l" defTabSz="71323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1388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004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674620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31236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23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84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69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31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92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user\Desktop\暂存图\rBACFFM2uW76yfye0AAJVEWQ0d2A306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640" y="-13312"/>
            <a:ext cx="9268641" cy="5780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user\Desktop\暂存图\19055480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969" y="35373"/>
            <a:ext cx="878832" cy="1440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直接连接符 8"/>
          <p:cNvCxnSpPr/>
          <p:nvPr/>
        </p:nvCxnSpPr>
        <p:spPr>
          <a:xfrm>
            <a:off x="683061" y="755387"/>
            <a:ext cx="2970717" cy="0"/>
          </a:xfrm>
          <a:prstGeom prst="line">
            <a:avLst/>
          </a:prstGeom>
          <a:ln w="101600" cmpd="thickThin">
            <a:solidFill>
              <a:srgbClr val="BB81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585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97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6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6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6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713232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462" indent="-267462" algn="l" defTabSz="71323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79501" indent="-222885" algn="l" defTabSz="71323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48156" indent="-178308" algn="l" defTabSz="713232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4772" indent="-178308" algn="l" defTabSz="71323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1388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004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674620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31236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23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84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69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31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92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90500"/>
            <a:ext cx="2138637" cy="5532190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7" y="-655"/>
            <a:ext cx="1767505" cy="571169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715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  <a:prstGeom prst="rect">
            <a:avLst/>
          </a:prstGeom>
        </p:spPr>
        <p:txBody>
          <a:bodyPr vert="horz" lIns="71323" tIns="35662" rIns="71323" bIns="35662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778000"/>
            <a:ext cx="6686550" cy="3238500"/>
          </a:xfrm>
          <a:prstGeom prst="rect">
            <a:avLst/>
          </a:prstGeom>
        </p:spPr>
        <p:txBody>
          <a:bodyPr vert="horz" lIns="71323" tIns="35662" rIns="71323" bIns="356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5108698"/>
            <a:ext cx="859712" cy="308663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5113175"/>
            <a:ext cx="5714999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656486"/>
            <a:ext cx="584825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r">
              <a:defRPr sz="16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62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356580" rtl="0" eaLnBrk="1" latinLnBrk="0" hangingPunct="1">
        <a:spcBef>
          <a:spcPct val="0"/>
        </a:spcBef>
        <a:buNone/>
        <a:defRPr sz="2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67435" indent="-267435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43" indent="-222862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91451" indent="-178290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8031" indent="-178290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4611" indent="-178290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61192" indent="-178290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317772" indent="-178290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674352" indent="-178290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030933" indent="-178290" algn="l" defTabSz="356580" rtl="0" eaLnBrk="1" latinLnBrk="0" hangingPunct="1">
        <a:spcBef>
          <a:spcPts val="78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80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161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741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321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2901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482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062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643" algn="l" defTabSz="3565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1"/>
          <p:cNvSpPr>
            <a:spLocks noChangeArrowheads="1"/>
          </p:cNvSpPr>
          <p:nvPr/>
        </p:nvSpPr>
        <p:spPr bwMode="auto">
          <a:xfrm>
            <a:off x="3054946" y="2742408"/>
            <a:ext cx="144104" cy="21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1323" tIns="35662" rIns="71323" bIns="35662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30000"/>
              </a:spcBef>
              <a:buFontTx/>
              <a:buNone/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418373" y="710349"/>
            <a:ext cx="3078743" cy="9525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anchor="ctr"/>
          <a:lstStyle/>
          <a:p>
            <a:pPr algn="ctr">
              <a:spcBef>
                <a:spcPct val="30000"/>
              </a:spcBef>
              <a:defRPr/>
            </a:pP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62173" y="2266158"/>
            <a:ext cx="3618873" cy="952500"/>
          </a:xfrm>
          <a:prstGeom prst="round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anchor="ctr"/>
          <a:lstStyle/>
          <a:p>
            <a:pPr algn="ctr">
              <a:spcBef>
                <a:spcPct val="30000"/>
              </a:spcBef>
              <a:defRPr/>
            </a:pP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3189" y="3793604"/>
            <a:ext cx="2949113" cy="952500"/>
          </a:xfrm>
          <a:prstGeom prst="roundRect">
            <a:avLst/>
          </a:prstGeom>
          <a:solidFill>
            <a:srgbClr val="FFFF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anchor="ctr"/>
          <a:lstStyle/>
          <a:p>
            <a:pPr algn="ctr">
              <a:spcBef>
                <a:spcPct val="30000"/>
              </a:spcBef>
              <a:defRPr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Oxygen –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</a:p>
        </p:txBody>
      </p:sp>
      <p:grpSp>
        <p:nvGrpSpPr>
          <p:cNvPr id="9" name="组合 2"/>
          <p:cNvGrpSpPr/>
          <p:nvPr/>
        </p:nvGrpSpPr>
        <p:grpSpPr>
          <a:xfrm>
            <a:off x="196944" y="2152730"/>
            <a:ext cx="3888938" cy="1060371"/>
            <a:chOff x="4525456" y="1628800"/>
            <a:chExt cx="4958637" cy="1272445"/>
          </a:xfrm>
          <a:solidFill>
            <a:srgbClr val="FFFF00"/>
          </a:solidFill>
        </p:grpSpPr>
        <p:sp>
          <p:nvSpPr>
            <p:cNvPr id="10" name="圆角矩形 55"/>
            <p:cNvSpPr/>
            <p:nvPr/>
          </p:nvSpPr>
          <p:spPr>
            <a:xfrm>
              <a:off x="4525456" y="1628800"/>
              <a:ext cx="4958637" cy="127244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圆角矩形 54"/>
            <p:cNvSpPr/>
            <p:nvPr/>
          </p:nvSpPr>
          <p:spPr>
            <a:xfrm>
              <a:off x="4790623" y="1839100"/>
              <a:ext cx="4405438" cy="864939"/>
            </a:xfrm>
            <a:prstGeom prst="roundRect">
              <a:avLst/>
            </a:prstGeom>
            <a:grpFill/>
            <a:ln w="285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3"/>
          <p:cNvSpPr txBox="1"/>
          <p:nvPr/>
        </p:nvSpPr>
        <p:spPr>
          <a:xfrm>
            <a:off x="404908" y="2279909"/>
            <a:ext cx="3578327" cy="841462"/>
          </a:xfrm>
          <a:prstGeom prst="rect">
            <a:avLst/>
          </a:prstGeom>
          <a:noFill/>
          <a:effectLst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en-US" altLang="zh-CN" sz="2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Phần</a:t>
            </a:r>
            <a:r>
              <a:rPr lang="en-US" altLang="zh-CN" sz="25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 2: </a:t>
            </a:r>
            <a:r>
              <a:rPr lang="en-US" altLang="zh-CN" sz="2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Chất</a:t>
            </a:r>
            <a:r>
              <a:rPr lang="en-US" altLang="zh-CN" sz="25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và</a:t>
            </a:r>
            <a:r>
              <a:rPr lang="en-US" altLang="zh-CN" sz="25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Sự</a:t>
            </a:r>
            <a:r>
              <a:rPr lang="en-US" altLang="zh-CN" sz="25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biến</a:t>
            </a:r>
            <a:r>
              <a:rPr lang="en-US" altLang="zh-CN" sz="25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đổi</a:t>
            </a:r>
            <a:r>
              <a:rPr lang="en-US" altLang="zh-CN" sz="25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của</a:t>
            </a:r>
            <a:r>
              <a:rPr lang="en-US" altLang="zh-CN" sz="25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chất</a:t>
            </a:r>
            <a:endParaRPr lang="zh-CN" altLang="en-US" sz="25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 rot="18648971">
            <a:off x="3779200" y="1559922"/>
            <a:ext cx="1590063" cy="144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2032785">
            <a:off x="3913109" y="3534994"/>
            <a:ext cx="1573594" cy="168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4123795" y="2580176"/>
            <a:ext cx="1238378" cy="1493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436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2" grpId="0"/>
      <p:bldP spid="13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圆角矩形 23">
            <a:extLst>
              <a:ext uri="{FF2B5EF4-FFF2-40B4-BE49-F238E27FC236}">
                <a16:creationId xmlns:a16="http://schemas.microsoft.com/office/drawing/2014/main" id="{5CA5FAE0-0886-4FFC-AE9D-984B9CD197B2}"/>
              </a:ext>
            </a:extLst>
          </p:cNvPr>
          <p:cNvSpPr/>
          <p:nvPr/>
        </p:nvSpPr>
        <p:spPr>
          <a:xfrm>
            <a:off x="338764" y="292170"/>
            <a:ext cx="8193676" cy="5381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177800" dist="1397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/>
            <a:r>
              <a:rPr lang="en-US" altLang="zh-CN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6</a:t>
            </a:r>
            <a:r>
              <a:rPr lang="vi-VN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 TÍNH </a:t>
            </a:r>
            <a:r>
              <a:rPr lang="vi-VN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CHẤT </a:t>
            </a:r>
            <a:r>
              <a:rPr lang="en-US" altLang="zh-CN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VÀ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SỰ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CHUYỂN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THỂ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vi-VN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CỦA </a:t>
            </a:r>
            <a:r>
              <a:rPr lang="vi-VN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CHẤT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2" name="任意多边形 25">
            <a:extLst>
              <a:ext uri="{FF2B5EF4-FFF2-40B4-BE49-F238E27FC236}">
                <a16:creationId xmlns:a16="http://schemas.microsoft.com/office/drawing/2014/main" id="{4E3EF968-03D3-4FEF-9E36-3713CF8BDA84}"/>
              </a:ext>
            </a:extLst>
          </p:cNvPr>
          <p:cNvSpPr/>
          <p:nvPr/>
        </p:nvSpPr>
        <p:spPr>
          <a:xfrm>
            <a:off x="338763" y="937287"/>
            <a:ext cx="6251938" cy="4560507"/>
          </a:xfrm>
          <a:custGeom>
            <a:avLst/>
            <a:gdLst>
              <a:gd name="connsiteX0" fmla="*/ 476250 w 6838950"/>
              <a:gd name="connsiteY0" fmla="*/ 0 h 2762250"/>
              <a:gd name="connsiteX1" fmla="*/ 0 w 6838950"/>
              <a:gd name="connsiteY1" fmla="*/ 0 h 2762250"/>
              <a:gd name="connsiteX2" fmla="*/ 0 w 6838950"/>
              <a:gd name="connsiteY2" fmla="*/ 2762250 h 2762250"/>
              <a:gd name="connsiteX3" fmla="*/ 6838950 w 6838950"/>
              <a:gd name="connsiteY3" fmla="*/ 2762250 h 276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38950" h="2762250">
                <a:moveTo>
                  <a:pt x="476250" y="0"/>
                </a:moveTo>
                <a:lnTo>
                  <a:pt x="0" y="0"/>
                </a:lnTo>
                <a:lnTo>
                  <a:pt x="0" y="2762250"/>
                </a:lnTo>
                <a:lnTo>
                  <a:pt x="6838950" y="2762250"/>
                </a:lnTo>
              </a:path>
            </a:pathLst>
          </a:custGeom>
          <a:ln>
            <a:solidFill>
              <a:srgbClr val="9259DD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1323" tIns="35662" rIns="71323" bIns="35662" rtlCol="0" anchor="ctr"/>
          <a:lstStyle/>
          <a:p>
            <a:pPr algn="ctr"/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8539" y="1417340"/>
            <a:ext cx="8318007" cy="87224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Mỗi chất có những tính chất nhất định (giúp ta phân biệt chất này với chất khác)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71600" y="2453164"/>
            <a:ext cx="8154946" cy="87224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Tính chất vật lí: màu sắc, mùi vị, tính tan, nhiệt độ sôi, nhiệt độ nóng </a:t>
            </a:r>
            <a:r>
              <a:rPr lang="vi-V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chảy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(không </a:t>
            </a:r>
            <a:r>
              <a:rPr 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tạo ra chất mới)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1599" y="3700512"/>
            <a:ext cx="8172401" cy="87224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Tính chất hóa học: biến đổi </a:t>
            </a:r>
            <a:r>
              <a:rPr 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có tạo ra chất mới</a:t>
            </a:r>
            <a:r>
              <a:rPr 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có tính chất khác với chất ban đầu 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57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18" grpId="0"/>
      <p:bldP spid="21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88469"/>
            <a:ext cx="8892480" cy="74912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lvl="0" algn="ctr"/>
            <a:r>
              <a:rPr lang="vi-VN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Chỉ ra đâu là tính chất vật lí, đâu là tính chất hóa học của chất. Đánh dấu x vào ô đúng trong bảng sau:  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9568" y="16339"/>
            <a:ext cx="1680543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 tập 1: 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090780"/>
              </p:ext>
            </p:extLst>
          </p:nvPr>
        </p:nvGraphicFramePr>
        <p:xfrm>
          <a:off x="251520" y="1351898"/>
          <a:ext cx="8892480" cy="43631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3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9158">
                <a:tc>
                  <a:txBody>
                    <a:bodyPr/>
                    <a:lstStyle/>
                    <a:p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Tính</a:t>
                      </a:r>
                      <a:r>
                        <a:rPr lang="vi-VN" sz="17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chất vật lí</a:t>
                      </a:r>
                      <a:endParaRPr lang="en-US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Tính</a:t>
                      </a:r>
                      <a:r>
                        <a:rPr lang="vi-VN" sz="17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chất hóa học</a:t>
                      </a:r>
                      <a:endParaRPr lang="en-US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31">
                <a:tc>
                  <a:txBody>
                    <a:bodyPr/>
                    <a:lstStyle/>
                    <a:p>
                      <a:r>
                        <a:rPr lang="vi-VN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Đường</a:t>
                      </a:r>
                      <a:r>
                        <a:rPr lang="vi-VN" sz="17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vào nước</a:t>
                      </a:r>
                      <a:endParaRPr lang="en-US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431">
                <a:tc>
                  <a:txBody>
                    <a:bodyPr/>
                    <a:lstStyle/>
                    <a:p>
                      <a:r>
                        <a:rPr lang="vi-VN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Nến</a:t>
                      </a:r>
                      <a:r>
                        <a:rPr lang="vi-VN" sz="17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cháy thành khí cacbon dioxide và hơi nước</a:t>
                      </a:r>
                      <a:endParaRPr lang="en-US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604">
                <a:tc>
                  <a:txBody>
                    <a:bodyPr/>
                    <a:lstStyle/>
                    <a:p>
                      <a:r>
                        <a:rPr lang="vi-VN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</a:t>
                      </a:r>
                      <a:r>
                        <a:rPr lang="vi-VN" sz="17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chảy lỏng khi để ở nhiệt độ phòng</a:t>
                      </a:r>
                      <a:endParaRPr lang="en-US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604">
                <a:tc>
                  <a:txBody>
                    <a:bodyPr/>
                    <a:lstStyle/>
                    <a:p>
                      <a:r>
                        <a:rPr lang="vi-VN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Nước</a:t>
                      </a:r>
                      <a:r>
                        <a:rPr lang="vi-VN" sz="17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hóa hơi</a:t>
                      </a:r>
                      <a:endParaRPr lang="en-US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3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Đinh</a:t>
                      </a:r>
                      <a:r>
                        <a:rPr lang="vi-VN" sz="17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sắt cứng, màu trắng xám, bị nam châm hút</a:t>
                      </a:r>
                      <a:endParaRPr lang="en-US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9529">
                <a:tc>
                  <a:txBody>
                    <a:bodyPr/>
                    <a:lstStyle/>
                    <a:p>
                      <a:r>
                        <a:rPr lang="vi-VN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Để</a:t>
                      </a:r>
                      <a:r>
                        <a:rPr lang="vi-VN" sz="17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lâu ngoài không khí, lớp ngoài của đinh sắt biến thành gỉ sắt màu nâu, giòn và xốp</a:t>
                      </a:r>
                      <a:endParaRPr lang="en-US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38100" marB="381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54922" y="2209996"/>
            <a:ext cx="37809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82847" y="2890512"/>
            <a:ext cx="37809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54921" y="3434552"/>
            <a:ext cx="37809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922" y="3894984"/>
            <a:ext cx="37809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922" y="4529224"/>
            <a:ext cx="37809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82846" y="5134662"/>
            <a:ext cx="378091" cy="287464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75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777" y="1026331"/>
            <a:ext cx="9036497" cy="4688669"/>
          </a:xfrm>
          <a:prstGeom prst="rect">
            <a:avLst/>
          </a:prstGeom>
        </p:spPr>
        <p:txBody>
          <a:bodyPr wrap="square" lIns="71323" tIns="35662" rIns="71323" bIns="35662">
            <a:spAutoFit/>
          </a:bodyPr>
          <a:lstStyle/>
          <a:p>
            <a:pPr algn="just">
              <a:lnSpc>
                <a:spcPct val="150000"/>
              </a:lnSpc>
              <a:tabLst>
                <a:tab pos="421500" algn="l"/>
              </a:tabLs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thiên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chất khác;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chỗ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trống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7462" indent="-267462" algn="just">
              <a:lnSpc>
                <a:spcPct val="150000"/>
              </a:lnSpc>
              <a:buFont typeface="+mj-lt"/>
              <a:buAutoNum type="alphaLcParenR"/>
              <a:tabLst>
                <a:tab pos="421500" algn="l"/>
              </a:tabLst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(1) …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sẵn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(2)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ật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con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(3) …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..................................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7462" indent="-267462" algn="just">
              <a:lnSpc>
                <a:spcPct val="150000"/>
              </a:lnSpc>
              <a:buFont typeface="+mj-lt"/>
              <a:buAutoNum type="alphaLcParenR"/>
              <a:tabLst>
                <a:tab pos="421500" algn="l"/>
              </a:tabLst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(4)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.......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(5) 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7462" indent="-267462" algn="just">
              <a:lnSpc>
                <a:spcPct val="150000"/>
              </a:lnSpc>
              <a:buFont typeface="+mj-lt"/>
              <a:buAutoNum type="alphaLcParenR"/>
              <a:tabLst>
                <a:tab pos="421500" algn="l"/>
              </a:tabLst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(6) …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sắc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mùi vị,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riêng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sôi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chảy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tính dẫn điện,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cứng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tính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dẻo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67462" indent="-267462" algn="just">
              <a:lnSpc>
                <a:spcPct val="150000"/>
              </a:lnSpc>
              <a:buFont typeface="+mj-lt"/>
              <a:buAutoNum type="alphaLcParenR"/>
              <a:tabLst>
                <a:tab pos="421500" algn="l"/>
              </a:tabLst>
            </a:pPr>
            <a:r>
              <a:rPr lang="vi-VN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biến đổi hóa học, chất bị biến thành....................... có tính chất khác với chất ban đầu.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91739" y="304694"/>
            <a:ext cx="2123730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 tập 2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74992" y="3362363"/>
            <a:ext cx="1242300" cy="37979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có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05426" y="3357965"/>
            <a:ext cx="1026248" cy="37979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sự sống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7068" y="2885918"/>
            <a:ext cx="1944469" cy="37979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vật thể nhân tạo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18152" y="1995539"/>
            <a:ext cx="1134274" cy="37979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tự nhiên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02535" y="1995539"/>
            <a:ext cx="864208" cy="37979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chất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78589" y="3781292"/>
            <a:ext cx="1242300" cy="37979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vật lí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7376" y="4721200"/>
            <a:ext cx="1242300" cy="37979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chất khác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59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10</Template>
  <TotalTime>2636</TotalTime>
  <Words>406</Words>
  <Application>Microsoft Office PowerPoint</Application>
  <PresentationFormat>On-screen Show (16:10)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微软雅黑</vt:lpstr>
      <vt:lpstr>宋体</vt:lpstr>
      <vt:lpstr>Arial</vt:lpstr>
      <vt:lpstr>Calibri</vt:lpstr>
      <vt:lpstr>Century Gothic</vt:lpstr>
      <vt:lpstr>Times New Roman</vt:lpstr>
      <vt:lpstr>Wingdings 3</vt:lpstr>
      <vt:lpstr>幼圆</vt:lpstr>
      <vt:lpstr>自定义设计方案</vt:lpstr>
      <vt:lpstr>1_自定义设计方案</vt:lpstr>
      <vt:lpstr>Wisp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dreamsummit</dc:creator>
  <cp:lastModifiedBy>Admin</cp:lastModifiedBy>
  <cp:revision>319</cp:revision>
  <cp:lastPrinted>2021-08-21T07:23:38Z</cp:lastPrinted>
  <dcterms:created xsi:type="dcterms:W3CDTF">2018-12-10T14:18:59Z</dcterms:created>
  <dcterms:modified xsi:type="dcterms:W3CDTF">2024-10-04T04:01:58Z</dcterms:modified>
</cp:coreProperties>
</file>