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44" r:id="rId6"/>
    <p:sldMasterId id="2147483756" r:id="rId7"/>
    <p:sldMasterId id="2147483768" r:id="rId8"/>
    <p:sldMasterId id="2147483785" r:id="rId9"/>
    <p:sldMasterId id="2147483802" r:id="rId10"/>
    <p:sldMasterId id="2147483816" r:id="rId11"/>
    <p:sldMasterId id="2147483828" r:id="rId12"/>
    <p:sldMasterId id="2147483840" r:id="rId13"/>
  </p:sldMasterIdLst>
  <p:notesMasterIdLst>
    <p:notesMasterId r:id="rId36"/>
  </p:notesMasterIdLst>
  <p:sldIdLst>
    <p:sldId id="263" r:id="rId14"/>
    <p:sldId id="264" r:id="rId15"/>
    <p:sldId id="265" r:id="rId16"/>
    <p:sldId id="266" r:id="rId17"/>
    <p:sldId id="280" r:id="rId18"/>
    <p:sldId id="257" r:id="rId19"/>
    <p:sldId id="278" r:id="rId20"/>
    <p:sldId id="279" r:id="rId21"/>
    <p:sldId id="259" r:id="rId22"/>
    <p:sldId id="258" r:id="rId23"/>
    <p:sldId id="260" r:id="rId24"/>
    <p:sldId id="262" r:id="rId25"/>
    <p:sldId id="268" r:id="rId26"/>
    <p:sldId id="269" r:id="rId27"/>
    <p:sldId id="270" r:id="rId28"/>
    <p:sldId id="271" r:id="rId29"/>
    <p:sldId id="272" r:id="rId30"/>
    <p:sldId id="273" r:id="rId31"/>
    <p:sldId id="274" r:id="rId32"/>
    <p:sldId id="281" r:id="rId33"/>
    <p:sldId id="275"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80" y="-90"/>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5EBB-8BFC-4175-88F2-21CDC934617B}" type="datetimeFigureOut">
              <a:rPr lang="en-US" smtClean="0"/>
              <a:t>21/10/2024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32772-A5D9-4598-8944-3E9862F59DF7}" type="slidenum">
              <a:rPr lang="en-US" smtClean="0"/>
              <a:t>‹#›</a:t>
            </a:fld>
            <a:endParaRPr lang="en-US"/>
          </a:p>
        </p:txBody>
      </p:sp>
    </p:spTree>
    <p:extLst>
      <p:ext uri="{BB962C8B-B14F-4D97-AF65-F5344CB8AC3E}">
        <p14:creationId xmlns:p14="http://schemas.microsoft.com/office/powerpoint/2010/main" val="170980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CBAE640-BB86-44C5-8CA5-CB3C43416D9E}" type="slidenum">
              <a:rPr lang="en-US">
                <a:solidFill>
                  <a:prstClr val="black"/>
                </a:solidFill>
              </a:rPr>
              <a:pPr eaLnBrk="1" hangingPunct="1"/>
              <a:t>1</a:t>
            </a:fld>
            <a:endParaRPr lang="en-US">
              <a:solidFill>
                <a:prstClr val="black"/>
              </a:solidFill>
            </a:endParaRPr>
          </a:p>
        </p:txBody>
      </p:sp>
    </p:spTree>
    <p:extLst>
      <p:ext uri="{BB962C8B-B14F-4D97-AF65-F5344CB8AC3E}">
        <p14:creationId xmlns:p14="http://schemas.microsoft.com/office/powerpoint/2010/main" val="408776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54319fdea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54319fdea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82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791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91679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6</a:t>
            </a:fld>
            <a:endParaRPr lang="en-US"/>
          </a:p>
        </p:txBody>
      </p:sp>
    </p:spTree>
    <p:extLst>
      <p:ext uri="{BB962C8B-B14F-4D97-AF65-F5344CB8AC3E}">
        <p14:creationId xmlns:p14="http://schemas.microsoft.com/office/powerpoint/2010/main" val="411451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7343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14</a:t>
            </a:fld>
            <a:endParaRPr lang="en-US"/>
          </a:p>
        </p:txBody>
      </p:sp>
    </p:spTree>
    <p:extLst>
      <p:ext uri="{BB962C8B-B14F-4D97-AF65-F5344CB8AC3E}">
        <p14:creationId xmlns:p14="http://schemas.microsoft.com/office/powerpoint/2010/main" val="151706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87266d1191_0_9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87266d1191_0_9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95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46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526547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903859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2471789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12719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21570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a:spcBef>
                <a:spcPts val="400"/>
              </a:spcBef>
              <a:buClr>
                <a:srgbClr val="000000"/>
              </a:buClr>
              <a:buFont typeface="Arial"/>
              <a:buNone/>
            </a:pPr>
            <a:r>
              <a:rPr lang="en" sz="1333" kern="0">
                <a:solidFill>
                  <a:srgbClr val="434343"/>
                </a:solidFill>
                <a:latin typeface="Didact Gothic"/>
                <a:ea typeface="Didact Gothic"/>
                <a:cs typeface="Didact Gothic"/>
                <a:sym typeface="Didact Gothic"/>
              </a:rPr>
              <a:t>CREDITS: This presentation template was created by </a:t>
            </a:r>
            <a:r>
              <a:rPr lang="en" sz="1333" kern="0">
                <a:solidFill>
                  <a:srgbClr val="434343"/>
                </a:solidFill>
                <a:uFill>
                  <a:noFill/>
                </a:uFill>
                <a:latin typeface="Didact Gothic"/>
                <a:ea typeface="Didact Gothic"/>
                <a:cs typeface="Didact Gothic"/>
                <a:sym typeface="Didact Gothic"/>
                <a:hlinkClick r:id="rId2"/>
              </a:rPr>
              <a:t>Slidesgo</a:t>
            </a:r>
            <a:r>
              <a:rPr lang="en" sz="1333" kern="0">
                <a:solidFill>
                  <a:srgbClr val="434343"/>
                </a:solidFill>
                <a:latin typeface="Didact Gothic"/>
                <a:ea typeface="Didact Gothic"/>
                <a:cs typeface="Didact Gothic"/>
                <a:sym typeface="Didact Gothic"/>
              </a:rPr>
              <a:t>, including icons by </a:t>
            </a:r>
            <a:r>
              <a:rPr lang="en" sz="1333" kern="0">
                <a:solidFill>
                  <a:srgbClr val="434343"/>
                </a:solidFill>
                <a:uFill>
                  <a:noFill/>
                </a:uFill>
                <a:latin typeface="Didact Gothic"/>
                <a:ea typeface="Didact Gothic"/>
                <a:cs typeface="Didact Gothic"/>
                <a:sym typeface="Didact Gothic"/>
                <a:hlinkClick r:id="rId3"/>
              </a:rPr>
              <a:t>Flaticon</a:t>
            </a:r>
            <a:r>
              <a:rPr lang="en" sz="1333" kern="0">
                <a:solidFill>
                  <a:srgbClr val="434343"/>
                </a:solidFill>
                <a:latin typeface="Didact Gothic"/>
                <a:ea typeface="Didact Gothic"/>
                <a:cs typeface="Didact Gothic"/>
                <a:sym typeface="Didact Gothic"/>
              </a:rPr>
              <a:t>, and infographics &amp; images by </a:t>
            </a:r>
            <a:r>
              <a:rPr lang="en" sz="1333" kern="0">
                <a:solidFill>
                  <a:srgbClr val="434343"/>
                </a:solidFill>
                <a:uFill>
                  <a:noFill/>
                </a:uFill>
                <a:latin typeface="Didact Gothic"/>
                <a:ea typeface="Didact Gothic"/>
                <a:cs typeface="Didact Gothic"/>
                <a:sym typeface="Didact Gothic"/>
                <a:hlinkClick r:id="rId4"/>
              </a:rPr>
              <a:t>Freepik</a:t>
            </a:r>
            <a:endParaRPr sz="1333" kern="0">
              <a:solidFill>
                <a:srgbClr val="434343"/>
              </a:solidFill>
              <a:latin typeface="Didact Gothic"/>
              <a:ea typeface="Didact Gothic"/>
              <a:cs typeface="Didact Gothic"/>
              <a:sym typeface="Didact Gothic"/>
            </a:endParaRPr>
          </a:p>
          <a:p>
            <a:pPr algn="ctr">
              <a:buClr>
                <a:srgbClr val="000000"/>
              </a:buClr>
              <a:buFont typeface="Arial"/>
              <a:buNone/>
            </a:pPr>
            <a:endParaRPr sz="1333" kern="0">
              <a:solidFill>
                <a:srgbClr val="434343"/>
              </a:solidFill>
              <a:latin typeface="Didact Gothic"/>
              <a:ea typeface="Didact Gothic"/>
              <a:cs typeface="Didact Gothic"/>
              <a:sym typeface="Didact Gothic"/>
            </a:endParaRPr>
          </a:p>
          <a:p>
            <a:pPr algn="ctr">
              <a:lnSpc>
                <a:spcPct val="115000"/>
              </a:lnSpc>
              <a:spcBef>
                <a:spcPts val="400"/>
              </a:spcBef>
              <a:buClr>
                <a:srgbClr val="000000"/>
              </a:buClr>
              <a:buFont typeface="Arial"/>
              <a:buNone/>
            </a:pPr>
            <a:endParaRPr sz="1333"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98656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950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3974123" y="3786758"/>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2"/>
          <a:stretch>
            <a:fillRect/>
          </a:stretch>
        </p:blipFill>
        <p:spPr>
          <a:xfrm>
            <a:off x="10093697" y="5323768"/>
            <a:ext cx="2086303" cy="1656138"/>
          </a:xfrm>
          <a:prstGeom prst="rect">
            <a:avLst/>
          </a:prstGeom>
        </p:spPr>
      </p:pic>
    </p:spTree>
    <p:extLst>
      <p:ext uri="{BB962C8B-B14F-4D97-AF65-F5344CB8AC3E}">
        <p14:creationId xmlns:p14="http://schemas.microsoft.com/office/powerpoint/2010/main" val="314522669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5699911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 name="Google Shape;50;p4"/>
          <p:cNvGrpSpPr/>
          <p:nvPr/>
        </p:nvGrpSpPr>
        <p:grpSpPr>
          <a:xfrm rot="637806">
            <a:off x="10715891" y="5455264"/>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31739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9" y="3453988"/>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7" y="2176557"/>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48364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8062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57151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38521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0563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11832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82751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4537549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121545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5" name="Google Shape;195;p13"/>
          <p:cNvGrpSpPr/>
          <p:nvPr/>
        </p:nvGrpSpPr>
        <p:grpSpPr>
          <a:xfrm>
            <a:off x="11107669"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6" name="Google Shape;206;p13"/>
          <p:cNvGrpSpPr/>
          <p:nvPr/>
        </p:nvGrpSpPr>
        <p:grpSpPr>
          <a:xfrm rot="-2208756">
            <a:off x="1470266" y="5179010"/>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14" name="Google Shape;214;p13"/>
          <p:cNvSpPr/>
          <p:nvPr/>
        </p:nvSpPr>
        <p:spPr>
          <a:xfrm rot="639960">
            <a:off x="6249273" y="473534"/>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060633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519430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50949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7061657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91425" tIns="0" rIns="91425" bIns="91425" anchor="t" anchorCtr="0">
            <a:noAutofit/>
          </a:bodyPr>
          <a:lstStyle/>
          <a:p>
            <a:pPr algn="ctr">
              <a:spcBef>
                <a:spcPts val="300"/>
              </a:spcBef>
              <a:buClr>
                <a:srgbClr val="000000"/>
              </a:buClr>
              <a:buFont typeface="Arial"/>
              <a:buNone/>
            </a:pPr>
            <a:r>
              <a:rPr lang="en" sz="1000" kern="0">
                <a:solidFill>
                  <a:srgbClr val="434343"/>
                </a:solidFill>
                <a:latin typeface="Didact Gothic"/>
                <a:ea typeface="Didact Gothic"/>
                <a:cs typeface="Didact Gothic"/>
                <a:sym typeface="Didact Gothic"/>
              </a:rPr>
              <a:t>CREDITS: This presentation template was created by </a:t>
            </a:r>
            <a:r>
              <a:rPr lang="en" sz="1000" kern="0">
                <a:solidFill>
                  <a:srgbClr val="434343"/>
                </a:solidFill>
                <a:uFill>
                  <a:noFill/>
                </a:uFill>
                <a:latin typeface="Didact Gothic"/>
                <a:ea typeface="Didact Gothic"/>
                <a:cs typeface="Didact Gothic"/>
                <a:sym typeface="Didact Gothic"/>
                <a:hlinkClick r:id="rId2"/>
              </a:rPr>
              <a:t>Slidesgo</a:t>
            </a:r>
            <a:r>
              <a:rPr lang="en" sz="1000" kern="0">
                <a:solidFill>
                  <a:srgbClr val="434343"/>
                </a:solidFill>
                <a:latin typeface="Didact Gothic"/>
                <a:ea typeface="Didact Gothic"/>
                <a:cs typeface="Didact Gothic"/>
                <a:sym typeface="Didact Gothic"/>
              </a:rPr>
              <a:t>, including icons by </a:t>
            </a:r>
            <a:r>
              <a:rPr lang="en" sz="1000" kern="0">
                <a:solidFill>
                  <a:srgbClr val="434343"/>
                </a:solidFill>
                <a:uFill>
                  <a:noFill/>
                </a:uFill>
                <a:latin typeface="Didact Gothic"/>
                <a:ea typeface="Didact Gothic"/>
                <a:cs typeface="Didact Gothic"/>
                <a:sym typeface="Didact Gothic"/>
                <a:hlinkClick r:id="rId3"/>
              </a:rPr>
              <a:t>Flaticon</a:t>
            </a:r>
            <a:r>
              <a:rPr lang="en" sz="1000" kern="0">
                <a:solidFill>
                  <a:srgbClr val="434343"/>
                </a:solidFill>
                <a:latin typeface="Didact Gothic"/>
                <a:ea typeface="Didact Gothic"/>
                <a:cs typeface="Didact Gothic"/>
                <a:sym typeface="Didact Gothic"/>
              </a:rPr>
              <a:t>, and infographics &amp; images by </a:t>
            </a:r>
            <a:r>
              <a:rPr lang="en" sz="1000" kern="0">
                <a:solidFill>
                  <a:srgbClr val="434343"/>
                </a:solidFill>
                <a:uFill>
                  <a:noFill/>
                </a:uFill>
                <a:latin typeface="Didact Gothic"/>
                <a:ea typeface="Didact Gothic"/>
                <a:cs typeface="Didact Gothic"/>
                <a:sym typeface="Didact Gothic"/>
                <a:hlinkClick r:id="rId4"/>
              </a:rPr>
              <a:t>Freepik</a:t>
            </a:r>
            <a:endParaRPr sz="1000" kern="0">
              <a:solidFill>
                <a:srgbClr val="434343"/>
              </a:solidFill>
              <a:latin typeface="Didact Gothic"/>
              <a:ea typeface="Didact Gothic"/>
              <a:cs typeface="Didact Gothic"/>
              <a:sym typeface="Didact Gothic"/>
            </a:endParaRPr>
          </a:p>
          <a:p>
            <a:pPr algn="ctr">
              <a:buClr>
                <a:srgbClr val="000000"/>
              </a:buClr>
              <a:buFont typeface="Arial"/>
              <a:buNone/>
            </a:pPr>
            <a:endParaRPr sz="1000" kern="0">
              <a:solidFill>
                <a:srgbClr val="434343"/>
              </a:solidFill>
              <a:latin typeface="Didact Gothic"/>
              <a:ea typeface="Didact Gothic"/>
              <a:cs typeface="Didact Gothic"/>
              <a:sym typeface="Didact Gothic"/>
            </a:endParaRPr>
          </a:p>
          <a:p>
            <a:pPr algn="ctr">
              <a:lnSpc>
                <a:spcPct val="115000"/>
              </a:lnSpc>
              <a:spcBef>
                <a:spcPts val="300"/>
              </a:spcBef>
              <a:buClr>
                <a:srgbClr val="000000"/>
              </a:buClr>
              <a:buFont typeface="Arial"/>
              <a:buNone/>
            </a:pPr>
            <a:endParaRPr sz="1000"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9349922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105854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4BD89DC6-8071-4863-B34C-66AAACA9F47B}"/>
              </a:ext>
            </a:extLst>
          </p:cNvPr>
          <p:cNvSpPr>
            <a:spLocks noGrp="1"/>
          </p:cNvSpPr>
          <p:nvPr>
            <p:ph type="subTitle" idx="1"/>
          </p:nvPr>
        </p:nvSpPr>
        <p:spPr>
          <a:xfrm>
            <a:off x="1524000" y="3602039"/>
            <a:ext cx="9144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73576A02-A929-4486-B518-199792F05331}"/>
              </a:ext>
            </a:extLst>
          </p:cNvPr>
          <p:cNvSpPr>
            <a:spLocks noGrp="1"/>
          </p:cNvSpPr>
          <p:nvPr>
            <p:ph type="dt" sz="half" idx="10"/>
          </p:nvPr>
        </p:nvSpPr>
        <p:spPr/>
        <p:txBody>
          <a:bodyPr/>
          <a:lstStyle>
            <a:lvl1pPr>
              <a:defRPr/>
            </a:lvl1pPr>
          </a:lstStyle>
          <a:p>
            <a:pPr>
              <a:defRPr/>
            </a:pPr>
            <a:fld id="{FCBE4D2D-1770-4627-AA00-3ECC951ABAD4}" type="datetimeFigureOut">
              <a:rPr lang="zh-CN" altLang="en-US">
                <a:solidFill>
                  <a:prstClr val="black">
                    <a:tint val="75000"/>
                  </a:prstClr>
                </a:solidFill>
              </a:rPr>
              <a:pPr>
                <a:defRPr/>
              </a:pPr>
              <a:t>2024/10/21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E6CE1C1-A429-42F3-901A-E2000C83008C}"/>
              </a:ext>
            </a:extLst>
          </p:cNvPr>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8802FF9-F5E0-4240-A185-F5C4926D2DFA}"/>
              </a:ext>
            </a:extLst>
          </p:cNvPr>
          <p:cNvSpPr>
            <a:spLocks noGrp="1"/>
          </p:cNvSpPr>
          <p:nvPr>
            <p:ph type="sldNum" sz="quarter" idx="12"/>
          </p:nvPr>
        </p:nvSpPr>
        <p:spPr/>
        <p:txBody>
          <a:bodyPr/>
          <a:lstStyle>
            <a:lvl1pPr>
              <a:defRPr/>
            </a:lvl1pPr>
          </a:lstStyle>
          <a:p>
            <a:pPr>
              <a:defRPr/>
            </a:pPr>
            <a:fld id="{4467B53A-3D4C-4EF2-B7D3-019DA93FA80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37247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540F5B2-66AE-4F5F-8104-A5F009481141}"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3EA3E0-12C0-4AD9-A46B-504ACAA43F06}" type="slidenum">
              <a:rPr lang="en-US"/>
              <a:pPr/>
              <a:t>‹#›</a:t>
            </a:fld>
            <a:endParaRPr lang="en-US"/>
          </a:p>
        </p:txBody>
      </p:sp>
    </p:spTree>
    <p:extLst>
      <p:ext uri="{BB962C8B-B14F-4D97-AF65-F5344CB8AC3E}">
        <p14:creationId xmlns:p14="http://schemas.microsoft.com/office/powerpoint/2010/main" val="4055472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77E56E-1318-4B7E-BF30-B047F75E5CF3}"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499B53-BE98-4495-9D24-22822869767A}" type="slidenum">
              <a:rPr lang="en-US"/>
              <a:pPr/>
              <a:t>‹#›</a:t>
            </a:fld>
            <a:endParaRPr lang="en-US"/>
          </a:p>
        </p:txBody>
      </p:sp>
    </p:spTree>
    <p:extLst>
      <p:ext uri="{BB962C8B-B14F-4D97-AF65-F5344CB8AC3E}">
        <p14:creationId xmlns:p14="http://schemas.microsoft.com/office/powerpoint/2010/main" val="92031411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A56EFC3-DAD3-4C98-984D-283A9CF42747}"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69C77F-E4A7-45A3-AF42-04E7E70CD74E}" type="slidenum">
              <a:rPr lang="en-US"/>
              <a:pPr/>
              <a:t>‹#›</a:t>
            </a:fld>
            <a:endParaRPr lang="en-US"/>
          </a:p>
        </p:txBody>
      </p:sp>
    </p:spTree>
    <p:extLst>
      <p:ext uri="{BB962C8B-B14F-4D97-AF65-F5344CB8AC3E}">
        <p14:creationId xmlns:p14="http://schemas.microsoft.com/office/powerpoint/2010/main" val="206692395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71FD23-C95B-4AFE-8C22-6BF8BCEB00DB}" type="datetimeFigureOut">
              <a:rPr lang="en-US">
                <a:solidFill>
                  <a:prstClr val="black">
                    <a:tint val="75000"/>
                  </a:prstClr>
                </a:solidFill>
              </a:rPr>
              <a:pPr>
                <a:defRPr/>
              </a:pPr>
              <a:t>21/10/2024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E0FFBAE-B102-400A-AE59-13356CBA5E58}" type="slidenum">
              <a:rPr lang="en-US"/>
              <a:pPr/>
              <a:t>‹#›</a:t>
            </a:fld>
            <a:endParaRPr lang="en-US"/>
          </a:p>
        </p:txBody>
      </p:sp>
    </p:spTree>
    <p:extLst>
      <p:ext uri="{BB962C8B-B14F-4D97-AF65-F5344CB8AC3E}">
        <p14:creationId xmlns:p14="http://schemas.microsoft.com/office/powerpoint/2010/main" val="96562278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C091E4-E8B8-4FBD-8FD9-BAB89DA42990}" type="datetimeFigureOut">
              <a:rPr lang="en-US">
                <a:solidFill>
                  <a:prstClr val="black">
                    <a:tint val="75000"/>
                  </a:prstClr>
                </a:solidFill>
              </a:rPr>
              <a:pPr>
                <a:defRPr/>
              </a:pPr>
              <a:t>21/10/2024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9B2460E-E8D5-4F11-BEE6-823D7DCE05DD}" type="slidenum">
              <a:rPr lang="en-US"/>
              <a:pPr/>
              <a:t>‹#›</a:t>
            </a:fld>
            <a:endParaRPr lang="en-US"/>
          </a:p>
        </p:txBody>
      </p:sp>
    </p:spTree>
    <p:extLst>
      <p:ext uri="{BB962C8B-B14F-4D97-AF65-F5344CB8AC3E}">
        <p14:creationId xmlns:p14="http://schemas.microsoft.com/office/powerpoint/2010/main" val="273969299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6F4C25E-7E72-4171-9677-B181AF96B47F}" type="datetimeFigureOut">
              <a:rPr lang="en-US">
                <a:solidFill>
                  <a:prstClr val="black">
                    <a:tint val="75000"/>
                  </a:prstClr>
                </a:solidFill>
              </a:rPr>
              <a:pPr>
                <a:defRPr/>
              </a:pPr>
              <a:t>21/10/2024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AB1F691-47F3-434F-94BE-D233C8D0ECED}" type="slidenum">
              <a:rPr lang="en-US"/>
              <a:pPr/>
              <a:t>‹#›</a:t>
            </a:fld>
            <a:endParaRPr lang="en-US"/>
          </a:p>
        </p:txBody>
      </p:sp>
    </p:spTree>
    <p:extLst>
      <p:ext uri="{BB962C8B-B14F-4D97-AF65-F5344CB8AC3E}">
        <p14:creationId xmlns:p14="http://schemas.microsoft.com/office/powerpoint/2010/main" val="9722480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4B55D2-B65B-40C7-BDC7-43D0DF344F4D}" type="datetimeFigureOut">
              <a:rPr lang="en-US">
                <a:solidFill>
                  <a:prstClr val="black">
                    <a:tint val="75000"/>
                  </a:prstClr>
                </a:solidFill>
              </a:rPr>
              <a:pPr>
                <a:defRPr/>
              </a:pPr>
              <a:t>21/10/2024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3A98273-90BE-4AC5-97FA-4BE92ED3B8C8}" type="slidenum">
              <a:rPr lang="en-US"/>
              <a:pPr/>
              <a:t>‹#›</a:t>
            </a:fld>
            <a:endParaRPr lang="en-US"/>
          </a:p>
        </p:txBody>
      </p:sp>
    </p:spTree>
    <p:extLst>
      <p:ext uri="{BB962C8B-B14F-4D97-AF65-F5344CB8AC3E}">
        <p14:creationId xmlns:p14="http://schemas.microsoft.com/office/powerpoint/2010/main" val="4070592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562548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3444166-4C59-47CA-BFBF-835A55AA18D8}" type="datetimeFigureOut">
              <a:rPr lang="en-US">
                <a:solidFill>
                  <a:prstClr val="black">
                    <a:tint val="75000"/>
                  </a:prstClr>
                </a:solidFill>
              </a:rPr>
              <a:pPr>
                <a:defRPr/>
              </a:pPr>
              <a:t>21/10/2024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95F49B0-1D41-4749-9BFE-44859460C5E3}" type="slidenum">
              <a:rPr lang="en-US"/>
              <a:pPr/>
              <a:t>‹#›</a:t>
            </a:fld>
            <a:endParaRPr lang="en-US"/>
          </a:p>
        </p:txBody>
      </p:sp>
    </p:spTree>
    <p:extLst>
      <p:ext uri="{BB962C8B-B14F-4D97-AF65-F5344CB8AC3E}">
        <p14:creationId xmlns:p14="http://schemas.microsoft.com/office/powerpoint/2010/main" val="3962380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297EE9-8EDE-4760-9CEB-E6996874A82F}" type="datetimeFigureOut">
              <a:rPr lang="en-US">
                <a:solidFill>
                  <a:prstClr val="black">
                    <a:tint val="75000"/>
                  </a:prstClr>
                </a:solidFill>
              </a:rPr>
              <a:pPr>
                <a:defRPr/>
              </a:pPr>
              <a:t>21/10/2024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D749F3D-D4AB-445B-8956-893B9CF92238}" type="slidenum">
              <a:rPr lang="en-US"/>
              <a:pPr/>
              <a:t>‹#›</a:t>
            </a:fld>
            <a:endParaRPr lang="en-US"/>
          </a:p>
        </p:txBody>
      </p:sp>
    </p:spTree>
    <p:extLst>
      <p:ext uri="{BB962C8B-B14F-4D97-AF65-F5344CB8AC3E}">
        <p14:creationId xmlns:p14="http://schemas.microsoft.com/office/powerpoint/2010/main" val="30934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9B573F-C71F-414A-8E39-9E3071C010CC}"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449734-C007-4A40-8225-48606BF9FDAB}" type="slidenum">
              <a:rPr lang="en-US"/>
              <a:pPr/>
              <a:t>‹#›</a:t>
            </a:fld>
            <a:endParaRPr lang="en-US"/>
          </a:p>
        </p:txBody>
      </p:sp>
    </p:spTree>
    <p:extLst>
      <p:ext uri="{BB962C8B-B14F-4D97-AF65-F5344CB8AC3E}">
        <p14:creationId xmlns:p14="http://schemas.microsoft.com/office/powerpoint/2010/main" val="25712106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E5EB40-4EDB-47FE-B17F-EB8BE1263CCD}"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7E302D-5F04-4566-AA79-BB280605A371}" type="slidenum">
              <a:rPr lang="en-US"/>
              <a:pPr/>
              <a:t>‹#›</a:t>
            </a:fld>
            <a:endParaRPr lang="en-US"/>
          </a:p>
        </p:txBody>
      </p:sp>
    </p:spTree>
    <p:extLst>
      <p:ext uri="{BB962C8B-B14F-4D97-AF65-F5344CB8AC3E}">
        <p14:creationId xmlns:p14="http://schemas.microsoft.com/office/powerpoint/2010/main" val="2270618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89825511"/>
      </p:ext>
    </p:extLst>
  </p:cSld>
  <p:clrMapOvr>
    <a:masterClrMapping/>
  </p:clrMapOvr>
  <p:transition spd="slow">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974677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6224856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8320177"/>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76108790"/>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962403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49261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87086886"/>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9700763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185958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4684251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8409156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249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07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90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404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3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94684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4565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4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103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8941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787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60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785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49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0332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94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57176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2662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129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8013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1BC0-3E98-44CE-8C26-975A16D8ED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375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C12DB8-81D6-4DBD-B1B1-88171CCCDD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627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DB75F9-38A6-423F-B9FD-9F61DBD5F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5C1ACA-3185-433C-8F17-C9D8DD561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27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23255DC-67B7-45FD-8284-7F3CEC9E6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54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70F9AF-921B-4D38-8CEF-226BFF2EB5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251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E7BF7D-9C8F-499E-9A96-54C72C5C21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392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9854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1D39078-684A-423B-AAA0-11418D0C3C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695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21B262-621A-490F-B0FC-E0CE42B76D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831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36CC78-649C-4E8E-9914-2C3FE9D3A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123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B16CB-73D7-4C43-B0E9-3845BF2539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48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FFEBBC-47BE-436F-872F-7A894FF3D8C0}"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71292AF-B812-43D7-A854-CBABEC975484}" type="slidenum">
              <a:rPr lang="en-US"/>
              <a:pPr/>
              <a:t>‹#›</a:t>
            </a:fld>
            <a:endParaRPr lang="en-US"/>
          </a:p>
        </p:txBody>
      </p:sp>
    </p:spTree>
    <p:extLst>
      <p:ext uri="{BB962C8B-B14F-4D97-AF65-F5344CB8AC3E}">
        <p14:creationId xmlns:p14="http://schemas.microsoft.com/office/powerpoint/2010/main" val="426217540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EAD21-8165-4C42-BC56-B6875A340BF9}"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158741-AE43-4BD6-BAFD-08F565E22ECA}" type="slidenum">
              <a:rPr lang="en-US"/>
              <a:pPr/>
              <a:t>‹#›</a:t>
            </a:fld>
            <a:endParaRPr lang="en-US"/>
          </a:p>
        </p:txBody>
      </p:sp>
    </p:spTree>
    <p:extLst>
      <p:ext uri="{BB962C8B-B14F-4D97-AF65-F5344CB8AC3E}">
        <p14:creationId xmlns:p14="http://schemas.microsoft.com/office/powerpoint/2010/main" val="3625388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2E4027-A875-43D6-B25F-6CCDED7A8489}"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83A1F-C12F-4F89-A326-3460F68847ED}" type="slidenum">
              <a:rPr lang="en-US"/>
              <a:pPr/>
              <a:t>‹#›</a:t>
            </a:fld>
            <a:endParaRPr lang="en-US"/>
          </a:p>
        </p:txBody>
      </p:sp>
    </p:spTree>
    <p:extLst>
      <p:ext uri="{BB962C8B-B14F-4D97-AF65-F5344CB8AC3E}">
        <p14:creationId xmlns:p14="http://schemas.microsoft.com/office/powerpoint/2010/main" val="245639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877FD6-0737-454D-9265-3C6C35996842}" type="datetimeFigureOut">
              <a:rPr lang="en-US">
                <a:solidFill>
                  <a:prstClr val="black">
                    <a:tint val="75000"/>
                  </a:prstClr>
                </a:solidFill>
              </a:rPr>
              <a:pPr>
                <a:defRPr/>
              </a:pPr>
              <a:t>21/10/2024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85A630-442E-4969-AA13-A3687B1C25A8}" type="slidenum">
              <a:rPr lang="en-US"/>
              <a:pPr/>
              <a:t>‹#›</a:t>
            </a:fld>
            <a:endParaRPr lang="en-US"/>
          </a:p>
        </p:txBody>
      </p:sp>
    </p:spTree>
    <p:extLst>
      <p:ext uri="{BB962C8B-B14F-4D97-AF65-F5344CB8AC3E}">
        <p14:creationId xmlns:p14="http://schemas.microsoft.com/office/powerpoint/2010/main" val="381445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31336A2-908F-4828-A7CA-109A190E02D2}" type="datetimeFigureOut">
              <a:rPr lang="en-US">
                <a:solidFill>
                  <a:prstClr val="black">
                    <a:tint val="75000"/>
                  </a:prstClr>
                </a:solidFill>
              </a:rPr>
              <a:pPr>
                <a:defRPr/>
              </a:pPr>
              <a:t>21/10/2024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214445D-3305-4881-8AEE-643F7CC77BAB}" type="slidenum">
              <a:rPr lang="en-US"/>
              <a:pPr/>
              <a:t>‹#›</a:t>
            </a:fld>
            <a:endParaRPr lang="en-US"/>
          </a:p>
        </p:txBody>
      </p:sp>
    </p:spTree>
    <p:extLst>
      <p:ext uri="{BB962C8B-B14F-4D97-AF65-F5344CB8AC3E}">
        <p14:creationId xmlns:p14="http://schemas.microsoft.com/office/powerpoint/2010/main" val="111367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71E4F9-AAFA-4F56-862B-35ECF0344A15}" type="datetimeFigureOut">
              <a:rPr lang="en-US">
                <a:solidFill>
                  <a:prstClr val="black">
                    <a:tint val="75000"/>
                  </a:prstClr>
                </a:solidFill>
              </a:rPr>
              <a:pPr>
                <a:defRPr/>
              </a:pPr>
              <a:t>21/10/2024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48011DD-F06C-4851-A023-3B0D331B39AE}" type="slidenum">
              <a:rPr lang="en-US"/>
              <a:pPr/>
              <a:t>‹#›</a:t>
            </a:fld>
            <a:endParaRPr lang="en-US"/>
          </a:p>
        </p:txBody>
      </p:sp>
    </p:spTree>
    <p:extLst>
      <p:ext uri="{BB962C8B-B14F-4D97-AF65-F5344CB8AC3E}">
        <p14:creationId xmlns:p14="http://schemas.microsoft.com/office/powerpoint/2010/main" val="390227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64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678F3D-0D3E-4808-B185-852C03BF7542}" type="datetimeFigureOut">
              <a:rPr lang="en-US">
                <a:solidFill>
                  <a:prstClr val="black">
                    <a:tint val="75000"/>
                  </a:prstClr>
                </a:solidFill>
              </a:rPr>
              <a:pPr>
                <a:defRPr/>
              </a:pPr>
              <a:t>21/10/2024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410A03-5405-4971-AF33-6ADFE192D89E}" type="slidenum">
              <a:rPr lang="en-US"/>
              <a:pPr/>
              <a:t>‹#›</a:t>
            </a:fld>
            <a:endParaRPr lang="en-US"/>
          </a:p>
        </p:txBody>
      </p:sp>
    </p:spTree>
    <p:extLst>
      <p:ext uri="{BB962C8B-B14F-4D97-AF65-F5344CB8AC3E}">
        <p14:creationId xmlns:p14="http://schemas.microsoft.com/office/powerpoint/2010/main" val="1592917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6"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37B747-3ADB-4F8E-8467-A79DFE24366D}" type="datetimeFigureOut">
              <a:rPr lang="en-US">
                <a:solidFill>
                  <a:prstClr val="black">
                    <a:tint val="75000"/>
                  </a:prstClr>
                </a:solidFill>
              </a:rPr>
              <a:pPr>
                <a:defRPr/>
              </a:pPr>
              <a:t>21/10/2024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407B36-6A9F-41AF-9B71-FEE13D1A55FD}" type="slidenum">
              <a:rPr lang="en-US"/>
              <a:pPr/>
              <a:t>‹#›</a:t>
            </a:fld>
            <a:endParaRPr lang="en-US"/>
          </a:p>
        </p:txBody>
      </p:sp>
    </p:spTree>
    <p:extLst>
      <p:ext uri="{BB962C8B-B14F-4D97-AF65-F5344CB8AC3E}">
        <p14:creationId xmlns:p14="http://schemas.microsoft.com/office/powerpoint/2010/main" val="4078812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4EFCBB-D4FD-423F-81A5-D946342E67F0}" type="datetimeFigureOut">
              <a:rPr lang="en-US">
                <a:solidFill>
                  <a:prstClr val="black">
                    <a:tint val="75000"/>
                  </a:prstClr>
                </a:solidFill>
              </a:rPr>
              <a:pPr>
                <a:defRPr/>
              </a:pPr>
              <a:t>21/10/2024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117BDD-9543-47CF-A3D8-FDD3CCB62D96}" type="slidenum">
              <a:rPr lang="en-US"/>
              <a:pPr/>
              <a:t>‹#›</a:t>
            </a:fld>
            <a:endParaRPr lang="en-US"/>
          </a:p>
        </p:txBody>
      </p:sp>
    </p:spTree>
    <p:extLst>
      <p:ext uri="{BB962C8B-B14F-4D97-AF65-F5344CB8AC3E}">
        <p14:creationId xmlns:p14="http://schemas.microsoft.com/office/powerpoint/2010/main" val="357283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82962C-F87C-4DE2-A0CC-F68E5D7AF8CE}"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36D1EAF-604B-47E3-879A-40494E5F6D58}" type="slidenum">
              <a:rPr lang="en-US"/>
              <a:pPr/>
              <a:t>‹#›</a:t>
            </a:fld>
            <a:endParaRPr lang="en-US"/>
          </a:p>
        </p:txBody>
      </p:sp>
    </p:spTree>
    <p:extLst>
      <p:ext uri="{BB962C8B-B14F-4D97-AF65-F5344CB8AC3E}">
        <p14:creationId xmlns:p14="http://schemas.microsoft.com/office/powerpoint/2010/main" val="2190386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D7DBB-D8F2-47AF-A6BC-9B3B6E5481EB}"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C1A8D4-2471-413C-BAE4-1057F53A89FA}" type="slidenum">
              <a:rPr lang="en-US"/>
              <a:pPr/>
              <a:t>‹#›</a:t>
            </a:fld>
            <a:endParaRPr lang="en-US"/>
          </a:p>
        </p:txBody>
      </p:sp>
    </p:spTree>
    <p:extLst>
      <p:ext uri="{BB962C8B-B14F-4D97-AF65-F5344CB8AC3E}">
        <p14:creationId xmlns:p14="http://schemas.microsoft.com/office/powerpoint/2010/main" val="2229274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400" b="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135551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7" y="2916031"/>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b="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3" name="Google Shape;13;p3"/>
          <p:cNvSpPr txBox="1">
            <a:spLocks noGrp="1"/>
          </p:cNvSpPr>
          <p:nvPr>
            <p:ph type="title" idx="2" hasCustomPrompt="1"/>
          </p:nvPr>
        </p:nvSpPr>
        <p:spPr>
          <a:xfrm rot="-690391">
            <a:off x="4919607" y="2121136"/>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9600"/>
            </a:lvl1pPr>
            <a:lvl2pPr lvl="1" algn="ctr" rtl="0">
              <a:spcBef>
                <a:spcPts val="0"/>
              </a:spcBef>
              <a:spcAft>
                <a:spcPts val="0"/>
              </a:spcAft>
              <a:buSzPts val="6300"/>
              <a:buNone/>
              <a:defRPr sz="6300"/>
            </a:lvl2pPr>
            <a:lvl3pPr lvl="2" algn="ctr" rtl="0">
              <a:spcBef>
                <a:spcPts val="0"/>
              </a:spcBef>
              <a:spcAft>
                <a:spcPts val="0"/>
              </a:spcAft>
              <a:buSzPts val="6300"/>
              <a:buNone/>
              <a:defRPr sz="6300"/>
            </a:lvl3pPr>
            <a:lvl4pPr lvl="3" algn="ctr" rtl="0">
              <a:spcBef>
                <a:spcPts val="0"/>
              </a:spcBef>
              <a:spcAft>
                <a:spcPts val="0"/>
              </a:spcAft>
              <a:buSzPts val="6300"/>
              <a:buNone/>
              <a:defRPr sz="6300"/>
            </a:lvl4pPr>
            <a:lvl5pPr lvl="4" algn="ctr" rtl="0">
              <a:spcBef>
                <a:spcPts val="0"/>
              </a:spcBef>
              <a:spcAft>
                <a:spcPts val="0"/>
              </a:spcAft>
              <a:buSzPts val="6300"/>
              <a:buNone/>
              <a:defRPr sz="6300"/>
            </a:lvl5pPr>
            <a:lvl6pPr lvl="5" algn="ctr" rtl="0">
              <a:spcBef>
                <a:spcPts val="0"/>
              </a:spcBef>
              <a:spcAft>
                <a:spcPts val="0"/>
              </a:spcAft>
              <a:buSzPts val="6300"/>
              <a:buNone/>
              <a:defRPr sz="6300"/>
            </a:lvl6pPr>
            <a:lvl7pPr lvl="6" algn="ctr" rtl="0">
              <a:spcBef>
                <a:spcPts val="0"/>
              </a:spcBef>
              <a:spcAft>
                <a:spcPts val="0"/>
              </a:spcAft>
              <a:buSzPts val="6300"/>
              <a:buNone/>
              <a:defRPr sz="6300"/>
            </a:lvl7pPr>
            <a:lvl8pPr lvl="7" algn="ctr" rtl="0">
              <a:spcBef>
                <a:spcPts val="0"/>
              </a:spcBef>
              <a:spcAft>
                <a:spcPts val="0"/>
              </a:spcAft>
              <a:buSzPts val="6300"/>
              <a:buNone/>
              <a:defRPr sz="6300"/>
            </a:lvl8pPr>
            <a:lvl9pPr lvl="8" algn="ctr" rtl="0">
              <a:spcBef>
                <a:spcPts val="0"/>
              </a:spcBef>
              <a:spcAft>
                <a:spcPts val="0"/>
              </a:spcAft>
              <a:buSzPts val="6300"/>
              <a:buNone/>
              <a:defRPr sz="6300"/>
            </a:lvl9pPr>
          </a:lstStyle>
          <a:p>
            <a:r>
              <a:t>xx%</a:t>
            </a:r>
          </a:p>
        </p:txBody>
      </p:sp>
      <p:sp>
        <p:nvSpPr>
          <p:cNvPr id="14" name="Google Shape;14;p3"/>
          <p:cNvSpPr txBox="1">
            <a:spLocks noGrp="1"/>
          </p:cNvSpPr>
          <p:nvPr>
            <p:ph type="subTitle" idx="1"/>
          </p:nvPr>
        </p:nvSpPr>
        <p:spPr>
          <a:xfrm rot="-690278">
            <a:off x="4254873" y="3649930"/>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000"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3658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Roboto"/>
              <a:buAutoNum type="arabicPeriod"/>
              <a:defRPr sz="10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501843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lvl1pPr>
            <a:lvl2pPr lvl="1" algn="ctr" rtl="0">
              <a:spcBef>
                <a:spcPts val="0"/>
              </a:spcBef>
              <a:spcAft>
                <a:spcPts val="0"/>
              </a:spcAft>
              <a:buNone/>
              <a:defRPr sz="1400" b="0"/>
            </a:lvl2pPr>
            <a:lvl3pPr lvl="2" algn="ctr" rtl="0">
              <a:spcBef>
                <a:spcPts val="0"/>
              </a:spcBef>
              <a:spcAft>
                <a:spcPts val="0"/>
              </a:spcAft>
              <a:buNone/>
              <a:defRPr sz="1400" b="0"/>
            </a:lvl3pPr>
            <a:lvl4pPr lvl="3" algn="ctr" rtl="0">
              <a:spcBef>
                <a:spcPts val="0"/>
              </a:spcBef>
              <a:spcAft>
                <a:spcPts val="0"/>
              </a:spcAft>
              <a:buNone/>
              <a:defRPr sz="1400" b="0"/>
            </a:lvl4pPr>
            <a:lvl5pPr lvl="4" algn="ctr" rtl="0">
              <a:spcBef>
                <a:spcPts val="0"/>
              </a:spcBef>
              <a:spcAft>
                <a:spcPts val="0"/>
              </a:spcAft>
              <a:buNone/>
              <a:defRPr sz="1400" b="0"/>
            </a:lvl5pPr>
            <a:lvl6pPr lvl="5" algn="ctr" rtl="0">
              <a:spcBef>
                <a:spcPts val="0"/>
              </a:spcBef>
              <a:spcAft>
                <a:spcPts val="0"/>
              </a:spcAft>
              <a:buNone/>
              <a:defRPr sz="1400" b="0"/>
            </a:lvl6pPr>
            <a:lvl7pPr lvl="6" algn="ctr" rtl="0">
              <a:spcBef>
                <a:spcPts val="0"/>
              </a:spcBef>
              <a:spcAft>
                <a:spcPts val="0"/>
              </a:spcAft>
              <a:buNone/>
              <a:defRPr sz="1400" b="0"/>
            </a:lvl7pPr>
            <a:lvl8pPr lvl="7" algn="ctr" rtl="0">
              <a:spcBef>
                <a:spcPts val="0"/>
              </a:spcBef>
              <a:spcAft>
                <a:spcPts val="0"/>
              </a:spcAft>
              <a:buNone/>
              <a:defRPr sz="1400" b="0"/>
            </a:lvl8pPr>
            <a:lvl9pPr lvl="8" algn="ctr" rtl="0">
              <a:spcBef>
                <a:spcPts val="0"/>
              </a:spcBef>
              <a:spcAft>
                <a:spcPts val="0"/>
              </a:spcAft>
              <a:buNone/>
              <a:defRPr sz="1400"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00389206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001985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15767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28" name="Google Shape;28;p7"/>
          <p:cNvSpPr txBox="1">
            <a:spLocks noGrp="1"/>
          </p:cNvSpPr>
          <p:nvPr>
            <p:ph type="body" idx="1"/>
          </p:nvPr>
        </p:nvSpPr>
        <p:spPr>
          <a:xfrm rot="-325168">
            <a:off x="1863127" y="2665367"/>
            <a:ext cx="3697327" cy="1618828"/>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Montserrat"/>
              <a:buChar char="●"/>
              <a:defRPr>
                <a:solidFill>
                  <a:schemeClr val="lt1"/>
                </a:solidFill>
              </a:defRPr>
            </a:lvl1pPr>
            <a:lvl2pPr marL="914400" lvl="1" indent="-317500" rtl="0">
              <a:spcBef>
                <a:spcPts val="0"/>
              </a:spcBef>
              <a:spcAft>
                <a:spcPts val="0"/>
              </a:spcAft>
              <a:buSzPts val="1400"/>
              <a:buFont typeface="Montserrat"/>
              <a:buChar char="○"/>
              <a:defRPr/>
            </a:lvl2pPr>
            <a:lvl3pPr marL="1371600" lvl="2" indent="-317500" rtl="0">
              <a:spcBef>
                <a:spcPts val="0"/>
              </a:spcBef>
              <a:spcAft>
                <a:spcPts val="0"/>
              </a:spcAft>
              <a:buSzPts val="1400"/>
              <a:buFont typeface="Montserrat"/>
              <a:buChar char="■"/>
              <a:defRPr/>
            </a:lvl3pPr>
            <a:lvl4pPr marL="1828800" lvl="3" indent="-317500" rtl="0">
              <a:spcBef>
                <a:spcPts val="0"/>
              </a:spcBef>
              <a:spcAft>
                <a:spcPts val="0"/>
              </a:spcAft>
              <a:buSzPts val="1400"/>
              <a:buFont typeface="Montserrat"/>
              <a:buChar char="●"/>
              <a:defRPr/>
            </a:lvl4pPr>
            <a:lvl5pPr marL="2286000" lvl="4" indent="-317500" rtl="0">
              <a:spcBef>
                <a:spcPts val="0"/>
              </a:spcBef>
              <a:spcAft>
                <a:spcPts val="0"/>
              </a:spcAft>
              <a:buSzPts val="1400"/>
              <a:buFont typeface="Montserrat"/>
              <a:buChar char="○"/>
              <a:defRPr/>
            </a:lvl5pPr>
            <a:lvl6pPr marL="2743200" lvl="5" indent="-317500" rtl="0">
              <a:spcBef>
                <a:spcPts val="0"/>
              </a:spcBef>
              <a:spcAft>
                <a:spcPts val="0"/>
              </a:spcAft>
              <a:buSzPts val="1400"/>
              <a:buFont typeface="Montserrat"/>
              <a:buChar char="■"/>
              <a:defRPr/>
            </a:lvl6pPr>
            <a:lvl7pPr marL="3200400" lvl="6" indent="-317500" rtl="0">
              <a:spcBef>
                <a:spcPts val="0"/>
              </a:spcBef>
              <a:spcAft>
                <a:spcPts val="0"/>
              </a:spcAft>
              <a:buSzPts val="1400"/>
              <a:buFont typeface="Montserrat"/>
              <a:buChar char="●"/>
              <a:defRPr/>
            </a:lvl7pPr>
            <a:lvl8pPr marL="3657600" lvl="7" indent="-317500" rtl="0">
              <a:spcBef>
                <a:spcPts val="0"/>
              </a:spcBef>
              <a:spcAft>
                <a:spcPts val="0"/>
              </a:spcAft>
              <a:buSzPts val="1400"/>
              <a:buFont typeface="Montserrat"/>
              <a:buChar char="○"/>
              <a:defRPr/>
            </a:lvl8pPr>
            <a:lvl9pPr marL="4114800" lvl="8" indent="-317500"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1061417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27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970389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87602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70446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20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784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74680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54773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6" name="Google Shape;56;p14"/>
          <p:cNvSpPr txBox="1">
            <a:spLocks noGrp="1"/>
          </p:cNvSpPr>
          <p:nvPr>
            <p:ph type="subTitle" idx="2"/>
          </p:nvPr>
        </p:nvSpPr>
        <p:spPr>
          <a:xfrm rot="282799">
            <a:off x="1452697" y="3113690"/>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7" name="Google Shape;57;p14"/>
          <p:cNvSpPr txBox="1">
            <a:spLocks noGrp="1"/>
          </p:cNvSpPr>
          <p:nvPr>
            <p:ph type="subTitle" idx="3"/>
          </p:nvPr>
        </p:nvSpPr>
        <p:spPr>
          <a:xfrm rot="-224091">
            <a:off x="4469515" y="2514476"/>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8" name="Google Shape;58;p14"/>
          <p:cNvSpPr txBox="1">
            <a:spLocks noGrp="1"/>
          </p:cNvSpPr>
          <p:nvPr>
            <p:ph type="subTitle" idx="4"/>
          </p:nvPr>
        </p:nvSpPr>
        <p:spPr>
          <a:xfrm rot="-224172">
            <a:off x="4706096" y="3007629"/>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1" name="Google Shape;61;p14"/>
          <p:cNvSpPr txBox="1">
            <a:spLocks noGrp="1"/>
          </p:cNvSpPr>
          <p:nvPr>
            <p:ph type="subTitle" idx="7"/>
          </p:nvPr>
        </p:nvSpPr>
        <p:spPr>
          <a:xfrm rot="-189372">
            <a:off x="1303376" y="4912768"/>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5" name="Google Shape;65;p14"/>
          <p:cNvSpPr txBox="1">
            <a:spLocks noGrp="1"/>
          </p:cNvSpPr>
          <p:nvPr>
            <p:ph type="subTitle" idx="14"/>
          </p:nvPr>
        </p:nvSpPr>
        <p:spPr>
          <a:xfrm rot="208906">
            <a:off x="7648803" y="4912668"/>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6" name="Google Shape;66;p14"/>
          <p:cNvSpPr txBox="1">
            <a:spLocks noGrp="1"/>
          </p:cNvSpPr>
          <p:nvPr>
            <p:ph type="subTitle" idx="15"/>
          </p:nvPr>
        </p:nvSpPr>
        <p:spPr>
          <a:xfrm rot="208911">
            <a:off x="7792134"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grpSp>
        <p:nvGrpSpPr>
          <p:cNvPr id="67" name="Google Shape;67;p14"/>
          <p:cNvGrpSpPr/>
          <p:nvPr/>
        </p:nvGrpSpPr>
        <p:grpSpPr>
          <a:xfrm>
            <a:off x="8693735" y="6322746"/>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3386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1" y="2130261"/>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8"/>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3"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745788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Tree>
    <p:extLst>
      <p:ext uri="{BB962C8B-B14F-4D97-AF65-F5344CB8AC3E}">
        <p14:creationId xmlns:p14="http://schemas.microsoft.com/office/powerpoint/2010/main" val="803633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3646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b="0">
                <a:solidFill>
                  <a:schemeClr val="dk1"/>
                </a:solidFill>
              </a:defRPr>
            </a:lvl1pPr>
            <a:lvl2pPr lvl="1" algn="ctr" rtl="0">
              <a:lnSpc>
                <a:spcPct val="100000"/>
              </a:lnSpc>
              <a:spcBef>
                <a:spcPts val="0"/>
              </a:spcBef>
              <a:spcAft>
                <a:spcPts val="0"/>
              </a:spcAft>
              <a:buNone/>
              <a:defRPr sz="1800" b="0">
                <a:solidFill>
                  <a:schemeClr val="dk1"/>
                </a:solidFill>
              </a:defRPr>
            </a:lvl2pPr>
            <a:lvl3pPr lvl="2" algn="ctr" rtl="0">
              <a:lnSpc>
                <a:spcPct val="100000"/>
              </a:lnSpc>
              <a:spcBef>
                <a:spcPts val="0"/>
              </a:spcBef>
              <a:spcAft>
                <a:spcPts val="0"/>
              </a:spcAft>
              <a:buNone/>
              <a:defRPr sz="1800" b="0">
                <a:solidFill>
                  <a:schemeClr val="dk1"/>
                </a:solidFill>
              </a:defRPr>
            </a:lvl3pPr>
            <a:lvl4pPr lvl="3" algn="ctr" rtl="0">
              <a:lnSpc>
                <a:spcPct val="100000"/>
              </a:lnSpc>
              <a:spcBef>
                <a:spcPts val="0"/>
              </a:spcBef>
              <a:spcAft>
                <a:spcPts val="0"/>
              </a:spcAft>
              <a:buNone/>
              <a:defRPr sz="1800" b="0">
                <a:solidFill>
                  <a:schemeClr val="dk1"/>
                </a:solidFill>
              </a:defRPr>
            </a:lvl4pPr>
            <a:lvl5pPr lvl="4" algn="ctr" rtl="0">
              <a:lnSpc>
                <a:spcPct val="100000"/>
              </a:lnSpc>
              <a:spcBef>
                <a:spcPts val="0"/>
              </a:spcBef>
              <a:spcAft>
                <a:spcPts val="0"/>
              </a:spcAft>
              <a:buNone/>
              <a:defRPr sz="1800" b="0">
                <a:solidFill>
                  <a:schemeClr val="dk1"/>
                </a:solidFill>
              </a:defRPr>
            </a:lvl5pPr>
            <a:lvl6pPr lvl="5" algn="ctr" rtl="0">
              <a:lnSpc>
                <a:spcPct val="100000"/>
              </a:lnSpc>
              <a:spcBef>
                <a:spcPts val="0"/>
              </a:spcBef>
              <a:spcAft>
                <a:spcPts val="0"/>
              </a:spcAft>
              <a:buNone/>
              <a:defRPr sz="1800" b="0">
                <a:solidFill>
                  <a:schemeClr val="dk1"/>
                </a:solidFill>
              </a:defRPr>
            </a:lvl6pPr>
            <a:lvl7pPr lvl="6" algn="ctr" rtl="0">
              <a:lnSpc>
                <a:spcPct val="100000"/>
              </a:lnSpc>
              <a:spcBef>
                <a:spcPts val="0"/>
              </a:spcBef>
              <a:spcAft>
                <a:spcPts val="0"/>
              </a:spcAft>
              <a:buNone/>
              <a:defRPr sz="1800" b="0">
                <a:solidFill>
                  <a:schemeClr val="dk1"/>
                </a:solidFill>
              </a:defRPr>
            </a:lvl7pPr>
            <a:lvl8pPr lvl="7" algn="ctr" rtl="0">
              <a:lnSpc>
                <a:spcPct val="100000"/>
              </a:lnSpc>
              <a:spcBef>
                <a:spcPts val="0"/>
              </a:spcBef>
              <a:spcAft>
                <a:spcPts val="0"/>
              </a:spcAft>
              <a:buNone/>
              <a:defRPr sz="1800" b="0">
                <a:solidFill>
                  <a:schemeClr val="dk1"/>
                </a:solidFill>
              </a:defRPr>
            </a:lvl8pPr>
            <a:lvl9pPr lvl="8" algn="ctr" rtl="0">
              <a:lnSpc>
                <a:spcPct val="100000"/>
              </a:lnSpc>
              <a:spcBef>
                <a:spcPts val="0"/>
              </a:spcBef>
              <a:spcAft>
                <a:spcPts val="0"/>
              </a:spcAft>
              <a:buNone/>
              <a:defRPr sz="1800" b="0">
                <a:solidFill>
                  <a:schemeClr val="dk1"/>
                </a:solidFill>
              </a:defRPr>
            </a:lvl9pPr>
          </a:lstStyle>
          <a:p>
            <a:endParaRPr/>
          </a:p>
        </p:txBody>
      </p:sp>
      <p:sp>
        <p:nvSpPr>
          <p:cNvPr id="114" name="Google Shape;114;p17"/>
          <p:cNvSpPr txBox="1">
            <a:spLocks noGrp="1"/>
          </p:cNvSpPr>
          <p:nvPr>
            <p:ph type="subTitle" idx="2"/>
          </p:nvPr>
        </p:nvSpPr>
        <p:spPr>
          <a:xfrm rot="-233943">
            <a:off x="3801592" y="4135474"/>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3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3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3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3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3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3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3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3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3424480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625656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6" y="3353298"/>
            <a:ext cx="3459756" cy="1515441"/>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3"/>
              </a:buClr>
              <a:buSzPts val="1400"/>
              <a:buFont typeface="Montserrat"/>
              <a:buChar char="●"/>
              <a:defRPr/>
            </a:lvl1pPr>
            <a:lvl2pPr marL="914400" lvl="1" indent="-317500" rtl="0">
              <a:spcBef>
                <a:spcPts val="0"/>
              </a:spcBef>
              <a:spcAft>
                <a:spcPts val="0"/>
              </a:spcAft>
              <a:buClr>
                <a:schemeClr val="dk2"/>
              </a:buClr>
              <a:buSzPts val="1400"/>
              <a:buFont typeface="Montserrat"/>
              <a:buChar char="○"/>
              <a:defRPr/>
            </a:lvl2pPr>
            <a:lvl3pPr marL="1371600" lvl="2" indent="-317500" rtl="0">
              <a:spcBef>
                <a:spcPts val="0"/>
              </a:spcBef>
              <a:spcAft>
                <a:spcPts val="0"/>
              </a:spcAft>
              <a:buClr>
                <a:schemeClr val="dk2"/>
              </a:buClr>
              <a:buSzPts val="1400"/>
              <a:buFont typeface="Montserrat"/>
              <a:buChar char="■"/>
              <a:defRPr/>
            </a:lvl3pPr>
            <a:lvl4pPr marL="1828800" lvl="3" indent="-317500" rtl="0">
              <a:spcBef>
                <a:spcPts val="0"/>
              </a:spcBef>
              <a:spcAft>
                <a:spcPts val="0"/>
              </a:spcAft>
              <a:buClr>
                <a:schemeClr val="dk2"/>
              </a:buClr>
              <a:buSzPts val="1400"/>
              <a:buFont typeface="Montserrat"/>
              <a:buChar char="●"/>
              <a:defRPr/>
            </a:lvl4pPr>
            <a:lvl5pPr marL="2286000" lvl="4" indent="-317500" rtl="0">
              <a:spcBef>
                <a:spcPts val="0"/>
              </a:spcBef>
              <a:spcAft>
                <a:spcPts val="0"/>
              </a:spcAft>
              <a:buClr>
                <a:schemeClr val="dk2"/>
              </a:buClr>
              <a:buSzPts val="1400"/>
              <a:buFont typeface="Montserrat"/>
              <a:buChar char="○"/>
              <a:defRPr/>
            </a:lvl5pPr>
            <a:lvl6pPr marL="2743200" lvl="5" indent="-317500" rtl="0">
              <a:spcBef>
                <a:spcPts val="0"/>
              </a:spcBef>
              <a:spcAft>
                <a:spcPts val="0"/>
              </a:spcAft>
              <a:buClr>
                <a:schemeClr val="dk2"/>
              </a:buClr>
              <a:buSzPts val="1400"/>
              <a:buFont typeface="Montserrat"/>
              <a:buChar char="■"/>
              <a:defRPr/>
            </a:lvl6pPr>
            <a:lvl7pPr marL="3200400" lvl="6" indent="-317500" rtl="0">
              <a:spcBef>
                <a:spcPts val="0"/>
              </a:spcBef>
              <a:spcAft>
                <a:spcPts val="0"/>
              </a:spcAft>
              <a:buClr>
                <a:schemeClr val="dk2"/>
              </a:buClr>
              <a:buSzPts val="1400"/>
              <a:buFont typeface="Montserrat"/>
              <a:buChar char="●"/>
              <a:defRPr/>
            </a:lvl7pPr>
            <a:lvl8pPr marL="3657600" lvl="7" indent="-317500" rtl="0">
              <a:spcBef>
                <a:spcPts val="0"/>
              </a:spcBef>
              <a:spcAft>
                <a:spcPts val="0"/>
              </a:spcAft>
              <a:buClr>
                <a:schemeClr val="dk2"/>
              </a:buClr>
              <a:buSzPts val="1400"/>
              <a:buFont typeface="Montserrat"/>
              <a:buChar char="○"/>
              <a:defRPr/>
            </a:lvl8pPr>
            <a:lvl9pPr marL="4114800" lvl="8" indent="-317500"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56246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41294A"/>
              </a:buClr>
              <a:buSzPts val="1400"/>
              <a:buFont typeface="Montserrat"/>
              <a:buChar char="●"/>
              <a:defRPr/>
            </a:lvl1pPr>
            <a:lvl2pPr marL="914400" lvl="1" indent="-317500" algn="l" rtl="0">
              <a:spcBef>
                <a:spcPts val="0"/>
              </a:spcBef>
              <a:spcAft>
                <a:spcPts val="0"/>
              </a:spcAft>
              <a:buClr>
                <a:schemeClr val="dk2"/>
              </a:buClr>
              <a:buSzPts val="1400"/>
              <a:buFont typeface="Montserrat"/>
              <a:buChar char="○"/>
              <a:defRPr/>
            </a:lvl2pPr>
            <a:lvl3pPr marL="1371600" lvl="2" indent="-317500" algn="l" rtl="0">
              <a:spcBef>
                <a:spcPts val="0"/>
              </a:spcBef>
              <a:spcAft>
                <a:spcPts val="0"/>
              </a:spcAft>
              <a:buClr>
                <a:schemeClr val="dk2"/>
              </a:buClr>
              <a:buSzPts val="1400"/>
              <a:buFont typeface="Montserrat"/>
              <a:buChar char="■"/>
              <a:defRPr/>
            </a:lvl3pPr>
            <a:lvl4pPr marL="1828800" lvl="3" indent="-317500" algn="l" rtl="0">
              <a:spcBef>
                <a:spcPts val="0"/>
              </a:spcBef>
              <a:spcAft>
                <a:spcPts val="0"/>
              </a:spcAft>
              <a:buClr>
                <a:schemeClr val="dk2"/>
              </a:buClr>
              <a:buSzPts val="1400"/>
              <a:buFont typeface="Montserrat"/>
              <a:buChar char="●"/>
              <a:defRPr/>
            </a:lvl4pPr>
            <a:lvl5pPr marL="2286000" lvl="4" indent="-317500" algn="l" rtl="0">
              <a:spcBef>
                <a:spcPts val="0"/>
              </a:spcBef>
              <a:spcAft>
                <a:spcPts val="0"/>
              </a:spcAft>
              <a:buClr>
                <a:schemeClr val="dk2"/>
              </a:buClr>
              <a:buSzPts val="1400"/>
              <a:buFont typeface="Montserrat"/>
              <a:buChar char="○"/>
              <a:defRPr/>
            </a:lvl5pPr>
            <a:lvl6pPr marL="2743200" lvl="5" indent="-317500" algn="l" rtl="0">
              <a:spcBef>
                <a:spcPts val="0"/>
              </a:spcBef>
              <a:spcAft>
                <a:spcPts val="0"/>
              </a:spcAft>
              <a:buClr>
                <a:schemeClr val="dk2"/>
              </a:buClr>
              <a:buSzPts val="1400"/>
              <a:buFont typeface="Montserrat"/>
              <a:buChar char="■"/>
              <a:defRPr/>
            </a:lvl6pPr>
            <a:lvl7pPr marL="3200400" lvl="6" indent="-317500" algn="l" rtl="0">
              <a:spcBef>
                <a:spcPts val="0"/>
              </a:spcBef>
              <a:spcAft>
                <a:spcPts val="0"/>
              </a:spcAft>
              <a:buClr>
                <a:schemeClr val="dk2"/>
              </a:buClr>
              <a:buSzPts val="1400"/>
              <a:buFont typeface="Montserrat"/>
              <a:buChar char="●"/>
              <a:defRPr/>
            </a:lvl7pPr>
            <a:lvl8pPr marL="3657600" lvl="7" indent="-317500" algn="l" rtl="0">
              <a:spcBef>
                <a:spcPts val="0"/>
              </a:spcBef>
              <a:spcAft>
                <a:spcPts val="0"/>
              </a:spcAft>
              <a:buClr>
                <a:schemeClr val="dk2"/>
              </a:buClr>
              <a:buSzPts val="1400"/>
              <a:buFont typeface="Montserrat"/>
              <a:buChar char="○"/>
              <a:defRPr/>
            </a:lvl8pPr>
            <a:lvl9pPr marL="4114800" lvl="8" indent="-317500"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729433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777439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26"/>
        <p:cNvGrpSpPr/>
        <p:nvPr/>
      </p:nvGrpSpPr>
      <p:grpSpPr>
        <a:xfrm>
          <a:off x="0" y="0"/>
          <a:ext cx="0" cy="0"/>
          <a:chOff x="0" y="0"/>
          <a:chExt cx="0" cy="0"/>
        </a:xfrm>
      </p:grpSpPr>
      <p:sp>
        <p:nvSpPr>
          <p:cNvPr id="127" name="Google Shape;127;p22"/>
          <p:cNvSpPr txBox="1">
            <a:spLocks noGrp="1"/>
          </p:cNvSpPr>
          <p:nvPr>
            <p:ph type="title" hasCustomPrompt="1"/>
          </p:nvPr>
        </p:nvSpPr>
        <p:spPr>
          <a:xfrm>
            <a:off x="4243356" y="1934033"/>
            <a:ext cx="36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8" name="Google Shape;128;p22"/>
          <p:cNvSpPr txBox="1">
            <a:spLocks noGrp="1"/>
          </p:cNvSpPr>
          <p:nvPr>
            <p:ph type="title" idx="2" hasCustomPrompt="1"/>
          </p:nvPr>
        </p:nvSpPr>
        <p:spPr>
          <a:xfrm>
            <a:off x="7244089"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9" name="Google Shape;129;p22"/>
          <p:cNvSpPr txBox="1">
            <a:spLocks noGrp="1"/>
          </p:cNvSpPr>
          <p:nvPr>
            <p:ph type="title" idx="3" hasCustomPrompt="1"/>
          </p:nvPr>
        </p:nvSpPr>
        <p:spPr>
          <a:xfrm>
            <a:off x="2199023"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30" name="Google Shape;130;p22"/>
          <p:cNvSpPr txBox="1">
            <a:spLocks noGrp="1"/>
          </p:cNvSpPr>
          <p:nvPr>
            <p:ph type="subTitle" idx="1"/>
          </p:nvPr>
        </p:nvSpPr>
        <p:spPr>
          <a:xfrm>
            <a:off x="3922956" y="25583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1" name="Google Shape;131;p22"/>
          <p:cNvSpPr txBox="1">
            <a:spLocks noGrp="1"/>
          </p:cNvSpPr>
          <p:nvPr>
            <p:ph type="subTitle" idx="4"/>
          </p:nvPr>
        </p:nvSpPr>
        <p:spPr>
          <a:xfrm>
            <a:off x="6685289"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2" name="Google Shape;132;p22"/>
          <p:cNvSpPr txBox="1">
            <a:spLocks noGrp="1"/>
          </p:cNvSpPr>
          <p:nvPr>
            <p:ph type="subTitle" idx="5"/>
          </p:nvPr>
        </p:nvSpPr>
        <p:spPr>
          <a:xfrm>
            <a:off x="1640223"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65955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8"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6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91425" tIns="91425" rIns="91425" bIns="91425" anchor="ctr" anchorCtr="0">
            <a:noAutofit/>
          </a:bodyPr>
          <a:lstStyle/>
          <a:p>
            <a:pPr algn="ctr">
              <a:lnSpc>
                <a:spcPct val="114000"/>
              </a:lnSpc>
              <a:buClr>
                <a:srgbClr val="000000"/>
              </a:buClr>
              <a:buSzPts val="1100"/>
              <a:buFont typeface="Arial"/>
              <a:buNone/>
            </a:pPr>
            <a:r>
              <a:rPr lang="en" sz="1100" kern="0">
                <a:solidFill>
                  <a:srgbClr val="000000"/>
                </a:solidFill>
                <a:latin typeface="Nunito"/>
                <a:ea typeface="Nunito"/>
                <a:cs typeface="Nunito"/>
                <a:sym typeface="Nunito"/>
              </a:rPr>
              <a:t>CREDITS: This presentation template was created by </a:t>
            </a:r>
            <a:r>
              <a:rPr lang="en" sz="1100" kern="0">
                <a:solidFill>
                  <a:srgbClr val="000000"/>
                </a:solidFill>
                <a:uFill>
                  <a:noFill/>
                </a:uFill>
                <a:latin typeface="Nunito"/>
                <a:ea typeface="Nunito"/>
                <a:cs typeface="Nunito"/>
                <a:sym typeface="Nunito"/>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100" kern="0">
                <a:solidFill>
                  <a:srgbClr val="000000"/>
                </a:solidFill>
                <a:latin typeface="Nunito"/>
                <a:ea typeface="Nunito"/>
                <a:cs typeface="Nunito"/>
                <a:sym typeface="Nunito"/>
              </a:rPr>
              <a:t>, including icons by </a:t>
            </a:r>
            <a:r>
              <a:rPr lang="en" sz="1100" kern="0">
                <a:solidFill>
                  <a:srgbClr val="000000"/>
                </a:solidFill>
                <a:uFill>
                  <a:noFill/>
                </a:uFill>
                <a:latin typeface="Nunito"/>
                <a:ea typeface="Nunito"/>
                <a:cs typeface="Nunito"/>
                <a:sym typeface="Nuni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100" kern="0">
                <a:solidFill>
                  <a:srgbClr val="000000"/>
                </a:solidFill>
                <a:latin typeface="Nunito"/>
                <a:ea typeface="Nunito"/>
                <a:cs typeface="Nunito"/>
                <a:sym typeface="Nunito"/>
              </a:rPr>
              <a:t>, infographics &amp; images by </a:t>
            </a:r>
            <a:r>
              <a:rPr lang="en" sz="1100" kern="0">
                <a:solidFill>
                  <a:srgbClr val="000000"/>
                </a:solidFill>
                <a:uFill>
                  <a:noFill/>
                </a:uFill>
                <a:latin typeface="Nunito"/>
                <a:ea typeface="Nunito"/>
                <a:cs typeface="Nunito"/>
                <a:sym typeface="Nuni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100" kern="0">
                <a:solidFill>
                  <a:srgbClr val="000000"/>
                </a:solidFill>
                <a:latin typeface="Nunito"/>
                <a:ea typeface="Nunito"/>
                <a:cs typeface="Nunito"/>
                <a:sym typeface="Nunito"/>
              </a:rPr>
              <a:t> </a:t>
            </a:r>
            <a:endParaRPr sz="1100" kern="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1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468168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751537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8408692-9659-4CC9-A008-4193E7F34FA6}"/>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99819"/>
      </p:ext>
    </p:extLst>
  </p:cSld>
  <p:clrMapOvr>
    <a:masterClrMapping/>
  </p:clrMapOvr>
  <p:extLst>
    <p:ext uri="{DCECCB84-F9BA-43D5-87BE-67443E8EF086}">
      <p15:sldGuideLst xmlns=""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0275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C62548-4AE9-424D-B6EC-293CD4AE348C}"/>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15DB216F-FFB7-417B-A349-4DC3961AD91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3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ECFA57-701A-479C-B5A5-B70019F37A5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3A912A-1CA5-4ED2-BC3F-CB9A262809C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601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1456F-E221-4314-891E-4DCC5292D52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EA7B618-AE1E-4FEB-946C-485CD7125B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355CAB8-8F0E-411B-B1C2-96B74F4AE30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113477A-5800-4F4E-A8F4-9D77D7F5919C}"/>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A2AFFB-65FD-46BF-B273-37398E0BE77F}"/>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008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BAF6C233-4D00-4CE1-9162-1827026D8BE4}"/>
              </a:ext>
            </a:extLst>
          </p:cNvPr>
          <p:cNvSpPr>
            <a:spLocks noGrp="1"/>
          </p:cNvSpPr>
          <p:nvPr>
            <p:ph type="sldNum" sz="quarter" idx="12"/>
          </p:nvPr>
        </p:nvSpPr>
        <p:spPr/>
        <p:txBody>
          <a:bodyPr/>
          <a:lstStyle>
            <a:lvl1pPr>
              <a:defRPr/>
            </a:lvl1pPr>
          </a:lstStyle>
          <a:p>
            <a:fld id="{B1363C8D-CB18-435B-957D-C1DCD21B9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4482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7A3C9425-7191-4C83-8646-D5A75AFE7860}"/>
              </a:ext>
            </a:extLst>
          </p:cNvPr>
          <p:cNvSpPr>
            <a:spLocks noGrp="1"/>
          </p:cNvSpPr>
          <p:nvPr>
            <p:ph type="sldNum" sz="quarter" idx="12"/>
          </p:nvPr>
        </p:nvSpPr>
        <p:spPr/>
        <p:txBody>
          <a:bodyPr/>
          <a:lstStyle>
            <a:lvl1pPr>
              <a:defRPr/>
            </a:lvl1pPr>
          </a:lstStyle>
          <a:p>
            <a:fld id="{A22820BE-E5E0-4EBB-9A86-BE2E06C258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0932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362F3B85-398C-4973-BA09-18C053E23B2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D55F9F0-7DC6-4104-BF3F-6C36A6B604B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94074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BE63488-7939-4632-9E5E-9A22DE5788D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E1DAF57-4DA7-4C7D-8BE9-4E8328959A0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9468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1397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18FE08B-C4CB-45A7-B952-75A0A46B01B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E4BCD1F-A53F-4A77-8ECC-A3A742EDC1C1}"/>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2392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spTree>
    <p:extLst>
      <p:ext uri="{BB962C8B-B14F-4D97-AF65-F5344CB8AC3E}">
        <p14:creationId xmlns:p14="http://schemas.microsoft.com/office/powerpoint/2010/main" val="263430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8883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47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36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87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0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008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099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30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46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461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24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21/10/2024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48317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2"/>
          <a:stretch>
            <a:fillRect/>
          </a:stretch>
        </p:blipFill>
        <p:spPr>
          <a:xfrm>
            <a:off x="10372397" y="5323768"/>
            <a:ext cx="2086303" cy="1656138"/>
          </a:xfrm>
          <a:prstGeom prst="rect">
            <a:avLst/>
          </a:prstGeom>
        </p:spPr>
      </p:pic>
    </p:spTree>
    <p:extLst>
      <p:ext uri="{BB962C8B-B14F-4D97-AF65-F5344CB8AC3E}">
        <p14:creationId xmlns:p14="http://schemas.microsoft.com/office/powerpoint/2010/main" val="17967694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870892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 name="Google Shape;50;p4"/>
          <p:cNvGrpSpPr/>
          <p:nvPr/>
        </p:nvGrpSpPr>
        <p:grpSpPr>
          <a:xfrm rot="637806">
            <a:off x="10715890" y="5455263"/>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169331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689765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74527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0613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1848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4140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75988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6749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3.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9.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21/10/2024</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4"/>
          <a:stretch>
            <a:fillRect/>
          </a:stretch>
        </p:blipFill>
        <p:spPr>
          <a:xfrm>
            <a:off x="9724697" y="5201862"/>
            <a:ext cx="2086303" cy="1656138"/>
          </a:xfrm>
          <a:prstGeom prst="rect">
            <a:avLst/>
          </a:prstGeom>
        </p:spPr>
      </p:pic>
    </p:spTree>
    <p:extLst>
      <p:ext uri="{BB962C8B-B14F-4D97-AF65-F5344CB8AC3E}">
        <p14:creationId xmlns:p14="http://schemas.microsoft.com/office/powerpoint/2010/main" val="200057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6186"/>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 xmlns:a16="http://schemas.microsoft.com/office/drawing/2014/main" id="{73576A02-A929-4486-B518-199792F05331}"/>
              </a:ext>
            </a:extLst>
          </p:cNvPr>
          <p:cNvSpPr>
            <a:spLocks noGrp="1"/>
          </p:cNvSpPr>
          <p:nvPr>
            <p:ph type="dt" sz="half" idx="2"/>
          </p:nvPr>
        </p:nvSpPr>
        <p:spPr>
          <a:xfrm>
            <a:off x="838200" y="6356353"/>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D5423ACB-E8A7-4F3C-9DCF-081247AB58AC}" type="datetimeFigureOut">
              <a:rPr lang="zh-CN" altLang="en-US">
                <a:solidFill>
                  <a:prstClr val="black">
                    <a:tint val="75000"/>
                  </a:prstClr>
                </a:solidFill>
              </a:rPr>
              <a:pPr>
                <a:defRPr/>
              </a:pPr>
              <a:t>2024/10/21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E6CE1C1-A429-42F3-901A-E2000C83008C}"/>
              </a:ext>
            </a:extLst>
          </p:cNvPr>
          <p:cNvSpPr>
            <a:spLocks noGrp="1"/>
          </p:cNvSpPr>
          <p:nvPr>
            <p:ph type="ftr" sz="quarter" idx="3"/>
          </p:nvPr>
        </p:nvSpPr>
        <p:spPr>
          <a:xfrm>
            <a:off x="4038600" y="6356353"/>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8802FF9-F5E0-4240-A185-F5C4926D2DFA}"/>
              </a:ext>
            </a:extLst>
          </p:cNvPr>
          <p:cNvSpPr>
            <a:spLocks noGrp="1"/>
          </p:cNvSpPr>
          <p:nvPr>
            <p:ph type="sldNum" sz="quarter" idx="4"/>
          </p:nvPr>
        </p:nvSpPr>
        <p:spPr>
          <a:xfrm>
            <a:off x="8610600" y="6356353"/>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D93DC71D-2C1C-493E-BBC1-C12FA3E4BDE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8902460"/>
      </p:ext>
    </p:extLst>
  </p:cSld>
  <p:clrMap bg1="lt1" tx1="dk1" bg2="lt2" tx2="dk2" accent1="accent1" accent2="accent2" accent3="accent3" accent4="accent4" accent5="accent5" accent6="accent6" hlink="hlink" folHlink="folHlink"/>
  <p:sldLayoutIdLst>
    <p:sldLayoutId id="2147483803"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189" algn="l" rtl="0" fontAlgn="base">
        <a:lnSpc>
          <a:spcPct val="90000"/>
        </a:lnSpc>
        <a:spcBef>
          <a:spcPct val="0"/>
        </a:spcBef>
        <a:spcAft>
          <a:spcPct val="0"/>
        </a:spcAft>
        <a:defRPr sz="4400">
          <a:solidFill>
            <a:schemeClr val="tx1"/>
          </a:solidFill>
          <a:latin typeface="等线 Light"/>
        </a:defRPr>
      </a:lvl6pPr>
      <a:lvl7pPr marL="914378" algn="l" rtl="0" fontAlgn="base">
        <a:lnSpc>
          <a:spcPct val="90000"/>
        </a:lnSpc>
        <a:spcBef>
          <a:spcPct val="0"/>
        </a:spcBef>
        <a:spcAft>
          <a:spcPct val="0"/>
        </a:spcAft>
        <a:defRPr sz="4400">
          <a:solidFill>
            <a:schemeClr val="tx1"/>
          </a:solidFill>
          <a:latin typeface="等线 Light"/>
        </a:defRPr>
      </a:lvl7pPr>
      <a:lvl8pPr marL="1371566" algn="l" rtl="0" fontAlgn="base">
        <a:lnSpc>
          <a:spcPct val="90000"/>
        </a:lnSpc>
        <a:spcBef>
          <a:spcPct val="0"/>
        </a:spcBef>
        <a:spcAft>
          <a:spcPct val="0"/>
        </a:spcAft>
        <a:defRPr sz="4400">
          <a:solidFill>
            <a:schemeClr val="tx1"/>
          </a:solidFill>
          <a:latin typeface="等线 Light"/>
        </a:defRPr>
      </a:lvl8pPr>
      <a:lvl9pPr marL="1828754" algn="l" rtl="0" fontAlgn="base">
        <a:lnSpc>
          <a:spcPct val="90000"/>
        </a:lnSpc>
        <a:spcBef>
          <a:spcPct val="0"/>
        </a:spcBef>
        <a:spcAft>
          <a:spcPct val="0"/>
        </a:spcAft>
        <a:defRPr sz="4400">
          <a:solidFill>
            <a:schemeClr val="tx1"/>
          </a:solidFill>
          <a:latin typeface="等线 Light"/>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2"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8"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7824902-4A5F-4767-BE61-1EE1BD7BA5F3}"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pPr>
            <a:fld id="{C597CE26-D414-4573-8F56-ED44CF4651DF}" type="slidenum">
              <a:rPr lang="en-US"/>
              <a:pPr fontAlgn="base">
                <a:spcBef>
                  <a:spcPct val="0"/>
                </a:spcBef>
                <a:spcAft>
                  <a:spcPct val="0"/>
                </a:spcAft>
              </a:pPr>
              <a:t>‹#›</a:t>
            </a:fld>
            <a:endParaRPr lang="en-US"/>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3"/>
          <a:stretch>
            <a:fillRect/>
          </a:stretch>
        </p:blipFill>
        <p:spPr>
          <a:xfrm>
            <a:off x="9724697" y="5348894"/>
            <a:ext cx="2086303" cy="1656138"/>
          </a:xfrm>
          <a:prstGeom prst="rect">
            <a:avLst/>
          </a:prstGeom>
        </p:spPr>
      </p:pic>
    </p:spTree>
    <p:extLst>
      <p:ext uri="{BB962C8B-B14F-4D97-AF65-F5344CB8AC3E}">
        <p14:creationId xmlns:p14="http://schemas.microsoft.com/office/powerpoint/2010/main" val="141888249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3"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37" indent="-171446" algn="l"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7228" indent="-171446" algn="l"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20"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3012"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9B7F-AABB-48A8-8A38-45079F4B31CF}" type="datetimeFigureOut">
              <a:rPr lang="vi-VN" smtClean="0">
                <a:solidFill>
                  <a:prstClr val="black">
                    <a:tint val="75000"/>
                  </a:prstClr>
                </a:solidFill>
              </a:rPr>
              <a:pPr/>
              <a:t>21/10/2024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4"/>
          <a:stretch>
            <a:fillRect/>
          </a:stretch>
        </p:blipFill>
        <p:spPr>
          <a:xfrm>
            <a:off x="9496097" y="5348894"/>
            <a:ext cx="2086303" cy="1656138"/>
          </a:xfrm>
          <a:prstGeom prst="rect">
            <a:avLst/>
          </a:prstGeom>
        </p:spPr>
      </p:pic>
    </p:spTree>
    <p:extLst>
      <p:ext uri="{BB962C8B-B14F-4D97-AF65-F5344CB8AC3E}">
        <p14:creationId xmlns:p14="http://schemas.microsoft.com/office/powerpoint/2010/main" val="9806092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D05C2-DFAC-4C56-AB79-14F88C463C44}" type="datetimeFigureOut">
              <a:rPr lang="en-US" smtClean="0">
                <a:solidFill>
                  <a:prstClr val="black">
                    <a:tint val="75000"/>
                  </a:prstClr>
                </a:solidFill>
              </a:rPr>
              <a:pPr/>
              <a:t>21/10/2024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1687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21/10/2024</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4"/>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3300834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9C864F7-96A8-49D6-ADE9-901293FB9DE5}"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3"/>
          <a:stretch>
            <a:fillRect/>
          </a:stretch>
        </p:blipFill>
        <p:spPr>
          <a:xfrm>
            <a:off x="9851697" y="5201862"/>
            <a:ext cx="2086303" cy="1656138"/>
          </a:xfrm>
          <a:prstGeom prst="rect">
            <a:avLst/>
          </a:prstGeom>
        </p:spPr>
      </p:pic>
    </p:spTree>
    <p:extLst>
      <p:ext uri="{BB962C8B-B14F-4D97-AF65-F5344CB8AC3E}">
        <p14:creationId xmlns:p14="http://schemas.microsoft.com/office/powerpoint/2010/main" val="17742684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9AAECD43-E3B9-4138-B4B5-AC41BC74798F}" type="datetimeFigureOut">
              <a:rPr lang="en-US">
                <a:solidFill>
                  <a:prstClr val="black">
                    <a:tint val="75000"/>
                  </a:prstClr>
                </a:solidFill>
              </a:rPr>
              <a:pPr>
                <a:defRPr/>
              </a:pPr>
              <a:t>21/10/2024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fontAlgn="base">
              <a:spcBef>
                <a:spcPct val="0"/>
              </a:spcBef>
              <a:spcAft>
                <a:spcPct val="0"/>
              </a:spcAft>
            </a:pPr>
            <a:fld id="{F47AA938-1E85-4A68-8E35-3434722346D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3"/>
          <a:stretch>
            <a:fillRect/>
          </a:stretch>
        </p:blipFill>
        <p:spPr>
          <a:xfrm>
            <a:off x="9750097" y="5298097"/>
            <a:ext cx="2086303" cy="1656138"/>
          </a:xfrm>
          <a:prstGeom prst="rect">
            <a:avLst/>
          </a:prstGeom>
        </p:spPr>
      </p:pic>
    </p:spTree>
    <p:extLst>
      <p:ext uri="{BB962C8B-B14F-4D97-AF65-F5344CB8AC3E}">
        <p14:creationId xmlns:p14="http://schemas.microsoft.com/office/powerpoint/2010/main" val="41073255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4" name="Picture 3"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26"/>
          <a:stretch>
            <a:fillRect/>
          </a:stretch>
        </p:blipFill>
        <p:spPr>
          <a:xfrm>
            <a:off x="9806515" y="5074862"/>
            <a:ext cx="2086303" cy="1656138"/>
          </a:xfrm>
          <a:prstGeom prst="rect">
            <a:avLst/>
          </a:prstGeom>
        </p:spPr>
      </p:pic>
    </p:spTree>
    <p:extLst>
      <p:ext uri="{BB962C8B-B14F-4D97-AF65-F5344CB8AC3E}">
        <p14:creationId xmlns:p14="http://schemas.microsoft.com/office/powerpoint/2010/main" val="167719119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73C328-922F-4B0B-8525-8ACF096E874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2C1BFE4-AA55-444D-AE70-3B026525409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7D68E4-8B87-467B-B1C3-35BC81AE59C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1EDF14-9474-41C6-9319-2345718929E4}" type="datetimeFigureOut">
              <a:rPr lang="en-US" smtClean="0">
                <a:solidFill>
                  <a:prstClr val="black">
                    <a:tint val="75000"/>
                  </a:prstClr>
                </a:solidFill>
                <a:cs typeface="Arial"/>
                <a:sym typeface="Arial"/>
              </a:rPr>
              <a:pPr/>
              <a:t>21/10/2024</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E88F2EFC-AD95-415C-8369-5A07D311736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73E3FC87-E14B-43D3-B70F-4D9355BCC9B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C9B403-B91B-4216-B1E5-5AD4DE66315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3"/>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23678568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 y="4803"/>
            <a:ext cx="12191999" cy="684839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grpSp>
        <p:nvGrpSpPr>
          <p:cNvPr id="17" name="组合 16"/>
          <p:cNvGrpSpPr/>
          <p:nvPr userDrawn="1"/>
        </p:nvGrpSpPr>
        <p:grpSpPr>
          <a:xfrm>
            <a:off x="527382" y="795535"/>
            <a:ext cx="11137237" cy="246927"/>
            <a:chOff x="-448804" y="948449"/>
            <a:chExt cx="10024912" cy="222265"/>
          </a:xfrm>
          <a:solidFill>
            <a:srgbClr val="AED30B"/>
          </a:solidFill>
        </p:grpSpPr>
        <p:cxnSp>
          <p:nvCxnSpPr>
            <p:cNvPr id="18" name="直接连接符 17"/>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4269749" y="948449"/>
              <a:ext cx="604501" cy="222265"/>
              <a:chOff x="4398820" y="4019428"/>
              <a:chExt cx="380593" cy="191371"/>
            </a:xfrm>
            <a:grpFill/>
          </p:grpSpPr>
          <p:sp>
            <p:nvSpPr>
              <p:cNvPr id="20" name="椭圆 19"/>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1" name="椭圆 20"/>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2" name="椭圆 21"/>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pic>
        <p:nvPicPr>
          <p:cNvPr id="10" name="Picture 9"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5"/>
          <a:stretch>
            <a:fillRect/>
          </a:stretch>
        </p:blipFill>
        <p:spPr>
          <a:xfrm>
            <a:off x="10105697" y="5232145"/>
            <a:ext cx="2086303" cy="1656138"/>
          </a:xfrm>
          <a:prstGeom prst="rect">
            <a:avLst/>
          </a:prstGeom>
        </p:spPr>
      </p:pic>
    </p:spTree>
    <p:extLst>
      <p:ext uri="{BB962C8B-B14F-4D97-AF65-F5344CB8AC3E}">
        <p14:creationId xmlns:p14="http://schemas.microsoft.com/office/powerpoint/2010/main" val="12862991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8"/>
          <a:stretch>
            <a:fillRect/>
          </a:stretch>
        </p:blipFill>
        <p:spPr>
          <a:xfrm>
            <a:off x="10105697" y="5443430"/>
            <a:ext cx="2086303" cy="1656138"/>
          </a:xfrm>
          <a:prstGeom prst="rect">
            <a:avLst/>
          </a:prstGeom>
        </p:spPr>
      </p:pic>
    </p:spTree>
    <p:extLst>
      <p:ext uri="{BB962C8B-B14F-4D97-AF65-F5344CB8AC3E}">
        <p14:creationId xmlns:p14="http://schemas.microsoft.com/office/powerpoint/2010/main" val="110803459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8"/>
          <a:stretch>
            <a:fillRect/>
          </a:stretch>
        </p:blipFill>
        <p:spPr>
          <a:xfrm>
            <a:off x="9991397" y="5443430"/>
            <a:ext cx="2086303" cy="1656138"/>
          </a:xfrm>
          <a:prstGeom prst="rect">
            <a:avLst/>
          </a:prstGeom>
        </p:spPr>
      </p:pic>
    </p:spTree>
    <p:extLst>
      <p:ext uri="{BB962C8B-B14F-4D97-AF65-F5344CB8AC3E}">
        <p14:creationId xmlns:p14="http://schemas.microsoft.com/office/powerpoint/2010/main" val="4288050464"/>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audio" Target="../media/audio4.wav"/><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41.jpeg"/><Relationship Id="rId1" Type="http://schemas.openxmlformats.org/officeDocument/2006/relationships/slideLayout" Target="../slideLayouts/slideLayout92.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92.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92.xml"/><Relationship Id="rId6" Type="http://schemas.openxmlformats.org/officeDocument/2006/relationships/hyperlink" Target="http://www.allwhitebackground.com/colorful-background-images.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2.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13" Type="http://schemas.openxmlformats.org/officeDocument/2006/relationships/oleObject" Target="../embeddings/oleObject3.bin"/><Relationship Id="rId18" Type="http://schemas.openxmlformats.org/officeDocument/2006/relationships/image" Target="../media/image54.wmf"/><Relationship Id="rId3" Type="http://schemas.openxmlformats.org/officeDocument/2006/relationships/oleObject" Target="../embeddings/oleObject1.bin"/><Relationship Id="rId12" Type="http://schemas.openxmlformats.org/officeDocument/2006/relationships/image" Target="../media/image51.wmf"/><Relationship Id="rId17" Type="http://schemas.openxmlformats.org/officeDocument/2006/relationships/oleObject" Target="../embeddings/oleObject5.bin"/><Relationship Id="rId2" Type="http://schemas.openxmlformats.org/officeDocument/2006/relationships/slideLayout" Target="../slideLayouts/slideLayout92.xml"/><Relationship Id="rId16" Type="http://schemas.openxmlformats.org/officeDocument/2006/relationships/image" Target="../media/image53.wmf"/><Relationship Id="rId20" Type="http://schemas.openxmlformats.org/officeDocument/2006/relationships/image" Target="../media/image55.wmf"/><Relationship Id="rId1" Type="http://schemas.openxmlformats.org/officeDocument/2006/relationships/vmlDrawing" Target="../drawings/vmlDrawing1.vml"/><Relationship Id="rId6" Type="http://schemas.openxmlformats.org/officeDocument/2006/relationships/image" Target="../media/image57.jpeg"/><Relationship Id="rId11" Type="http://schemas.openxmlformats.org/officeDocument/2006/relationships/oleObject" Target="../embeddings/oleObject2.bin"/><Relationship Id="rId5" Type="http://schemas.openxmlformats.org/officeDocument/2006/relationships/image" Target="../media/image56.png"/><Relationship Id="rId15" Type="http://schemas.openxmlformats.org/officeDocument/2006/relationships/oleObject" Target="../embeddings/oleObject4.bin"/><Relationship Id="rId10" Type="http://schemas.openxmlformats.org/officeDocument/2006/relationships/image" Target="../media/image58.png"/><Relationship Id="rId19" Type="http://schemas.openxmlformats.org/officeDocument/2006/relationships/oleObject" Target="../embeddings/oleObject6.bin"/><Relationship Id="rId4" Type="http://schemas.openxmlformats.org/officeDocument/2006/relationships/image" Target="../media/image50.wmf"/><Relationship Id="rId9" Type="http://schemas.openxmlformats.org/officeDocument/2006/relationships/hyperlink" Target="https://www.wisc-online.com/assetrepository/viewasset?id=1508" TargetMode="External"/><Relationship Id="rId14" Type="http://schemas.openxmlformats.org/officeDocument/2006/relationships/image" Target="../media/image52.wmf"/></Relationships>
</file>

<file path=ppt/slides/_rels/slide18.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59.jpeg"/><Relationship Id="rId1" Type="http://schemas.openxmlformats.org/officeDocument/2006/relationships/slideLayout" Target="../slideLayouts/slideLayout92.xml"/><Relationship Id="rId10" Type="http://schemas.openxmlformats.org/officeDocument/2006/relationships/image" Target="../media/image61.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92.xml"/><Relationship Id="rId4" Type="http://schemas.openxmlformats.org/officeDocument/2006/relationships/image" Target="../media/image57.jpe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image" Target="../media/image64.gif"/><Relationship Id="rId1" Type="http://schemas.openxmlformats.org/officeDocument/2006/relationships/slideLayout" Target="../slideLayouts/slideLayout151.xml"/><Relationship Id="rId6" Type="http://schemas.openxmlformats.org/officeDocument/2006/relationships/image" Target="../media/image68.gif"/><Relationship Id="rId11" Type="http://schemas.openxmlformats.org/officeDocument/2006/relationships/image" Target="../media/image73.png"/><Relationship Id="rId5" Type="http://schemas.openxmlformats.org/officeDocument/2006/relationships/image" Target="../media/image67.gif"/><Relationship Id="rId10" Type="http://schemas.openxmlformats.org/officeDocument/2006/relationships/image" Target="../media/image72.gif"/><Relationship Id="rId4" Type="http://schemas.openxmlformats.org/officeDocument/2006/relationships/image" Target="../media/image66.gif"/><Relationship Id="rId9" Type="http://schemas.openxmlformats.org/officeDocument/2006/relationships/image" Target="../media/image7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5.xml"/><Relationship Id="rId1" Type="http://schemas.openxmlformats.org/officeDocument/2006/relationships/vmlDrawing" Target="../drawings/vmlDrawing2.v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5.pn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8.xml"/><Relationship Id="rId1" Type="http://schemas.openxmlformats.org/officeDocument/2006/relationships/slideLayout" Target="../slideLayouts/slideLayout124.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2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11" Type="http://schemas.openxmlformats.org/officeDocument/2006/relationships/image" Target="../media/image25.gif"/><Relationship Id="rId5" Type="http://schemas.openxmlformats.org/officeDocument/2006/relationships/image" Target="../media/image22.jpg"/><Relationship Id="rId10" Type="http://schemas.openxmlformats.org/officeDocument/2006/relationships/image" Target="../media/image24.gif"/><Relationship Id="rId4" Type="http://schemas.openxmlformats.org/officeDocument/2006/relationships/notesSlide" Target="../notesSlides/notesSlide6.xml"/><Relationship Id="rId9" Type="http://schemas.openxmlformats.org/officeDocument/2006/relationships/slide" Target="slide11.xml"/><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6000"/>
          </a:stretch>
        </a:blipFill>
        <a:effectLst/>
      </p:bgPr>
    </p:bg>
    <p:spTree>
      <p:nvGrpSpPr>
        <p:cNvPr id="1" name=""/>
        <p:cNvGrpSpPr/>
        <p:nvPr/>
      </p:nvGrpSpPr>
      <p:grpSpPr>
        <a:xfrm>
          <a:off x="0" y="0"/>
          <a:ext cx="0" cy="0"/>
          <a:chOff x="0" y="0"/>
          <a:chExt cx="0" cy="0"/>
        </a:xfrm>
      </p:grpSpPr>
      <p:sp>
        <p:nvSpPr>
          <p:cNvPr id="4" name="Rectangle 3"/>
          <p:cNvSpPr/>
          <p:nvPr/>
        </p:nvSpPr>
        <p:spPr>
          <a:xfrm>
            <a:off x="3142714" y="2264103"/>
            <a:ext cx="5891726" cy="1485900"/>
          </a:xfrm>
          <a:prstGeom prst="rect">
            <a:avLst/>
          </a:prstGeom>
          <a:noFill/>
        </p:spPr>
        <p:txBody>
          <a:bodyPr wrap="none">
            <a:prstTxWarp prst="textDoubleWave1">
              <a:avLst/>
            </a:prstTxWarp>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CHÀO MỪNG QUÝ THẦY CÔ </a:t>
            </a:r>
          </a:p>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VÀ CÁC EM HỌC SINH</a:t>
            </a:r>
          </a:p>
        </p:txBody>
      </p:sp>
      <p:sp>
        <p:nvSpPr>
          <p:cNvPr id="6" name="Flowchart: Alternate Process 5"/>
          <p:cNvSpPr/>
          <p:nvPr/>
        </p:nvSpPr>
        <p:spPr>
          <a:xfrm>
            <a:off x="5363513" y="4175523"/>
            <a:ext cx="4564257" cy="1401188"/>
          </a:xfrm>
          <a:prstGeom prst="flowChartAlternateProcess">
            <a:avLst/>
          </a:prstGeom>
          <a:noFill/>
          <a:ln>
            <a:noFill/>
          </a:ln>
        </p:spPr>
        <p:style>
          <a:lnRef idx="1">
            <a:schemeClr val="accent2"/>
          </a:lnRef>
          <a:fillRef idx="2">
            <a:schemeClr val="accent2"/>
          </a:fillRef>
          <a:effectRef idx="1">
            <a:schemeClr val="accent2"/>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Trường:</a:t>
            </a:r>
          </a:p>
          <a:p>
            <a:pPr>
              <a:defRPr/>
            </a:pPr>
            <a:r>
              <a:rPr lang="en-US" sz="2800" b="1">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GV: </a:t>
            </a:r>
            <a:endParaRPr lang="en-US" sz="2800" b="1" smtClean="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defRPr/>
            </a:pPr>
            <a:r>
              <a:rPr lang="en-US" sz="2800" b="1" smtClean="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Lớp: 6</a:t>
            </a:r>
            <a:endParaRPr lang="en-US" sz="2800" b="1" dirty="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pSp>
        <p:nvGrpSpPr>
          <p:cNvPr id="10" name="Google Shape;468;p22"/>
          <p:cNvGrpSpPr/>
          <p:nvPr/>
        </p:nvGrpSpPr>
        <p:grpSpPr>
          <a:xfrm>
            <a:off x="2191923" y="2769199"/>
            <a:ext cx="303486" cy="525172"/>
            <a:chOff x="1689271" y="684050"/>
            <a:chExt cx="959791" cy="1660885"/>
          </a:xfrm>
        </p:grpSpPr>
        <p:sp>
          <p:nvSpPr>
            <p:cNvPr id="11" name="Google Shape;469;p22"/>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2" name="Google Shape;470;p22"/>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65C1C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3" name="Google Shape;471;p22"/>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4" name="Google Shape;472;p22"/>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5" name="Google Shape;473;p22"/>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6" name="Google Shape;474;p22"/>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7" name="Google Shape;475;p22"/>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8" name="Google Shape;476;p22"/>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9" name="Google Shape;477;p22"/>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0" name="Google Shape;478;p22"/>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1" name="Google Shape;479;p22"/>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2" name="Google Shape;480;p22"/>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3" name="Google Shape;481;p22"/>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24" name="Google Shape;482;p22"/>
          <p:cNvGrpSpPr/>
          <p:nvPr/>
        </p:nvGrpSpPr>
        <p:grpSpPr>
          <a:xfrm>
            <a:off x="3141453" y="4380865"/>
            <a:ext cx="427819" cy="503719"/>
            <a:chOff x="1624375" y="2524866"/>
            <a:chExt cx="1353000" cy="1593039"/>
          </a:xfrm>
        </p:grpSpPr>
        <p:sp>
          <p:nvSpPr>
            <p:cNvPr id="25" name="Google Shape;483;p22"/>
            <p:cNvSpPr/>
            <p:nvPr/>
          </p:nvSpPr>
          <p:spPr>
            <a:xfrm>
              <a:off x="1624375" y="2524866"/>
              <a:ext cx="1353000" cy="1593039"/>
            </a:xfrm>
            <a:custGeom>
              <a:avLst/>
              <a:gdLst/>
              <a:ahLst/>
              <a:cxnLst/>
              <a:rect l="l" t="t" r="r" b="b"/>
              <a:pathLst>
                <a:path w="18347" h="21602" extrusionOk="0">
                  <a:moveTo>
                    <a:pt x="10866" y="1"/>
                  </a:moveTo>
                  <a:cubicBezTo>
                    <a:pt x="10643" y="1"/>
                    <a:pt x="10417" y="6"/>
                    <a:pt x="10195" y="18"/>
                  </a:cubicBezTo>
                  <a:lnTo>
                    <a:pt x="10182" y="18"/>
                  </a:lnTo>
                  <a:cubicBezTo>
                    <a:pt x="10159" y="21"/>
                    <a:pt x="10135" y="21"/>
                    <a:pt x="10112" y="21"/>
                  </a:cubicBezTo>
                  <a:cubicBezTo>
                    <a:pt x="10085" y="25"/>
                    <a:pt x="10056" y="25"/>
                    <a:pt x="10025" y="28"/>
                  </a:cubicBezTo>
                  <a:lnTo>
                    <a:pt x="10022" y="28"/>
                  </a:lnTo>
                  <a:cubicBezTo>
                    <a:pt x="8969" y="104"/>
                    <a:pt x="8279" y="344"/>
                    <a:pt x="7847" y="772"/>
                  </a:cubicBezTo>
                  <a:cubicBezTo>
                    <a:pt x="7770" y="848"/>
                    <a:pt x="7674" y="951"/>
                    <a:pt x="7545" y="1087"/>
                  </a:cubicBezTo>
                  <a:cubicBezTo>
                    <a:pt x="6481" y="2220"/>
                    <a:pt x="3130" y="5993"/>
                    <a:pt x="1712" y="8139"/>
                  </a:cubicBezTo>
                  <a:cubicBezTo>
                    <a:pt x="1057" y="9133"/>
                    <a:pt x="626" y="9933"/>
                    <a:pt x="353" y="10667"/>
                  </a:cubicBezTo>
                  <a:cubicBezTo>
                    <a:pt x="287" y="10850"/>
                    <a:pt x="227" y="11029"/>
                    <a:pt x="180" y="11201"/>
                  </a:cubicBezTo>
                  <a:cubicBezTo>
                    <a:pt x="117" y="11434"/>
                    <a:pt x="71" y="11664"/>
                    <a:pt x="41" y="11886"/>
                  </a:cubicBezTo>
                  <a:lnTo>
                    <a:pt x="38" y="11906"/>
                  </a:lnTo>
                  <a:lnTo>
                    <a:pt x="38" y="11909"/>
                  </a:lnTo>
                  <a:cubicBezTo>
                    <a:pt x="34" y="11946"/>
                    <a:pt x="31" y="11978"/>
                    <a:pt x="24" y="12012"/>
                  </a:cubicBezTo>
                  <a:cubicBezTo>
                    <a:pt x="8" y="12175"/>
                    <a:pt x="1" y="12341"/>
                    <a:pt x="4" y="12497"/>
                  </a:cubicBezTo>
                  <a:lnTo>
                    <a:pt x="4" y="12517"/>
                  </a:lnTo>
                  <a:cubicBezTo>
                    <a:pt x="4" y="12550"/>
                    <a:pt x="8" y="12584"/>
                    <a:pt x="8" y="12616"/>
                  </a:cubicBezTo>
                  <a:lnTo>
                    <a:pt x="11" y="12643"/>
                  </a:lnTo>
                  <a:cubicBezTo>
                    <a:pt x="11" y="12673"/>
                    <a:pt x="14" y="12703"/>
                    <a:pt x="14" y="12733"/>
                  </a:cubicBezTo>
                  <a:lnTo>
                    <a:pt x="18" y="12736"/>
                  </a:lnTo>
                  <a:lnTo>
                    <a:pt x="18" y="12763"/>
                  </a:lnTo>
                  <a:cubicBezTo>
                    <a:pt x="21" y="12792"/>
                    <a:pt x="24" y="12823"/>
                    <a:pt x="28" y="12855"/>
                  </a:cubicBezTo>
                  <a:cubicBezTo>
                    <a:pt x="28" y="12866"/>
                    <a:pt x="28" y="12872"/>
                    <a:pt x="31" y="12879"/>
                  </a:cubicBezTo>
                  <a:cubicBezTo>
                    <a:pt x="41" y="12959"/>
                    <a:pt x="51" y="13039"/>
                    <a:pt x="64" y="13114"/>
                  </a:cubicBezTo>
                  <a:cubicBezTo>
                    <a:pt x="68" y="13122"/>
                    <a:pt x="68" y="13128"/>
                    <a:pt x="71" y="13134"/>
                  </a:cubicBezTo>
                  <a:cubicBezTo>
                    <a:pt x="74" y="13168"/>
                    <a:pt x="81" y="13198"/>
                    <a:pt x="88" y="13228"/>
                  </a:cubicBezTo>
                  <a:cubicBezTo>
                    <a:pt x="91" y="13238"/>
                    <a:pt x="94" y="13248"/>
                    <a:pt x="94" y="13258"/>
                  </a:cubicBezTo>
                  <a:lnTo>
                    <a:pt x="97" y="13264"/>
                  </a:lnTo>
                  <a:cubicBezTo>
                    <a:pt x="101" y="13291"/>
                    <a:pt x="108" y="13318"/>
                    <a:pt x="114" y="13344"/>
                  </a:cubicBezTo>
                  <a:cubicBezTo>
                    <a:pt x="117" y="13358"/>
                    <a:pt x="120" y="13370"/>
                    <a:pt x="124" y="13384"/>
                  </a:cubicBezTo>
                  <a:cubicBezTo>
                    <a:pt x="131" y="13407"/>
                    <a:pt x="137" y="13433"/>
                    <a:pt x="148" y="13457"/>
                  </a:cubicBezTo>
                  <a:cubicBezTo>
                    <a:pt x="151" y="13470"/>
                    <a:pt x="154" y="13484"/>
                    <a:pt x="157" y="13497"/>
                  </a:cubicBezTo>
                  <a:cubicBezTo>
                    <a:pt x="164" y="13523"/>
                    <a:pt x="174" y="13547"/>
                    <a:pt x="180" y="13570"/>
                  </a:cubicBezTo>
                  <a:lnTo>
                    <a:pt x="183" y="13577"/>
                  </a:lnTo>
                  <a:cubicBezTo>
                    <a:pt x="187" y="13586"/>
                    <a:pt x="191" y="13600"/>
                    <a:pt x="194" y="13610"/>
                  </a:cubicBezTo>
                  <a:cubicBezTo>
                    <a:pt x="203" y="13637"/>
                    <a:pt x="211" y="13663"/>
                    <a:pt x="220" y="13689"/>
                  </a:cubicBezTo>
                  <a:lnTo>
                    <a:pt x="220" y="13692"/>
                  </a:lnTo>
                  <a:cubicBezTo>
                    <a:pt x="227" y="13703"/>
                    <a:pt x="230" y="13712"/>
                    <a:pt x="234" y="13723"/>
                  </a:cubicBezTo>
                  <a:cubicBezTo>
                    <a:pt x="247" y="13759"/>
                    <a:pt x="260" y="13796"/>
                    <a:pt x="277" y="13832"/>
                  </a:cubicBezTo>
                  <a:cubicBezTo>
                    <a:pt x="280" y="13839"/>
                    <a:pt x="283" y="13849"/>
                    <a:pt x="287" y="13856"/>
                  </a:cubicBezTo>
                  <a:cubicBezTo>
                    <a:pt x="300" y="13889"/>
                    <a:pt x="310" y="13912"/>
                    <a:pt x="320" y="13939"/>
                  </a:cubicBezTo>
                  <a:cubicBezTo>
                    <a:pt x="327" y="13948"/>
                    <a:pt x="330" y="13962"/>
                    <a:pt x="337" y="13971"/>
                  </a:cubicBezTo>
                  <a:lnTo>
                    <a:pt x="340" y="13979"/>
                  </a:lnTo>
                  <a:cubicBezTo>
                    <a:pt x="350" y="13999"/>
                    <a:pt x="360" y="14022"/>
                    <a:pt x="370" y="14045"/>
                  </a:cubicBezTo>
                  <a:cubicBezTo>
                    <a:pt x="376" y="14058"/>
                    <a:pt x="387" y="14075"/>
                    <a:pt x="393" y="14088"/>
                  </a:cubicBezTo>
                  <a:cubicBezTo>
                    <a:pt x="403" y="14108"/>
                    <a:pt x="413" y="14131"/>
                    <a:pt x="423" y="14151"/>
                  </a:cubicBezTo>
                  <a:cubicBezTo>
                    <a:pt x="433" y="14164"/>
                    <a:pt x="439" y="14181"/>
                    <a:pt x="447" y="14195"/>
                  </a:cubicBezTo>
                  <a:cubicBezTo>
                    <a:pt x="459" y="14215"/>
                    <a:pt x="470" y="14238"/>
                    <a:pt x="482" y="14258"/>
                  </a:cubicBezTo>
                  <a:lnTo>
                    <a:pt x="486" y="14261"/>
                  </a:lnTo>
                  <a:cubicBezTo>
                    <a:pt x="493" y="14274"/>
                    <a:pt x="499" y="14287"/>
                    <a:pt x="506" y="14297"/>
                  </a:cubicBezTo>
                  <a:cubicBezTo>
                    <a:pt x="519" y="14321"/>
                    <a:pt x="533" y="14344"/>
                    <a:pt x="546" y="14367"/>
                  </a:cubicBezTo>
                  <a:lnTo>
                    <a:pt x="549" y="14370"/>
                  </a:lnTo>
                  <a:cubicBezTo>
                    <a:pt x="553" y="14380"/>
                    <a:pt x="559" y="14390"/>
                    <a:pt x="566" y="14400"/>
                  </a:cubicBezTo>
                  <a:cubicBezTo>
                    <a:pt x="589" y="14437"/>
                    <a:pt x="609" y="14470"/>
                    <a:pt x="629" y="14500"/>
                  </a:cubicBezTo>
                  <a:cubicBezTo>
                    <a:pt x="901" y="14912"/>
                    <a:pt x="1290" y="15234"/>
                    <a:pt x="1788" y="15457"/>
                  </a:cubicBezTo>
                  <a:cubicBezTo>
                    <a:pt x="2167" y="15622"/>
                    <a:pt x="2599" y="15732"/>
                    <a:pt x="3110" y="15789"/>
                  </a:cubicBezTo>
                  <a:cubicBezTo>
                    <a:pt x="3413" y="15823"/>
                    <a:pt x="3725" y="15835"/>
                    <a:pt x="4033" y="15835"/>
                  </a:cubicBezTo>
                  <a:cubicBezTo>
                    <a:pt x="4576" y="15835"/>
                    <a:pt x="5108" y="15796"/>
                    <a:pt x="5568" y="15762"/>
                  </a:cubicBezTo>
                  <a:cubicBezTo>
                    <a:pt x="5898" y="15738"/>
                    <a:pt x="6212" y="15714"/>
                    <a:pt x="6431" y="15714"/>
                  </a:cubicBezTo>
                  <a:cubicBezTo>
                    <a:pt x="6485" y="15714"/>
                    <a:pt x="6533" y="15716"/>
                    <a:pt x="6574" y="15719"/>
                  </a:cubicBezTo>
                  <a:cubicBezTo>
                    <a:pt x="6591" y="15719"/>
                    <a:pt x="6611" y="15719"/>
                    <a:pt x="6628" y="15722"/>
                  </a:cubicBezTo>
                  <a:cubicBezTo>
                    <a:pt x="6837" y="15732"/>
                    <a:pt x="7036" y="15732"/>
                    <a:pt x="7226" y="15732"/>
                  </a:cubicBezTo>
                  <a:cubicBezTo>
                    <a:pt x="7431" y="15732"/>
                    <a:pt x="7764" y="15732"/>
                    <a:pt x="7896" y="15769"/>
                  </a:cubicBezTo>
                  <a:cubicBezTo>
                    <a:pt x="7900" y="15779"/>
                    <a:pt x="7907" y="15792"/>
                    <a:pt x="7910" y="15809"/>
                  </a:cubicBezTo>
                  <a:lnTo>
                    <a:pt x="7910" y="15812"/>
                  </a:lnTo>
                  <a:cubicBezTo>
                    <a:pt x="7920" y="15845"/>
                    <a:pt x="7930" y="15889"/>
                    <a:pt x="7933" y="15935"/>
                  </a:cubicBezTo>
                  <a:lnTo>
                    <a:pt x="7936" y="15941"/>
                  </a:lnTo>
                  <a:cubicBezTo>
                    <a:pt x="7936" y="15948"/>
                    <a:pt x="7936" y="15955"/>
                    <a:pt x="7940" y="15961"/>
                  </a:cubicBezTo>
                  <a:cubicBezTo>
                    <a:pt x="7940" y="15972"/>
                    <a:pt x="7940" y="15984"/>
                    <a:pt x="7943" y="15995"/>
                  </a:cubicBezTo>
                  <a:lnTo>
                    <a:pt x="7943" y="16004"/>
                  </a:lnTo>
                  <a:cubicBezTo>
                    <a:pt x="7950" y="16081"/>
                    <a:pt x="7953" y="16174"/>
                    <a:pt x="7953" y="16283"/>
                  </a:cubicBezTo>
                  <a:cubicBezTo>
                    <a:pt x="7946" y="16506"/>
                    <a:pt x="7940" y="16735"/>
                    <a:pt x="7933" y="16954"/>
                  </a:cubicBezTo>
                  <a:cubicBezTo>
                    <a:pt x="7907" y="17768"/>
                    <a:pt x="7883" y="18539"/>
                    <a:pt x="7966" y="19203"/>
                  </a:cubicBezTo>
                  <a:cubicBezTo>
                    <a:pt x="8052" y="19891"/>
                    <a:pt x="8239" y="20386"/>
                    <a:pt x="8554" y="20764"/>
                  </a:cubicBezTo>
                  <a:lnTo>
                    <a:pt x="8561" y="20771"/>
                  </a:lnTo>
                  <a:cubicBezTo>
                    <a:pt x="8581" y="20798"/>
                    <a:pt x="8604" y="20821"/>
                    <a:pt x="8627" y="20847"/>
                  </a:cubicBezTo>
                  <a:lnTo>
                    <a:pt x="8641" y="20861"/>
                  </a:lnTo>
                  <a:cubicBezTo>
                    <a:pt x="8697" y="20917"/>
                    <a:pt x="8753" y="20971"/>
                    <a:pt x="8817" y="21020"/>
                  </a:cubicBezTo>
                  <a:cubicBezTo>
                    <a:pt x="8820" y="21023"/>
                    <a:pt x="8826" y="21030"/>
                    <a:pt x="8830" y="21034"/>
                  </a:cubicBezTo>
                  <a:cubicBezTo>
                    <a:pt x="8857" y="21054"/>
                    <a:pt x="8883" y="21074"/>
                    <a:pt x="8913" y="21093"/>
                  </a:cubicBezTo>
                  <a:cubicBezTo>
                    <a:pt x="8917" y="21097"/>
                    <a:pt x="8923" y="21103"/>
                    <a:pt x="8929" y="21106"/>
                  </a:cubicBezTo>
                  <a:cubicBezTo>
                    <a:pt x="8956" y="21126"/>
                    <a:pt x="8983" y="21143"/>
                    <a:pt x="9009" y="21160"/>
                  </a:cubicBezTo>
                  <a:lnTo>
                    <a:pt x="9029" y="21170"/>
                  </a:lnTo>
                  <a:cubicBezTo>
                    <a:pt x="9066" y="21193"/>
                    <a:pt x="9102" y="21213"/>
                    <a:pt x="9139" y="21233"/>
                  </a:cubicBezTo>
                  <a:cubicBezTo>
                    <a:pt x="9145" y="21233"/>
                    <a:pt x="9149" y="21236"/>
                    <a:pt x="9156" y="21239"/>
                  </a:cubicBezTo>
                  <a:cubicBezTo>
                    <a:pt x="9185" y="21253"/>
                    <a:pt x="9216" y="21270"/>
                    <a:pt x="9245" y="21282"/>
                  </a:cubicBezTo>
                  <a:cubicBezTo>
                    <a:pt x="9255" y="21286"/>
                    <a:pt x="9262" y="21290"/>
                    <a:pt x="9268" y="21293"/>
                  </a:cubicBezTo>
                  <a:lnTo>
                    <a:pt x="9271" y="21293"/>
                  </a:lnTo>
                  <a:cubicBezTo>
                    <a:pt x="9302" y="21302"/>
                    <a:pt x="9331" y="21316"/>
                    <a:pt x="9361" y="21325"/>
                  </a:cubicBezTo>
                  <a:lnTo>
                    <a:pt x="9358" y="21325"/>
                  </a:lnTo>
                  <a:cubicBezTo>
                    <a:pt x="9368" y="21329"/>
                    <a:pt x="9378" y="21333"/>
                    <a:pt x="9385" y="21336"/>
                  </a:cubicBezTo>
                  <a:lnTo>
                    <a:pt x="9388" y="21336"/>
                  </a:lnTo>
                  <a:cubicBezTo>
                    <a:pt x="9428" y="21349"/>
                    <a:pt x="9464" y="21359"/>
                    <a:pt x="9504" y="21372"/>
                  </a:cubicBezTo>
                  <a:cubicBezTo>
                    <a:pt x="10049" y="21518"/>
                    <a:pt x="10853" y="21601"/>
                    <a:pt x="11667" y="21601"/>
                  </a:cubicBezTo>
                  <a:cubicBezTo>
                    <a:pt x="11802" y="21601"/>
                    <a:pt x="11935" y="21598"/>
                    <a:pt x="12069" y="21595"/>
                  </a:cubicBezTo>
                  <a:cubicBezTo>
                    <a:pt x="13277" y="21552"/>
                    <a:pt x="14184" y="21339"/>
                    <a:pt x="14765" y="20960"/>
                  </a:cubicBezTo>
                  <a:cubicBezTo>
                    <a:pt x="15426" y="20528"/>
                    <a:pt x="15566" y="19675"/>
                    <a:pt x="15613" y="18981"/>
                  </a:cubicBezTo>
                  <a:cubicBezTo>
                    <a:pt x="15656" y="18340"/>
                    <a:pt x="15626" y="17589"/>
                    <a:pt x="15599" y="16868"/>
                  </a:cubicBezTo>
                  <a:cubicBezTo>
                    <a:pt x="15583" y="16396"/>
                    <a:pt x="15566" y="15952"/>
                    <a:pt x="15569" y="15576"/>
                  </a:cubicBezTo>
                  <a:cubicBezTo>
                    <a:pt x="15569" y="15463"/>
                    <a:pt x="15573" y="15370"/>
                    <a:pt x="15579" y="15291"/>
                  </a:cubicBezTo>
                  <a:cubicBezTo>
                    <a:pt x="15629" y="15294"/>
                    <a:pt x="15679" y="15297"/>
                    <a:pt x="15722" y="15300"/>
                  </a:cubicBezTo>
                  <a:cubicBezTo>
                    <a:pt x="15871" y="15310"/>
                    <a:pt x="16029" y="15320"/>
                    <a:pt x="16192" y="15320"/>
                  </a:cubicBezTo>
                  <a:cubicBezTo>
                    <a:pt x="16427" y="15320"/>
                    <a:pt x="16674" y="15299"/>
                    <a:pt x="16921" y="15224"/>
                  </a:cubicBezTo>
                  <a:cubicBezTo>
                    <a:pt x="17549" y="15035"/>
                    <a:pt x="17974" y="14557"/>
                    <a:pt x="18124" y="13882"/>
                  </a:cubicBezTo>
                  <a:lnTo>
                    <a:pt x="18127" y="13879"/>
                  </a:lnTo>
                  <a:cubicBezTo>
                    <a:pt x="18130" y="13859"/>
                    <a:pt x="18134" y="13839"/>
                    <a:pt x="18140" y="13819"/>
                  </a:cubicBezTo>
                  <a:lnTo>
                    <a:pt x="18140" y="13802"/>
                  </a:lnTo>
                  <a:cubicBezTo>
                    <a:pt x="18147" y="13772"/>
                    <a:pt x="18153" y="13743"/>
                    <a:pt x="18160" y="13709"/>
                  </a:cubicBezTo>
                  <a:lnTo>
                    <a:pt x="18160" y="13703"/>
                  </a:lnTo>
                  <a:cubicBezTo>
                    <a:pt x="18184" y="13583"/>
                    <a:pt x="18207" y="13450"/>
                    <a:pt x="18224" y="13311"/>
                  </a:cubicBezTo>
                  <a:lnTo>
                    <a:pt x="18224" y="13307"/>
                  </a:lnTo>
                  <a:cubicBezTo>
                    <a:pt x="18227" y="13281"/>
                    <a:pt x="18230" y="13254"/>
                    <a:pt x="18233" y="13231"/>
                  </a:cubicBezTo>
                  <a:lnTo>
                    <a:pt x="18236" y="13218"/>
                  </a:lnTo>
                  <a:cubicBezTo>
                    <a:pt x="18240" y="13194"/>
                    <a:pt x="18244" y="13168"/>
                    <a:pt x="18247" y="13148"/>
                  </a:cubicBezTo>
                  <a:lnTo>
                    <a:pt x="18247" y="13128"/>
                  </a:lnTo>
                  <a:cubicBezTo>
                    <a:pt x="18250" y="13102"/>
                    <a:pt x="18253" y="13075"/>
                    <a:pt x="18256" y="13048"/>
                  </a:cubicBezTo>
                  <a:lnTo>
                    <a:pt x="18260" y="13032"/>
                  </a:lnTo>
                  <a:cubicBezTo>
                    <a:pt x="18260" y="13008"/>
                    <a:pt x="18264" y="12982"/>
                    <a:pt x="18267" y="12959"/>
                  </a:cubicBezTo>
                  <a:lnTo>
                    <a:pt x="18270" y="12919"/>
                  </a:lnTo>
                  <a:cubicBezTo>
                    <a:pt x="18273" y="12902"/>
                    <a:pt x="18273" y="12886"/>
                    <a:pt x="18273" y="12872"/>
                  </a:cubicBezTo>
                  <a:lnTo>
                    <a:pt x="18293" y="12653"/>
                  </a:lnTo>
                  <a:cubicBezTo>
                    <a:pt x="18296" y="12633"/>
                    <a:pt x="18296" y="12616"/>
                    <a:pt x="18296" y="12600"/>
                  </a:cubicBezTo>
                  <a:lnTo>
                    <a:pt x="18299" y="12564"/>
                  </a:lnTo>
                  <a:cubicBezTo>
                    <a:pt x="18303" y="12533"/>
                    <a:pt x="18303" y="12504"/>
                    <a:pt x="18307" y="12474"/>
                  </a:cubicBezTo>
                  <a:cubicBezTo>
                    <a:pt x="18346" y="11823"/>
                    <a:pt x="18343" y="11178"/>
                    <a:pt x="18293" y="10663"/>
                  </a:cubicBezTo>
                  <a:cubicBezTo>
                    <a:pt x="18207" y="9783"/>
                    <a:pt x="17984" y="9258"/>
                    <a:pt x="17572" y="8960"/>
                  </a:cubicBezTo>
                  <a:cubicBezTo>
                    <a:pt x="17018" y="8551"/>
                    <a:pt x="16360" y="8524"/>
                    <a:pt x="15878" y="8508"/>
                  </a:cubicBezTo>
                  <a:cubicBezTo>
                    <a:pt x="15815" y="8504"/>
                    <a:pt x="15739" y="8501"/>
                    <a:pt x="15665" y="8498"/>
                  </a:cubicBezTo>
                  <a:cubicBezTo>
                    <a:pt x="15662" y="8484"/>
                    <a:pt x="15662" y="8471"/>
                    <a:pt x="15659" y="8458"/>
                  </a:cubicBezTo>
                  <a:cubicBezTo>
                    <a:pt x="15649" y="8272"/>
                    <a:pt x="15689" y="7525"/>
                    <a:pt x="15725" y="6867"/>
                  </a:cubicBezTo>
                  <a:cubicBezTo>
                    <a:pt x="15772" y="5957"/>
                    <a:pt x="15835" y="4824"/>
                    <a:pt x="15845" y="3851"/>
                  </a:cubicBezTo>
                  <a:cubicBezTo>
                    <a:pt x="15862" y="2263"/>
                    <a:pt x="15739" y="1699"/>
                    <a:pt x="15549" y="1340"/>
                  </a:cubicBezTo>
                  <a:cubicBezTo>
                    <a:pt x="15304" y="868"/>
                    <a:pt x="14985" y="539"/>
                    <a:pt x="14577" y="333"/>
                  </a:cubicBezTo>
                  <a:cubicBezTo>
                    <a:pt x="14091" y="91"/>
                    <a:pt x="13593" y="88"/>
                    <a:pt x="13151" y="84"/>
                  </a:cubicBezTo>
                  <a:cubicBezTo>
                    <a:pt x="13028" y="81"/>
                    <a:pt x="12902" y="81"/>
                    <a:pt x="12776" y="74"/>
                  </a:cubicBezTo>
                  <a:cubicBezTo>
                    <a:pt x="12679" y="71"/>
                    <a:pt x="12564" y="65"/>
                    <a:pt x="12424" y="57"/>
                  </a:cubicBezTo>
                  <a:cubicBezTo>
                    <a:pt x="12013" y="34"/>
                    <a:pt x="11450" y="1"/>
                    <a:pt x="10866"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6" name="Google Shape;484;p22"/>
            <p:cNvSpPr/>
            <p:nvPr/>
          </p:nvSpPr>
          <p:spPr>
            <a:xfrm>
              <a:off x="1691041" y="2594186"/>
              <a:ext cx="1213769" cy="1443263"/>
            </a:xfrm>
            <a:custGeom>
              <a:avLst/>
              <a:gdLst/>
              <a:ahLst/>
              <a:cxnLst/>
              <a:rect l="l" t="t" r="r" b="b"/>
              <a:pathLst>
                <a:path w="16459" h="19571" extrusionOk="0">
                  <a:moveTo>
                    <a:pt x="8876" y="4638"/>
                  </a:moveTo>
                  <a:cubicBezTo>
                    <a:pt x="9015" y="4638"/>
                    <a:pt x="9135" y="4851"/>
                    <a:pt x="9221" y="5179"/>
                  </a:cubicBezTo>
                  <a:cubicBezTo>
                    <a:pt x="9235" y="5223"/>
                    <a:pt x="9244" y="5266"/>
                    <a:pt x="9255" y="5312"/>
                  </a:cubicBezTo>
                  <a:cubicBezTo>
                    <a:pt x="9500" y="6459"/>
                    <a:pt x="9364" y="8660"/>
                    <a:pt x="8264" y="8660"/>
                  </a:cubicBezTo>
                  <a:cubicBezTo>
                    <a:pt x="8264" y="8660"/>
                    <a:pt x="8128" y="8700"/>
                    <a:pt x="7956" y="8711"/>
                  </a:cubicBezTo>
                  <a:cubicBezTo>
                    <a:pt x="7929" y="8712"/>
                    <a:pt x="7902" y="8713"/>
                    <a:pt x="7873" y="8713"/>
                  </a:cubicBezTo>
                  <a:cubicBezTo>
                    <a:pt x="7845" y="8713"/>
                    <a:pt x="7816" y="8712"/>
                    <a:pt x="7786" y="8711"/>
                  </a:cubicBezTo>
                  <a:cubicBezTo>
                    <a:pt x="7375" y="8677"/>
                    <a:pt x="6909" y="8408"/>
                    <a:pt x="7388" y="7172"/>
                  </a:cubicBezTo>
                  <a:cubicBezTo>
                    <a:pt x="7982" y="5645"/>
                    <a:pt x="8272" y="4638"/>
                    <a:pt x="8876" y="4638"/>
                  </a:cubicBezTo>
                  <a:close/>
                  <a:moveTo>
                    <a:pt x="9977" y="0"/>
                  </a:moveTo>
                  <a:cubicBezTo>
                    <a:pt x="9715" y="0"/>
                    <a:pt x="9450" y="7"/>
                    <a:pt x="9195" y="25"/>
                  </a:cubicBezTo>
                  <a:cubicBezTo>
                    <a:pt x="8531" y="74"/>
                    <a:pt x="7936" y="197"/>
                    <a:pt x="7660" y="473"/>
                  </a:cubicBezTo>
                  <a:cubicBezTo>
                    <a:pt x="7597" y="540"/>
                    <a:pt x="7501" y="639"/>
                    <a:pt x="7384" y="765"/>
                  </a:cubicBezTo>
                  <a:cubicBezTo>
                    <a:pt x="6262" y="1961"/>
                    <a:pt x="2994" y="5654"/>
                    <a:pt x="1655" y="7681"/>
                  </a:cubicBezTo>
                  <a:cubicBezTo>
                    <a:pt x="1087" y="8541"/>
                    <a:pt x="659" y="9309"/>
                    <a:pt x="403" y="10006"/>
                  </a:cubicBezTo>
                  <a:cubicBezTo>
                    <a:pt x="346" y="10158"/>
                    <a:pt x="296" y="10308"/>
                    <a:pt x="256" y="10454"/>
                  </a:cubicBezTo>
                  <a:cubicBezTo>
                    <a:pt x="1" y="11377"/>
                    <a:pt x="84" y="12182"/>
                    <a:pt x="575" y="12925"/>
                  </a:cubicBezTo>
                  <a:cubicBezTo>
                    <a:pt x="1042" y="13638"/>
                    <a:pt x="2078" y="13804"/>
                    <a:pt x="3131" y="13804"/>
                  </a:cubicBezTo>
                  <a:cubicBezTo>
                    <a:pt x="3583" y="13804"/>
                    <a:pt x="4039" y="13773"/>
                    <a:pt x="4455" y="13743"/>
                  </a:cubicBezTo>
                  <a:cubicBezTo>
                    <a:pt x="4869" y="13713"/>
                    <a:pt x="5243" y="13682"/>
                    <a:pt x="5533" y="13682"/>
                  </a:cubicBezTo>
                  <a:cubicBezTo>
                    <a:pt x="5608" y="13682"/>
                    <a:pt x="5678" y="13684"/>
                    <a:pt x="5741" y="13689"/>
                  </a:cubicBezTo>
                  <a:cubicBezTo>
                    <a:pt x="5870" y="13698"/>
                    <a:pt x="6000" y="13701"/>
                    <a:pt x="6130" y="13701"/>
                  </a:cubicBezTo>
                  <a:cubicBezTo>
                    <a:pt x="6193" y="13701"/>
                    <a:pt x="6256" y="13701"/>
                    <a:pt x="6319" y="13699"/>
                  </a:cubicBezTo>
                  <a:cubicBezTo>
                    <a:pt x="6324" y="13699"/>
                    <a:pt x="6330" y="13699"/>
                    <a:pt x="6336" y="13699"/>
                  </a:cubicBezTo>
                  <a:cubicBezTo>
                    <a:pt x="7076" y="13699"/>
                    <a:pt x="7762" y="13703"/>
                    <a:pt x="7985" y="14526"/>
                  </a:cubicBezTo>
                  <a:cubicBezTo>
                    <a:pt x="8016" y="14630"/>
                    <a:pt x="8036" y="14749"/>
                    <a:pt x="8048" y="14882"/>
                  </a:cubicBezTo>
                  <a:cubicBezTo>
                    <a:pt x="8062" y="15004"/>
                    <a:pt x="8065" y="15141"/>
                    <a:pt x="8062" y="15291"/>
                  </a:cubicBezTo>
                  <a:cubicBezTo>
                    <a:pt x="8042" y="16300"/>
                    <a:pt x="7976" y="17304"/>
                    <a:pt x="8072" y="18064"/>
                  </a:cubicBezTo>
                  <a:cubicBezTo>
                    <a:pt x="8102" y="18310"/>
                    <a:pt x="8148" y="18532"/>
                    <a:pt x="8218" y="18719"/>
                  </a:cubicBezTo>
                  <a:cubicBezTo>
                    <a:pt x="8344" y="19054"/>
                    <a:pt x="8543" y="19286"/>
                    <a:pt x="8862" y="19373"/>
                  </a:cubicBezTo>
                  <a:cubicBezTo>
                    <a:pt x="9309" y="19494"/>
                    <a:pt x="10024" y="19571"/>
                    <a:pt x="10766" y="19571"/>
                  </a:cubicBezTo>
                  <a:cubicBezTo>
                    <a:pt x="11750" y="19571"/>
                    <a:pt x="12782" y="19437"/>
                    <a:pt x="13307" y="19094"/>
                  </a:cubicBezTo>
                  <a:cubicBezTo>
                    <a:pt x="14231" y="18492"/>
                    <a:pt x="13187" y="13606"/>
                    <a:pt x="13948" y="13327"/>
                  </a:cubicBezTo>
                  <a:cubicBezTo>
                    <a:pt x="14106" y="13271"/>
                    <a:pt x="14285" y="13254"/>
                    <a:pt x="14473" y="13254"/>
                  </a:cubicBezTo>
                  <a:cubicBezTo>
                    <a:pt x="14605" y="13254"/>
                    <a:pt x="14742" y="13262"/>
                    <a:pt x="14878" y="13271"/>
                  </a:cubicBezTo>
                  <a:cubicBezTo>
                    <a:pt x="15015" y="13279"/>
                    <a:pt x="15151" y="13287"/>
                    <a:pt x="15281" y="13287"/>
                  </a:cubicBezTo>
                  <a:cubicBezTo>
                    <a:pt x="15728" y="13287"/>
                    <a:pt x="16109" y="13188"/>
                    <a:pt x="16230" y="12646"/>
                  </a:cubicBezTo>
                  <a:cubicBezTo>
                    <a:pt x="16239" y="12600"/>
                    <a:pt x="16250" y="12553"/>
                    <a:pt x="16259" y="12501"/>
                  </a:cubicBezTo>
                  <a:cubicBezTo>
                    <a:pt x="16316" y="12194"/>
                    <a:pt x="16363" y="11803"/>
                    <a:pt x="16389" y="11394"/>
                  </a:cubicBezTo>
                  <a:cubicBezTo>
                    <a:pt x="16459" y="10275"/>
                    <a:pt x="16393" y="8996"/>
                    <a:pt x="16070" y="8760"/>
                  </a:cubicBezTo>
                  <a:cubicBezTo>
                    <a:pt x="15486" y="8335"/>
                    <a:pt x="14486" y="8664"/>
                    <a:pt x="13991" y="8315"/>
                  </a:cubicBezTo>
                  <a:cubicBezTo>
                    <a:pt x="13978" y="8305"/>
                    <a:pt x="13961" y="8295"/>
                    <a:pt x="13948" y="8282"/>
                  </a:cubicBezTo>
                  <a:cubicBezTo>
                    <a:pt x="13948" y="8282"/>
                    <a:pt x="13828" y="8162"/>
                    <a:pt x="13748" y="7561"/>
                  </a:cubicBezTo>
                  <a:cubicBezTo>
                    <a:pt x="13665" y="6960"/>
                    <a:pt x="14191" y="1636"/>
                    <a:pt x="13748" y="795"/>
                  </a:cubicBezTo>
                  <a:cubicBezTo>
                    <a:pt x="13593" y="500"/>
                    <a:pt x="13417" y="327"/>
                    <a:pt x="13214" y="227"/>
                  </a:cubicBezTo>
                  <a:cubicBezTo>
                    <a:pt x="12848" y="41"/>
                    <a:pt x="12397" y="101"/>
                    <a:pt x="11825" y="74"/>
                  </a:cubicBezTo>
                  <a:cubicBezTo>
                    <a:pt x="11723" y="71"/>
                    <a:pt x="11593" y="61"/>
                    <a:pt x="11447" y="54"/>
                  </a:cubicBezTo>
                  <a:cubicBezTo>
                    <a:pt x="11048" y="29"/>
                    <a:pt x="10519" y="0"/>
                    <a:pt x="9977" y="0"/>
                  </a:cubicBezTo>
                  <a:close/>
                </a:path>
              </a:pathLst>
            </a:custGeom>
            <a:solidFill>
              <a:srgbClr val="FFE46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7" name="Google Shape;485;p22"/>
            <p:cNvSpPr/>
            <p:nvPr/>
          </p:nvSpPr>
          <p:spPr>
            <a:xfrm>
              <a:off x="2535129" y="2597210"/>
              <a:ext cx="184510" cy="607733"/>
            </a:xfrm>
            <a:custGeom>
              <a:avLst/>
              <a:gdLst/>
              <a:ahLst/>
              <a:cxnLst/>
              <a:rect l="l" t="t" r="r" b="b"/>
              <a:pathLst>
                <a:path w="2502" h="8241" extrusionOk="0">
                  <a:moveTo>
                    <a:pt x="1" y="13"/>
                  </a:moveTo>
                  <a:lnTo>
                    <a:pt x="1" y="13"/>
                  </a:lnTo>
                  <a:cubicBezTo>
                    <a:pt x="971" y="209"/>
                    <a:pt x="1615" y="568"/>
                    <a:pt x="1684" y="1641"/>
                  </a:cubicBezTo>
                  <a:cubicBezTo>
                    <a:pt x="1698" y="1840"/>
                    <a:pt x="1704" y="2066"/>
                    <a:pt x="1704" y="2312"/>
                  </a:cubicBezTo>
                  <a:cubicBezTo>
                    <a:pt x="1704" y="3893"/>
                    <a:pt x="1456" y="6248"/>
                    <a:pt x="1333" y="7085"/>
                  </a:cubicBezTo>
                  <a:cubicBezTo>
                    <a:pt x="1313" y="7201"/>
                    <a:pt x="1306" y="7304"/>
                    <a:pt x="1306" y="7397"/>
                  </a:cubicBezTo>
                  <a:cubicBezTo>
                    <a:pt x="1306" y="8081"/>
                    <a:pt x="1758" y="8187"/>
                    <a:pt x="2502" y="8241"/>
                  </a:cubicBezTo>
                  <a:cubicBezTo>
                    <a:pt x="2502" y="8241"/>
                    <a:pt x="2382" y="8121"/>
                    <a:pt x="2302" y="7520"/>
                  </a:cubicBezTo>
                  <a:cubicBezTo>
                    <a:pt x="2296" y="7477"/>
                    <a:pt x="2293" y="7407"/>
                    <a:pt x="2293" y="7314"/>
                  </a:cubicBezTo>
                  <a:cubicBezTo>
                    <a:pt x="2293" y="6533"/>
                    <a:pt x="2482" y="4198"/>
                    <a:pt x="2482" y="2511"/>
                  </a:cubicBezTo>
                  <a:cubicBezTo>
                    <a:pt x="2482" y="1681"/>
                    <a:pt x="2435" y="1010"/>
                    <a:pt x="2302" y="754"/>
                  </a:cubicBezTo>
                  <a:cubicBezTo>
                    <a:pt x="2147" y="459"/>
                    <a:pt x="1971" y="286"/>
                    <a:pt x="1768" y="186"/>
                  </a:cubicBezTo>
                  <a:cubicBezTo>
                    <a:pt x="1402" y="0"/>
                    <a:pt x="951" y="60"/>
                    <a:pt x="379" y="33"/>
                  </a:cubicBezTo>
                  <a:cubicBezTo>
                    <a:pt x="277" y="30"/>
                    <a:pt x="147" y="20"/>
                    <a:pt x="1" y="13"/>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8" name="Google Shape;486;p22"/>
            <p:cNvSpPr/>
            <p:nvPr/>
          </p:nvSpPr>
          <p:spPr>
            <a:xfrm>
              <a:off x="1733370" y="3547337"/>
              <a:ext cx="546598" cy="118139"/>
            </a:xfrm>
            <a:custGeom>
              <a:avLst/>
              <a:gdLst/>
              <a:ahLst/>
              <a:cxnLst/>
              <a:rect l="l" t="t" r="r" b="b"/>
              <a:pathLst>
                <a:path w="7412" h="1602" extrusionOk="0">
                  <a:moveTo>
                    <a:pt x="2612" y="877"/>
                  </a:moveTo>
                  <a:lnTo>
                    <a:pt x="2556" y="877"/>
                  </a:lnTo>
                  <a:lnTo>
                    <a:pt x="2556" y="877"/>
                  </a:lnTo>
                  <a:lnTo>
                    <a:pt x="2612" y="877"/>
                  </a:lnTo>
                  <a:close/>
                  <a:moveTo>
                    <a:pt x="4429" y="778"/>
                  </a:moveTo>
                  <a:cubicBezTo>
                    <a:pt x="4256" y="791"/>
                    <a:pt x="4074" y="804"/>
                    <a:pt x="3881" y="818"/>
                  </a:cubicBezTo>
                  <a:cubicBezTo>
                    <a:pt x="3761" y="828"/>
                    <a:pt x="3635" y="834"/>
                    <a:pt x="3512" y="844"/>
                  </a:cubicBezTo>
                  <a:cubicBezTo>
                    <a:pt x="3635" y="834"/>
                    <a:pt x="3761" y="828"/>
                    <a:pt x="3881" y="818"/>
                  </a:cubicBezTo>
                  <a:cubicBezTo>
                    <a:pt x="4074" y="804"/>
                    <a:pt x="4256" y="791"/>
                    <a:pt x="4429" y="778"/>
                  </a:cubicBezTo>
                  <a:close/>
                  <a:moveTo>
                    <a:pt x="4482" y="774"/>
                  </a:moveTo>
                  <a:lnTo>
                    <a:pt x="4469" y="774"/>
                  </a:lnTo>
                  <a:lnTo>
                    <a:pt x="4482" y="774"/>
                  </a:lnTo>
                  <a:close/>
                  <a:moveTo>
                    <a:pt x="5306" y="771"/>
                  </a:moveTo>
                  <a:cubicBezTo>
                    <a:pt x="5415" y="774"/>
                    <a:pt x="5525" y="774"/>
                    <a:pt x="5635" y="774"/>
                  </a:cubicBezTo>
                  <a:lnTo>
                    <a:pt x="5745" y="774"/>
                  </a:lnTo>
                  <a:lnTo>
                    <a:pt x="5851" y="774"/>
                  </a:lnTo>
                  <a:cubicBezTo>
                    <a:pt x="6558" y="774"/>
                    <a:pt x="7199" y="811"/>
                    <a:pt x="7411" y="1601"/>
                  </a:cubicBezTo>
                  <a:cubicBezTo>
                    <a:pt x="7199" y="811"/>
                    <a:pt x="6558" y="774"/>
                    <a:pt x="5851" y="774"/>
                  </a:cubicBezTo>
                  <a:lnTo>
                    <a:pt x="5745" y="774"/>
                  </a:lnTo>
                  <a:lnTo>
                    <a:pt x="5635" y="774"/>
                  </a:lnTo>
                  <a:cubicBezTo>
                    <a:pt x="5525" y="774"/>
                    <a:pt x="5415" y="774"/>
                    <a:pt x="5306" y="771"/>
                  </a:cubicBezTo>
                  <a:close/>
                  <a:moveTo>
                    <a:pt x="5299" y="771"/>
                  </a:moveTo>
                  <a:lnTo>
                    <a:pt x="5302" y="771"/>
                  </a:lnTo>
                  <a:lnTo>
                    <a:pt x="5299" y="771"/>
                  </a:lnTo>
                  <a:close/>
                  <a:moveTo>
                    <a:pt x="5289" y="771"/>
                  </a:moveTo>
                  <a:lnTo>
                    <a:pt x="5296" y="771"/>
                  </a:lnTo>
                  <a:lnTo>
                    <a:pt x="5289" y="771"/>
                  </a:lnTo>
                  <a:close/>
                  <a:moveTo>
                    <a:pt x="5282" y="771"/>
                  </a:moveTo>
                  <a:lnTo>
                    <a:pt x="5289" y="771"/>
                  </a:lnTo>
                  <a:lnTo>
                    <a:pt x="5282" y="771"/>
                  </a:lnTo>
                  <a:close/>
                  <a:moveTo>
                    <a:pt x="5276" y="771"/>
                  </a:moveTo>
                  <a:lnTo>
                    <a:pt x="5282" y="771"/>
                  </a:lnTo>
                  <a:lnTo>
                    <a:pt x="5276" y="771"/>
                  </a:lnTo>
                  <a:close/>
                  <a:moveTo>
                    <a:pt x="5269" y="768"/>
                  </a:moveTo>
                  <a:lnTo>
                    <a:pt x="5273" y="768"/>
                  </a:lnTo>
                  <a:lnTo>
                    <a:pt x="5269" y="768"/>
                  </a:lnTo>
                  <a:close/>
                  <a:moveTo>
                    <a:pt x="5262" y="768"/>
                  </a:moveTo>
                  <a:lnTo>
                    <a:pt x="5266" y="768"/>
                  </a:lnTo>
                  <a:lnTo>
                    <a:pt x="5262" y="768"/>
                  </a:lnTo>
                  <a:close/>
                  <a:moveTo>
                    <a:pt x="5253" y="768"/>
                  </a:moveTo>
                  <a:lnTo>
                    <a:pt x="5259" y="768"/>
                  </a:lnTo>
                  <a:lnTo>
                    <a:pt x="5253" y="768"/>
                  </a:lnTo>
                  <a:close/>
                  <a:moveTo>
                    <a:pt x="5246" y="768"/>
                  </a:moveTo>
                  <a:lnTo>
                    <a:pt x="5250" y="768"/>
                  </a:lnTo>
                  <a:lnTo>
                    <a:pt x="5246" y="768"/>
                  </a:lnTo>
                  <a:close/>
                  <a:moveTo>
                    <a:pt x="5239" y="768"/>
                  </a:moveTo>
                  <a:lnTo>
                    <a:pt x="5242" y="768"/>
                  </a:lnTo>
                  <a:lnTo>
                    <a:pt x="5239" y="768"/>
                  </a:lnTo>
                  <a:close/>
                  <a:moveTo>
                    <a:pt x="5233" y="768"/>
                  </a:moveTo>
                  <a:lnTo>
                    <a:pt x="5236" y="768"/>
                  </a:lnTo>
                  <a:lnTo>
                    <a:pt x="5233" y="768"/>
                  </a:lnTo>
                  <a:close/>
                  <a:moveTo>
                    <a:pt x="5226" y="768"/>
                  </a:moveTo>
                  <a:lnTo>
                    <a:pt x="5226" y="768"/>
                  </a:lnTo>
                  <a:lnTo>
                    <a:pt x="5226" y="768"/>
                  </a:lnTo>
                  <a:close/>
                  <a:moveTo>
                    <a:pt x="5216" y="768"/>
                  </a:moveTo>
                  <a:lnTo>
                    <a:pt x="5219" y="768"/>
                  </a:lnTo>
                  <a:lnTo>
                    <a:pt x="5216" y="768"/>
                  </a:lnTo>
                  <a:close/>
                  <a:moveTo>
                    <a:pt x="5210" y="768"/>
                  </a:moveTo>
                  <a:lnTo>
                    <a:pt x="5213" y="768"/>
                  </a:lnTo>
                  <a:lnTo>
                    <a:pt x="5210" y="768"/>
                  </a:lnTo>
                  <a:close/>
                  <a:moveTo>
                    <a:pt x="5202" y="764"/>
                  </a:moveTo>
                  <a:lnTo>
                    <a:pt x="5206" y="764"/>
                  </a:lnTo>
                  <a:lnTo>
                    <a:pt x="5202" y="764"/>
                  </a:lnTo>
                  <a:close/>
                  <a:moveTo>
                    <a:pt x="5196" y="764"/>
                  </a:moveTo>
                  <a:lnTo>
                    <a:pt x="5199" y="764"/>
                  </a:lnTo>
                  <a:lnTo>
                    <a:pt x="5196" y="764"/>
                  </a:lnTo>
                  <a:close/>
                  <a:moveTo>
                    <a:pt x="5179" y="764"/>
                  </a:moveTo>
                  <a:lnTo>
                    <a:pt x="5193" y="764"/>
                  </a:lnTo>
                  <a:lnTo>
                    <a:pt x="5179" y="764"/>
                  </a:lnTo>
                  <a:close/>
                  <a:moveTo>
                    <a:pt x="5159" y="764"/>
                  </a:moveTo>
                  <a:lnTo>
                    <a:pt x="5167" y="764"/>
                  </a:lnTo>
                  <a:lnTo>
                    <a:pt x="5159" y="764"/>
                  </a:lnTo>
                  <a:close/>
                  <a:moveTo>
                    <a:pt x="4960" y="758"/>
                  </a:moveTo>
                  <a:cubicBezTo>
                    <a:pt x="5027" y="758"/>
                    <a:pt x="5090" y="758"/>
                    <a:pt x="5143" y="761"/>
                  </a:cubicBezTo>
                  <a:cubicBezTo>
                    <a:pt x="5090" y="758"/>
                    <a:pt x="5027" y="758"/>
                    <a:pt x="4960" y="758"/>
                  </a:cubicBezTo>
                  <a:close/>
                  <a:moveTo>
                    <a:pt x="4960" y="758"/>
                  </a:moveTo>
                  <a:lnTo>
                    <a:pt x="4947" y="758"/>
                  </a:lnTo>
                  <a:lnTo>
                    <a:pt x="4960" y="758"/>
                  </a:lnTo>
                  <a:lnTo>
                    <a:pt x="4960" y="758"/>
                  </a:lnTo>
                  <a:close/>
                  <a:moveTo>
                    <a:pt x="8" y="14"/>
                  </a:moveTo>
                  <a:cubicBezTo>
                    <a:pt x="470" y="701"/>
                    <a:pt x="1466" y="871"/>
                    <a:pt x="2486" y="877"/>
                  </a:cubicBezTo>
                  <a:cubicBezTo>
                    <a:pt x="1466" y="871"/>
                    <a:pt x="470" y="701"/>
                    <a:pt x="8" y="14"/>
                  </a:cubicBezTo>
                  <a:close/>
                  <a:moveTo>
                    <a:pt x="1" y="0"/>
                  </a:moveTo>
                  <a:cubicBezTo>
                    <a:pt x="5" y="4"/>
                    <a:pt x="5" y="11"/>
                    <a:pt x="8" y="14"/>
                  </a:cubicBezTo>
                  <a:cubicBezTo>
                    <a:pt x="5" y="11"/>
                    <a:pt x="5" y="4"/>
                    <a:pt x="1"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9" name="Google Shape;487;p22"/>
            <p:cNvSpPr/>
            <p:nvPr/>
          </p:nvSpPr>
          <p:spPr>
            <a:xfrm>
              <a:off x="1699595" y="3365114"/>
              <a:ext cx="609281" cy="300363"/>
            </a:xfrm>
            <a:custGeom>
              <a:avLst/>
              <a:gdLst/>
              <a:ahLst/>
              <a:cxnLst/>
              <a:rect l="l" t="t" r="r" b="b"/>
              <a:pathLst>
                <a:path w="8262" h="4073" extrusionOk="0">
                  <a:moveTo>
                    <a:pt x="140" y="0"/>
                  </a:moveTo>
                  <a:cubicBezTo>
                    <a:pt x="48" y="336"/>
                    <a:pt x="0" y="655"/>
                    <a:pt x="0" y="963"/>
                  </a:cubicBezTo>
                  <a:cubicBezTo>
                    <a:pt x="0" y="1498"/>
                    <a:pt x="147" y="1996"/>
                    <a:pt x="459" y="2471"/>
                  </a:cubicBezTo>
                  <a:cubicBezTo>
                    <a:pt x="463" y="2475"/>
                    <a:pt x="463" y="2482"/>
                    <a:pt x="466" y="2485"/>
                  </a:cubicBezTo>
                  <a:cubicBezTo>
                    <a:pt x="928" y="3172"/>
                    <a:pt x="1924" y="3342"/>
                    <a:pt x="2944" y="3348"/>
                  </a:cubicBezTo>
                  <a:lnTo>
                    <a:pt x="3070" y="3348"/>
                  </a:lnTo>
                  <a:cubicBezTo>
                    <a:pt x="3376" y="3348"/>
                    <a:pt x="3678" y="3332"/>
                    <a:pt x="3970" y="3315"/>
                  </a:cubicBezTo>
                  <a:cubicBezTo>
                    <a:pt x="4093" y="3305"/>
                    <a:pt x="4219" y="3299"/>
                    <a:pt x="4339" y="3289"/>
                  </a:cubicBezTo>
                  <a:cubicBezTo>
                    <a:pt x="4532" y="3275"/>
                    <a:pt x="4714" y="3262"/>
                    <a:pt x="4887" y="3249"/>
                  </a:cubicBezTo>
                  <a:cubicBezTo>
                    <a:pt x="4900" y="3249"/>
                    <a:pt x="4914" y="3249"/>
                    <a:pt x="4927" y="3245"/>
                  </a:cubicBezTo>
                  <a:lnTo>
                    <a:pt x="4940" y="3245"/>
                  </a:lnTo>
                  <a:cubicBezTo>
                    <a:pt x="5113" y="3235"/>
                    <a:pt x="5269" y="3229"/>
                    <a:pt x="5405" y="3229"/>
                  </a:cubicBezTo>
                  <a:lnTo>
                    <a:pt x="5418" y="3229"/>
                  </a:lnTo>
                  <a:cubicBezTo>
                    <a:pt x="5485" y="3229"/>
                    <a:pt x="5548" y="3229"/>
                    <a:pt x="5601" y="3232"/>
                  </a:cubicBezTo>
                  <a:cubicBezTo>
                    <a:pt x="5608" y="3232"/>
                    <a:pt x="5614" y="3232"/>
                    <a:pt x="5617" y="3235"/>
                  </a:cubicBezTo>
                  <a:lnTo>
                    <a:pt x="5664" y="3235"/>
                  </a:lnTo>
                  <a:cubicBezTo>
                    <a:pt x="5664" y="3235"/>
                    <a:pt x="5668" y="3235"/>
                    <a:pt x="5668" y="3239"/>
                  </a:cubicBezTo>
                  <a:lnTo>
                    <a:pt x="5731" y="3239"/>
                  </a:lnTo>
                  <a:cubicBezTo>
                    <a:pt x="5731" y="3242"/>
                    <a:pt x="5734" y="3242"/>
                    <a:pt x="5734" y="3242"/>
                  </a:cubicBezTo>
                  <a:lnTo>
                    <a:pt x="5764" y="3242"/>
                  </a:lnTo>
                  <a:cubicBezTo>
                    <a:pt x="5873" y="3245"/>
                    <a:pt x="5983" y="3245"/>
                    <a:pt x="6093" y="3245"/>
                  </a:cubicBezTo>
                  <a:lnTo>
                    <a:pt x="6309" y="3245"/>
                  </a:lnTo>
                  <a:cubicBezTo>
                    <a:pt x="7016" y="3245"/>
                    <a:pt x="7657" y="3282"/>
                    <a:pt x="7869" y="4072"/>
                  </a:cubicBezTo>
                  <a:cubicBezTo>
                    <a:pt x="7880" y="4049"/>
                    <a:pt x="7886" y="4026"/>
                    <a:pt x="7897" y="4003"/>
                  </a:cubicBezTo>
                  <a:cubicBezTo>
                    <a:pt x="8066" y="3538"/>
                    <a:pt x="8262" y="3226"/>
                    <a:pt x="8262" y="2956"/>
                  </a:cubicBezTo>
                  <a:cubicBezTo>
                    <a:pt x="8262" y="2747"/>
                    <a:pt x="8145" y="2568"/>
                    <a:pt x="7813" y="2362"/>
                  </a:cubicBezTo>
                  <a:cubicBezTo>
                    <a:pt x="7049" y="1890"/>
                    <a:pt x="2280" y="2189"/>
                    <a:pt x="1286" y="1714"/>
                  </a:cubicBezTo>
                  <a:cubicBezTo>
                    <a:pt x="419" y="1302"/>
                    <a:pt x="413" y="365"/>
                    <a:pt x="1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0" name="Google Shape;488;p22"/>
            <p:cNvSpPr/>
            <p:nvPr/>
          </p:nvSpPr>
          <p:spPr>
            <a:xfrm>
              <a:off x="2344571" y="3526762"/>
              <a:ext cx="543353" cy="510537"/>
            </a:xfrm>
            <a:custGeom>
              <a:avLst/>
              <a:gdLst/>
              <a:ahLst/>
              <a:cxnLst/>
              <a:rect l="l" t="t" r="r" b="b"/>
              <a:pathLst>
                <a:path w="7368" h="6923" extrusionOk="0">
                  <a:moveTo>
                    <a:pt x="1904" y="6922"/>
                  </a:moveTo>
                  <a:lnTo>
                    <a:pt x="1904" y="6922"/>
                  </a:lnTo>
                  <a:lnTo>
                    <a:pt x="1904" y="6922"/>
                  </a:lnTo>
                  <a:lnTo>
                    <a:pt x="1904" y="6922"/>
                  </a:lnTo>
                  <a:close/>
                  <a:moveTo>
                    <a:pt x="37" y="6737"/>
                  </a:moveTo>
                  <a:cubicBezTo>
                    <a:pt x="486" y="6853"/>
                    <a:pt x="1179" y="6922"/>
                    <a:pt x="1901" y="6922"/>
                  </a:cubicBezTo>
                  <a:cubicBezTo>
                    <a:pt x="1179" y="6922"/>
                    <a:pt x="486" y="6853"/>
                    <a:pt x="37" y="6737"/>
                  </a:cubicBezTo>
                  <a:close/>
                  <a:moveTo>
                    <a:pt x="0" y="6727"/>
                  </a:moveTo>
                  <a:cubicBezTo>
                    <a:pt x="14" y="6730"/>
                    <a:pt x="23" y="6733"/>
                    <a:pt x="37" y="6737"/>
                  </a:cubicBezTo>
                  <a:cubicBezTo>
                    <a:pt x="23" y="6733"/>
                    <a:pt x="14" y="6730"/>
                    <a:pt x="0" y="6727"/>
                  </a:cubicBezTo>
                  <a:close/>
                  <a:moveTo>
                    <a:pt x="4445" y="6448"/>
                  </a:moveTo>
                  <a:cubicBezTo>
                    <a:pt x="4441" y="6451"/>
                    <a:pt x="4438" y="6454"/>
                    <a:pt x="4432" y="6458"/>
                  </a:cubicBezTo>
                  <a:cubicBezTo>
                    <a:pt x="4438" y="6454"/>
                    <a:pt x="4441" y="6451"/>
                    <a:pt x="4445" y="6448"/>
                  </a:cubicBezTo>
                  <a:close/>
                  <a:moveTo>
                    <a:pt x="6421" y="641"/>
                  </a:moveTo>
                  <a:lnTo>
                    <a:pt x="6421" y="641"/>
                  </a:lnTo>
                  <a:lnTo>
                    <a:pt x="6421" y="641"/>
                  </a:lnTo>
                  <a:lnTo>
                    <a:pt x="6421" y="641"/>
                  </a:lnTo>
                  <a:close/>
                  <a:moveTo>
                    <a:pt x="6089" y="629"/>
                  </a:moveTo>
                  <a:cubicBezTo>
                    <a:pt x="6198" y="635"/>
                    <a:pt x="6312" y="641"/>
                    <a:pt x="6418" y="641"/>
                  </a:cubicBezTo>
                  <a:cubicBezTo>
                    <a:pt x="6312" y="641"/>
                    <a:pt x="6198" y="635"/>
                    <a:pt x="6089" y="629"/>
                  </a:cubicBezTo>
                  <a:close/>
                  <a:moveTo>
                    <a:pt x="6079" y="629"/>
                  </a:moveTo>
                  <a:lnTo>
                    <a:pt x="6082" y="629"/>
                  </a:lnTo>
                  <a:lnTo>
                    <a:pt x="6079" y="629"/>
                  </a:lnTo>
                  <a:close/>
                  <a:moveTo>
                    <a:pt x="6049" y="629"/>
                  </a:moveTo>
                  <a:lnTo>
                    <a:pt x="6049" y="629"/>
                  </a:lnTo>
                  <a:lnTo>
                    <a:pt x="6049" y="629"/>
                  </a:lnTo>
                  <a:close/>
                  <a:moveTo>
                    <a:pt x="6016" y="625"/>
                  </a:moveTo>
                  <a:lnTo>
                    <a:pt x="6039" y="625"/>
                  </a:lnTo>
                  <a:lnTo>
                    <a:pt x="6016" y="625"/>
                  </a:lnTo>
                  <a:close/>
                  <a:moveTo>
                    <a:pt x="5611" y="609"/>
                  </a:moveTo>
                  <a:cubicBezTo>
                    <a:pt x="5740" y="609"/>
                    <a:pt x="5873" y="615"/>
                    <a:pt x="6002" y="625"/>
                  </a:cubicBezTo>
                  <a:cubicBezTo>
                    <a:pt x="5873" y="615"/>
                    <a:pt x="5740" y="609"/>
                    <a:pt x="5611" y="609"/>
                  </a:cubicBezTo>
                  <a:close/>
                  <a:moveTo>
                    <a:pt x="5611" y="609"/>
                  </a:moveTo>
                  <a:lnTo>
                    <a:pt x="5611" y="609"/>
                  </a:lnTo>
                  <a:lnTo>
                    <a:pt x="5611" y="609"/>
                  </a:lnTo>
                  <a:lnTo>
                    <a:pt x="5611" y="609"/>
                  </a:lnTo>
                  <a:close/>
                  <a:moveTo>
                    <a:pt x="7362" y="27"/>
                  </a:moveTo>
                  <a:lnTo>
                    <a:pt x="7362" y="31"/>
                  </a:lnTo>
                  <a:lnTo>
                    <a:pt x="7362" y="27"/>
                  </a:lnTo>
                  <a:close/>
                  <a:moveTo>
                    <a:pt x="7365" y="14"/>
                  </a:moveTo>
                  <a:lnTo>
                    <a:pt x="7365" y="20"/>
                  </a:lnTo>
                  <a:lnTo>
                    <a:pt x="7365" y="14"/>
                  </a:lnTo>
                  <a:close/>
                  <a:moveTo>
                    <a:pt x="7365" y="7"/>
                  </a:moveTo>
                  <a:lnTo>
                    <a:pt x="7365" y="14"/>
                  </a:lnTo>
                  <a:lnTo>
                    <a:pt x="7365" y="7"/>
                  </a:lnTo>
                  <a:close/>
                  <a:moveTo>
                    <a:pt x="7368" y="0"/>
                  </a:moveTo>
                  <a:cubicBezTo>
                    <a:pt x="7368" y="4"/>
                    <a:pt x="7368" y="4"/>
                    <a:pt x="7365" y="7"/>
                  </a:cubicBezTo>
                  <a:cubicBezTo>
                    <a:pt x="7368" y="4"/>
                    <a:pt x="7368" y="4"/>
                    <a:pt x="7368"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1" name="Google Shape;489;p22"/>
            <p:cNvSpPr/>
            <p:nvPr/>
          </p:nvSpPr>
          <p:spPr>
            <a:xfrm>
              <a:off x="2297079" y="3488562"/>
              <a:ext cx="593057" cy="548737"/>
            </a:xfrm>
            <a:custGeom>
              <a:avLst/>
              <a:gdLst/>
              <a:ahLst/>
              <a:cxnLst/>
              <a:rect l="l" t="t" r="r" b="b"/>
              <a:pathLst>
                <a:path w="8042" h="7441" extrusionOk="0">
                  <a:moveTo>
                    <a:pt x="4877" y="0"/>
                  </a:moveTo>
                  <a:cubicBezTo>
                    <a:pt x="4581" y="0"/>
                    <a:pt x="4401" y="133"/>
                    <a:pt x="4328" y="615"/>
                  </a:cubicBezTo>
                  <a:cubicBezTo>
                    <a:pt x="4169" y="1631"/>
                    <a:pt x="4129" y="3494"/>
                    <a:pt x="4026" y="4664"/>
                  </a:cubicBezTo>
                  <a:cubicBezTo>
                    <a:pt x="4016" y="4777"/>
                    <a:pt x="4009" y="4880"/>
                    <a:pt x="4009" y="4973"/>
                  </a:cubicBezTo>
                  <a:cubicBezTo>
                    <a:pt x="4009" y="5372"/>
                    <a:pt x="4079" y="5651"/>
                    <a:pt x="4079" y="5866"/>
                  </a:cubicBezTo>
                  <a:cubicBezTo>
                    <a:pt x="4079" y="6149"/>
                    <a:pt x="3963" y="6324"/>
                    <a:pt x="3428" y="6528"/>
                  </a:cubicBezTo>
                  <a:cubicBezTo>
                    <a:pt x="2867" y="6740"/>
                    <a:pt x="2505" y="6819"/>
                    <a:pt x="2090" y="6819"/>
                  </a:cubicBezTo>
                  <a:cubicBezTo>
                    <a:pt x="1728" y="6819"/>
                    <a:pt x="1322" y="6760"/>
                    <a:pt x="707" y="6677"/>
                  </a:cubicBezTo>
                  <a:cubicBezTo>
                    <a:pt x="436" y="6640"/>
                    <a:pt x="203" y="6617"/>
                    <a:pt x="0" y="6591"/>
                  </a:cubicBezTo>
                  <a:lnTo>
                    <a:pt x="0" y="6591"/>
                  </a:lnTo>
                  <a:cubicBezTo>
                    <a:pt x="126" y="6926"/>
                    <a:pt x="325" y="7158"/>
                    <a:pt x="644" y="7245"/>
                  </a:cubicBezTo>
                  <a:cubicBezTo>
                    <a:pt x="658" y="7248"/>
                    <a:pt x="667" y="7251"/>
                    <a:pt x="681" y="7255"/>
                  </a:cubicBezTo>
                  <a:cubicBezTo>
                    <a:pt x="1130" y="7371"/>
                    <a:pt x="1823" y="7440"/>
                    <a:pt x="2545" y="7440"/>
                  </a:cubicBezTo>
                  <a:lnTo>
                    <a:pt x="2548" y="7440"/>
                  </a:lnTo>
                  <a:cubicBezTo>
                    <a:pt x="3525" y="7440"/>
                    <a:pt x="4547" y="7311"/>
                    <a:pt x="5076" y="6976"/>
                  </a:cubicBezTo>
                  <a:cubicBezTo>
                    <a:pt x="5082" y="6972"/>
                    <a:pt x="5085" y="6969"/>
                    <a:pt x="5089" y="6966"/>
                  </a:cubicBezTo>
                  <a:cubicBezTo>
                    <a:pt x="5418" y="6750"/>
                    <a:pt x="5498" y="5989"/>
                    <a:pt x="5498" y="5085"/>
                  </a:cubicBezTo>
                  <a:cubicBezTo>
                    <a:pt x="5498" y="4256"/>
                    <a:pt x="5431" y="3309"/>
                    <a:pt x="5431" y="2554"/>
                  </a:cubicBezTo>
                  <a:cubicBezTo>
                    <a:pt x="5431" y="1831"/>
                    <a:pt x="5490" y="1289"/>
                    <a:pt x="5730" y="1199"/>
                  </a:cubicBezTo>
                  <a:cubicBezTo>
                    <a:pt x="5889" y="1143"/>
                    <a:pt x="6065" y="1127"/>
                    <a:pt x="6255" y="1127"/>
                  </a:cubicBezTo>
                  <a:cubicBezTo>
                    <a:pt x="6384" y="1127"/>
                    <a:pt x="6517" y="1133"/>
                    <a:pt x="6646" y="1143"/>
                  </a:cubicBezTo>
                  <a:lnTo>
                    <a:pt x="6683" y="1143"/>
                  </a:lnTo>
                  <a:cubicBezTo>
                    <a:pt x="6686" y="1143"/>
                    <a:pt x="6690" y="1143"/>
                    <a:pt x="6693" y="1147"/>
                  </a:cubicBezTo>
                  <a:lnTo>
                    <a:pt x="6733" y="1147"/>
                  </a:lnTo>
                  <a:cubicBezTo>
                    <a:pt x="6842" y="1153"/>
                    <a:pt x="6956" y="1159"/>
                    <a:pt x="7062" y="1159"/>
                  </a:cubicBezTo>
                  <a:lnTo>
                    <a:pt x="7065" y="1159"/>
                  </a:lnTo>
                  <a:cubicBezTo>
                    <a:pt x="7503" y="1159"/>
                    <a:pt x="7879" y="1063"/>
                    <a:pt x="8006" y="549"/>
                  </a:cubicBezTo>
                  <a:lnTo>
                    <a:pt x="8006" y="545"/>
                  </a:lnTo>
                  <a:cubicBezTo>
                    <a:pt x="8006" y="542"/>
                    <a:pt x="8006" y="542"/>
                    <a:pt x="8009" y="538"/>
                  </a:cubicBezTo>
                  <a:lnTo>
                    <a:pt x="8009" y="532"/>
                  </a:lnTo>
                  <a:lnTo>
                    <a:pt x="8009" y="525"/>
                  </a:lnTo>
                  <a:cubicBezTo>
                    <a:pt x="8012" y="522"/>
                    <a:pt x="8012" y="522"/>
                    <a:pt x="8012" y="518"/>
                  </a:cubicBezTo>
                  <a:cubicBezTo>
                    <a:pt x="8021" y="472"/>
                    <a:pt x="8032" y="425"/>
                    <a:pt x="8041" y="373"/>
                  </a:cubicBezTo>
                  <a:lnTo>
                    <a:pt x="8021" y="373"/>
                  </a:lnTo>
                  <a:cubicBezTo>
                    <a:pt x="7530" y="373"/>
                    <a:pt x="6933" y="216"/>
                    <a:pt x="6304" y="190"/>
                  </a:cubicBezTo>
                  <a:cubicBezTo>
                    <a:pt x="5677" y="163"/>
                    <a:pt x="5205" y="0"/>
                    <a:pt x="487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2" name="Google Shape;490;p22"/>
            <p:cNvSpPr/>
            <p:nvPr/>
          </p:nvSpPr>
          <p:spPr>
            <a:xfrm>
              <a:off x="2146934" y="2907306"/>
              <a:ext cx="235173" cy="356188"/>
            </a:xfrm>
            <a:custGeom>
              <a:avLst/>
              <a:gdLst/>
              <a:ahLst/>
              <a:cxnLst/>
              <a:rect l="l" t="t" r="r" b="b"/>
              <a:pathLst>
                <a:path w="3189" h="4830" extrusionOk="0">
                  <a:moveTo>
                    <a:pt x="2611" y="0"/>
                  </a:moveTo>
                  <a:cubicBezTo>
                    <a:pt x="1973" y="0"/>
                    <a:pt x="963" y="488"/>
                    <a:pt x="462" y="1910"/>
                  </a:cubicBezTo>
                  <a:cubicBezTo>
                    <a:pt x="146" y="2803"/>
                    <a:pt x="0" y="3461"/>
                    <a:pt x="0" y="3923"/>
                  </a:cubicBezTo>
                  <a:cubicBezTo>
                    <a:pt x="0" y="4554"/>
                    <a:pt x="272" y="4819"/>
                    <a:pt x="761" y="4830"/>
                  </a:cubicBezTo>
                  <a:lnTo>
                    <a:pt x="777" y="4830"/>
                  </a:lnTo>
                  <a:cubicBezTo>
                    <a:pt x="1146" y="4830"/>
                    <a:pt x="1412" y="4667"/>
                    <a:pt x="1604" y="4465"/>
                  </a:cubicBezTo>
                  <a:cubicBezTo>
                    <a:pt x="1316" y="4441"/>
                    <a:pt x="1000" y="4301"/>
                    <a:pt x="1003" y="3800"/>
                  </a:cubicBezTo>
                  <a:cubicBezTo>
                    <a:pt x="1003" y="3581"/>
                    <a:pt x="1063" y="3298"/>
                    <a:pt x="1206" y="2926"/>
                  </a:cubicBezTo>
                  <a:cubicBezTo>
                    <a:pt x="1800" y="1399"/>
                    <a:pt x="2090" y="392"/>
                    <a:pt x="2694" y="392"/>
                  </a:cubicBezTo>
                  <a:cubicBezTo>
                    <a:pt x="2833" y="392"/>
                    <a:pt x="2953" y="605"/>
                    <a:pt x="3039" y="933"/>
                  </a:cubicBezTo>
                  <a:cubicBezTo>
                    <a:pt x="3053" y="977"/>
                    <a:pt x="3062" y="1020"/>
                    <a:pt x="3073" y="1066"/>
                  </a:cubicBezTo>
                  <a:cubicBezTo>
                    <a:pt x="3149" y="827"/>
                    <a:pt x="3189" y="614"/>
                    <a:pt x="3189" y="442"/>
                  </a:cubicBezTo>
                  <a:cubicBezTo>
                    <a:pt x="3189" y="389"/>
                    <a:pt x="3186" y="339"/>
                    <a:pt x="3175" y="292"/>
                  </a:cubicBezTo>
                  <a:cubicBezTo>
                    <a:pt x="3142" y="116"/>
                    <a:pt x="2920" y="0"/>
                    <a:pt x="261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3" name="Google Shape;491;p22"/>
            <p:cNvSpPr/>
            <p:nvPr/>
          </p:nvSpPr>
          <p:spPr>
            <a:xfrm>
              <a:off x="1944651" y="2993661"/>
              <a:ext cx="167622" cy="273225"/>
            </a:xfrm>
            <a:custGeom>
              <a:avLst/>
              <a:gdLst/>
              <a:ahLst/>
              <a:cxnLst/>
              <a:rect l="l" t="t" r="r" b="b"/>
              <a:pathLst>
                <a:path w="2273" h="3705" extrusionOk="0">
                  <a:moveTo>
                    <a:pt x="1038" y="1"/>
                  </a:moveTo>
                  <a:cubicBezTo>
                    <a:pt x="557" y="1"/>
                    <a:pt x="72" y="596"/>
                    <a:pt x="46" y="1675"/>
                  </a:cubicBezTo>
                  <a:cubicBezTo>
                    <a:pt x="1" y="3550"/>
                    <a:pt x="695" y="3693"/>
                    <a:pt x="908" y="3693"/>
                  </a:cubicBezTo>
                  <a:cubicBezTo>
                    <a:pt x="947" y="3693"/>
                    <a:pt x="970" y="3688"/>
                    <a:pt x="970" y="3688"/>
                  </a:cubicBezTo>
                  <a:cubicBezTo>
                    <a:pt x="1019" y="3699"/>
                    <a:pt x="1067" y="3705"/>
                    <a:pt x="1113" y="3705"/>
                  </a:cubicBezTo>
                  <a:cubicBezTo>
                    <a:pt x="1902" y="3705"/>
                    <a:pt x="2273" y="2162"/>
                    <a:pt x="1856" y="832"/>
                  </a:cubicBezTo>
                  <a:cubicBezTo>
                    <a:pt x="1678" y="267"/>
                    <a:pt x="1359" y="1"/>
                    <a:pt x="1038"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4" name="Google Shape;492;p22"/>
            <p:cNvSpPr/>
            <p:nvPr/>
          </p:nvSpPr>
          <p:spPr>
            <a:xfrm>
              <a:off x="1962644" y="3182374"/>
              <a:ext cx="71385" cy="82373"/>
            </a:xfrm>
            <a:custGeom>
              <a:avLst/>
              <a:gdLst/>
              <a:ahLst/>
              <a:cxnLst/>
              <a:rect l="l" t="t" r="r" b="b"/>
              <a:pathLst>
                <a:path w="968" h="1117" extrusionOk="0">
                  <a:moveTo>
                    <a:pt x="486" y="0"/>
                  </a:moveTo>
                  <a:cubicBezTo>
                    <a:pt x="217" y="0"/>
                    <a:pt x="1" y="252"/>
                    <a:pt x="1" y="559"/>
                  </a:cubicBezTo>
                  <a:cubicBezTo>
                    <a:pt x="1" y="867"/>
                    <a:pt x="217" y="1117"/>
                    <a:pt x="486" y="1117"/>
                  </a:cubicBezTo>
                  <a:cubicBezTo>
                    <a:pt x="752" y="1117"/>
                    <a:pt x="968" y="867"/>
                    <a:pt x="968" y="559"/>
                  </a:cubicBezTo>
                  <a:cubicBezTo>
                    <a:pt x="968" y="252"/>
                    <a:pt x="752" y="0"/>
                    <a:pt x="486"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5" name="Google Shape;493;p22"/>
            <p:cNvSpPr/>
            <p:nvPr/>
          </p:nvSpPr>
          <p:spPr>
            <a:xfrm>
              <a:off x="1997452" y="3007452"/>
              <a:ext cx="90190" cy="151472"/>
            </a:xfrm>
            <a:custGeom>
              <a:avLst/>
              <a:gdLst/>
              <a:ahLst/>
              <a:cxnLst/>
              <a:rect l="l" t="t" r="r" b="b"/>
              <a:pathLst>
                <a:path w="1223"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6" name="Google Shape;494;p22"/>
            <p:cNvSpPr/>
            <p:nvPr/>
          </p:nvSpPr>
          <p:spPr>
            <a:xfrm>
              <a:off x="2495823" y="2993661"/>
              <a:ext cx="167917" cy="273225"/>
            </a:xfrm>
            <a:custGeom>
              <a:avLst/>
              <a:gdLst/>
              <a:ahLst/>
              <a:cxnLst/>
              <a:rect l="l" t="t" r="r" b="b"/>
              <a:pathLst>
                <a:path w="2277" h="3705" extrusionOk="0">
                  <a:moveTo>
                    <a:pt x="1040" y="1"/>
                  </a:moveTo>
                  <a:cubicBezTo>
                    <a:pt x="558" y="1"/>
                    <a:pt x="71" y="596"/>
                    <a:pt x="45" y="1675"/>
                  </a:cubicBezTo>
                  <a:cubicBezTo>
                    <a:pt x="1" y="3550"/>
                    <a:pt x="697" y="3693"/>
                    <a:pt x="911" y="3693"/>
                  </a:cubicBezTo>
                  <a:cubicBezTo>
                    <a:pt x="949" y="3693"/>
                    <a:pt x="972" y="3688"/>
                    <a:pt x="972" y="3688"/>
                  </a:cubicBezTo>
                  <a:cubicBezTo>
                    <a:pt x="1022" y="3699"/>
                    <a:pt x="1070" y="3705"/>
                    <a:pt x="1116" y="3705"/>
                  </a:cubicBezTo>
                  <a:cubicBezTo>
                    <a:pt x="1905" y="3705"/>
                    <a:pt x="2277" y="2162"/>
                    <a:pt x="1859" y="832"/>
                  </a:cubicBezTo>
                  <a:cubicBezTo>
                    <a:pt x="1681" y="267"/>
                    <a:pt x="1361" y="1"/>
                    <a:pt x="104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7" name="Google Shape;495;p22"/>
            <p:cNvSpPr/>
            <p:nvPr/>
          </p:nvSpPr>
          <p:spPr>
            <a:xfrm>
              <a:off x="2514112" y="3182374"/>
              <a:ext cx="71311" cy="82373"/>
            </a:xfrm>
            <a:custGeom>
              <a:avLst/>
              <a:gdLst/>
              <a:ahLst/>
              <a:cxnLst/>
              <a:rect l="l" t="t" r="r" b="b"/>
              <a:pathLst>
                <a:path w="967" h="1117" extrusionOk="0">
                  <a:moveTo>
                    <a:pt x="485" y="0"/>
                  </a:moveTo>
                  <a:cubicBezTo>
                    <a:pt x="216" y="0"/>
                    <a:pt x="0" y="252"/>
                    <a:pt x="0" y="559"/>
                  </a:cubicBezTo>
                  <a:cubicBezTo>
                    <a:pt x="0" y="867"/>
                    <a:pt x="216" y="1117"/>
                    <a:pt x="485" y="1117"/>
                  </a:cubicBezTo>
                  <a:cubicBezTo>
                    <a:pt x="751" y="1117"/>
                    <a:pt x="967" y="867"/>
                    <a:pt x="967" y="559"/>
                  </a:cubicBezTo>
                  <a:cubicBezTo>
                    <a:pt x="967" y="252"/>
                    <a:pt x="751" y="0"/>
                    <a:pt x="48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8" name="Google Shape;496;p22"/>
            <p:cNvSpPr/>
            <p:nvPr/>
          </p:nvSpPr>
          <p:spPr>
            <a:xfrm>
              <a:off x="2548846" y="3007452"/>
              <a:ext cx="90264" cy="151472"/>
            </a:xfrm>
            <a:custGeom>
              <a:avLst/>
              <a:gdLst/>
              <a:ahLst/>
              <a:cxnLst/>
              <a:rect l="l" t="t" r="r" b="b"/>
              <a:pathLst>
                <a:path w="1224"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9" name="Google Shape;497;p22"/>
            <p:cNvSpPr/>
            <p:nvPr/>
          </p:nvSpPr>
          <p:spPr>
            <a:xfrm>
              <a:off x="1868398" y="3289452"/>
              <a:ext cx="152652" cy="115632"/>
            </a:xfrm>
            <a:custGeom>
              <a:avLst/>
              <a:gdLst/>
              <a:ahLst/>
              <a:cxnLst/>
              <a:rect l="l" t="t" r="r" b="b"/>
              <a:pathLst>
                <a:path w="2070" h="1568" extrusionOk="0">
                  <a:moveTo>
                    <a:pt x="1037" y="0"/>
                  </a:moveTo>
                  <a:cubicBezTo>
                    <a:pt x="466" y="0"/>
                    <a:pt x="0" y="349"/>
                    <a:pt x="0" y="784"/>
                  </a:cubicBezTo>
                  <a:cubicBezTo>
                    <a:pt x="0" y="1216"/>
                    <a:pt x="466" y="1567"/>
                    <a:pt x="1037" y="1567"/>
                  </a:cubicBezTo>
                  <a:cubicBezTo>
                    <a:pt x="1608" y="1567"/>
                    <a:pt x="2070" y="1216"/>
                    <a:pt x="2070" y="784"/>
                  </a:cubicBezTo>
                  <a:cubicBezTo>
                    <a:pt x="2070" y="349"/>
                    <a:pt x="1608" y="0"/>
                    <a:pt x="103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0" name="Google Shape;498;p22"/>
            <p:cNvSpPr/>
            <p:nvPr/>
          </p:nvSpPr>
          <p:spPr>
            <a:xfrm>
              <a:off x="2533433" y="3289452"/>
              <a:ext cx="152431" cy="115632"/>
            </a:xfrm>
            <a:custGeom>
              <a:avLst/>
              <a:gdLst/>
              <a:ahLst/>
              <a:cxnLst/>
              <a:rect l="l" t="t" r="r" b="b"/>
              <a:pathLst>
                <a:path w="2067" h="1568" extrusionOk="0">
                  <a:moveTo>
                    <a:pt x="1034" y="0"/>
                  </a:moveTo>
                  <a:cubicBezTo>
                    <a:pt x="462" y="0"/>
                    <a:pt x="1" y="349"/>
                    <a:pt x="1" y="784"/>
                  </a:cubicBezTo>
                  <a:cubicBezTo>
                    <a:pt x="1" y="1216"/>
                    <a:pt x="462" y="1567"/>
                    <a:pt x="1034" y="1567"/>
                  </a:cubicBezTo>
                  <a:cubicBezTo>
                    <a:pt x="1605" y="1567"/>
                    <a:pt x="2066" y="1216"/>
                    <a:pt x="2066" y="784"/>
                  </a:cubicBezTo>
                  <a:cubicBezTo>
                    <a:pt x="2066" y="349"/>
                    <a:pt x="1605" y="0"/>
                    <a:pt x="103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1" name="Google Shape;499;p22"/>
            <p:cNvSpPr/>
            <p:nvPr/>
          </p:nvSpPr>
          <p:spPr>
            <a:xfrm>
              <a:off x="2226726" y="3307077"/>
              <a:ext cx="98081" cy="98007"/>
            </a:xfrm>
            <a:custGeom>
              <a:avLst/>
              <a:gdLst/>
              <a:ahLst/>
              <a:cxnLst/>
              <a:rect l="l" t="t" r="r" b="b"/>
              <a:pathLst>
                <a:path w="1330" h="1329" extrusionOk="0">
                  <a:moveTo>
                    <a:pt x="665" y="0"/>
                  </a:moveTo>
                  <a:cubicBezTo>
                    <a:pt x="300" y="0"/>
                    <a:pt x="1" y="299"/>
                    <a:pt x="1" y="664"/>
                  </a:cubicBezTo>
                  <a:cubicBezTo>
                    <a:pt x="1" y="1033"/>
                    <a:pt x="300" y="1328"/>
                    <a:pt x="665" y="1328"/>
                  </a:cubicBezTo>
                  <a:cubicBezTo>
                    <a:pt x="1034" y="1328"/>
                    <a:pt x="1330" y="1033"/>
                    <a:pt x="1330" y="664"/>
                  </a:cubicBezTo>
                  <a:cubicBezTo>
                    <a:pt x="1330" y="299"/>
                    <a:pt x="1034" y="0"/>
                    <a:pt x="665"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42" name="Google Shape;500;p22"/>
          <p:cNvGrpSpPr/>
          <p:nvPr/>
        </p:nvGrpSpPr>
        <p:grpSpPr>
          <a:xfrm>
            <a:off x="2802334" y="3823361"/>
            <a:ext cx="373418" cy="511298"/>
            <a:chOff x="4836718" y="719374"/>
            <a:chExt cx="1180952" cy="1617007"/>
          </a:xfrm>
        </p:grpSpPr>
        <p:sp>
          <p:nvSpPr>
            <p:cNvPr id="43" name="Google Shape;501;p22"/>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4" name="Google Shape;502;p22"/>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5" name="Google Shape;503;p22"/>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rgbClr val="FFAE24"/>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6" name="Google Shape;504;p22"/>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7" name="Google Shape;505;p22"/>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8" name="Google Shape;506;p22"/>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9" name="Google Shape;507;p22"/>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0" name="Google Shape;508;p22"/>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1" name="Google Shape;509;p22"/>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2" name="Google Shape;510;p22"/>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3" name="Google Shape;511;p22"/>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4" name="Google Shape;512;p22"/>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5" name="Google Shape;513;p22"/>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6" name="Google Shape;514;p22"/>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7" name="Google Shape;515;p22"/>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58" name="Google Shape;516;p22"/>
          <p:cNvGrpSpPr/>
          <p:nvPr/>
        </p:nvGrpSpPr>
        <p:grpSpPr>
          <a:xfrm>
            <a:off x="2476686" y="3250289"/>
            <a:ext cx="427179" cy="513780"/>
            <a:chOff x="3368409" y="1154615"/>
            <a:chExt cx="994364" cy="1195950"/>
          </a:xfrm>
        </p:grpSpPr>
        <p:sp>
          <p:nvSpPr>
            <p:cNvPr id="59" name="Google Shape;517;p22"/>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0" name="Google Shape;518;p22"/>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1" name="Google Shape;519;p22"/>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2" name="Google Shape;520;p22"/>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3" name="Google Shape;521;p22"/>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4" name="Google Shape;522;p22"/>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5" name="Google Shape;523;p22"/>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6" name="Google Shape;524;p22"/>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7" name="Google Shape;525;p22"/>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8" name="Google Shape;526;p22"/>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9" name="Google Shape;527;p22"/>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0" name="Google Shape;528;p22"/>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1" name="Google Shape;529;p22"/>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2" name="Google Shape;530;p22"/>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3" name="Google Shape;531;p22"/>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4" name="Google Shape;532;p22"/>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5" name="Google Shape;533;p22"/>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6" name="Google Shape;534;p22"/>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7" name="Google Shape;535;p22"/>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8" name="Google Shape;536;p22"/>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9" name="Google Shape;537;p22"/>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0" name="Google Shape;538;p22"/>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1" name="Google Shape;539;p22"/>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2" name="Google Shape;540;p22"/>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3" name="Google Shape;541;p22"/>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4" name="Google Shape;542;p22"/>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5" name="Google Shape;543;p22"/>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6" name="Google Shape;544;p22"/>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7" name="Google Shape;545;p22"/>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8" name="Google Shape;546;p22"/>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9" name="Google Shape;547;p22"/>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90" name="Google Shape;548;p22"/>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sp>
        <p:nvSpPr>
          <p:cNvPr id="91" name="Google Shape;700;p24"/>
          <p:cNvSpPr/>
          <p:nvPr/>
        </p:nvSpPr>
        <p:spPr>
          <a:xfrm rot="584684">
            <a:off x="4784829" y="3792055"/>
            <a:ext cx="752894" cy="687892"/>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28575" cap="flat" cmpd="sng">
            <a:solidFill>
              <a:srgbClr val="FFFFFF"/>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矩形 11"/>
          <p:cNvSpPr/>
          <p:nvPr/>
        </p:nvSpPr>
        <p:spPr>
          <a:xfrm>
            <a:off x="3242724" y="5479011"/>
            <a:ext cx="6600386" cy="523220"/>
          </a:xfrm>
          <a:prstGeom prst="rect">
            <a:avLst/>
          </a:prstGeom>
        </p:spPr>
        <p:txBody>
          <a:bodyPr wrap="square">
            <a:spAutoFit/>
          </a:bodyPr>
          <a:lstStyle/>
          <a:p>
            <a:r>
              <a:rPr lang="en-US" sz="2800" smtClean="0">
                <a:solidFill>
                  <a:prstClr val="white"/>
                </a:solidFill>
                <a:latin typeface="Arial" panose="020B0604020202020204" pitchFamily="34" charset="0"/>
                <a:ea typeface="Cambria" panose="02040503050406030204" pitchFamily="18" charset="0"/>
                <a:cs typeface="Arial" panose="020B0604020202020204" pitchFamily="34" charset="0"/>
              </a:rPr>
              <a:t>S6- C1- B10-T2- Số nguyên tố- hợp số</a:t>
            </a:r>
            <a:endParaRPr lang="zh-CN" altLang="en-US"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8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 calcmode="lin" valueType="num">
                                      <p:cBhvr>
                                        <p:cTn id="9" dur="500" fill="hold"/>
                                        <p:tgtEl>
                                          <p:spTgt spid="92"/>
                                        </p:tgtEl>
                                        <p:attrNameLst>
                                          <p:attrName>ppt_x</p:attrName>
                                        </p:attrNameLst>
                                      </p:cBhvr>
                                      <p:tavLst>
                                        <p:tav tm="0">
                                          <p:val>
                                            <p:fltVal val="0.5"/>
                                          </p:val>
                                        </p:tav>
                                        <p:tav tm="100000">
                                          <p:val>
                                            <p:strVal val="#ppt_x"/>
                                          </p:val>
                                        </p:tav>
                                      </p:tavLst>
                                    </p:anim>
                                    <p:anim calcmode="lin" valueType="num">
                                      <p:cBhvr>
                                        <p:cTn id="10" dur="500" fill="hold"/>
                                        <p:tgtEl>
                                          <p:spTgt spid="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271958" y="491322"/>
            <a:ext cx="8397254" cy="208538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2: Trong các số sau: 15; 22; 23; 29; 81, các số nào là số nguyên tố?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a:p>
            <a:pPr algn="ctr" defTabSz="685783">
              <a:defRPr/>
            </a:pPr>
            <a:endParaRPr lang="vi-VN" sz="3600" b="1" dirty="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1765305" y="2576703"/>
            <a:ext cx="8661392" cy="268936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15; 22.</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22; 23.</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23; 29.</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29; 81.</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Pentagon 5">
            <a:hlinkClick r:id="rId6" action="ppaction://hlinksldjump"/>
          </p:cNvPr>
          <p:cNvSpPr/>
          <p:nvPr/>
        </p:nvSpPr>
        <p:spPr>
          <a:xfrm flipH="1">
            <a:off x="8748594" y="5440252"/>
            <a:ext cx="1787788" cy="430475"/>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1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1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61" y="664391"/>
            <a:ext cx="1219677" cy="1492612"/>
          </a:xfrm>
          <a:prstGeom prst="rect">
            <a:avLst/>
          </a:prstGeom>
        </p:spPr>
      </p:pic>
      <p:sp>
        <p:nvSpPr>
          <p:cNvPr id="10" name="Oval 9"/>
          <p:cNvSpPr/>
          <p:nvPr/>
        </p:nvSpPr>
        <p:spPr>
          <a:xfrm>
            <a:off x="2010817" y="4012135"/>
            <a:ext cx="487455" cy="66289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7" name="Group 34"/>
          <p:cNvGrpSpPr>
            <a:grpSpLocks/>
          </p:cNvGrpSpPr>
          <p:nvPr/>
        </p:nvGrpSpPr>
        <p:grpSpPr bwMode="auto">
          <a:xfrm>
            <a:off x="11909731" y="425703"/>
            <a:ext cx="96150" cy="65619"/>
            <a:chOff x="2455863" y="2411803"/>
            <a:chExt cx="566738" cy="566738"/>
          </a:xfrm>
        </p:grpSpPr>
        <p:sp>
          <p:nvSpPr>
            <p:cNvPr id="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40"/>
          <p:cNvGrpSpPr>
            <a:grpSpLocks/>
          </p:cNvGrpSpPr>
          <p:nvPr/>
        </p:nvGrpSpPr>
        <p:grpSpPr bwMode="auto">
          <a:xfrm>
            <a:off x="11911846" y="1160936"/>
            <a:ext cx="96152" cy="66987"/>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0" name="Group 54"/>
          <p:cNvGrpSpPr>
            <a:grpSpLocks/>
          </p:cNvGrpSpPr>
          <p:nvPr/>
        </p:nvGrpSpPr>
        <p:grpSpPr bwMode="auto">
          <a:xfrm>
            <a:off x="12307664" y="815169"/>
            <a:ext cx="96150" cy="65619"/>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6" name="Group 61"/>
          <p:cNvGrpSpPr>
            <a:grpSpLocks/>
          </p:cNvGrpSpPr>
          <p:nvPr/>
        </p:nvGrpSpPr>
        <p:grpSpPr bwMode="auto">
          <a:xfrm>
            <a:off x="11547779" y="849036"/>
            <a:ext cx="96152" cy="65619"/>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2" name="Oval 107"/>
          <p:cNvSpPr>
            <a:spLocks noChangeArrowheads="1"/>
          </p:cNvSpPr>
          <p:nvPr/>
        </p:nvSpPr>
        <p:spPr bwMode="auto">
          <a:xfrm>
            <a:off x="11924546" y="801940"/>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3" name="Group 38"/>
          <p:cNvGrpSpPr>
            <a:grpSpLocks/>
          </p:cNvGrpSpPr>
          <p:nvPr/>
        </p:nvGrpSpPr>
        <p:grpSpPr bwMode="auto">
          <a:xfrm>
            <a:off x="11787373" y="496518"/>
            <a:ext cx="96150" cy="65619"/>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48"/>
          <p:cNvGrpSpPr>
            <a:grpSpLocks/>
          </p:cNvGrpSpPr>
          <p:nvPr/>
        </p:nvGrpSpPr>
        <p:grpSpPr bwMode="auto">
          <a:xfrm>
            <a:off x="11789488" y="1231751"/>
            <a:ext cx="96152" cy="66987"/>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5" name="Group 54"/>
          <p:cNvGrpSpPr>
            <a:grpSpLocks/>
          </p:cNvGrpSpPr>
          <p:nvPr/>
        </p:nvGrpSpPr>
        <p:grpSpPr bwMode="auto">
          <a:xfrm>
            <a:off x="12185306" y="885984"/>
            <a:ext cx="96150" cy="65619"/>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60"/>
          <p:cNvGrpSpPr>
            <a:grpSpLocks/>
          </p:cNvGrpSpPr>
          <p:nvPr/>
        </p:nvGrpSpPr>
        <p:grpSpPr bwMode="auto">
          <a:xfrm>
            <a:off x="11425421" y="919851"/>
            <a:ext cx="96152" cy="65619"/>
            <a:chOff x="2455863" y="2411803"/>
            <a:chExt cx="566738" cy="566738"/>
          </a:xfrm>
        </p:grpSpPr>
        <p:sp>
          <p:nvSpPr>
            <p:cNvPr id="5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7" name="Oval 107"/>
          <p:cNvSpPr>
            <a:spLocks noChangeArrowheads="1"/>
          </p:cNvSpPr>
          <p:nvPr/>
        </p:nvSpPr>
        <p:spPr bwMode="auto">
          <a:xfrm>
            <a:off x="11802188" y="872755"/>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Oval 12"/>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59" name="Oval 13"/>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0" name="Oval 14"/>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1" name="Oval 15"/>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2" name="Oval 16"/>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3" name="Oval 17"/>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4" name="Oval 18"/>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5" name="Oval 19"/>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6" name="Oval 20"/>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7" name="Oval 21"/>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8" name="Oval 22"/>
          <p:cNvSpPr>
            <a:spLocks noChangeArrowheads="1"/>
          </p:cNvSpPr>
          <p:nvPr/>
        </p:nvSpPr>
        <p:spPr bwMode="auto">
          <a:xfrm>
            <a:off x="10669212" y="278763"/>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65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59"/>
                                        </p:tgtEl>
                                      </p:cBhvr>
                                    </p:animEffect>
                                    <p:set>
                                      <p:cBhvr>
                                        <p:cTn id="2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444488" y="1106562"/>
            <a:ext cx="9618464"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3: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Các ước nguyên tố của 20 là?</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3443513" y="3175837"/>
            <a:ext cx="5709558" cy="22424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1; 5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5</a:t>
            </a:r>
            <a:endParaRPr lang="en-US" sz="36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32" y="1106562"/>
            <a:ext cx="1219677" cy="1492612"/>
          </a:xfrm>
          <a:prstGeom prst="rect">
            <a:avLst/>
          </a:prstGeom>
        </p:spPr>
      </p:pic>
      <p:sp>
        <p:nvSpPr>
          <p:cNvPr id="8" name="Pentagon 7">
            <a:hlinkClick r:id="rId7" action="ppaction://hlinksldjump"/>
          </p:cNvPr>
          <p:cNvSpPr/>
          <p:nvPr/>
        </p:nvSpPr>
        <p:spPr>
          <a:xfrm flipH="1">
            <a:off x="8555182" y="5418294"/>
            <a:ext cx="1991096" cy="490847"/>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a:off x="4618075" y="4750376"/>
            <a:ext cx="649384" cy="667917"/>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786797" y="435956"/>
            <a:ext cx="96150"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788912" y="1171189"/>
            <a:ext cx="96152"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184730" y="825422"/>
            <a:ext cx="96150"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24845" y="859289"/>
            <a:ext cx="96152"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01612" y="812193"/>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664439" y="506771"/>
            <a:ext cx="96150"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666554" y="1242004"/>
            <a:ext cx="96152"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062372" y="896237"/>
            <a:ext cx="96150"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02487" y="930104"/>
            <a:ext cx="96152"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679254" y="883008"/>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546278" y="289016"/>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8868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60"/>
                                        </p:tgtEl>
                                      </p:cBhvr>
                                    </p:animEffect>
                                    <p:set>
                                      <p:cBhvr>
                                        <p:cTn id="26"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1"/>
                                        </p:tgtEl>
                                      </p:cBhvr>
                                    </p:animEffect>
                                    <p:set>
                                      <p:cBhvr>
                                        <p:cTn id="29"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3"/>
                                        </p:tgtEl>
                                      </p:cBhvr>
                                    </p:animEffect>
                                    <p:set>
                                      <p:cBhvr>
                                        <p:cTn id="35"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4"/>
                                        </p:tgtEl>
                                      </p:cBhvr>
                                    </p:animEffect>
                                    <p:set>
                                      <p:cBhvr>
                                        <p:cTn id="38"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7"/>
                                        </p:tgtEl>
                                      </p:cBhvr>
                                    </p:animEffect>
                                    <p:set>
                                      <p:cBhvr>
                                        <p:cTn id="4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8"/>
                                        </p:tgtEl>
                                      </p:cBhvr>
                                    </p:animEffect>
                                    <p:set>
                                      <p:cBhvr>
                                        <p:cTn id="50"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9"/>
                                        </p:tgtEl>
                                      </p:cBhvr>
                                    </p:animEffect>
                                    <p:set>
                                      <p:cBhvr>
                                        <p:cTn id="5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9"/>
                                        </p:tgtEl>
                                      </p:cBhvr>
                                    </p:animEffect>
                                    <p:set>
                                      <p:cBhvr>
                                        <p:cTn id="5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884" y="2988236"/>
            <a:ext cx="31274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735" y="1737738"/>
            <a:ext cx="2141538"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709" y="725043"/>
            <a:ext cx="2880780" cy="294533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419" y="4221221"/>
            <a:ext cx="3107143" cy="110402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5163" y="4410825"/>
            <a:ext cx="3399941" cy="207250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7590" y="1373690"/>
            <a:ext cx="2350538" cy="356815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1635" y="1062480"/>
            <a:ext cx="2438400" cy="195191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295" y="725043"/>
            <a:ext cx="3217963" cy="349508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6353" y="423993"/>
            <a:ext cx="2857500" cy="29054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clrChange>
              <a:clrFrom>
                <a:srgbClr val="FFFFFF"/>
              </a:clrFrom>
              <a:clrTo>
                <a:srgbClr val="FFFFFF">
                  <a:alpha val="0"/>
                </a:srgbClr>
              </a:clrTo>
            </a:clrChange>
          </a:blip>
          <a:stretch>
            <a:fillRect/>
          </a:stretch>
        </p:blipFill>
        <p:spPr>
          <a:xfrm>
            <a:off x="7764009" y="3700466"/>
            <a:ext cx="2657194" cy="1862135"/>
          </a:xfrm>
          <a:prstGeom prst="rect">
            <a:avLst/>
          </a:prstGeom>
        </p:spPr>
      </p:pic>
    </p:spTree>
    <p:extLst>
      <p:ext uri="{BB962C8B-B14F-4D97-AF65-F5344CB8AC3E}">
        <p14:creationId xmlns:p14="http://schemas.microsoft.com/office/powerpoint/2010/main" val="349201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wipe(right)">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wipe(right)">
                                      <p:cBhvr>
                                        <p:cTn id="17" dur="500"/>
                                        <p:tgtEl>
                                          <p:spTgt spid="21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7"/>
                                        </p:tgtEl>
                                        <p:attrNameLst>
                                          <p:attrName>style.visibility</p:attrName>
                                        </p:attrNameLst>
                                      </p:cBhvr>
                                      <p:to>
                                        <p:strVal val="visible"/>
                                      </p:to>
                                    </p:set>
                                    <p:animEffect transition="in" filter="wipe(right)">
                                      <p:cBhvr>
                                        <p:cTn id="22" dur="500"/>
                                        <p:tgtEl>
                                          <p:spTgt spid="215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09"/>
                                        </p:tgtEl>
                                        <p:attrNameLst>
                                          <p:attrName>style.visibility</p:attrName>
                                        </p:attrNameLst>
                                      </p:cBhvr>
                                      <p:to>
                                        <p:strVal val="visible"/>
                                      </p:to>
                                    </p:set>
                                    <p:animEffect transition="in" filter="wipe(left)">
                                      <p:cBhvr>
                                        <p:cTn id="42" dur="500"/>
                                        <p:tgtEl>
                                          <p:spTgt spid="215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0"/>
                                        </p:tgtEl>
                                        <p:attrNameLst>
                                          <p:attrName>style.visibility</p:attrName>
                                        </p:attrNameLst>
                                      </p:cBhvr>
                                      <p:to>
                                        <p:strVal val="visible"/>
                                      </p:to>
                                    </p:set>
                                    <p:animEffect transition="in" filter="wipe(left)">
                                      <p:cBhvr>
                                        <p:cTn id="47" dur="500"/>
                                        <p:tgtEl>
                                          <p:spTgt spid="215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180" y="782238"/>
            <a:ext cx="9323200" cy="763600"/>
          </a:xfrm>
        </p:spPr>
        <p:txBody>
          <a:bodyPr/>
          <a:lstStyle/>
          <a:p>
            <a:pPr algn="l"/>
            <a:r>
              <a:rPr lang="en-US" sz="3200" b="1" smtClean="0">
                <a:solidFill>
                  <a:srgbClr val="FF0000"/>
                </a:solidFill>
                <a:latin typeface="+mn-lt"/>
                <a:cs typeface="Times New Roman" panose="02020603050405020304" pitchFamily="18" charset="0"/>
              </a:rPr>
              <a:t>Dạng 1: </a:t>
            </a:r>
            <a:r>
              <a:rPr lang="fr-FR" sz="3200" b="1">
                <a:solidFill>
                  <a:srgbClr val="FF0000"/>
                </a:solidFill>
                <a:latin typeface="+mn-lt"/>
                <a:cs typeface="Times New Roman" panose="02020603050405020304" pitchFamily="18" charset="0"/>
              </a:rPr>
              <a:t>Nhận biết số nguyên tố, hợp số:</a:t>
            </a:r>
            <a:endParaRPr lang="en-US" sz="3200" b="1">
              <a:solidFill>
                <a:srgbClr val="FF0000"/>
              </a:solidFill>
              <a:latin typeface="+mn-lt"/>
              <a:cs typeface="Times New Roman" panose="02020603050405020304" pitchFamily="18" charset="0"/>
            </a:endParaRPr>
          </a:p>
        </p:txBody>
      </p:sp>
      <p:sp>
        <p:nvSpPr>
          <p:cNvPr id="3" name="Text Placeholder 2"/>
          <p:cNvSpPr>
            <a:spLocks noGrp="1"/>
          </p:cNvSpPr>
          <p:nvPr>
            <p:ph type="body" idx="1"/>
          </p:nvPr>
        </p:nvSpPr>
        <p:spPr>
          <a:xfrm>
            <a:off x="1003180" y="1315886"/>
            <a:ext cx="9323200" cy="2618461"/>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mn-lt"/>
                <a:ea typeface="Arial" panose="020B0604020202020204" pitchFamily="34" charset="0"/>
                <a:cs typeface="Times New Roman" panose="02020603050405020304" pitchFamily="18" charset="0"/>
              </a:rPr>
              <a:t>Bài tập 1 SGK trang </a:t>
            </a:r>
            <a:r>
              <a:rPr lang="fr-FR" sz="2800" b="1" smtClean="0">
                <a:solidFill>
                  <a:schemeClr val="tx1">
                    <a:lumMod val="50000"/>
                  </a:schemeClr>
                </a:solidFill>
                <a:latin typeface="+mn-lt"/>
                <a:ea typeface="Arial" panose="020B0604020202020204" pitchFamily="34" charset="0"/>
                <a:cs typeface="Times New Roman" panose="02020603050405020304" pitchFamily="18" charset="0"/>
              </a:rPr>
              <a:t>42</a:t>
            </a:r>
            <a:endParaRPr lang="en-US" sz="2800" smtClean="0">
              <a:solidFill>
                <a:schemeClr val="tx1">
                  <a:lumMod val="50000"/>
                </a:schemeClr>
              </a:solidFill>
              <a:latin typeface="+mn-lt"/>
              <a:ea typeface="Times New Roman" panose="02020603050405020304" pitchFamily="18" charset="0"/>
              <a:cs typeface="Times New Roman" panose="02020603050405020304" pitchFamily="18" charset="0"/>
            </a:endParaRPr>
          </a:p>
          <a:p>
            <a:pPr marL="203195" indent="0" algn="just">
              <a:lnSpc>
                <a:spcPct val="120000"/>
              </a:lnSpc>
              <a:spcBef>
                <a:spcPts val="600"/>
              </a:spcBef>
              <a:spcAft>
                <a:spcPts val="600"/>
              </a:spcAft>
              <a:buNone/>
            </a:pPr>
            <a:r>
              <a:rPr lang="en-US" sz="2800" smtClean="0">
                <a:solidFill>
                  <a:srgbClr val="000000"/>
                </a:solidFill>
                <a:latin typeface="+mn-lt"/>
                <a:ea typeface="Times New Roman" panose="02020603050405020304" pitchFamily="18" charset="0"/>
                <a:cs typeface="Times New Roman" panose="02020603050405020304" pitchFamily="18" charset="0"/>
              </a:rPr>
              <a:t>Cho </a:t>
            </a:r>
            <a:r>
              <a:rPr lang="en-US" sz="2800">
                <a:solidFill>
                  <a:srgbClr val="000000"/>
                </a:solidFill>
                <a:latin typeface="+mn-lt"/>
                <a:ea typeface="Times New Roman" panose="02020603050405020304" pitchFamily="18" charset="0"/>
                <a:cs typeface="Times New Roman" panose="02020603050405020304" pitchFamily="18" charset="0"/>
              </a:rPr>
              <a:t>các số 36, 37, 69, 75. Trong các số đó</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a) Số nào là nguyên tố? Vì  sao?</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b) Số nào là hợp số? Vì sao? </a:t>
            </a:r>
            <a:endParaRPr lang="en-US" sz="2800">
              <a:latin typeface="+mn-lt"/>
              <a:ea typeface="Calibri" panose="020F0502020204030204" pitchFamily="34" charset="0"/>
              <a:cs typeface="Times New Roman" panose="02020603050405020304" pitchFamily="18" charset="0"/>
            </a:endParaRPr>
          </a:p>
          <a:p>
            <a:endParaRPr lang="en-US">
              <a:latin typeface="+mn-lt"/>
            </a:endParaRPr>
          </a:p>
        </p:txBody>
      </p:sp>
      <p:sp>
        <p:nvSpPr>
          <p:cNvPr id="4" name="Rectangle 3"/>
          <p:cNvSpPr/>
          <p:nvPr/>
        </p:nvSpPr>
        <p:spPr>
          <a:xfrm>
            <a:off x="1154546" y="3749415"/>
            <a:ext cx="11037454" cy="1280351"/>
          </a:xfrm>
          <a:prstGeom prst="rect">
            <a:avLst/>
          </a:prstGeom>
        </p:spPr>
        <p:txBody>
          <a:bodyPr wrap="square">
            <a:spAutoFit/>
          </a:bodyPr>
          <a:lstStyle/>
          <a:p>
            <a:pPr algn="ctr">
              <a:lnSpc>
                <a:spcPct val="120000"/>
              </a:lnSpc>
              <a:spcBef>
                <a:spcPts val="600"/>
              </a:spcBef>
              <a:spcAft>
                <a:spcPts val="600"/>
              </a:spcAft>
            </a:pPr>
            <a:r>
              <a:rPr lang="en-US" sz="2800" b="1" i="1">
                <a:solidFill>
                  <a:srgbClr val="000000"/>
                </a:solidFill>
                <a:ea typeface="Times New Roman" panose="02020603050405020304" pitchFamily="18" charset="0"/>
                <a:cs typeface="Times New Roman" panose="02020603050405020304" pitchFamily="18" charset="0"/>
              </a:rPr>
              <a:t>Giải</a:t>
            </a:r>
            <a:endParaRPr lang="en-US" sz="2800" b="1" i="1">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a) Số 37 là số nguyên </a:t>
            </a:r>
            <a:r>
              <a:rPr lang="en-US" sz="2800" smtClean="0">
                <a:solidFill>
                  <a:srgbClr val="000000"/>
                </a:solidFill>
                <a:ea typeface="Times New Roman" panose="02020603050405020304" pitchFamily="18" charset="0"/>
                <a:cs typeface="Times New Roman" panose="02020603050405020304" pitchFamily="18" charset="0"/>
              </a:rPr>
              <a:t>tố vì có </a:t>
            </a:r>
            <a:r>
              <a:rPr lang="en-US" sz="2800">
                <a:solidFill>
                  <a:srgbClr val="000000"/>
                </a:solidFill>
                <a:ea typeface="Times New Roman" panose="02020603050405020304" pitchFamily="18" charset="0"/>
                <a:cs typeface="Times New Roman" panose="02020603050405020304" pitchFamily="18" charset="0"/>
              </a:rPr>
              <a:t>2 ước số là 1 và chính nó</a:t>
            </a:r>
            <a:r>
              <a:rPr lang="en-US" sz="2800" smtClean="0">
                <a:solidFill>
                  <a:srgbClr val="000000"/>
                </a:solidFill>
                <a:ea typeface="Times New Roman" panose="02020603050405020304" pitchFamily="18" charset="0"/>
                <a:cs typeface="Times New Roman" panose="02020603050405020304" pitchFamily="18" charset="0"/>
              </a:rPr>
              <a:t>.</a:t>
            </a:r>
            <a:endParaRPr lang="en-US" sz="2800">
              <a:ea typeface="Calibri" panose="020F0502020204030204" pitchFamily="34" charset="0"/>
              <a:cs typeface="Times New Roman" panose="02020603050405020304" pitchFamily="18" charset="0"/>
            </a:endParaRPr>
          </a:p>
        </p:txBody>
      </p:sp>
      <p:pic>
        <p:nvPicPr>
          <p:cNvPr id="5" name="Picture 4"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059925" y="4502740"/>
            <a:ext cx="1987145" cy="226438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6" name="Picture 5">
            <a:extLst>
              <a:ext uri="{FF2B5EF4-FFF2-40B4-BE49-F238E27FC236}">
                <a16:creationId xmlns=""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990250" y="4555745"/>
            <a:ext cx="1883733" cy="1883733"/>
          </a:xfrm>
          <a:prstGeom prst="rect">
            <a:avLst/>
          </a:prstGeom>
        </p:spPr>
      </p:pic>
      <p:sp>
        <p:nvSpPr>
          <p:cNvPr id="7" name="Rectangle 6"/>
          <p:cNvSpPr/>
          <p:nvPr/>
        </p:nvSpPr>
        <p:spPr>
          <a:xfrm>
            <a:off x="1154545" y="5278272"/>
            <a:ext cx="8662618" cy="609398"/>
          </a:xfrm>
          <a:prstGeom prst="rect">
            <a:avLst/>
          </a:prstGeom>
        </p:spPr>
        <p:txBody>
          <a:bodyPr wrap="square">
            <a:spAutoFit/>
          </a:bodyPr>
          <a:lstStyle/>
          <a:p>
            <a:pPr lvl="0"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b) Số 36, 69, 75 là hợp số vì có nhiều hơn 2 ước số</a:t>
            </a:r>
            <a:endParaRPr lang="en-US" sz="2800">
              <a:solidFill>
                <a:srgbClr val="434343"/>
              </a:solidFill>
              <a:ea typeface="Calibri" panose="020F0502020204030204" pitchFamily="34" charset="0"/>
              <a:cs typeface="Times New Roman" panose="02020603050405020304" pitchFamily="18" charset="0"/>
            </a:endParaRPr>
          </a:p>
        </p:txBody>
      </p:sp>
      <p:sp>
        <p:nvSpPr>
          <p:cNvPr id="8" name="!!4">
            <a:extLst>
              <a:ext uri="{FF2B5EF4-FFF2-40B4-BE49-F238E27FC236}">
                <a16:creationId xmlns="" xmlns:a16="http://schemas.microsoft.com/office/drawing/2014/main" id="{58E6D429-DC53-47C4-8036-1E9D12B8E28B}"/>
              </a:ext>
            </a:extLst>
          </p:cNvPr>
          <p:cNvSpPr/>
          <p:nvPr/>
        </p:nvSpPr>
        <p:spPr>
          <a:xfrm>
            <a:off x="955979"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543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400" y="939870"/>
            <a:ext cx="9323200"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2: Xác định số nguyên tố, hợp số thỏa mãn điều kiện cho trước</a:t>
            </a:r>
            <a:r>
              <a:rPr lang="en-US" sz="3200">
                <a:solidFill>
                  <a:srgbClr val="FF0000"/>
                </a:solidFill>
                <a:latin typeface="Arial" panose="020B0604020202020204" pitchFamily="34" charset="0"/>
                <a:cs typeface="Arial" panose="020B0604020202020204" pitchFamily="34" charset="0"/>
              </a:rPr>
              <a:t/>
            </a:r>
            <a:br>
              <a:rPr lang="en-US" sz="3200">
                <a:solidFill>
                  <a:srgbClr val="FF0000"/>
                </a:solidFill>
                <a:latin typeface="Arial" panose="020B0604020202020204" pitchFamily="34" charset="0"/>
                <a:cs typeface="Arial" panose="020B0604020202020204" pitchFamily="34" charset="0"/>
              </a:rPr>
            </a:br>
            <a:endParaRPr lang="en-US" sz="320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767642" y="1969118"/>
            <a:ext cx="10328563" cy="1589657"/>
          </a:xfrm>
        </p:spPr>
        <p:txBody>
          <a:bodyPr/>
          <a:lstStyle/>
          <a:p>
            <a:pPr marL="203195" indent="0" algn="just">
              <a:lnSpc>
                <a:spcPct val="120000"/>
              </a:lnSpc>
              <a:spcBef>
                <a:spcPts val="600"/>
              </a:spcBef>
              <a:spcAft>
                <a:spcPts val="600"/>
              </a:spcAft>
              <a:buNone/>
            </a:pPr>
            <a:r>
              <a:rPr lang="fr-FR" sz="32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2 SGK trang 42</a:t>
            </a:r>
            <a:endParaRPr lang="en-US" sz="320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32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 chỉ ra một số nguyên tố lớn hơn 40 và nhỏ hơn 50</a:t>
            </a:r>
            <a:endParaRPr lang="en-US" sz="3200" smtClean="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767643" y="3981850"/>
            <a:ext cx="9323200" cy="1745093"/>
          </a:xfrm>
          <a:prstGeom prst="rect">
            <a:avLst/>
          </a:prstGeom>
        </p:spPr>
        <p:txBody>
          <a:bodyPr wrap="square">
            <a:spAutoFit/>
          </a:bodyPr>
          <a:lstStyle/>
          <a:p>
            <a:pPr marL="203195" lvl="0" algn="ctr">
              <a:lnSpc>
                <a:spcPct val="120000"/>
              </a:lnSpc>
              <a:spcBef>
                <a:spcPts val="600"/>
              </a:spcBef>
              <a:spcAft>
                <a:spcPts val="600"/>
              </a:spcAft>
              <a:buClr>
                <a:srgbClr val="FFA000"/>
              </a:buClr>
              <a:buSzPts val="1200"/>
            </a:pPr>
            <a:r>
              <a:rPr lang="en-US" sz="3200" b="1" i="1" kern="0">
                <a:solidFill>
                  <a:srgbClr val="000000"/>
                </a:solidFill>
                <a:latin typeface="Arial" panose="020B0604020202020204" pitchFamily="34" charset="0"/>
                <a:ea typeface="Times New Roman" panose="02020603050405020304" pitchFamily="18" charset="0"/>
                <a:cs typeface="Arial" panose="020B0604020202020204" pitchFamily="34" charset="0"/>
                <a:sym typeface="Didact Gothic"/>
              </a:rPr>
              <a:t>Giải</a:t>
            </a:r>
            <a:endParaRPr lang="en-US" sz="3200" b="1" i="1" kern="0">
              <a:solidFill>
                <a:srgbClr val="434343"/>
              </a:solidFill>
              <a:latin typeface="Arial" panose="020B0604020202020204" pitchFamily="34" charset="0"/>
              <a:ea typeface="Times New Roman" panose="02020603050405020304" pitchFamily="18" charset="0"/>
              <a:cs typeface="Arial" panose="020B0604020202020204" pitchFamily="34" charset="0"/>
              <a:sym typeface="Didact Gothic"/>
            </a:endParaRPr>
          </a:p>
          <a:p>
            <a:pPr marL="203195" lvl="0">
              <a:buClr>
                <a:srgbClr val="FFA000"/>
              </a:buClr>
              <a:buSzPts val="1200"/>
            </a:pPr>
            <a:r>
              <a:rPr lang="en-US" sz="3200" kern="0">
                <a:solidFill>
                  <a:srgbClr val="000000"/>
                </a:solidFill>
                <a:latin typeface="Arial" panose="020B0604020202020204" pitchFamily="34" charset="0"/>
                <a:ea typeface="Calibri" panose="020F0502020204030204" pitchFamily="34" charset="0"/>
                <a:cs typeface="Arial" panose="020B0604020202020204" pitchFamily="34" charset="0"/>
                <a:sym typeface="Didact Gothic"/>
              </a:rPr>
              <a:t>Một số nguyên tố lớn hơn 40 và nhỏ hơn 50 là: 41 (hay 43; 47)</a:t>
            </a:r>
            <a:endParaRPr lang="en-US" sz="3200" kern="0">
              <a:solidFill>
                <a:srgbClr val="434343"/>
              </a:solidFill>
              <a:latin typeface="Arial" panose="020B0604020202020204" pitchFamily="34" charset="0"/>
              <a:cs typeface="Arial" panose="020B0604020202020204" pitchFamily="34" charset="0"/>
              <a:sym typeface="Didact Gothic"/>
            </a:endParaRPr>
          </a:p>
        </p:txBody>
      </p:sp>
      <p:sp>
        <p:nvSpPr>
          <p:cNvPr id="5" name="TextBox 4"/>
          <p:cNvSpPr txBox="1"/>
          <p:nvPr/>
        </p:nvSpPr>
        <p:spPr>
          <a:xfrm>
            <a:off x="2743200" y="5357611"/>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9685030" y="4362361"/>
            <a:ext cx="2244519" cy="245536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615355" y="4362361"/>
            <a:ext cx="2127713" cy="2127713"/>
          </a:xfrm>
          <a:prstGeom prst="rect">
            <a:avLst/>
          </a:prstGeom>
        </p:spPr>
      </p:pic>
      <p:sp>
        <p:nvSpPr>
          <p:cNvPr id="8" name="!!4">
            <a:extLst>
              <a:ext uri="{FF2B5EF4-FFF2-40B4-BE49-F238E27FC236}">
                <a16:creationId xmlns="" xmlns:a16="http://schemas.microsoft.com/office/drawing/2014/main" id="{58E6D429-DC53-47C4-8036-1E9D12B8E28B}"/>
              </a:ext>
            </a:extLst>
          </p:cNvPr>
          <p:cNvSpPr/>
          <p:nvPr/>
        </p:nvSpPr>
        <p:spPr>
          <a:xfrm>
            <a:off x="999026" y="32298"/>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903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6834" y="1616832"/>
            <a:ext cx="9985679" cy="4555200"/>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3 SGK trang 42</a:t>
            </a:r>
            <a:endPar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Mỗi phát biểu sau đúng hay sai? Vì sao?</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Mỗi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không là số nguyên tố thì sẽ là hợp số</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nguyên tố đều là số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lẻ </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là ước nguyên tố của 6 nên 3 cũng là ước nguyên tố của 18</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đều có ước số nguyên tố</a:t>
            </a:r>
            <a:endParaRPr lang="en-US" sz="28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TextBox 3"/>
          <p:cNvSpPr txBox="1"/>
          <p:nvPr/>
        </p:nvSpPr>
        <p:spPr>
          <a:xfrm>
            <a:off x="1041968" y="873550"/>
            <a:ext cx="6568225" cy="769441"/>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Hoạt động nhóm: 4 người </a:t>
            </a:r>
            <a:r>
              <a:rPr lang="en-US" sz="4400" b="1" smtClean="0">
                <a:solidFill>
                  <a:srgbClr val="FF0000"/>
                </a:solidFill>
                <a:latin typeface="Arial" panose="020B0604020202020204" pitchFamily="34" charset="0"/>
                <a:cs typeface="Arial" panose="020B0604020202020204" pitchFamily="34" charset="0"/>
              </a:rPr>
              <a:t>- </a:t>
            </a:r>
            <a:endParaRPr lang="en-US" sz="44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0416756" y="310160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6574598" y="629777"/>
            <a:ext cx="5593854" cy="276421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Vì số 1 và 0 không phải là số nguyên tố cũng không phải là hợp số</a:t>
            </a:r>
            <a:endParaRPr lang="en-US" sz="2800">
              <a:latin typeface="Arial" panose="020B0604020202020204" pitchFamily="34" charset="0"/>
              <a:cs typeface="Arial" panose="020B0604020202020204" pitchFamily="34" charset="0"/>
            </a:endParaRPr>
          </a:p>
        </p:txBody>
      </p:sp>
      <p:sp>
        <p:nvSpPr>
          <p:cNvPr id="7" name="TextBox 6"/>
          <p:cNvSpPr txBox="1"/>
          <p:nvPr/>
        </p:nvSpPr>
        <p:spPr>
          <a:xfrm>
            <a:off x="6507994" y="3714378"/>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724923" y="1616832"/>
            <a:ext cx="4629466" cy="1520654"/>
          </a:xfrm>
          <a:prstGeom prst="snip2DiagRect">
            <a:avLst/>
          </a:prstGeom>
        </p:spPr>
        <p:style>
          <a:lnRef idx="0">
            <a:scrgbClr r="0" g="0" b="0"/>
          </a:lnRef>
          <a:fillRef idx="1001">
            <a:schemeClr val="lt2"/>
          </a:fillRef>
          <a:effectRef idx="0">
            <a:scrgbClr r="0" g="0" b="0"/>
          </a:effectRef>
          <a:fontRef idx="major"/>
        </p:style>
        <p:txBody>
          <a:bodyPr wrap="square" rtlCol="0">
            <a:spAutoFit/>
          </a:bodyPr>
          <a:lstStyle/>
          <a:p>
            <a:pPr algn="just">
              <a:lnSpc>
                <a:spcPct val="120000"/>
              </a:lnSpc>
              <a:spcBef>
                <a:spcPts val="600"/>
              </a:spcBef>
              <a:spcAft>
                <a:spcPts val="600"/>
              </a:spcAft>
            </a:pPr>
            <a:r>
              <a:rPr lang="en-US" sz="3200">
                <a:solidFill>
                  <a:schemeClr val="bg1"/>
                </a:solidFill>
                <a:latin typeface="Arial" panose="020B0604020202020204" pitchFamily="34" charset="0"/>
                <a:ea typeface="Times New Roman" panose="02020603050405020304" pitchFamily="18" charset="0"/>
                <a:cs typeface="Arial" panose="020B0604020202020204" pitchFamily="34" charset="0"/>
              </a:rPr>
              <a:t>Vì có 2 là số nguyên tố chẵn duy nhất</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10802513" y="428707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Đúng</a:t>
            </a:r>
            <a:endParaRPr lang="en-US" sz="320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8107186" y="5045875"/>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pic>
        <p:nvPicPr>
          <p:cNvPr id="11" name="Picture 10"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9697155" y="5045876"/>
            <a:ext cx="1927535" cy="164843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5424" y="5081457"/>
            <a:ext cx="1218123" cy="1218123"/>
          </a:xfrm>
          <a:prstGeom prst="rect">
            <a:avLst/>
          </a:prstGeom>
        </p:spPr>
      </p:pic>
      <p:sp>
        <p:nvSpPr>
          <p:cNvPr id="13" name="TextBox 12"/>
          <p:cNvSpPr txBox="1"/>
          <p:nvPr/>
        </p:nvSpPr>
        <p:spPr>
          <a:xfrm>
            <a:off x="2157946" y="6109749"/>
            <a:ext cx="7519685" cy="735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smtClean="0">
                <a:latin typeface="Arial" panose="020B0604020202020204" pitchFamily="34" charset="0"/>
                <a:cs typeface="Arial" panose="020B0604020202020204" pitchFamily="34" charset="0"/>
              </a:rPr>
              <a:t>Vì có 1 không có ước nguyên tố</a:t>
            </a:r>
            <a:endParaRPr lang="en-US" sz="2800">
              <a:latin typeface="Arial" panose="020B0604020202020204" pitchFamily="34" charset="0"/>
              <a:cs typeface="Arial" panose="020B0604020202020204" pitchFamily="34" charset="0"/>
            </a:endParaRPr>
          </a:p>
        </p:txBody>
      </p:sp>
      <p:sp>
        <p:nvSpPr>
          <p:cNvPr id="14" name="!!4">
            <a:extLst>
              <a:ext uri="{FF2B5EF4-FFF2-40B4-BE49-F238E27FC236}">
                <a16:creationId xmlns="" xmlns:a16="http://schemas.microsoft.com/office/drawing/2014/main" id="{58E6D429-DC53-47C4-8036-1E9D12B8E28B}"/>
              </a:ext>
            </a:extLst>
          </p:cNvPr>
          <p:cNvSpPr/>
          <p:nvPr/>
        </p:nvSpPr>
        <p:spPr>
          <a:xfrm>
            <a:off x="1041968" y="59441"/>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220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035" y="554749"/>
            <a:ext cx="10611844"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3: Tìm các ước nguyên tố của một số cho trước</a:t>
            </a:r>
            <a:r>
              <a:rPr lang="en-US">
                <a:solidFill>
                  <a:srgbClr val="FF0000"/>
                </a:solidFill>
                <a:latin typeface="Arial" panose="020B0604020202020204" pitchFamily="34" charset="0"/>
                <a:cs typeface="Arial" panose="020B0604020202020204" pitchFamily="34" charset="0"/>
              </a:rPr>
              <a:t/>
            </a:r>
            <a:br>
              <a:rPr lang="en-US">
                <a:solidFill>
                  <a:srgbClr val="FF0000"/>
                </a:solidFill>
                <a:latin typeface="Arial" panose="020B0604020202020204" pitchFamily="34" charset="0"/>
                <a:cs typeface="Arial" panose="020B0604020202020204" pitchFamily="34" charset="0"/>
              </a:rPr>
            </a:br>
            <a:endParaRPr lang="en-US">
              <a:solidFill>
                <a:srgbClr val="FF0000"/>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1013035" y="1340273"/>
            <a:ext cx="81544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0" smtClean="0">
                <a:ln>
                  <a:noFill/>
                </a:ln>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rPr>
              <a:t>Bài tập 4 SGK trang 42</a:t>
            </a:r>
            <a:endParaRPr kumimoji="0" lang="en-US" sz="3200" b="0" i="0" u="none" strike="noStrike" cap="none" normalizeH="0" baseline="0" smtClean="0">
              <a:ln>
                <a:noFill/>
              </a:ln>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các ước số nguyên tố của: 36, 49, 70</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6"/>
          <p:cNvSpPr>
            <a:spLocks noChangeArrowheads="1"/>
          </p:cNvSpPr>
          <p:nvPr/>
        </p:nvSpPr>
        <p:spPr bwMode="auto">
          <a:xfrm>
            <a:off x="1013035" y="4873068"/>
            <a:ext cx="7869707"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ước</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36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2, 3</a:t>
            </a:r>
            <a:endParaRPr kumimoji="0" lang="en-US" sz="3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ước</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49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kumimoji="0" lang="en-US" sz="3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ước</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70 </a:t>
            </a:r>
            <a:r>
              <a:rPr kumimoji="0" lang="en-US" sz="32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5, 7</a:t>
            </a:r>
            <a:endParaRPr kumimoji="0" 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TextBox 9"/>
          <p:cNvSpPr txBox="1"/>
          <p:nvPr/>
        </p:nvSpPr>
        <p:spPr>
          <a:xfrm>
            <a:off x="1519048" y="2417491"/>
            <a:ext cx="4338166"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8503190" y="2148980"/>
            <a:ext cx="3684896" cy="4284643"/>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Muốn tìm các ước nguyên tố của số tự nhiên ta làm  thế nào?</a:t>
            </a:r>
          </a:p>
        </p:txBody>
      </p:sp>
      <p:pic>
        <p:nvPicPr>
          <p:cNvPr id="16" name="Picture 10" descr="câu hỏi thú vị | Question mark, This or that questions, Clip 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5199" y="1228868"/>
            <a:ext cx="1602887" cy="16586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853333" y="5612506"/>
            <a:ext cx="1093001" cy="124549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793841" y="5717192"/>
            <a:ext cx="1036121" cy="1036121"/>
          </a:xfrm>
          <a:prstGeom prst="rect">
            <a:avLst/>
          </a:prstGeom>
        </p:spPr>
      </p:pic>
      <p:sp>
        <p:nvSpPr>
          <p:cNvPr id="3" name="TextBox 2"/>
          <p:cNvSpPr txBox="1"/>
          <p:nvPr/>
        </p:nvSpPr>
        <p:spPr>
          <a:xfrm>
            <a:off x="977618" y="2817600"/>
            <a:ext cx="8759424" cy="1877437"/>
          </a:xfrm>
          <a:prstGeom prst="rect">
            <a:avLst/>
          </a:prstGeom>
          <a:noFill/>
        </p:spPr>
        <p:txBody>
          <a:bodyPr wrap="square" rtlCol="0">
            <a:spAutoFit/>
          </a:bodyPr>
          <a:lstStyle/>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36 là 1, 2, 3, 4, 6, 9, 12, 18, 36</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49 là 1, 7, 49</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70 là 1, 2, 5, 7, 10, 14, 35, 70</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
          <p:cNvSpPr txBox="1">
            <a:spLocks noChangeArrowheads="1"/>
          </p:cNvSpPr>
          <p:nvPr/>
        </p:nvSpPr>
        <p:spPr bwMode="auto">
          <a:xfrm>
            <a:off x="1519048" y="1464928"/>
            <a:ext cx="9147830" cy="2460962"/>
          </a:xfrm>
          <a:prstGeom prst="snip2DiagRect">
            <a:avLst/>
          </a:prstGeom>
          <a:solidFill>
            <a:srgbClr val="70AD47"/>
          </a:solidFill>
          <a:ln w="12700" cap="flat" cmpd="sng" algn="ctr">
            <a:solidFill>
              <a:srgbClr val="70AD47">
                <a:shade val="50000"/>
              </a:srgbClr>
            </a:solidFill>
            <a:prstDash val="solid"/>
            <a:miter lim="800000"/>
            <a:headEnd/>
            <a:tailEnd/>
          </a:ln>
          <a:effec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Có</a:t>
            </a:r>
            <a:r>
              <a:rPr kumimoji="0" lang="fr-FR" sz="3200" b="1" i="0" u="none" strike="noStrike" kern="0" cap="none" spc="0" normalizeH="0" noProof="0" smtClean="0">
                <a:ln>
                  <a:noFill/>
                </a:ln>
                <a:solidFill>
                  <a:srgbClr val="FFFF00"/>
                </a:solidFill>
                <a:effectLst/>
                <a:uLnTx/>
                <a:uFillTx/>
                <a:latin typeface="Arial" panose="020B0604020202020204" pitchFamily="34" charset="0"/>
                <a:cs typeface="Arial" panose="020B0604020202020204" pitchFamily="34" charset="0"/>
              </a:rPr>
              <a:t> thể</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a:t>
            </a:r>
            <a:r>
              <a:rPr kumimoji="0" lang="fr-FR"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tìm ước nguyên tố của số tự </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nhiên:</a:t>
            </a:r>
            <a:endParaRPr kumimoji="0" lang="en-GB"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B1: Tìm </a:t>
            </a:r>
            <a:r>
              <a:rPr kumimoji="0" lang="fr-FR"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a:t>
            </a: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của số tự nhiên đó.</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B2: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Lấy</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các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 là số nguyên tố</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trong những ước vừa tìm được và kết luận</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4">
            <a:extLst>
              <a:ext uri="{FF2B5EF4-FFF2-40B4-BE49-F238E27FC236}">
                <a16:creationId xmlns="" xmlns:a16="http://schemas.microsoft.com/office/drawing/2014/main" id="{58E6D429-DC53-47C4-8036-1E9D12B8E28B}"/>
              </a:ext>
            </a:extLst>
          </p:cNvPr>
          <p:cNvSpPr/>
          <p:nvPr/>
        </p:nvSpPr>
        <p:spPr>
          <a:xfrm>
            <a:off x="101571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11331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fade">
                                      <p:cBhvr>
                                        <p:cTn id="22" dur="1000"/>
                                        <p:tgtEl>
                                          <p:spTgt spid="13">
                                            <p:bg/>
                                          </p:spTgt>
                                        </p:tgtEl>
                                      </p:cBhvr>
                                    </p:animEffect>
                                    <p:anim calcmode="lin" valueType="num">
                                      <p:cBhvr>
                                        <p:cTn id="23" dur="1000" fill="hold"/>
                                        <p:tgtEl>
                                          <p:spTgt spid="13">
                                            <p:bg/>
                                          </p:spTgt>
                                        </p:tgtEl>
                                        <p:attrNameLst>
                                          <p:attrName>ppt_x</p:attrName>
                                        </p:attrNameLst>
                                      </p:cBhvr>
                                      <p:tavLst>
                                        <p:tav tm="0">
                                          <p:val>
                                            <p:strVal val="#ppt_x"/>
                                          </p:val>
                                        </p:tav>
                                        <p:tav tm="100000">
                                          <p:val>
                                            <p:strVal val="#ppt_x"/>
                                          </p:val>
                                        </p:tav>
                                      </p:tavLst>
                                    </p:anim>
                                    <p:anim calcmode="lin" valueType="num">
                                      <p:cBhvr>
                                        <p:cTn id="24" dur="1000" fill="hold"/>
                                        <p:tgtEl>
                                          <p:spTgt spid="13">
                                            <p:bg/>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anim calcmode="lin" valueType="num">
                                      <p:cBhvr>
                                        <p:cTn id="2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fade">
                                      <p:cBhvr>
                                        <p:cTn id="34" dur="1000"/>
                                        <p:tgtEl>
                                          <p:spTgt spid="13">
                                            <p:txEl>
                                              <p:pRg st="1" end="1"/>
                                            </p:txEl>
                                          </p:spTgt>
                                        </p:tgtEl>
                                      </p:cBhvr>
                                    </p:animEffect>
                                    <p:anim calcmode="lin" valueType="num">
                                      <p:cBhvr>
                                        <p:cTn id="3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1000"/>
                                        <p:tgtEl>
                                          <p:spTgt spid="13">
                                            <p:txEl>
                                              <p:pRg st="2" end="2"/>
                                            </p:txEl>
                                          </p:spTgt>
                                        </p:tgtEl>
                                      </p:cBhvr>
                                    </p:animEffect>
                                    <p:anim calcmode="lin" valueType="num">
                                      <p:cBhvr>
                                        <p:cTn id="4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txEl>
                                              <p:pRg st="1" end="1"/>
                                            </p:txEl>
                                          </p:spTgt>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
                                            <p:txEl>
                                              <p:pRg st="2" end="2"/>
                                            </p:txEl>
                                          </p:spTgt>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
                                            <p:bg/>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par>
                                <p:cTn id="66" presetID="1"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animBg="1"/>
      <p:bldP spid="15" grpId="1" animBg="1"/>
      <p:bldP spid="3" grpId="0"/>
      <p:bldP spid="13" grpId="0" uiExpand="1" build="p" animBg="1"/>
      <p:bldP spid="13" grpId="1" uiExpan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3573" y="309790"/>
            <a:ext cx="10174269" cy="763600"/>
          </a:xfrm>
        </p:spPr>
        <p:txBody>
          <a:bodyPr/>
          <a:lstStyle/>
          <a:p>
            <a:pPr algn="l">
              <a:lnSpc>
                <a:spcPct val="120000"/>
              </a:lnSpc>
              <a:spcBef>
                <a:spcPts val="600"/>
              </a:spcBef>
              <a:spcAft>
                <a:spcPts val="600"/>
              </a:spcAft>
            </a:pPr>
            <a:r>
              <a:rPr lang="en-US" sz="3200" b="1" smtClean="0">
                <a:solidFill>
                  <a:srgbClr val="FF0000"/>
                </a:solidFill>
                <a:latin typeface="Arial" panose="020B0604020202020204" pitchFamily="34" charset="0"/>
                <a:cs typeface="Arial" panose="020B0604020202020204" pitchFamily="34" charset="0"/>
              </a:rPr>
              <a:t/>
            </a:r>
            <a:br>
              <a:rPr lang="en-US" sz="3200" b="1" smtClean="0">
                <a:solidFill>
                  <a:srgbClr val="FF0000"/>
                </a:solidFill>
                <a:latin typeface="Arial" panose="020B0604020202020204" pitchFamily="34" charset="0"/>
                <a:cs typeface="Arial" panose="020B0604020202020204" pitchFamily="34" charset="0"/>
              </a:rPr>
            </a:br>
            <a:r>
              <a:rPr lang="en-US" sz="3200" b="1" smtClean="0">
                <a:solidFill>
                  <a:srgbClr val="FF0000"/>
                </a:solidFill>
                <a:latin typeface="Arial" panose="020B0604020202020204" pitchFamily="34" charset="0"/>
                <a:cs typeface="Arial" panose="020B0604020202020204" pitchFamily="34" charset="0"/>
              </a:rPr>
              <a:t>Dạng 4: </a:t>
            </a:r>
            <a:r>
              <a:rPr lang="en-US" sz="3200" b="1">
                <a:solidFill>
                  <a:srgbClr val="FF0000"/>
                </a:solidFill>
                <a:latin typeface="Arial" panose="020B0604020202020204" pitchFamily="34" charset="0"/>
                <a:cs typeface="Arial" panose="020B0604020202020204" pitchFamily="34" charset="0"/>
              </a:rPr>
              <a:t>Tìm </a:t>
            </a:r>
            <a:r>
              <a:rPr lang="en-US" sz="3200" b="1" smtClean="0">
                <a:solidFill>
                  <a:srgbClr val="FF0000"/>
                </a:solidFill>
                <a:latin typeface="Arial" panose="020B0604020202020204" pitchFamily="34" charset="0"/>
                <a:cs typeface="Arial" panose="020B0604020202020204" pitchFamily="34" charset="0"/>
              </a:rPr>
              <a:t>một số biết các ước nguyên tố của nó</a:t>
            </a:r>
            <a:r>
              <a:rPr lang="en-US" sz="4000" smtClean="0">
                <a:solidFill>
                  <a:srgbClr val="FF0000"/>
                </a:solidFill>
                <a:latin typeface="Arial" panose="020B0604020202020204" pitchFamily="34" charset="0"/>
                <a:cs typeface="Arial" panose="020B0604020202020204" pitchFamily="34" charset="0"/>
              </a:rPr>
              <a:t/>
            </a:r>
            <a:br>
              <a:rPr lang="en-US" sz="4000" smtClean="0">
                <a:solidFill>
                  <a:srgbClr val="FF0000"/>
                </a:solidFill>
                <a:latin typeface="Arial" panose="020B0604020202020204" pitchFamily="34" charset="0"/>
                <a:cs typeface="Arial" panose="020B0604020202020204" pitchFamily="34" charset="0"/>
              </a:rPr>
            </a:br>
            <a:r>
              <a:rPr lang="fr-FR" sz="28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a:t>
            </a: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tập 5 SGK trang 42</a:t>
            </a:r>
            <a: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r>
            <a:b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Hãy viết 3 số:</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ước nguyên tố là 2</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Chỉ có ước nguyên tố là 5</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endParaRPr lang="en-US" sz="2800">
              <a:solidFill>
                <a:srgbClr val="FF0000"/>
              </a:solidFill>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4500785"/>
              </p:ext>
            </p:extLst>
          </p:nvPr>
        </p:nvGraphicFramePr>
        <p:xfrm>
          <a:off x="6660452" y="4789401"/>
          <a:ext cx="431853" cy="505400"/>
        </p:xfrm>
        <a:graphic>
          <a:graphicData uri="http://schemas.openxmlformats.org/presentationml/2006/ole">
            <mc:AlternateContent xmlns:mc="http://schemas.openxmlformats.org/markup-compatibility/2006">
              <mc:Choice xmlns:v="urn:schemas-microsoft-com:vml" Requires="v">
                <p:oleObj spid="_x0000_s2190" name="Equation" r:id="rId3" imgW="164880" imgH="203040" progId="Equation.DSMT4">
                  <p:embed/>
                </p:oleObj>
              </mc:Choice>
              <mc:Fallback>
                <p:oleObj name="Equation" r:id="rId3" imgW="164880" imgH="203040" progId="Equation.DSMT4">
                  <p:embed/>
                  <p:pic>
                    <p:nvPicPr>
                      <p:cNvPr id="0" name="Object 2"/>
                      <p:cNvPicPr>
                        <a:picLocks noChangeAspect="1" noChangeArrowheads="1"/>
                      </p:cNvPicPr>
                      <p:nvPr/>
                    </p:nvPicPr>
                    <p:blipFill>
                      <a:blip r:embed="rId4"/>
                      <a:srcRect/>
                      <a:stretch>
                        <a:fillRect/>
                      </a:stretch>
                    </p:blipFill>
                    <p:spPr bwMode="auto">
                      <a:xfrm>
                        <a:off x="6660452" y="4789401"/>
                        <a:ext cx="431853" cy="505400"/>
                      </a:xfrm>
                      <a:prstGeom prst="rect">
                        <a:avLst/>
                      </a:prstGeom>
                      <a:noFill/>
                    </p:spPr>
                  </p:pic>
                </p:oleObj>
              </mc:Fallback>
            </mc:AlternateContent>
          </a:graphicData>
        </a:graphic>
      </p:graphicFrame>
      <p:sp>
        <p:nvSpPr>
          <p:cNvPr id="7" name="Rectangle 3"/>
          <p:cNvSpPr>
            <a:spLocks noChangeArrowheads="1"/>
          </p:cNvSpPr>
          <p:nvPr/>
        </p:nvSpPr>
        <p:spPr bwMode="auto">
          <a:xfrm>
            <a:off x="1063574" y="4312678"/>
            <a:ext cx="126293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endParaRPr kumimoji="0" lang="en-US" sz="28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3 số chỉ có ước nguyên tố là 2: </a:t>
            </a:r>
            <a:endParaRPr kumimoji="0" 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1895569" y="5909380"/>
            <a:ext cx="1262932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TextBox 8"/>
          <p:cNvSpPr txBox="1"/>
          <p:nvPr/>
        </p:nvSpPr>
        <p:spPr>
          <a:xfrm>
            <a:off x="1067858" y="5395700"/>
            <a:ext cx="5713010" cy="800219"/>
          </a:xfrm>
          <a:prstGeom prst="rect">
            <a:avLst/>
          </a:prstGeom>
          <a:noFill/>
        </p:spPr>
        <p:txBody>
          <a:bodyPr wrap="square" rtlCol="0">
            <a:spAutoFit/>
          </a:bodyPr>
          <a:lstStyle/>
          <a:p>
            <a:pPr lvl="0"/>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3 số chỉ có ước nguyên tố là 5: </a:t>
            </a:r>
            <a:endParaRPr lang="en-US" sz="36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134218" y="1747106"/>
            <a:ext cx="6057782" cy="2223828"/>
          </a:xfrm>
          <a:prstGeom prst="rect">
            <a:avLst/>
          </a:prstGeom>
        </p:spPr>
      </p:pic>
      <p:pic>
        <p:nvPicPr>
          <p:cNvPr id="13" name="Picture 12"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l="36012" r="14448" b="2"/>
          <a:stretch/>
        </p:blipFill>
        <p:spPr>
          <a:xfrm>
            <a:off x="10262589" y="4903414"/>
            <a:ext cx="1709543"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92914" y="4903243"/>
            <a:ext cx="1620577" cy="1620577"/>
          </a:xfrm>
          <a:prstGeom prst="rect">
            <a:avLst/>
          </a:prstGeom>
        </p:spPr>
      </p:pic>
      <p:sp>
        <p:nvSpPr>
          <p:cNvPr id="3" name="Rectangle 38"/>
          <p:cNvSpPr>
            <a:spLocks noChangeArrowheads="1"/>
          </p:cNvSpPr>
          <p:nvPr/>
        </p:nvSpPr>
        <p:spPr bwMode="auto">
          <a:xfrm flipV="1">
            <a:off x="8269357" y="4323802"/>
            <a:ext cx="23098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806615745"/>
              </p:ext>
            </p:extLst>
          </p:nvPr>
        </p:nvGraphicFramePr>
        <p:xfrm>
          <a:off x="7362918" y="4684575"/>
          <a:ext cx="1234225" cy="604218"/>
        </p:xfrm>
        <a:graphic>
          <a:graphicData uri="http://schemas.openxmlformats.org/presentationml/2006/ole">
            <mc:AlternateContent xmlns:mc="http://schemas.openxmlformats.org/markup-compatibility/2006">
              <mc:Choice xmlns:v="urn:schemas-microsoft-com:vml" Requires="v">
                <p:oleObj spid="_x0000_s2191" name="Equation" r:id="rId11" imgW="482400" imgH="241200" progId="Equation.DSMT4">
                  <p:embed/>
                </p:oleObj>
              </mc:Choice>
              <mc:Fallback>
                <p:oleObj name="Equation" r:id="rId11" imgW="482400" imgH="241200" progId="Equation.DSMT4">
                  <p:embed/>
                  <p:pic>
                    <p:nvPicPr>
                      <p:cNvPr id="0" name="Object 37"/>
                      <p:cNvPicPr>
                        <a:picLocks noChangeAspect="1" noChangeArrowheads="1"/>
                      </p:cNvPicPr>
                      <p:nvPr/>
                    </p:nvPicPr>
                    <p:blipFill>
                      <a:blip r:embed="rId12"/>
                      <a:srcRect/>
                      <a:stretch>
                        <a:fillRect/>
                      </a:stretch>
                    </p:blipFill>
                    <p:spPr bwMode="auto">
                      <a:xfrm>
                        <a:off x="7362918" y="4684575"/>
                        <a:ext cx="1234225" cy="604218"/>
                      </a:xfrm>
                      <a:prstGeom prst="rect">
                        <a:avLst/>
                      </a:prstGeom>
                      <a:noFill/>
                    </p:spPr>
                  </p:pic>
                </p:oleObj>
              </mc:Fallback>
            </mc:AlternateContent>
          </a:graphicData>
        </a:graphic>
      </p:graphicFrame>
      <p:sp>
        <p:nvSpPr>
          <p:cNvPr id="15" name="Rectangle 4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640028702"/>
              </p:ext>
            </p:extLst>
          </p:nvPr>
        </p:nvGraphicFramePr>
        <p:xfrm>
          <a:off x="8773600" y="4720230"/>
          <a:ext cx="1036335" cy="529682"/>
        </p:xfrm>
        <a:graphic>
          <a:graphicData uri="http://schemas.openxmlformats.org/presentationml/2006/ole">
            <mc:AlternateContent xmlns:mc="http://schemas.openxmlformats.org/markup-compatibility/2006">
              <mc:Choice xmlns:v="urn:schemas-microsoft-com:vml" Requires="v">
                <p:oleObj spid="_x0000_s2192" name="Equation" r:id="rId13" imgW="431613" imgH="215806" progId="Equation.DSMT4">
                  <p:embed/>
                </p:oleObj>
              </mc:Choice>
              <mc:Fallback>
                <p:oleObj name="Equation" r:id="rId13" imgW="431613" imgH="215806" progId="Equation.DSMT4">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3600" y="4720230"/>
                        <a:ext cx="1036335" cy="529682"/>
                      </a:xfrm>
                      <a:prstGeom prst="rect">
                        <a:avLst/>
                      </a:prstGeom>
                      <a:noFill/>
                    </p:spPr>
                  </p:pic>
                </p:oleObj>
              </mc:Fallback>
            </mc:AlternateContent>
          </a:graphicData>
        </a:graphic>
      </p:graphicFrame>
      <p:sp>
        <p:nvSpPr>
          <p:cNvPr id="17"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295743747"/>
              </p:ext>
            </p:extLst>
          </p:nvPr>
        </p:nvGraphicFramePr>
        <p:xfrm>
          <a:off x="6688363" y="5471211"/>
          <a:ext cx="486918" cy="521788"/>
        </p:xfrm>
        <a:graphic>
          <a:graphicData uri="http://schemas.openxmlformats.org/presentationml/2006/ole">
            <mc:AlternateContent xmlns:mc="http://schemas.openxmlformats.org/markup-compatibility/2006">
              <mc:Choice xmlns:v="urn:schemas-microsoft-com:vml" Requires="v">
                <p:oleObj spid="_x0000_s2193" name="Equation" r:id="rId15" imgW="164957" imgH="203024" progId="Equation.DSMT4">
                  <p:embed/>
                </p:oleObj>
              </mc:Choice>
              <mc:Fallback>
                <p:oleObj name="Equation" r:id="rId15" imgW="164957" imgH="203024"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8363" y="5471211"/>
                        <a:ext cx="486918" cy="521788"/>
                      </a:xfrm>
                      <a:prstGeom prst="rect">
                        <a:avLst/>
                      </a:prstGeom>
                      <a:noFill/>
                    </p:spPr>
                  </p:pic>
                </p:oleObj>
              </mc:Fallback>
            </mc:AlternateContent>
          </a:graphicData>
        </a:graphic>
      </p:graphicFrame>
      <p:sp>
        <p:nvSpPr>
          <p:cNvPr id="19" name="Rectangle 4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636417422"/>
              </p:ext>
            </p:extLst>
          </p:nvPr>
        </p:nvGraphicFramePr>
        <p:xfrm>
          <a:off x="7374849" y="5403611"/>
          <a:ext cx="1333281" cy="564949"/>
        </p:xfrm>
        <a:graphic>
          <a:graphicData uri="http://schemas.openxmlformats.org/presentationml/2006/ole">
            <mc:AlternateContent xmlns:mc="http://schemas.openxmlformats.org/markup-compatibility/2006">
              <mc:Choice xmlns:v="urn:schemas-microsoft-com:vml" Requires="v">
                <p:oleObj spid="_x0000_s2194" name="Equation" r:id="rId17" imgW="558558" imgH="241195" progId="Equation.DSMT4">
                  <p:embed/>
                </p:oleObj>
              </mc:Choice>
              <mc:Fallback>
                <p:oleObj name="Equation" r:id="rId17" imgW="558558" imgH="241195" progId="Equation.DSMT4">
                  <p:embed/>
                  <p:pic>
                    <p:nvPicPr>
                      <p:cNvPr id="0" name="Object 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4849" y="5403611"/>
                        <a:ext cx="1333281" cy="564949"/>
                      </a:xfrm>
                      <a:prstGeom prst="rect">
                        <a:avLst/>
                      </a:prstGeom>
                      <a:noFill/>
                    </p:spPr>
                  </p:pic>
                </p:oleObj>
              </mc:Fallback>
            </mc:AlternateContent>
          </a:graphicData>
        </a:graphic>
      </p:graphicFrame>
      <p:sp>
        <p:nvSpPr>
          <p:cNvPr id="21" name="Rectangle 5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842354809"/>
              </p:ext>
            </p:extLst>
          </p:nvPr>
        </p:nvGraphicFramePr>
        <p:xfrm>
          <a:off x="8821809" y="5366134"/>
          <a:ext cx="1440780" cy="543246"/>
        </p:xfrm>
        <a:graphic>
          <a:graphicData uri="http://schemas.openxmlformats.org/presentationml/2006/ole">
            <mc:AlternateContent xmlns:mc="http://schemas.openxmlformats.org/markup-compatibility/2006">
              <mc:Choice xmlns:v="urn:schemas-microsoft-com:vml" Requires="v">
                <p:oleObj spid="_x0000_s2195" name="Equation" r:id="rId19" imgW="583693" imgH="215713" progId="Equation.DSMT4">
                  <p:embed/>
                </p:oleObj>
              </mc:Choice>
              <mc:Fallback>
                <p:oleObj name="Equation" r:id="rId19" imgW="583693" imgH="215713" progId="Equation.DSMT4">
                  <p:embed/>
                  <p:pic>
                    <p:nvPicPr>
                      <p:cNvPr id="0" name="Object 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21809" y="5366134"/>
                        <a:ext cx="1440780" cy="543246"/>
                      </a:xfrm>
                      <a:prstGeom prst="rect">
                        <a:avLst/>
                      </a:prstGeom>
                      <a:noFill/>
                    </p:spPr>
                  </p:pic>
                </p:oleObj>
              </mc:Fallback>
            </mc:AlternateContent>
          </a:graphicData>
        </a:graphic>
      </p:graphicFrame>
      <p:sp>
        <p:nvSpPr>
          <p:cNvPr id="23" name="!!4">
            <a:extLst>
              <a:ext uri="{FF2B5EF4-FFF2-40B4-BE49-F238E27FC236}">
                <a16:creationId xmlns="" xmlns:a16="http://schemas.microsoft.com/office/drawing/2014/main" id="{58E6D429-DC53-47C4-8036-1E9D12B8E28B}"/>
              </a:ext>
            </a:extLst>
          </p:cNvPr>
          <p:cNvSpPr/>
          <p:nvPr/>
        </p:nvSpPr>
        <p:spPr>
          <a:xfrm>
            <a:off x="1063574" y="56603"/>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9774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83377" y="1472418"/>
            <a:ext cx="7354221" cy="2773718"/>
          </a:xfrm>
        </p:spPr>
        <p:style>
          <a:lnRef idx="1">
            <a:schemeClr val="accent2"/>
          </a:lnRef>
          <a:fillRef idx="2">
            <a:schemeClr val="accent2"/>
          </a:fillRef>
          <a:effectRef idx="1">
            <a:schemeClr val="accent2"/>
          </a:effectRef>
          <a:fontRef idx="minor">
            <a:schemeClr val="dk1"/>
          </a:fontRef>
        </p:style>
        <p:txBody>
          <a:bodyPr/>
          <a:lstStyle/>
          <a:p>
            <a:pPr marL="203195" indent="0">
              <a:buNone/>
            </a:pPr>
            <a:r>
              <a:rPr lang="en-US" sz="2800" smtClean="0">
                <a:latin typeface="Arial" panose="020B0604020202020204" pitchFamily="34" charset="0"/>
                <a:cs typeface="Arial" panose="020B0604020202020204" pitchFamily="34" charset="0"/>
              </a:rPr>
              <a:t>Lớp của Khoa có 37 học sinh. Trong một lần thi đồng diễn thể dục, các bạn lớp Khoa muốn xếp thành các hàng có cùng số bạn để được một khối hình chữ nhật có ít nhất là hai hàng. Hỏi các bạn có thực hiện được không? Hãy giải thích. </a:t>
            </a:r>
          </a:p>
          <a:p>
            <a:pPr marL="203195" indent="0">
              <a:buNone/>
            </a:pPr>
            <a:endParaRPr lang="en-US" sz="2800" b="1">
              <a:latin typeface="Arial" panose="020B0604020202020204" pitchFamily="34" charset="0"/>
              <a:cs typeface="Arial" panose="020B0604020202020204" pitchFamily="34" charset="0"/>
            </a:endParaRPr>
          </a:p>
        </p:txBody>
      </p:sp>
      <p:sp>
        <p:nvSpPr>
          <p:cNvPr id="4" name="TextBox 3"/>
          <p:cNvSpPr txBox="1"/>
          <p:nvPr/>
        </p:nvSpPr>
        <p:spPr>
          <a:xfrm>
            <a:off x="1711200" y="4418888"/>
            <a:ext cx="9323200" cy="1815882"/>
          </a:xfrm>
          <a:prstGeom prst="rect">
            <a:avLst/>
          </a:prstGeom>
          <a:solidFill>
            <a:srgbClr val="00B05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Giải: </a:t>
            </a:r>
            <a:endParaRPr lang="en-US" sz="2800" smtClean="0">
              <a:solidFill>
                <a:schemeClr val="bg1"/>
              </a:solidFill>
              <a:latin typeface="Arial" panose="020B0604020202020204" pitchFamily="34" charset="0"/>
              <a:cs typeface="Arial" panose="020B0604020202020204" pitchFamily="34" charset="0"/>
            </a:endParaRPr>
          </a:p>
          <a:p>
            <a:r>
              <a:rPr lang="en-US" sz="2800" smtClean="0">
                <a:solidFill>
                  <a:schemeClr val="bg1"/>
                </a:solidFill>
                <a:latin typeface="Arial" panose="020B0604020202020204" pitchFamily="34" charset="0"/>
                <a:cs typeface="Arial" panose="020B0604020202020204" pitchFamily="34" charset="0"/>
              </a:rPr>
              <a:t>Không </a:t>
            </a:r>
            <a:r>
              <a:rPr lang="en-US" sz="2800">
                <a:solidFill>
                  <a:schemeClr val="bg1"/>
                </a:solidFill>
                <a:latin typeface="Arial" panose="020B0604020202020204" pitchFamily="34" charset="0"/>
                <a:cs typeface="Arial" panose="020B0604020202020204" pitchFamily="34" charset="0"/>
              </a:rPr>
              <a:t>thể xếp được 37 bạn thành các hàng có số các bạn như nhau ở mỗi hàng </a:t>
            </a:r>
            <a:r>
              <a:rPr lang="en-US" sz="2800" smtClean="0">
                <a:solidFill>
                  <a:schemeClr val="bg1"/>
                </a:solidFill>
                <a:latin typeface="Arial" panose="020B0604020202020204" pitchFamily="34" charset="0"/>
                <a:cs typeface="Arial" panose="020B0604020202020204" pitchFamily="34" charset="0"/>
              </a:rPr>
              <a:t>vì: </a:t>
            </a:r>
            <a:r>
              <a:rPr lang="en-US" sz="2800">
                <a:solidFill>
                  <a:schemeClr val="bg1"/>
                </a:solidFill>
                <a:latin typeface="Arial" panose="020B0604020202020204" pitchFamily="34" charset="0"/>
                <a:cs typeface="Arial" panose="020B0604020202020204" pitchFamily="34" charset="0"/>
              </a:rPr>
              <a:t>37 là số nguyên tố nên 37 không có ước khác 1 và chính nó.</a:t>
            </a:r>
          </a:p>
        </p:txBody>
      </p:sp>
      <p:sp>
        <p:nvSpPr>
          <p:cNvPr id="5" name="Title 1"/>
          <p:cNvSpPr>
            <a:spLocks noGrp="1"/>
          </p:cNvSpPr>
          <p:nvPr>
            <p:ph type="title"/>
          </p:nvPr>
        </p:nvSpPr>
        <p:spPr>
          <a:xfrm>
            <a:off x="1711200" y="551209"/>
            <a:ext cx="9323200" cy="763600"/>
          </a:xfrm>
        </p:spPr>
        <p:txBody>
          <a:bodyPr/>
          <a:lstStyle/>
          <a:p>
            <a:pPr algn="l">
              <a:lnSpc>
                <a:spcPct val="120000"/>
              </a:lnSpc>
              <a:spcBef>
                <a:spcPts val="600"/>
              </a:spcBef>
              <a:spcAft>
                <a:spcPts val="600"/>
              </a:spcAft>
            </a:pPr>
            <a:r>
              <a:rPr lang="en-US" sz="3600" b="1">
                <a:solidFill>
                  <a:srgbClr val="FF0000"/>
                </a:solidFill>
                <a:latin typeface="Arial" panose="020B0604020202020204" pitchFamily="34" charset="0"/>
                <a:cs typeface="Arial" panose="020B0604020202020204" pitchFamily="34" charset="0"/>
              </a:rPr>
              <a:t>Dạng 5</a:t>
            </a:r>
            <a:r>
              <a:rPr lang="en-US" sz="3600" b="1" smtClean="0">
                <a:solidFill>
                  <a:srgbClr val="FF0000"/>
                </a:solidFill>
                <a:latin typeface="Arial" panose="020B0604020202020204" pitchFamily="34" charset="0"/>
                <a:cs typeface="Arial" panose="020B0604020202020204" pitchFamily="34" charset="0"/>
              </a:rPr>
              <a:t>: Bài toán thực tế</a:t>
            </a:r>
            <a:r>
              <a:rPr lang="en-US" sz="3600">
                <a:solidFill>
                  <a:srgbClr val="FF0000"/>
                </a:solidFill>
                <a:latin typeface="Arial" panose="020B0604020202020204" pitchFamily="34" charset="0"/>
                <a:cs typeface="Arial" panose="020B0604020202020204" pitchFamily="34" charset="0"/>
              </a:rPr>
              <a:t/>
            </a:r>
            <a:br>
              <a:rPr lang="en-US" sz="3600">
                <a:solidFill>
                  <a:srgbClr val="FF0000"/>
                </a:solidFill>
                <a:latin typeface="Arial" panose="020B0604020202020204" pitchFamily="34" charset="0"/>
                <a:cs typeface="Arial" panose="020B0604020202020204" pitchFamily="34" charset="0"/>
              </a:rPr>
            </a:br>
            <a:r>
              <a:rPr lang="en-US" sz="2400">
                <a:latin typeface="Arial" panose="020B0604020202020204" pitchFamily="34" charset="0"/>
                <a:ea typeface="Calibri" panose="020F0502020204030204" pitchFamily="34" charset="0"/>
                <a:cs typeface="Arial" panose="020B0604020202020204" pitchFamily="34" charset="0"/>
              </a:rPr>
              <a:t/>
            </a:r>
            <a:br>
              <a:rPr lang="en-US" sz="2400">
                <a:latin typeface="Arial" panose="020B0604020202020204" pitchFamily="34" charset="0"/>
                <a:ea typeface="Calibri" panose="020F0502020204030204" pitchFamily="34" charset="0"/>
                <a:cs typeface="Arial" panose="020B0604020202020204" pitchFamily="34" charset="0"/>
              </a:rPr>
            </a:br>
            <a:endParaRPr lang="en-US" sz="2400">
              <a:solidFill>
                <a:srgbClr val="FF0000"/>
              </a:solidFill>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544812" y="5326829"/>
            <a:ext cx="1398833" cy="159399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475137" y="5267140"/>
            <a:ext cx="1326037" cy="1326037"/>
          </a:xfrm>
          <a:prstGeom prst="rect">
            <a:avLst/>
          </a:prstGeom>
        </p:spPr>
      </p:pic>
      <p:pic>
        <p:nvPicPr>
          <p:cNvPr id="8" name="Picture 2" descr="Tập thể dục giữa giờ"/>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132" y="1437769"/>
            <a:ext cx="2901245" cy="1305431"/>
          </a:xfrm>
          <a:prstGeom prst="rect">
            <a:avLst/>
          </a:prstGeom>
          <a:noFill/>
          <a:extLst>
            <a:ext uri="{909E8E84-426E-40DD-AFC4-6F175D3DCCD1}">
              <a14:hiddenFill xmlns:a14="http://schemas.microsoft.com/office/drawing/2010/main">
                <a:solidFill>
                  <a:srgbClr val="FFFFFF"/>
                </a:solidFill>
              </a14:hiddenFill>
            </a:ext>
          </a:extLst>
        </p:spPr>
      </p:pic>
      <p:sp>
        <p:nvSpPr>
          <p:cNvPr id="9"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39759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14398" y="832138"/>
            <a:ext cx="10277601" cy="1674786"/>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a:lstStyle/>
          <a:p>
            <a:pPr marL="203195" indent="0">
              <a:buNone/>
            </a:pPr>
            <a:r>
              <a:rPr lang="en-US" sz="2800">
                <a:solidFill>
                  <a:schemeClr val="bg1"/>
                </a:solidFill>
                <a:latin typeface="Arial" panose="020B0604020202020204" pitchFamily="34" charset="0"/>
                <a:ea typeface="Times New Roman" panose="02020603050405020304" pitchFamily="18" charset="0"/>
                <a:cs typeface="Arial" panose="020B0604020202020204" pitchFamily="34" charset="0"/>
              </a:rPr>
              <a:t>Bạn Hà đang ở ô tìm đường đến phòng chiếu phim . Biết rằng chỉ có thể đi từ một ô sang ô chung cạnh có chứa số nguyên tố. Em hãy giúp Hà đến được phòng chiếu phim nhé.</a:t>
            </a:r>
            <a:endParaRPr lang="en-US" sz="2800">
              <a:solidFill>
                <a:schemeClr val="bg1"/>
              </a:solidFill>
              <a:latin typeface="Arial" panose="020B0604020202020204" pitchFamily="34" charset="0"/>
              <a:cs typeface="Arial" panose="020B0604020202020204" pitchFamily="34" charset="0"/>
            </a:endParaRPr>
          </a:p>
        </p:txBody>
      </p:sp>
      <p:pic>
        <p:nvPicPr>
          <p:cNvPr id="4" name="Picture 24" descr="Happy girl cartoon Изображения - Stock by Pixl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112" y="735176"/>
            <a:ext cx="1627034" cy="1971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stretch>
            <a:fillRect/>
          </a:stretch>
        </p:blipFill>
        <p:spPr>
          <a:xfrm>
            <a:off x="1390051" y="2889956"/>
            <a:ext cx="6365416" cy="2450261"/>
          </a:xfrm>
          <a:prstGeom prst="rect">
            <a:avLst/>
          </a:prstGeom>
        </p:spPr>
      </p:pic>
      <p:sp>
        <p:nvSpPr>
          <p:cNvPr id="6" name="TextBox 5"/>
          <p:cNvSpPr txBox="1"/>
          <p:nvPr/>
        </p:nvSpPr>
        <p:spPr>
          <a:xfrm>
            <a:off x="5731567" y="2603886"/>
            <a:ext cx="4531022"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pic>
        <p:nvPicPr>
          <p:cNvPr id="8" name="Picture 7"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262589" y="4903414"/>
            <a:ext cx="1785542"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a:extLst>
              <a:ext uri="{FF2B5EF4-FFF2-40B4-BE49-F238E27FC236}">
                <a16:creationId xmlns=""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192914" y="4903243"/>
            <a:ext cx="1692621" cy="1620577"/>
          </a:xfrm>
          <a:prstGeom prst="rect">
            <a:avLst/>
          </a:prstGeom>
        </p:spPr>
      </p:pic>
      <p:sp>
        <p:nvSpPr>
          <p:cNvPr id="10" name="!!4">
            <a:extLst>
              <a:ext uri="{FF2B5EF4-FFF2-40B4-BE49-F238E27FC236}">
                <a16:creationId xmlns="" xmlns:a16="http://schemas.microsoft.com/office/drawing/2014/main" id="{58E6D429-DC53-47C4-8036-1E9D12B8E28B}"/>
              </a:ext>
            </a:extLst>
          </p:cNvPr>
          <p:cNvSpPr/>
          <p:nvPr/>
        </p:nvSpPr>
        <p:spPr>
          <a:xfrm>
            <a:off x="6338467" y="99607"/>
            <a:ext cx="5971460"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26587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grpSp>
        <p:nvGrpSpPr>
          <p:cNvPr id="964" name="Google Shape;964;p38"/>
          <p:cNvGrpSpPr/>
          <p:nvPr/>
        </p:nvGrpSpPr>
        <p:grpSpPr>
          <a:xfrm>
            <a:off x="1903229" y="1141954"/>
            <a:ext cx="2926660" cy="585711"/>
            <a:chOff x="611550" y="2773950"/>
            <a:chExt cx="2698875" cy="344475"/>
          </a:xfrm>
        </p:grpSpPr>
        <p:sp>
          <p:nvSpPr>
            <p:cNvPr id="965" name="Google Shape;965;p38"/>
            <p:cNvSpPr/>
            <p:nvPr/>
          </p:nvSpPr>
          <p:spPr>
            <a:xfrm>
              <a:off x="611550" y="2773950"/>
              <a:ext cx="2698875" cy="235275"/>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6" name="Google Shape;966;p38"/>
            <p:cNvSpPr/>
            <p:nvPr/>
          </p:nvSpPr>
          <p:spPr>
            <a:xfrm>
              <a:off x="851850" y="2919750"/>
              <a:ext cx="2011250" cy="198675"/>
            </a:xfrm>
            <a:custGeom>
              <a:avLst/>
              <a:gdLst/>
              <a:ahLst/>
              <a:cxnLst/>
              <a:rect l="l" t="t" r="r" b="b"/>
              <a:pathLst>
                <a:path w="80450" h="7947" extrusionOk="0">
                  <a:moveTo>
                    <a:pt x="53638" y="1"/>
                  </a:moveTo>
                  <a:cubicBezTo>
                    <a:pt x="53074" y="1"/>
                    <a:pt x="52509" y="47"/>
                    <a:pt x="51945" y="135"/>
                  </a:cubicBezTo>
                  <a:cubicBezTo>
                    <a:pt x="51383" y="196"/>
                    <a:pt x="50527" y="215"/>
                    <a:pt x="49526" y="215"/>
                  </a:cubicBezTo>
                  <a:cubicBezTo>
                    <a:pt x="47906" y="215"/>
                    <a:pt x="45905" y="166"/>
                    <a:pt x="44152" y="166"/>
                  </a:cubicBezTo>
                  <a:cubicBezTo>
                    <a:pt x="43069" y="166"/>
                    <a:pt x="42080" y="185"/>
                    <a:pt x="41334" y="246"/>
                  </a:cubicBezTo>
                  <a:cubicBezTo>
                    <a:pt x="41134" y="264"/>
                    <a:pt x="40987" y="271"/>
                    <a:pt x="40877" y="271"/>
                  </a:cubicBezTo>
                  <a:cubicBezTo>
                    <a:pt x="40340" y="271"/>
                    <a:pt x="40697" y="95"/>
                    <a:pt x="40027" y="95"/>
                  </a:cubicBezTo>
                  <a:cubicBezTo>
                    <a:pt x="39976" y="95"/>
                    <a:pt x="39919" y="96"/>
                    <a:pt x="39855" y="98"/>
                  </a:cubicBezTo>
                  <a:cubicBezTo>
                    <a:pt x="28062" y="320"/>
                    <a:pt x="16305" y="911"/>
                    <a:pt x="16305" y="911"/>
                  </a:cubicBezTo>
                  <a:cubicBezTo>
                    <a:pt x="9083" y="1441"/>
                    <a:pt x="4266" y="1853"/>
                    <a:pt x="2863" y="1853"/>
                  </a:cubicBezTo>
                  <a:cubicBezTo>
                    <a:pt x="2701" y="1853"/>
                    <a:pt x="2584" y="1847"/>
                    <a:pt x="2515" y="1836"/>
                  </a:cubicBezTo>
                  <a:cubicBezTo>
                    <a:pt x="2353" y="1818"/>
                    <a:pt x="2218" y="1808"/>
                    <a:pt x="2102" y="1808"/>
                  </a:cubicBezTo>
                  <a:cubicBezTo>
                    <a:pt x="1742" y="1808"/>
                    <a:pt x="1574" y="1898"/>
                    <a:pt x="1406" y="2094"/>
                  </a:cubicBezTo>
                  <a:cubicBezTo>
                    <a:pt x="777" y="2871"/>
                    <a:pt x="1" y="7714"/>
                    <a:pt x="740" y="7936"/>
                  </a:cubicBezTo>
                  <a:cubicBezTo>
                    <a:pt x="778" y="7943"/>
                    <a:pt x="841" y="7946"/>
                    <a:pt x="927" y="7946"/>
                  </a:cubicBezTo>
                  <a:cubicBezTo>
                    <a:pt x="2321" y="7946"/>
                    <a:pt x="9787" y="7077"/>
                    <a:pt x="13463" y="7077"/>
                  </a:cubicBezTo>
                  <a:cubicBezTo>
                    <a:pt x="14301" y="7077"/>
                    <a:pt x="14943" y="7122"/>
                    <a:pt x="15270" y="7233"/>
                  </a:cubicBezTo>
                  <a:cubicBezTo>
                    <a:pt x="17412" y="7025"/>
                    <a:pt x="23887" y="6314"/>
                    <a:pt x="27722" y="6314"/>
                  </a:cubicBezTo>
                  <a:cubicBezTo>
                    <a:pt x="28652" y="6314"/>
                    <a:pt x="29427" y="6356"/>
                    <a:pt x="29947" y="6457"/>
                  </a:cubicBezTo>
                  <a:cubicBezTo>
                    <a:pt x="30639" y="6128"/>
                    <a:pt x="33938" y="6059"/>
                    <a:pt x="37302" y="6059"/>
                  </a:cubicBezTo>
                  <a:cubicBezTo>
                    <a:pt x="39775" y="6059"/>
                    <a:pt x="42283" y="6096"/>
                    <a:pt x="43816" y="6096"/>
                  </a:cubicBezTo>
                  <a:cubicBezTo>
                    <a:pt x="44653" y="6096"/>
                    <a:pt x="45200" y="6085"/>
                    <a:pt x="45290" y="6050"/>
                  </a:cubicBezTo>
                  <a:cubicBezTo>
                    <a:pt x="45546" y="5970"/>
                    <a:pt x="46181" y="5932"/>
                    <a:pt x="46850" y="5932"/>
                  </a:cubicBezTo>
                  <a:cubicBezTo>
                    <a:pt x="47729" y="5932"/>
                    <a:pt x="48666" y="5998"/>
                    <a:pt x="48876" y="6124"/>
                  </a:cubicBezTo>
                  <a:cubicBezTo>
                    <a:pt x="49127" y="6299"/>
                    <a:pt x="49432" y="6354"/>
                    <a:pt x="49748" y="6354"/>
                  </a:cubicBezTo>
                  <a:cubicBezTo>
                    <a:pt x="50299" y="6354"/>
                    <a:pt x="50880" y="6186"/>
                    <a:pt x="51255" y="6186"/>
                  </a:cubicBezTo>
                  <a:cubicBezTo>
                    <a:pt x="51394" y="6186"/>
                    <a:pt x="51504" y="6209"/>
                    <a:pt x="51575" y="6272"/>
                  </a:cubicBezTo>
                  <a:cubicBezTo>
                    <a:pt x="52970" y="6159"/>
                    <a:pt x="53529" y="6036"/>
                    <a:pt x="55609" y="6036"/>
                  </a:cubicBezTo>
                  <a:cubicBezTo>
                    <a:pt x="57608" y="6036"/>
                    <a:pt x="61012" y="6150"/>
                    <a:pt x="67916" y="6494"/>
                  </a:cubicBezTo>
                  <a:cubicBezTo>
                    <a:pt x="69062" y="6546"/>
                    <a:pt x="69819" y="6562"/>
                    <a:pt x="70370" y="6562"/>
                  </a:cubicBezTo>
                  <a:cubicBezTo>
                    <a:pt x="71129" y="6562"/>
                    <a:pt x="71495" y="6533"/>
                    <a:pt x="71949" y="6533"/>
                  </a:cubicBezTo>
                  <a:cubicBezTo>
                    <a:pt x="72555" y="6533"/>
                    <a:pt x="73317" y="6584"/>
                    <a:pt x="75384" y="6827"/>
                  </a:cubicBezTo>
                  <a:cubicBezTo>
                    <a:pt x="76137" y="6916"/>
                    <a:pt x="76804" y="6989"/>
                    <a:pt x="77336" y="6989"/>
                  </a:cubicBezTo>
                  <a:cubicBezTo>
                    <a:pt x="77902" y="6989"/>
                    <a:pt x="78317" y="6907"/>
                    <a:pt x="78527" y="6679"/>
                  </a:cubicBezTo>
                  <a:cubicBezTo>
                    <a:pt x="79340" y="5791"/>
                    <a:pt x="80449" y="2094"/>
                    <a:pt x="80227" y="1170"/>
                  </a:cubicBezTo>
                  <a:cubicBezTo>
                    <a:pt x="80149" y="961"/>
                    <a:pt x="76915" y="862"/>
                    <a:pt x="74932" y="862"/>
                  </a:cubicBezTo>
                  <a:cubicBezTo>
                    <a:pt x="74115" y="862"/>
                    <a:pt x="73511" y="879"/>
                    <a:pt x="73425" y="911"/>
                  </a:cubicBezTo>
                  <a:cubicBezTo>
                    <a:pt x="73373" y="932"/>
                    <a:pt x="73321" y="941"/>
                    <a:pt x="73273" y="941"/>
                  </a:cubicBezTo>
                  <a:cubicBezTo>
                    <a:pt x="73148" y="941"/>
                    <a:pt x="73045" y="880"/>
                    <a:pt x="73018" y="800"/>
                  </a:cubicBezTo>
                  <a:cubicBezTo>
                    <a:pt x="72981" y="726"/>
                    <a:pt x="68027" y="357"/>
                    <a:pt x="67953" y="357"/>
                  </a:cubicBezTo>
                  <a:cubicBezTo>
                    <a:pt x="67768" y="320"/>
                    <a:pt x="67177" y="283"/>
                    <a:pt x="67029" y="283"/>
                  </a:cubicBezTo>
                  <a:cubicBezTo>
                    <a:pt x="67029" y="211"/>
                    <a:pt x="66952" y="170"/>
                    <a:pt x="66827" y="170"/>
                  </a:cubicBezTo>
                  <a:cubicBezTo>
                    <a:pt x="66759" y="170"/>
                    <a:pt x="66677" y="183"/>
                    <a:pt x="66585" y="209"/>
                  </a:cubicBezTo>
                  <a:cubicBezTo>
                    <a:pt x="66189" y="312"/>
                    <a:pt x="64551" y="350"/>
                    <a:pt x="62645" y="350"/>
                  </a:cubicBezTo>
                  <a:cubicBezTo>
                    <a:pt x="59748" y="350"/>
                    <a:pt x="56229" y="261"/>
                    <a:pt x="55494" y="172"/>
                  </a:cubicBezTo>
                  <a:cubicBezTo>
                    <a:pt x="54875" y="56"/>
                    <a:pt x="54257" y="1"/>
                    <a:pt x="53638" y="1"/>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67" name="Google Shape;967;p38"/>
          <p:cNvGrpSpPr/>
          <p:nvPr/>
        </p:nvGrpSpPr>
        <p:grpSpPr>
          <a:xfrm rot="-1082360">
            <a:off x="6011588" y="1277667"/>
            <a:ext cx="4671272" cy="4467233"/>
            <a:chOff x="1638236" y="2934241"/>
            <a:chExt cx="767954" cy="742909"/>
          </a:xfrm>
        </p:grpSpPr>
        <p:sp>
          <p:nvSpPr>
            <p:cNvPr id="968" name="Google Shape;968;p38"/>
            <p:cNvSpPr/>
            <p:nvPr/>
          </p:nvSpPr>
          <p:spPr>
            <a:xfrm>
              <a:off x="1848065" y="3244444"/>
              <a:ext cx="481978" cy="432705"/>
            </a:xfrm>
            <a:custGeom>
              <a:avLst/>
              <a:gdLst/>
              <a:ahLst/>
              <a:cxnLst/>
              <a:rect l="l" t="t" r="r" b="b"/>
              <a:pathLst>
                <a:path w="37161" h="33362" extrusionOk="0">
                  <a:moveTo>
                    <a:pt x="7473" y="0"/>
                  </a:moveTo>
                  <a:lnTo>
                    <a:pt x="1" y="26419"/>
                  </a:lnTo>
                  <a:lnTo>
                    <a:pt x="23718" y="33124"/>
                  </a:lnTo>
                  <a:cubicBezTo>
                    <a:pt x="24287" y="33285"/>
                    <a:pt x="24859" y="33362"/>
                    <a:pt x="25422" y="33362"/>
                  </a:cubicBezTo>
                  <a:cubicBezTo>
                    <a:pt x="28129" y="33362"/>
                    <a:pt x="30617" y="31588"/>
                    <a:pt x="31390" y="28854"/>
                  </a:cubicBezTo>
                  <a:lnTo>
                    <a:pt x="37161" y="8406"/>
                  </a:lnTo>
                  <a:lnTo>
                    <a:pt x="7473"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9" name="Google Shape;969;p38"/>
            <p:cNvSpPr/>
            <p:nvPr/>
          </p:nvSpPr>
          <p:spPr>
            <a:xfrm>
              <a:off x="1638236" y="2934241"/>
              <a:ext cx="767954" cy="714880"/>
            </a:xfrm>
            <a:custGeom>
              <a:avLst/>
              <a:gdLst/>
              <a:ahLst/>
              <a:cxnLst/>
              <a:rect l="l" t="t" r="r" b="b"/>
              <a:pathLst>
                <a:path w="59210" h="55118" extrusionOk="0">
                  <a:moveTo>
                    <a:pt x="13077" y="0"/>
                  </a:moveTo>
                  <a:lnTo>
                    <a:pt x="1" y="46133"/>
                  </a:lnTo>
                  <a:lnTo>
                    <a:pt x="25686" y="53405"/>
                  </a:lnTo>
                  <a:cubicBezTo>
                    <a:pt x="25686" y="53405"/>
                    <a:pt x="32731" y="55117"/>
                    <a:pt x="38345" y="55117"/>
                  </a:cubicBezTo>
                  <a:cubicBezTo>
                    <a:pt x="39696" y="55117"/>
                    <a:pt x="40964" y="55018"/>
                    <a:pt x="42031" y="54773"/>
                  </a:cubicBezTo>
                  <a:cubicBezTo>
                    <a:pt x="47535" y="53505"/>
                    <a:pt x="49569" y="47067"/>
                    <a:pt x="49569" y="47067"/>
                  </a:cubicBezTo>
                  <a:lnTo>
                    <a:pt x="59210" y="13076"/>
                  </a:lnTo>
                  <a:lnTo>
                    <a:pt x="130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0" name="Google Shape;970;p38"/>
            <p:cNvSpPr/>
            <p:nvPr/>
          </p:nvSpPr>
          <p:spPr>
            <a:xfrm>
              <a:off x="1778416" y="2934241"/>
              <a:ext cx="627774" cy="273875"/>
            </a:xfrm>
            <a:custGeom>
              <a:avLst/>
              <a:gdLst/>
              <a:ahLst/>
              <a:cxnLst/>
              <a:rect l="l" t="t" r="r" b="b"/>
              <a:pathLst>
                <a:path w="48402" h="21116" extrusionOk="0">
                  <a:moveTo>
                    <a:pt x="2269" y="0"/>
                  </a:moveTo>
                  <a:lnTo>
                    <a:pt x="0" y="8039"/>
                  </a:lnTo>
                  <a:lnTo>
                    <a:pt x="46100" y="21115"/>
                  </a:lnTo>
                  <a:lnTo>
                    <a:pt x="48402" y="13076"/>
                  </a:lnTo>
                  <a:lnTo>
                    <a:pt x="2269" y="0"/>
                  </a:ln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1" name="Google Shape;971;p38"/>
            <p:cNvSpPr/>
            <p:nvPr/>
          </p:nvSpPr>
          <p:spPr>
            <a:xfrm>
              <a:off x="1971371" y="3542106"/>
              <a:ext cx="310657" cy="112891"/>
            </a:xfrm>
            <a:custGeom>
              <a:avLst/>
              <a:gdLst/>
              <a:ahLst/>
              <a:cxnLst/>
              <a:rect l="l" t="t" r="r" b="b"/>
              <a:pathLst>
                <a:path w="23952" h="8704" extrusionOk="0">
                  <a:moveTo>
                    <a:pt x="23951" y="0"/>
                  </a:moveTo>
                  <a:cubicBezTo>
                    <a:pt x="23951" y="1"/>
                    <a:pt x="22634" y="3408"/>
                    <a:pt x="19794" y="3408"/>
                  </a:cubicBezTo>
                  <a:cubicBezTo>
                    <a:pt x="18907" y="3408"/>
                    <a:pt x="17871" y="3075"/>
                    <a:pt x="16679" y="2202"/>
                  </a:cubicBezTo>
                  <a:lnTo>
                    <a:pt x="16679" y="2202"/>
                  </a:lnTo>
                  <a:cubicBezTo>
                    <a:pt x="16679" y="2202"/>
                    <a:pt x="17679" y="6204"/>
                    <a:pt x="1" y="6538"/>
                  </a:cubicBezTo>
                  <a:cubicBezTo>
                    <a:pt x="4759" y="7887"/>
                    <a:pt x="8876" y="8704"/>
                    <a:pt x="12321" y="8704"/>
                  </a:cubicBezTo>
                  <a:cubicBezTo>
                    <a:pt x="18246" y="8704"/>
                    <a:pt x="22179" y="6286"/>
                    <a:pt x="23951" y="0"/>
                  </a:cubicBez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72" name="Google Shape;972;p38"/>
          <p:cNvGrpSpPr/>
          <p:nvPr/>
        </p:nvGrpSpPr>
        <p:grpSpPr>
          <a:xfrm rot="646640">
            <a:off x="2293599" y="1581231"/>
            <a:ext cx="4503101" cy="4835136"/>
            <a:chOff x="683398" y="2777187"/>
            <a:chExt cx="876552" cy="777046"/>
          </a:xfrm>
        </p:grpSpPr>
        <p:sp>
          <p:nvSpPr>
            <p:cNvPr id="973" name="Google Shape;973;p38"/>
            <p:cNvSpPr/>
            <p:nvPr/>
          </p:nvSpPr>
          <p:spPr>
            <a:xfrm>
              <a:off x="712814" y="2921258"/>
              <a:ext cx="731184" cy="632975"/>
            </a:xfrm>
            <a:custGeom>
              <a:avLst/>
              <a:gdLst/>
              <a:ahLst/>
              <a:cxnLst/>
              <a:rect l="l" t="t" r="r" b="b"/>
              <a:pathLst>
                <a:path w="56375" h="48803" extrusionOk="0">
                  <a:moveTo>
                    <a:pt x="48235" y="0"/>
                  </a:moveTo>
                  <a:lnTo>
                    <a:pt x="1" y="10141"/>
                  </a:lnTo>
                  <a:lnTo>
                    <a:pt x="8140" y="48802"/>
                  </a:lnTo>
                  <a:lnTo>
                    <a:pt x="56374" y="38661"/>
                  </a:lnTo>
                  <a:lnTo>
                    <a:pt x="48235"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4" name="Google Shape;974;p38"/>
            <p:cNvSpPr/>
            <p:nvPr/>
          </p:nvSpPr>
          <p:spPr>
            <a:xfrm>
              <a:off x="683398" y="2777187"/>
              <a:ext cx="876552" cy="705659"/>
            </a:xfrm>
            <a:custGeom>
              <a:avLst/>
              <a:gdLst/>
              <a:ahLst/>
              <a:cxnLst/>
              <a:rect l="l" t="t" r="r" b="b"/>
              <a:pathLst>
                <a:path w="67583" h="54407" extrusionOk="0">
                  <a:moveTo>
                    <a:pt x="49836" y="0"/>
                  </a:moveTo>
                  <a:lnTo>
                    <a:pt x="0" y="10475"/>
                  </a:lnTo>
                  <a:cubicBezTo>
                    <a:pt x="0" y="10475"/>
                    <a:pt x="6071" y="46767"/>
                    <a:pt x="17780" y="54406"/>
                  </a:cubicBezTo>
                  <a:lnTo>
                    <a:pt x="67582" y="43932"/>
                  </a:lnTo>
                  <a:cubicBezTo>
                    <a:pt x="56374" y="36593"/>
                    <a:pt x="49836" y="0"/>
                    <a:pt x="4983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5" name="Google Shape;975;p38"/>
            <p:cNvSpPr/>
            <p:nvPr/>
          </p:nvSpPr>
          <p:spPr>
            <a:xfrm>
              <a:off x="683398" y="2777187"/>
              <a:ext cx="669745" cy="248778"/>
            </a:xfrm>
            <a:custGeom>
              <a:avLst/>
              <a:gdLst/>
              <a:ahLst/>
              <a:cxnLst/>
              <a:rect l="l" t="t" r="r" b="b"/>
              <a:pathLst>
                <a:path w="51638" h="19181" extrusionOk="0">
                  <a:moveTo>
                    <a:pt x="49803" y="0"/>
                  </a:moveTo>
                  <a:lnTo>
                    <a:pt x="0" y="10475"/>
                  </a:lnTo>
                  <a:lnTo>
                    <a:pt x="1835" y="19181"/>
                  </a:lnTo>
                  <a:lnTo>
                    <a:pt x="51637" y="8673"/>
                  </a:lnTo>
                  <a:lnTo>
                    <a:pt x="49803" y="0"/>
                  </a:lnTo>
                  <a:close/>
                </a:path>
              </a:pathLst>
            </a:custGeom>
            <a:solidFill>
              <a:srgbClr val="FCB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sp>
        <p:nvSpPr>
          <p:cNvPr id="977" name="Google Shape;977;p38"/>
          <p:cNvSpPr txBox="1">
            <a:spLocks noGrp="1"/>
          </p:cNvSpPr>
          <p:nvPr>
            <p:ph type="subTitle" idx="2"/>
          </p:nvPr>
        </p:nvSpPr>
        <p:spPr>
          <a:xfrm>
            <a:off x="3100740" y="1942707"/>
            <a:ext cx="3093962" cy="3638109"/>
          </a:xfrm>
          <a:prstGeom prst="rect">
            <a:avLst/>
          </a:prstGeom>
        </p:spPr>
        <p:txBody>
          <a:bodyPr spcFirstLastPara="1" wrap="square" lIns="91425" tIns="91425" rIns="91425" bIns="91425" anchor="t" anchorCtr="0">
            <a:noAutofit/>
          </a:bodyPr>
          <a:lstStyle/>
          <a:p>
            <a:pPr algn="l" eaLnBrk="0" hangingPunct="0">
              <a:spcAft>
                <a:spcPts val="600"/>
              </a:spcAft>
            </a:pPr>
            <a:r>
              <a:rPr lang="en-US" altLang="en-US" sz="3200">
                <a:solidFill>
                  <a:schemeClr val="tx1"/>
                </a:solidFill>
                <a:latin typeface="Arial" panose="020B0604020202020204" pitchFamily="34" charset="0"/>
                <a:ea typeface="Times New Roman" panose="02020603050405020304" pitchFamily="18" charset="0"/>
                <a:cs typeface="Arial" panose="020B0604020202020204" pitchFamily="34" charset="0"/>
              </a:rPr>
              <a:t>   SGK</a:t>
            </a:r>
            <a:r>
              <a:rPr lang="en-US" alt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hoạch</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bài dạy, bảng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chiếu</a:t>
            </a:r>
            <a:r>
              <a:rPr lang="en-US" altLang="en-US" sz="3200">
                <a:latin typeface="Arial" panose="020B0604020202020204" pitchFamily="34" charset="0"/>
                <a:ea typeface="Calibri" panose="020F0502020204030204" pitchFamily="34" charset="0"/>
                <a:cs typeface="Arial" panose="020B0604020202020204" pitchFamily="34" charset="0"/>
              </a:rPr>
              <a:t>, </a:t>
            </a:r>
            <a:r>
              <a:rPr lang="en-US" altLang="en-US" sz="3200" dirty="0">
                <a:latin typeface="Arial" panose="020B0604020202020204" pitchFamily="34" charset="0"/>
                <a:ea typeface="Calibri" panose="020F0502020204030204" pitchFamily="34" charset="0"/>
                <a:cs typeface="Arial" panose="020B0604020202020204" pitchFamily="34" charset="0"/>
              </a:rPr>
              <a:t>phiếu bài tập (các bài tập bổ sung).</a:t>
            </a:r>
            <a:endParaRPr lang="en-US" altLang="en-US" sz="3200" dirty="0">
              <a:latin typeface="Arial" panose="020B0604020202020204" pitchFamily="34" charset="0"/>
              <a:cs typeface="Arial" panose="020B0604020202020204" pitchFamily="34" charset="0"/>
            </a:endParaRPr>
          </a:p>
        </p:txBody>
      </p:sp>
      <p:sp>
        <p:nvSpPr>
          <p:cNvPr id="980" name="Google Shape;980;p38"/>
          <p:cNvSpPr txBox="1">
            <a:spLocks noGrp="1"/>
          </p:cNvSpPr>
          <p:nvPr>
            <p:ph type="title"/>
          </p:nvPr>
        </p:nvSpPr>
        <p:spPr>
          <a:xfrm>
            <a:off x="1903229" y="1174815"/>
            <a:ext cx="8022300" cy="572700"/>
          </a:xfrm>
          <a:prstGeom prst="rect">
            <a:avLst/>
          </a:prstGeom>
        </p:spPr>
        <p:txBody>
          <a:bodyPr spcFirstLastPara="1" wrap="square" lIns="91425" tIns="91425" rIns="91425" bIns="91425" anchor="t" anchorCtr="0">
            <a:noAutofit/>
          </a:bodyPr>
          <a:lstStyle/>
          <a:p>
            <a:r>
              <a:rPr lang="en" b="1" smtClean="0">
                <a:solidFill>
                  <a:srgbClr val="FF0000"/>
                </a:solidFill>
                <a:latin typeface="Arial" panose="020B0604020202020204" pitchFamily="34" charset="0"/>
                <a:cs typeface="Arial" panose="020B0604020202020204" pitchFamily="34" charset="0"/>
              </a:rPr>
              <a:t>A. Chuẩn bị</a:t>
            </a:r>
            <a:endParaRPr b="1">
              <a:solidFill>
                <a:srgbClr val="FF0000"/>
              </a:solidFill>
              <a:latin typeface="Arial" panose="020B0604020202020204" pitchFamily="34" charset="0"/>
              <a:cs typeface="Arial" panose="020B0604020202020204" pitchFamily="34" charset="0"/>
            </a:endParaRPr>
          </a:p>
        </p:txBody>
      </p:sp>
      <p:sp>
        <p:nvSpPr>
          <p:cNvPr id="2" name="AutoShape 2" descr="Funny Teachers Cartoon image Collections by Style Merchant Pro | Girl  cartoon, Cartoon, Teacher cartoon"/>
          <p:cNvSpPr>
            <a:spLocks noChangeAspect="1" noChangeArrowheads="1"/>
          </p:cNvSpPr>
          <p:nvPr/>
        </p:nvSpPr>
        <p:spPr bwMode="auto">
          <a:xfrm>
            <a:off x="1679575" y="7127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45" name="Picture 6" descr="Male Teacher Clipart Transparent Background - Novocom.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020" y="3002507"/>
            <a:ext cx="2019982" cy="162060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3"/>
          </p:nvPr>
        </p:nvSpPr>
        <p:spPr>
          <a:xfrm>
            <a:off x="6602472" y="1896191"/>
            <a:ext cx="3054000" cy="560307"/>
          </a:xfrm>
        </p:spPr>
        <p:txBody>
          <a:bodyPr/>
          <a:lstStyle/>
          <a:p>
            <a:pPr algn="l"/>
            <a:r>
              <a:rPr lang="nl-NL" sz="3600">
                <a:latin typeface="Arial" panose="020B0604020202020204" pitchFamily="34" charset="0"/>
                <a:ea typeface="Calibri" panose="020F0502020204030204" pitchFamily="34" charset="0"/>
                <a:cs typeface="Arial" panose="020B0604020202020204" pitchFamily="34" charset="0"/>
              </a:rPr>
              <a:t>   </a:t>
            </a:r>
            <a:r>
              <a:rPr lang="nl-NL" sz="3600" smtClean="0">
                <a:latin typeface="Arial" panose="020B0604020202020204" pitchFamily="34" charset="0"/>
                <a:ea typeface="Calibri" panose="020F0502020204030204" pitchFamily="34" charset="0"/>
                <a:cs typeface="Arial" panose="020B0604020202020204" pitchFamily="34" charset="0"/>
              </a:rPr>
              <a:t>SGK, Đồ </a:t>
            </a:r>
            <a:r>
              <a:rPr lang="nl-NL" sz="3600">
                <a:latin typeface="Arial" panose="020B0604020202020204" pitchFamily="34" charset="0"/>
                <a:ea typeface="Calibri" panose="020F0502020204030204" pitchFamily="34" charset="0"/>
                <a:cs typeface="Arial" panose="020B0604020202020204" pitchFamily="34" charset="0"/>
              </a:rPr>
              <a:t>dùng học </a:t>
            </a:r>
            <a:r>
              <a:rPr lang="nl-NL" sz="3600" smtClean="0">
                <a:latin typeface="Arial" panose="020B0604020202020204" pitchFamily="34" charset="0"/>
                <a:ea typeface="Calibri" panose="020F0502020204030204" pitchFamily="34" charset="0"/>
                <a:cs typeface="Arial" panose="020B0604020202020204" pitchFamily="34" charset="0"/>
              </a:rPr>
              <a:t>tập</a:t>
            </a:r>
            <a:endParaRPr lang="en-US" sz="3600">
              <a:latin typeface="Arial" panose="020B0604020202020204" pitchFamily="34" charset="0"/>
              <a:cs typeface="Arial" panose="020B0604020202020204" pitchFamily="34" charset="0"/>
            </a:endParaRPr>
          </a:p>
        </p:txBody>
      </p:sp>
      <p:sp>
        <p:nvSpPr>
          <p:cNvPr id="6" name="AutoShape 8" descr="School Boy"/>
          <p:cNvSpPr>
            <a:spLocks noChangeAspect="1" noChangeArrowheads="1"/>
          </p:cNvSpPr>
          <p:nvPr/>
        </p:nvSpPr>
        <p:spPr bwMode="auto">
          <a:xfrm>
            <a:off x="1831975" y="8651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52" name="Picture 2" descr="Cartoon student | Free SV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2042" y="3002508"/>
            <a:ext cx="1220822" cy="14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44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81200" y="942976"/>
          <a:ext cx="8226426" cy="4876800"/>
        </p:xfrm>
        <a:graphic>
          <a:graphicData uri="http://schemas.openxmlformats.org/drawingml/2006/table">
            <a:tbl>
              <a:tblPr firstRow="1" bandRow="1">
                <a:tableStyleId>{5C22544A-7EE6-4342-B048-85BDC9FD1C3A}</a:tableStyleId>
              </a:tblPr>
              <a:tblGrid>
                <a:gridCol w="1371071"/>
                <a:gridCol w="1371071"/>
                <a:gridCol w="1371071"/>
                <a:gridCol w="1371071"/>
                <a:gridCol w="1371071"/>
                <a:gridCol w="1371071"/>
              </a:tblGrid>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104</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945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        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2 020</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975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bl>
          </a:graphicData>
        </a:graphic>
      </p:graphicFrame>
      <p:pic>
        <p:nvPicPr>
          <p:cNvPr id="4100"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6040" y="15240"/>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1"/>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Ảnh động đẹp (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 y="4296825"/>
            <a:ext cx="762000" cy="26526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Ảnh động đẹp (2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 y="4235865"/>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5861993"/>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66510" y="5901045"/>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 action="ppaction://noaction"/>
          </p:cNvPr>
          <p:cNvPicPr/>
          <p:nvPr/>
        </p:nvPicPr>
        <p:blipFill rotWithShape="1">
          <a:blip r:embed="rId7"/>
          <a:srcRect l="15866" t="34778" r="46474" b="27594"/>
          <a:stretch/>
        </p:blipFill>
        <p:spPr bwMode="auto">
          <a:xfrm>
            <a:off x="7482840" y="3417878"/>
            <a:ext cx="792480" cy="7239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8"/>
          <a:srcRect t="63000" r="83814" b="23291"/>
          <a:stretch/>
        </p:blipFill>
        <p:spPr bwMode="auto">
          <a:xfrm>
            <a:off x="1996440" y="4221481"/>
            <a:ext cx="1333500" cy="746759"/>
          </a:xfrm>
          <a:prstGeom prst="rect">
            <a:avLst/>
          </a:prstGeom>
          <a:ln>
            <a:noFill/>
          </a:ln>
          <a:extLst>
            <a:ext uri="{53640926-AAD7-44D8-BBD7-CCE9431645EC}">
              <a14:shadowObscured xmlns:a14="http://schemas.microsoft.com/office/drawing/2010/main"/>
            </a:ext>
          </a:extLst>
        </p:spPr>
      </p:pic>
      <p:pic>
        <p:nvPicPr>
          <p:cNvPr id="4114"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26920" y="4729469"/>
            <a:ext cx="106680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rotWithShape="1">
          <a:blip r:embed="rId8"/>
          <a:srcRect l="16987" t="62144" r="66827" b="22178"/>
          <a:stretch/>
        </p:blipFill>
        <p:spPr bwMode="auto">
          <a:xfrm>
            <a:off x="3368040" y="4236721"/>
            <a:ext cx="1296352" cy="758190"/>
          </a:xfrm>
          <a:prstGeom prst="rect">
            <a:avLst/>
          </a:prstGeom>
          <a:ln>
            <a:noFill/>
          </a:ln>
          <a:extLst>
            <a:ext uri="{53640926-AAD7-44D8-BBD7-CCE9431645EC}">
              <a14:shadowObscured xmlns:a14="http://schemas.microsoft.com/office/drawing/2010/main"/>
            </a:ext>
          </a:extLst>
        </p:spPr>
      </p:pic>
      <p:pic>
        <p:nvPicPr>
          <p:cNvPr id="2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9277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p:nvPr/>
        </p:nvPicPr>
        <p:blipFill rotWithShape="1">
          <a:blip r:embed="rId8"/>
          <a:srcRect l="16987" t="47036" r="66666" b="37571"/>
          <a:stretch/>
        </p:blipFill>
        <p:spPr bwMode="auto">
          <a:xfrm>
            <a:off x="3383281" y="3417878"/>
            <a:ext cx="1296352" cy="803603"/>
          </a:xfrm>
          <a:prstGeom prst="rect">
            <a:avLst/>
          </a:prstGeom>
          <a:ln>
            <a:noFill/>
          </a:ln>
          <a:extLst>
            <a:ext uri="{53640926-AAD7-44D8-BBD7-CCE9431645EC}">
              <a14:shadowObscured xmlns:a14="http://schemas.microsoft.com/office/drawing/2010/main"/>
            </a:ext>
          </a:extLst>
        </p:spPr>
      </p:pic>
      <p:pic>
        <p:nvPicPr>
          <p:cNvPr id="26"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83280" y="391668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nvPr/>
        </p:nvPicPr>
        <p:blipFill rotWithShape="1">
          <a:blip r:embed="rId8"/>
          <a:srcRect l="33173" t="46466" r="50480" b="37571"/>
          <a:stretch/>
        </p:blipFill>
        <p:spPr bwMode="auto">
          <a:xfrm>
            <a:off x="4664392" y="3398520"/>
            <a:ext cx="1399223" cy="781358"/>
          </a:xfrm>
          <a:prstGeom prst="rect">
            <a:avLst/>
          </a:prstGeom>
          <a:ln>
            <a:noFill/>
          </a:ln>
          <a:extLst>
            <a:ext uri="{53640926-AAD7-44D8-BBD7-CCE9431645EC}">
              <a14:shadowObscured xmlns:a14="http://schemas.microsoft.com/office/drawing/2010/main"/>
            </a:ext>
          </a:extLst>
        </p:spPr>
      </p:pic>
      <p:pic>
        <p:nvPicPr>
          <p:cNvPr id="28"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13284" y="31242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p:nvPr/>
        </p:nvPicPr>
        <p:blipFill rotWithShape="1">
          <a:blip r:embed="rId8"/>
          <a:srcRect l="33494" t="31072" r="50480" b="53249"/>
          <a:stretch/>
        </p:blipFill>
        <p:spPr bwMode="auto">
          <a:xfrm>
            <a:off x="4698682" y="2578264"/>
            <a:ext cx="1375410" cy="795337"/>
          </a:xfrm>
          <a:prstGeom prst="rect">
            <a:avLst/>
          </a:prstGeom>
          <a:ln>
            <a:noFill/>
          </a:ln>
          <a:extLst>
            <a:ext uri="{53640926-AAD7-44D8-BBD7-CCE9431645EC}">
              <a14:shadowObscured xmlns:a14="http://schemas.microsoft.com/office/drawing/2010/main"/>
            </a:ext>
          </a:extLst>
        </p:spPr>
      </p:pic>
      <p:pic>
        <p:nvPicPr>
          <p:cNvPr id="2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67262" y="3138891"/>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p:nvPr/>
        </p:nvPicPr>
        <p:blipFill rotWithShape="1">
          <a:blip r:embed="rId8"/>
          <a:srcRect l="33494" t="15679" r="50160" b="68928"/>
          <a:stretch/>
        </p:blipFill>
        <p:spPr bwMode="auto">
          <a:xfrm>
            <a:off x="4679634" y="1777366"/>
            <a:ext cx="1416844" cy="766334"/>
          </a:xfrm>
          <a:prstGeom prst="rect">
            <a:avLst/>
          </a:prstGeom>
          <a:ln>
            <a:noFill/>
          </a:ln>
          <a:extLst>
            <a:ext uri="{53640926-AAD7-44D8-BBD7-CCE9431645EC}">
              <a14:shadowObscured xmlns:a14="http://schemas.microsoft.com/office/drawing/2010/main"/>
            </a:ext>
          </a:extLst>
        </p:spPr>
      </p:pic>
      <p:pic>
        <p:nvPicPr>
          <p:cNvPr id="31"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49" y="228457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rotWithShape="1">
          <a:blip r:embed="rId8"/>
          <a:srcRect l="49840" t="15679" r="33813" b="68928"/>
          <a:stretch/>
        </p:blipFill>
        <p:spPr bwMode="auto">
          <a:xfrm>
            <a:off x="6097905" y="1788105"/>
            <a:ext cx="1384935" cy="740355"/>
          </a:xfrm>
          <a:prstGeom prst="rect">
            <a:avLst/>
          </a:prstGeom>
          <a:ln>
            <a:noFill/>
          </a:ln>
          <a:extLst>
            <a:ext uri="{53640926-AAD7-44D8-BBD7-CCE9431645EC}">
              <a14:shadowObscured xmlns:a14="http://schemas.microsoft.com/office/drawing/2010/main"/>
            </a:ext>
          </a:extLst>
        </p:spPr>
      </p:pic>
      <p:pic>
        <p:nvPicPr>
          <p:cNvPr id="3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33936" y="14620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rotWithShape="1">
          <a:blip r:embed="rId8"/>
          <a:srcRect l="66507" t="15679" r="16986" b="68928"/>
          <a:stretch/>
        </p:blipFill>
        <p:spPr bwMode="auto">
          <a:xfrm>
            <a:off x="7482840" y="1777367"/>
            <a:ext cx="1371599" cy="751094"/>
          </a:xfrm>
          <a:prstGeom prst="rect">
            <a:avLst/>
          </a:prstGeom>
          <a:ln>
            <a:noFill/>
          </a:ln>
          <a:extLst>
            <a:ext uri="{53640926-AAD7-44D8-BBD7-CCE9431645EC}">
              <a14:shadowObscured xmlns:a14="http://schemas.microsoft.com/office/drawing/2010/main"/>
            </a:ext>
          </a:extLst>
        </p:spPr>
      </p:pic>
      <p:pic>
        <p:nvPicPr>
          <p:cNvPr id="35"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156960"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p:nvPr/>
        </p:nvPicPr>
        <p:blipFill rotWithShape="1">
          <a:blip r:embed="rId8"/>
          <a:srcRect l="67308" t="31358" r="16506" b="53250"/>
          <a:stretch/>
        </p:blipFill>
        <p:spPr bwMode="auto">
          <a:xfrm>
            <a:off x="7482364" y="2581999"/>
            <a:ext cx="1372076" cy="776362"/>
          </a:xfrm>
          <a:prstGeom prst="rect">
            <a:avLst/>
          </a:prstGeom>
          <a:ln>
            <a:noFill/>
          </a:ln>
          <a:extLst>
            <a:ext uri="{53640926-AAD7-44D8-BBD7-CCE9431645EC}">
              <a14:shadowObscured xmlns:a14="http://schemas.microsoft.com/office/drawing/2010/main"/>
            </a:ext>
          </a:extLst>
        </p:spPr>
      </p:pic>
      <p:pic>
        <p:nvPicPr>
          <p:cNvPr id="37"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29038"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p:nvPr/>
        </p:nvPicPr>
        <p:blipFill rotWithShape="1">
          <a:blip r:embed="rId8"/>
          <a:srcRect l="73638" t="47081" r="16506" b="37857"/>
          <a:stretch/>
        </p:blipFill>
        <p:spPr bwMode="auto">
          <a:xfrm>
            <a:off x="8275320" y="3411900"/>
            <a:ext cx="585788" cy="755044"/>
          </a:xfrm>
          <a:prstGeom prst="rect">
            <a:avLst/>
          </a:prstGeom>
          <a:ln>
            <a:noFill/>
          </a:ln>
          <a:extLst>
            <a:ext uri="{53640926-AAD7-44D8-BBD7-CCE9431645EC}">
              <a14:shadowObscured xmlns:a14="http://schemas.microsoft.com/office/drawing/2010/main"/>
            </a:ext>
          </a:extLst>
        </p:spPr>
      </p:pic>
      <p:pic>
        <p:nvPicPr>
          <p:cNvPr id="3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60945" y="2262985"/>
            <a:ext cx="1036320" cy="109537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6"/>
          <p:cNvSpPr txBox="1">
            <a:spLocks noChangeArrowheads="1"/>
          </p:cNvSpPr>
          <p:nvPr/>
        </p:nvSpPr>
        <p:spPr bwMode="auto">
          <a:xfrm>
            <a:off x="3429000" y="405825"/>
            <a:ext cx="5349239" cy="584775"/>
          </a:xfrm>
          <a:prstGeom prst="rect">
            <a:avLst/>
          </a:prstGeom>
          <a:solidFill>
            <a:srgbClr val="00FF0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smtClean="0">
                <a:solidFill>
                  <a:srgbClr val="FF0000"/>
                </a:solidFill>
                <a:latin typeface="Times New Roman" pitchFamily="18" charset="0"/>
                <a:cs typeface="Times New Roman" pitchFamily="18" charset="0"/>
              </a:rPr>
              <a:t>RẠP CHIẾU PHIM</a:t>
            </a:r>
            <a:endParaRPr lang="en-US" sz="3200" b="1" dirty="0">
              <a:solidFill>
                <a:srgbClr val="FF0000"/>
              </a:solidFill>
              <a:latin typeface="Times New Roman" pitchFamily="18" charset="0"/>
              <a:cs typeface="Times New Roman" pitchFamily="18" charset="0"/>
            </a:endParaRPr>
          </a:p>
        </p:txBody>
      </p:sp>
      <p:pic>
        <p:nvPicPr>
          <p:cNvPr id="4108" name="Picture 12" descr="Ảnh động trang trí (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60958"/>
            <a:ext cx="865632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xmlns="" id="{C639907D-17E8-4FDE-9C46-A7FBA34C0D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331" r="19842"/>
          <a:stretch/>
        </p:blipFill>
        <p:spPr>
          <a:xfrm>
            <a:off x="10911840" y="5140101"/>
            <a:ext cx="1246821" cy="1627720"/>
          </a:xfrm>
          <a:prstGeom prst="rect">
            <a:avLst/>
          </a:prstGeom>
        </p:spPr>
      </p:pic>
      <p:pic>
        <p:nvPicPr>
          <p:cNvPr id="43" name="Picture 42"/>
          <p:cNvPicPr/>
          <p:nvPr/>
        </p:nvPicPr>
        <p:blipFill rotWithShape="1">
          <a:blip r:embed="rId8"/>
          <a:srcRect l="17148" t="78104" r="66505" b="6503"/>
          <a:stretch/>
        </p:blipFill>
        <p:spPr bwMode="auto">
          <a:xfrm>
            <a:off x="3352800" y="5027296"/>
            <a:ext cx="1311592" cy="7803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12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0" fill="hold"/>
                                        <p:tgtEl>
                                          <p:spTgt spid="17"/>
                                        </p:tgtEl>
                                        <p:attrNameLst>
                                          <p:attrName>ppt_w</p:attrName>
                                        </p:attrNameLst>
                                      </p:cBhvr>
                                      <p:tavLst>
                                        <p:tav tm="0" fmla="#ppt_w*sin(2.5*pi*$)">
                                          <p:val>
                                            <p:fltVal val="0"/>
                                          </p:val>
                                        </p:tav>
                                        <p:tav tm="100000">
                                          <p:val>
                                            <p:fltVal val="1"/>
                                          </p:val>
                                        </p:tav>
                                      </p:tavLst>
                                    </p:anim>
                                    <p:anim calcmode="lin" valueType="num">
                                      <p:cBhvr>
                                        <p:cTn id="16" dur="5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114"/>
                                        </p:tgtEl>
                                        <p:attrNameLst>
                                          <p:attrName>style.visibility</p:attrName>
                                        </p:attrNameLst>
                                      </p:cBhvr>
                                      <p:to>
                                        <p:strVal val="visible"/>
                                      </p:to>
                                    </p:set>
                                    <p:animEffect transition="in" filter="wipe(down)">
                                      <p:cBhvr>
                                        <p:cTn id="21" dur="580">
                                          <p:stCondLst>
                                            <p:cond delay="0"/>
                                          </p:stCondLst>
                                        </p:cTn>
                                        <p:tgtEl>
                                          <p:spTgt spid="4114"/>
                                        </p:tgtEl>
                                      </p:cBhvr>
                                    </p:animEffect>
                                    <p:anim calcmode="lin" valueType="num">
                                      <p:cBhvr>
                                        <p:cTn id="22" dur="1822" tmFilter="0,0; 0.14,0.36; 0.43,0.73; 0.71,0.91; 1.0,1.0">
                                          <p:stCondLst>
                                            <p:cond delay="0"/>
                                          </p:stCondLst>
                                        </p:cTn>
                                        <p:tgtEl>
                                          <p:spTgt spid="41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1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1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1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114"/>
                                        </p:tgtEl>
                                        <p:attrNameLst>
                                          <p:attrName>ppt_y</p:attrName>
                                        </p:attrNameLst>
                                      </p:cBhvr>
                                      <p:tavLst>
                                        <p:tav tm="0" fmla="#ppt_y-sin(pi*$)/81">
                                          <p:val>
                                            <p:fltVal val="0"/>
                                          </p:val>
                                        </p:tav>
                                        <p:tav tm="100000">
                                          <p:val>
                                            <p:fltVal val="1"/>
                                          </p:val>
                                        </p:tav>
                                      </p:tavLst>
                                    </p:anim>
                                    <p:animScale>
                                      <p:cBhvr>
                                        <p:cTn id="27" dur="26">
                                          <p:stCondLst>
                                            <p:cond delay="650"/>
                                          </p:stCondLst>
                                        </p:cTn>
                                        <p:tgtEl>
                                          <p:spTgt spid="4114"/>
                                        </p:tgtEl>
                                      </p:cBhvr>
                                      <p:to x="100000" y="60000"/>
                                    </p:animScale>
                                    <p:animScale>
                                      <p:cBhvr>
                                        <p:cTn id="28" dur="166" decel="50000">
                                          <p:stCondLst>
                                            <p:cond delay="676"/>
                                          </p:stCondLst>
                                        </p:cTn>
                                        <p:tgtEl>
                                          <p:spTgt spid="4114"/>
                                        </p:tgtEl>
                                      </p:cBhvr>
                                      <p:to x="100000" y="100000"/>
                                    </p:animScale>
                                    <p:animScale>
                                      <p:cBhvr>
                                        <p:cTn id="29" dur="26">
                                          <p:stCondLst>
                                            <p:cond delay="1312"/>
                                          </p:stCondLst>
                                        </p:cTn>
                                        <p:tgtEl>
                                          <p:spTgt spid="4114"/>
                                        </p:tgtEl>
                                      </p:cBhvr>
                                      <p:to x="100000" y="80000"/>
                                    </p:animScale>
                                    <p:animScale>
                                      <p:cBhvr>
                                        <p:cTn id="30" dur="166" decel="50000">
                                          <p:stCondLst>
                                            <p:cond delay="1338"/>
                                          </p:stCondLst>
                                        </p:cTn>
                                        <p:tgtEl>
                                          <p:spTgt spid="4114"/>
                                        </p:tgtEl>
                                      </p:cBhvr>
                                      <p:to x="100000" y="100000"/>
                                    </p:animScale>
                                    <p:animScale>
                                      <p:cBhvr>
                                        <p:cTn id="31" dur="26">
                                          <p:stCondLst>
                                            <p:cond delay="1642"/>
                                          </p:stCondLst>
                                        </p:cTn>
                                        <p:tgtEl>
                                          <p:spTgt spid="4114"/>
                                        </p:tgtEl>
                                      </p:cBhvr>
                                      <p:to x="100000" y="90000"/>
                                    </p:animScale>
                                    <p:animScale>
                                      <p:cBhvr>
                                        <p:cTn id="32" dur="166" decel="50000">
                                          <p:stCondLst>
                                            <p:cond delay="1668"/>
                                          </p:stCondLst>
                                        </p:cTn>
                                        <p:tgtEl>
                                          <p:spTgt spid="4114"/>
                                        </p:tgtEl>
                                      </p:cBhvr>
                                      <p:to x="100000" y="100000"/>
                                    </p:animScale>
                                    <p:animScale>
                                      <p:cBhvr>
                                        <p:cTn id="33" dur="26">
                                          <p:stCondLst>
                                            <p:cond delay="1808"/>
                                          </p:stCondLst>
                                        </p:cTn>
                                        <p:tgtEl>
                                          <p:spTgt spid="4114"/>
                                        </p:tgtEl>
                                      </p:cBhvr>
                                      <p:to x="100000" y="95000"/>
                                    </p:animScale>
                                    <p:animScale>
                                      <p:cBhvr>
                                        <p:cTn id="34" dur="166" decel="50000">
                                          <p:stCondLst>
                                            <p:cond delay="1834"/>
                                          </p:stCondLst>
                                        </p:cTn>
                                        <p:tgtEl>
                                          <p:spTgt spid="41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3.95833E-6 -4.44444E-6 L 0.00247 -0.11388 " pathEditMode="relative" rAng="0" ptsTypes="AA">
                                      <p:cBhvr>
                                        <p:cTn id="46" dur="2000" fill="hold"/>
                                        <p:tgtEl>
                                          <p:spTgt spid="4114"/>
                                        </p:tgtEl>
                                        <p:attrNameLst>
                                          <p:attrName>ppt_x</p:attrName>
                                          <p:attrName>ppt_y</p:attrName>
                                        </p:attrNameLst>
                                      </p:cBhvr>
                                      <p:rCtr x="117" y="-5694"/>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set>
                                      <p:cBhvr>
                                        <p:cTn id="59" dur="1" fill="hold">
                                          <p:stCondLst>
                                            <p:cond delay="499"/>
                                          </p:stCondLst>
                                        </p:cTn>
                                        <p:tgtEl>
                                          <p:spTgt spid="22"/>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4114"/>
                                        </p:tgtEl>
                                        <p:attrNameLst>
                                          <p:attrName>ppt_w</p:attrName>
                                        </p:attrNameLst>
                                      </p:cBhvr>
                                      <p:tavLst>
                                        <p:tav tm="0">
                                          <p:val>
                                            <p:strVal val="ppt_w"/>
                                          </p:val>
                                        </p:tav>
                                        <p:tav tm="100000">
                                          <p:val>
                                            <p:fltVal val="0"/>
                                          </p:val>
                                        </p:tav>
                                      </p:tavLst>
                                    </p:anim>
                                    <p:anim calcmode="lin" valueType="num">
                                      <p:cBhvr>
                                        <p:cTn id="62" dur="500"/>
                                        <p:tgtEl>
                                          <p:spTgt spid="4114"/>
                                        </p:tgtEl>
                                        <p:attrNameLst>
                                          <p:attrName>ppt_h</p:attrName>
                                        </p:attrNameLst>
                                      </p:cBhvr>
                                      <p:tavLst>
                                        <p:tav tm="0">
                                          <p:val>
                                            <p:strVal val="ppt_h"/>
                                          </p:val>
                                        </p:tav>
                                        <p:tav tm="100000">
                                          <p:val>
                                            <p:fltVal val="0"/>
                                          </p:val>
                                        </p:tav>
                                      </p:tavLst>
                                    </p:anim>
                                    <p:set>
                                      <p:cBhvr>
                                        <p:cTn id="63" dur="1" fill="hold">
                                          <p:stCondLst>
                                            <p:cond delay="499"/>
                                          </p:stCondLst>
                                        </p:cTn>
                                        <p:tgtEl>
                                          <p:spTgt spid="4114"/>
                                        </p:tgtEl>
                                        <p:attrNameLst>
                                          <p:attrName>style.visibility</p:attrName>
                                        </p:attrNameLst>
                                      </p:cBhvr>
                                      <p:to>
                                        <p:strVal val="hidden"/>
                                      </p:to>
                                    </p:set>
                                  </p:childTnLst>
                                </p:cTn>
                              </p:par>
                              <p:par>
                                <p:cTn id="64" presetID="26"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80">
                                          <p:stCondLst>
                                            <p:cond delay="0"/>
                                          </p:stCondLst>
                                        </p:cTn>
                                        <p:tgtEl>
                                          <p:spTgt spid="23"/>
                                        </p:tgtEl>
                                      </p:cBhvr>
                                    </p:animEffect>
                                    <p:anim calcmode="lin" valueType="num">
                                      <p:cBhvr>
                                        <p:cTn id="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2" dur="26">
                                          <p:stCondLst>
                                            <p:cond delay="650"/>
                                          </p:stCondLst>
                                        </p:cTn>
                                        <p:tgtEl>
                                          <p:spTgt spid="23"/>
                                        </p:tgtEl>
                                      </p:cBhvr>
                                      <p:to x="100000" y="60000"/>
                                    </p:animScale>
                                    <p:animScale>
                                      <p:cBhvr>
                                        <p:cTn id="73" dur="166" decel="50000">
                                          <p:stCondLst>
                                            <p:cond delay="676"/>
                                          </p:stCondLst>
                                        </p:cTn>
                                        <p:tgtEl>
                                          <p:spTgt spid="23"/>
                                        </p:tgtEl>
                                      </p:cBhvr>
                                      <p:to x="100000" y="100000"/>
                                    </p:animScale>
                                    <p:animScale>
                                      <p:cBhvr>
                                        <p:cTn id="74" dur="26">
                                          <p:stCondLst>
                                            <p:cond delay="1312"/>
                                          </p:stCondLst>
                                        </p:cTn>
                                        <p:tgtEl>
                                          <p:spTgt spid="23"/>
                                        </p:tgtEl>
                                      </p:cBhvr>
                                      <p:to x="100000" y="80000"/>
                                    </p:animScale>
                                    <p:animScale>
                                      <p:cBhvr>
                                        <p:cTn id="75" dur="166" decel="50000">
                                          <p:stCondLst>
                                            <p:cond delay="1338"/>
                                          </p:stCondLst>
                                        </p:cTn>
                                        <p:tgtEl>
                                          <p:spTgt spid="23"/>
                                        </p:tgtEl>
                                      </p:cBhvr>
                                      <p:to x="100000" y="100000"/>
                                    </p:animScale>
                                    <p:animScale>
                                      <p:cBhvr>
                                        <p:cTn id="76" dur="26">
                                          <p:stCondLst>
                                            <p:cond delay="1642"/>
                                          </p:stCondLst>
                                        </p:cTn>
                                        <p:tgtEl>
                                          <p:spTgt spid="23"/>
                                        </p:tgtEl>
                                      </p:cBhvr>
                                      <p:to x="100000" y="90000"/>
                                    </p:animScale>
                                    <p:animScale>
                                      <p:cBhvr>
                                        <p:cTn id="77" dur="166" decel="50000">
                                          <p:stCondLst>
                                            <p:cond delay="1668"/>
                                          </p:stCondLst>
                                        </p:cTn>
                                        <p:tgtEl>
                                          <p:spTgt spid="23"/>
                                        </p:tgtEl>
                                      </p:cBhvr>
                                      <p:to x="100000" y="100000"/>
                                    </p:animScale>
                                    <p:animScale>
                                      <p:cBhvr>
                                        <p:cTn id="78" dur="26">
                                          <p:stCondLst>
                                            <p:cond delay="1808"/>
                                          </p:stCondLst>
                                        </p:cTn>
                                        <p:tgtEl>
                                          <p:spTgt spid="23"/>
                                        </p:tgtEl>
                                      </p:cBhvr>
                                      <p:to x="100000" y="95000"/>
                                    </p:animScale>
                                    <p:animScale>
                                      <p:cBhvr>
                                        <p:cTn id="79" dur="166" decel="50000">
                                          <p:stCondLst>
                                            <p:cond delay="1834"/>
                                          </p:stCondLst>
                                        </p:cTn>
                                        <p:tgtEl>
                                          <p:spTgt spid="23"/>
                                        </p:tgtEl>
                                      </p:cBhvr>
                                      <p:to x="100000" y="100000"/>
                                    </p:animScale>
                                  </p:childTnLst>
                                </p:cTn>
                              </p:par>
                              <p:par>
                                <p:cTn id="80" presetID="42" presetClass="path" presetSubtype="0" accel="50000" decel="50000" fill="hold" nodeType="withEffect">
                                  <p:stCondLst>
                                    <p:cond delay="0"/>
                                  </p:stCondLst>
                                  <p:childTnLst>
                                    <p:animMotion origin="layout" path="M 2.08333E-6 3.7037E-6 L 0.11133 3.7037E-6 " pathEditMode="relative" rAng="0" ptsTypes="AA">
                                      <p:cBhvr>
                                        <p:cTn id="81" dur="2000" fill="hold"/>
                                        <p:tgtEl>
                                          <p:spTgt spid="23"/>
                                        </p:tgtEl>
                                        <p:attrNameLst>
                                          <p:attrName>ppt_x</p:attrName>
                                          <p:attrName>ppt_y</p:attrName>
                                        </p:attrNameLst>
                                      </p:cBhvr>
                                      <p:rCtr x="5560" y="0"/>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3" presetClass="exit" presetSubtype="32" fill="hold" nodeType="clickEffect">
                                  <p:stCondLst>
                                    <p:cond delay="0"/>
                                  </p:stCondLst>
                                  <p:childTnLst>
                                    <p:anim calcmode="lin" valueType="num">
                                      <p:cBhvr>
                                        <p:cTn id="89" dur="500"/>
                                        <p:tgtEl>
                                          <p:spTgt spid="24"/>
                                        </p:tgtEl>
                                        <p:attrNameLst>
                                          <p:attrName>ppt_w</p:attrName>
                                        </p:attrNameLst>
                                      </p:cBhvr>
                                      <p:tavLst>
                                        <p:tav tm="0">
                                          <p:val>
                                            <p:strVal val="ppt_w"/>
                                          </p:val>
                                        </p:tav>
                                        <p:tav tm="100000">
                                          <p:val>
                                            <p:fltVal val="0"/>
                                          </p:val>
                                        </p:tav>
                                      </p:tavLst>
                                    </p:anim>
                                    <p:anim calcmode="lin" valueType="num">
                                      <p:cBhvr>
                                        <p:cTn id="90" dur="500"/>
                                        <p:tgtEl>
                                          <p:spTgt spid="24"/>
                                        </p:tgtEl>
                                        <p:attrNameLst>
                                          <p:attrName>ppt_h</p:attrName>
                                        </p:attrNameLst>
                                      </p:cBhvr>
                                      <p:tavLst>
                                        <p:tav tm="0">
                                          <p:val>
                                            <p:strVal val="ppt_h"/>
                                          </p:val>
                                        </p:tav>
                                        <p:tav tm="100000">
                                          <p:val>
                                            <p:fltVal val="0"/>
                                          </p:val>
                                        </p:tav>
                                      </p:tavLst>
                                    </p:anim>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3"/>
                                        </p:tgtEl>
                                        <p:attrNameLst>
                                          <p:attrName>ppt_w</p:attrName>
                                        </p:attrNameLst>
                                      </p:cBhvr>
                                      <p:tavLst>
                                        <p:tav tm="0">
                                          <p:val>
                                            <p:strVal val="ppt_w"/>
                                          </p:val>
                                        </p:tav>
                                        <p:tav tm="100000">
                                          <p:val>
                                            <p:fltVal val="0"/>
                                          </p:val>
                                        </p:tav>
                                      </p:tavLst>
                                    </p:anim>
                                    <p:anim calcmode="lin" valueType="num">
                                      <p:cBhvr>
                                        <p:cTn id="94" dur="500"/>
                                        <p:tgtEl>
                                          <p:spTgt spid="23"/>
                                        </p:tgtEl>
                                        <p:attrNameLst>
                                          <p:attrName>ppt_h</p:attrName>
                                        </p:attrNameLst>
                                      </p:cBhvr>
                                      <p:tavLst>
                                        <p:tav tm="0">
                                          <p:val>
                                            <p:strVal val="ppt_h"/>
                                          </p:val>
                                        </p:tav>
                                        <p:tav tm="100000">
                                          <p:val>
                                            <p:fltVal val="0"/>
                                          </p:val>
                                        </p:tav>
                                      </p:tavLst>
                                    </p:anim>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53" presetClass="entr" presetSubtype="16"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par>
                                <p:cTn id="102" presetID="42" presetClass="path" presetSubtype="0" accel="50000" decel="50000" fill="hold" nodeType="withEffect">
                                  <p:stCondLst>
                                    <p:cond delay="0"/>
                                  </p:stCondLst>
                                  <p:childTnLst>
                                    <p:animMotion origin="layout" path="M -1.875E-6 4.44444E-6 L 0.0013 -0.12477 " pathEditMode="relative" rAng="0" ptsTypes="AA">
                                      <p:cBhvr>
                                        <p:cTn id="103" dur="2000" fill="hold"/>
                                        <p:tgtEl>
                                          <p:spTgt spid="26"/>
                                        </p:tgtEl>
                                        <p:attrNameLst>
                                          <p:attrName>ppt_x</p:attrName>
                                          <p:attrName>ppt_y</p:attrName>
                                        </p:attrNameLst>
                                      </p:cBhvr>
                                      <p:rCtr x="65" y="-6250"/>
                                    </p:animMotion>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3" presetClass="exit" presetSubtype="32" fill="hold" nodeType="clickEffect">
                                  <p:stCondLst>
                                    <p:cond delay="0"/>
                                  </p:stCondLst>
                                  <p:childTnLst>
                                    <p:anim calcmode="lin" valueType="num">
                                      <p:cBhvr>
                                        <p:cTn id="111" dur="500"/>
                                        <p:tgtEl>
                                          <p:spTgt spid="27"/>
                                        </p:tgtEl>
                                        <p:attrNameLst>
                                          <p:attrName>ppt_w</p:attrName>
                                        </p:attrNameLst>
                                      </p:cBhvr>
                                      <p:tavLst>
                                        <p:tav tm="0">
                                          <p:val>
                                            <p:strVal val="ppt_w"/>
                                          </p:val>
                                        </p:tav>
                                        <p:tav tm="100000">
                                          <p:val>
                                            <p:fltVal val="0"/>
                                          </p:val>
                                        </p:tav>
                                      </p:tavLst>
                                    </p:anim>
                                    <p:anim calcmode="lin" valueType="num">
                                      <p:cBhvr>
                                        <p:cTn id="112" dur="500"/>
                                        <p:tgtEl>
                                          <p:spTgt spid="27"/>
                                        </p:tgtEl>
                                        <p:attrNameLst>
                                          <p:attrName>ppt_h</p:attrName>
                                        </p:attrNameLst>
                                      </p:cBhvr>
                                      <p:tavLst>
                                        <p:tav tm="0">
                                          <p:val>
                                            <p:strVal val="ppt_h"/>
                                          </p:val>
                                        </p:tav>
                                        <p:tav tm="100000">
                                          <p:val>
                                            <p:fltVal val="0"/>
                                          </p:val>
                                        </p:tav>
                                      </p:tavLst>
                                    </p:anim>
                                    <p:set>
                                      <p:cBhvr>
                                        <p:cTn id="113" dur="1" fill="hold">
                                          <p:stCondLst>
                                            <p:cond delay="499"/>
                                          </p:stCondLst>
                                        </p:cTn>
                                        <p:tgtEl>
                                          <p:spTgt spid="27"/>
                                        </p:tgtEl>
                                        <p:attrNameLst>
                                          <p:attrName>style.visibility</p:attrName>
                                        </p:attrNameLst>
                                      </p:cBhvr>
                                      <p:to>
                                        <p:strVal val="hidden"/>
                                      </p:to>
                                    </p:set>
                                  </p:childTnLst>
                                </p:cTn>
                              </p:par>
                              <p:par>
                                <p:cTn id="114" presetID="17" presetClass="exit" presetSubtype="10" fill="hold" nodeType="withEffect">
                                  <p:stCondLst>
                                    <p:cond delay="0"/>
                                  </p:stCondLst>
                                  <p:childTnLst>
                                    <p:anim calcmode="lin" valueType="num">
                                      <p:cBhvr>
                                        <p:cTn id="115" dur="500"/>
                                        <p:tgtEl>
                                          <p:spTgt spid="26"/>
                                        </p:tgtEl>
                                        <p:attrNameLst>
                                          <p:attrName>ppt_w</p:attrName>
                                        </p:attrNameLst>
                                      </p:cBhvr>
                                      <p:tavLst>
                                        <p:tav tm="0">
                                          <p:val>
                                            <p:strVal val="ppt_w"/>
                                          </p:val>
                                        </p:tav>
                                        <p:tav tm="100000">
                                          <p:val>
                                            <p:fltVal val="0"/>
                                          </p:val>
                                        </p:tav>
                                      </p:tavLst>
                                    </p:anim>
                                    <p:anim calcmode="lin" valueType="num">
                                      <p:cBhvr>
                                        <p:cTn id="116" dur="500"/>
                                        <p:tgtEl>
                                          <p:spTgt spid="26"/>
                                        </p:tgtEl>
                                        <p:attrNameLst>
                                          <p:attrName>ppt_h</p:attrName>
                                        </p:attrNameLst>
                                      </p:cBhvr>
                                      <p:tavLst>
                                        <p:tav tm="0">
                                          <p:val>
                                            <p:strVal val="ppt_h"/>
                                          </p:val>
                                        </p:tav>
                                        <p:tav tm="100000">
                                          <p:val>
                                            <p:strVal val="ppt_h"/>
                                          </p:val>
                                        </p:tav>
                                      </p:tavLst>
                                    </p:anim>
                                    <p:set>
                                      <p:cBhvr>
                                        <p:cTn id="117" dur="1" fill="hold">
                                          <p:stCondLst>
                                            <p:cond delay="499"/>
                                          </p:stCondLst>
                                        </p:cTn>
                                        <p:tgtEl>
                                          <p:spTgt spid="26"/>
                                        </p:tgtEl>
                                        <p:attrNameLst>
                                          <p:attrName>style.visibility</p:attrName>
                                        </p:attrNameLst>
                                      </p:cBhvr>
                                      <p:to>
                                        <p:strVal val="hidden"/>
                                      </p:to>
                                    </p:set>
                                  </p:childTnLst>
                                </p:cTn>
                              </p:par>
                              <p:par>
                                <p:cTn id="118" presetID="53" presetClass="entr" presetSubtype="16"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p:cTn id="120" dur="500" fill="hold"/>
                                        <p:tgtEl>
                                          <p:spTgt spid="28"/>
                                        </p:tgtEl>
                                        <p:attrNameLst>
                                          <p:attrName>ppt_w</p:attrName>
                                        </p:attrNameLst>
                                      </p:cBhvr>
                                      <p:tavLst>
                                        <p:tav tm="0">
                                          <p:val>
                                            <p:fltVal val="0"/>
                                          </p:val>
                                        </p:tav>
                                        <p:tav tm="100000">
                                          <p:val>
                                            <p:strVal val="#ppt_w"/>
                                          </p:val>
                                        </p:tav>
                                      </p:tavLst>
                                    </p:anim>
                                    <p:anim calcmode="lin" valueType="num">
                                      <p:cBhvr>
                                        <p:cTn id="121" dur="500" fill="hold"/>
                                        <p:tgtEl>
                                          <p:spTgt spid="28"/>
                                        </p:tgtEl>
                                        <p:attrNameLst>
                                          <p:attrName>ppt_h</p:attrName>
                                        </p:attrNameLst>
                                      </p:cBhvr>
                                      <p:tavLst>
                                        <p:tav tm="0">
                                          <p:val>
                                            <p:fltVal val="0"/>
                                          </p:val>
                                        </p:tav>
                                        <p:tav tm="100000">
                                          <p:val>
                                            <p:strVal val="#ppt_h"/>
                                          </p:val>
                                        </p:tav>
                                      </p:tavLst>
                                    </p:anim>
                                    <p:animEffect transition="in" filter="fade">
                                      <p:cBhvr>
                                        <p:cTn id="122" dur="500"/>
                                        <p:tgtEl>
                                          <p:spTgt spid="28"/>
                                        </p:tgtEl>
                                      </p:cBhvr>
                                    </p:animEffect>
                                  </p:childTnLst>
                                </p:cTn>
                              </p:par>
                              <p:par>
                                <p:cTn id="123" presetID="42" presetClass="path" presetSubtype="0" accel="50000" decel="50000" fill="hold" nodeType="withEffect">
                                  <p:stCondLst>
                                    <p:cond delay="0"/>
                                  </p:stCondLst>
                                  <p:childTnLst>
                                    <p:animMotion origin="layout" path="M 4.16667E-6 3.33333E-6 L 0.10885 -0.00209 " pathEditMode="relative" rAng="0" ptsTypes="AA">
                                      <p:cBhvr>
                                        <p:cTn id="124" dur="2000" fill="hold"/>
                                        <p:tgtEl>
                                          <p:spTgt spid="28"/>
                                        </p:tgtEl>
                                        <p:attrNameLst>
                                          <p:attrName>ppt_x</p:attrName>
                                          <p:attrName>ppt_y</p:attrName>
                                        </p:attrNameLst>
                                      </p:cBhvr>
                                      <p:rCtr x="5443" y="-116"/>
                                    </p:animMotion>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3" presetClass="exit" presetSubtype="32" fill="hold" nodeType="clickEffect">
                                  <p:stCondLst>
                                    <p:cond delay="0"/>
                                  </p:stCondLst>
                                  <p:childTnLst>
                                    <p:anim calcmode="lin" valueType="num">
                                      <p:cBhvr>
                                        <p:cTn id="132" dur="500"/>
                                        <p:tgtEl>
                                          <p:spTgt spid="25"/>
                                        </p:tgtEl>
                                        <p:attrNameLst>
                                          <p:attrName>ppt_w</p:attrName>
                                        </p:attrNameLst>
                                      </p:cBhvr>
                                      <p:tavLst>
                                        <p:tav tm="0">
                                          <p:val>
                                            <p:strVal val="ppt_w"/>
                                          </p:val>
                                        </p:tav>
                                        <p:tav tm="100000">
                                          <p:val>
                                            <p:fltVal val="0"/>
                                          </p:val>
                                        </p:tav>
                                      </p:tavLst>
                                    </p:anim>
                                    <p:anim calcmode="lin" valueType="num">
                                      <p:cBhvr>
                                        <p:cTn id="133" dur="500"/>
                                        <p:tgtEl>
                                          <p:spTgt spid="25"/>
                                        </p:tgtEl>
                                        <p:attrNameLst>
                                          <p:attrName>ppt_h</p:attrName>
                                        </p:attrNameLst>
                                      </p:cBhvr>
                                      <p:tavLst>
                                        <p:tav tm="0">
                                          <p:val>
                                            <p:strVal val="ppt_h"/>
                                          </p:val>
                                        </p:tav>
                                        <p:tav tm="100000">
                                          <p:val>
                                            <p:fltVal val="0"/>
                                          </p:val>
                                        </p:tav>
                                      </p:tavLst>
                                    </p:anim>
                                    <p:set>
                                      <p:cBhvr>
                                        <p:cTn id="134" dur="1" fill="hold">
                                          <p:stCondLst>
                                            <p:cond delay="499"/>
                                          </p:stCondLst>
                                        </p:cTn>
                                        <p:tgtEl>
                                          <p:spTgt spid="25"/>
                                        </p:tgtEl>
                                        <p:attrNameLst>
                                          <p:attrName>style.visibility</p:attrName>
                                        </p:attrNameLst>
                                      </p:cBhvr>
                                      <p:to>
                                        <p:strVal val="hidden"/>
                                      </p:to>
                                    </p:set>
                                  </p:childTnLst>
                                </p:cTn>
                              </p:par>
                              <p:par>
                                <p:cTn id="135" presetID="23" presetClass="exit" presetSubtype="32" fill="hold" nodeType="withEffect">
                                  <p:stCondLst>
                                    <p:cond delay="0"/>
                                  </p:stCondLst>
                                  <p:childTnLst>
                                    <p:anim calcmode="lin" valueType="num">
                                      <p:cBhvr>
                                        <p:cTn id="136" dur="500"/>
                                        <p:tgtEl>
                                          <p:spTgt spid="28"/>
                                        </p:tgtEl>
                                        <p:attrNameLst>
                                          <p:attrName>ppt_w</p:attrName>
                                        </p:attrNameLst>
                                      </p:cBhvr>
                                      <p:tavLst>
                                        <p:tav tm="0">
                                          <p:val>
                                            <p:strVal val="ppt_w"/>
                                          </p:val>
                                        </p:tav>
                                        <p:tav tm="100000">
                                          <p:val>
                                            <p:fltVal val="0"/>
                                          </p:val>
                                        </p:tav>
                                      </p:tavLst>
                                    </p:anim>
                                    <p:anim calcmode="lin" valueType="num">
                                      <p:cBhvr>
                                        <p:cTn id="137" dur="500"/>
                                        <p:tgtEl>
                                          <p:spTgt spid="28"/>
                                        </p:tgtEl>
                                        <p:attrNameLst>
                                          <p:attrName>ppt_h</p:attrName>
                                        </p:attrNameLst>
                                      </p:cBhvr>
                                      <p:tavLst>
                                        <p:tav tm="0">
                                          <p:val>
                                            <p:strVal val="ppt_h"/>
                                          </p:val>
                                        </p:tav>
                                        <p:tav tm="100000">
                                          <p:val>
                                            <p:fltVal val="0"/>
                                          </p:val>
                                        </p:tav>
                                      </p:tavLst>
                                    </p:anim>
                                    <p:set>
                                      <p:cBhvr>
                                        <p:cTn id="138" dur="1" fill="hold">
                                          <p:stCondLst>
                                            <p:cond delay="499"/>
                                          </p:stCondLst>
                                        </p:cTn>
                                        <p:tgtEl>
                                          <p:spTgt spid="28"/>
                                        </p:tgtEl>
                                        <p:attrNameLst>
                                          <p:attrName>style.visibility</p:attrName>
                                        </p:attrNameLst>
                                      </p:cBhvr>
                                      <p:to>
                                        <p:strVal val="hidden"/>
                                      </p:to>
                                    </p:set>
                                  </p:childTnLst>
                                </p:cTn>
                              </p:par>
                              <p:par>
                                <p:cTn id="139" presetID="53" presetClass="entr" presetSubtype="16"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p:cTn id="141" dur="500" fill="hold"/>
                                        <p:tgtEl>
                                          <p:spTgt spid="29"/>
                                        </p:tgtEl>
                                        <p:attrNameLst>
                                          <p:attrName>ppt_w</p:attrName>
                                        </p:attrNameLst>
                                      </p:cBhvr>
                                      <p:tavLst>
                                        <p:tav tm="0">
                                          <p:val>
                                            <p:fltVal val="0"/>
                                          </p:val>
                                        </p:tav>
                                        <p:tav tm="100000">
                                          <p:val>
                                            <p:strVal val="#ppt_w"/>
                                          </p:val>
                                        </p:tav>
                                      </p:tavLst>
                                    </p:anim>
                                    <p:anim calcmode="lin" valueType="num">
                                      <p:cBhvr>
                                        <p:cTn id="142" dur="500" fill="hold"/>
                                        <p:tgtEl>
                                          <p:spTgt spid="29"/>
                                        </p:tgtEl>
                                        <p:attrNameLst>
                                          <p:attrName>ppt_h</p:attrName>
                                        </p:attrNameLst>
                                      </p:cBhvr>
                                      <p:tavLst>
                                        <p:tav tm="0">
                                          <p:val>
                                            <p:fltVal val="0"/>
                                          </p:val>
                                        </p:tav>
                                        <p:tav tm="100000">
                                          <p:val>
                                            <p:strVal val="#ppt_h"/>
                                          </p:val>
                                        </p:tav>
                                      </p:tavLst>
                                    </p:anim>
                                    <p:animEffect transition="in" filter="fade">
                                      <p:cBhvr>
                                        <p:cTn id="143" dur="500"/>
                                        <p:tgtEl>
                                          <p:spTgt spid="29"/>
                                        </p:tgtEl>
                                      </p:cBhvr>
                                    </p:animEffect>
                                  </p:childTnLst>
                                </p:cTn>
                              </p:par>
                              <p:par>
                                <p:cTn id="144" presetID="42" presetClass="path" presetSubtype="0" accel="50000" decel="50000" fill="hold" nodeType="withEffect">
                                  <p:stCondLst>
                                    <p:cond delay="0"/>
                                  </p:stCondLst>
                                  <p:childTnLst>
                                    <p:animMotion origin="layout" path="M -3.54167E-6 0 L -3.54167E-6 -0.12847 " pathEditMode="relative" rAng="0" ptsTypes="AA">
                                      <p:cBhvr>
                                        <p:cTn id="145" dur="2000" fill="hold"/>
                                        <p:tgtEl>
                                          <p:spTgt spid="29"/>
                                        </p:tgtEl>
                                        <p:attrNameLst>
                                          <p:attrName>ppt_x</p:attrName>
                                          <p:attrName>ppt_y</p:attrName>
                                        </p:attrNameLst>
                                      </p:cBhvr>
                                      <p:rCtr x="0" y="-6435"/>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childTnLst>
                          </p:cTn>
                        </p:par>
                      </p:childTnLst>
                    </p:cTn>
                  </p:par>
                  <p:par>
                    <p:cTn id="153" fill="hold">
                      <p:stCondLst>
                        <p:cond delay="indefinite"/>
                      </p:stCondLst>
                      <p:childTnLst>
                        <p:par>
                          <p:cTn id="154" fill="hold">
                            <p:stCondLst>
                              <p:cond delay="0"/>
                            </p:stCondLst>
                            <p:childTnLst>
                              <p:par>
                                <p:cTn id="155" presetID="23" presetClass="exit" presetSubtype="32" fill="hold" nodeType="clickEffect">
                                  <p:stCondLst>
                                    <p:cond delay="0"/>
                                  </p:stCondLst>
                                  <p:childTnLst>
                                    <p:anim calcmode="lin" valueType="num">
                                      <p:cBhvr>
                                        <p:cTn id="156" dur="500"/>
                                        <p:tgtEl>
                                          <p:spTgt spid="30"/>
                                        </p:tgtEl>
                                        <p:attrNameLst>
                                          <p:attrName>ppt_w</p:attrName>
                                        </p:attrNameLst>
                                      </p:cBhvr>
                                      <p:tavLst>
                                        <p:tav tm="0">
                                          <p:val>
                                            <p:strVal val="ppt_w"/>
                                          </p:val>
                                        </p:tav>
                                        <p:tav tm="100000">
                                          <p:val>
                                            <p:fltVal val="0"/>
                                          </p:val>
                                        </p:tav>
                                      </p:tavLst>
                                    </p:anim>
                                    <p:anim calcmode="lin" valueType="num">
                                      <p:cBhvr>
                                        <p:cTn id="157" dur="500"/>
                                        <p:tgtEl>
                                          <p:spTgt spid="30"/>
                                        </p:tgtEl>
                                        <p:attrNameLst>
                                          <p:attrName>ppt_h</p:attrName>
                                        </p:attrNameLst>
                                      </p:cBhvr>
                                      <p:tavLst>
                                        <p:tav tm="0">
                                          <p:val>
                                            <p:strVal val="ppt_h"/>
                                          </p:val>
                                        </p:tav>
                                        <p:tav tm="100000">
                                          <p:val>
                                            <p:fltVal val="0"/>
                                          </p:val>
                                        </p:tav>
                                      </p:tavLst>
                                    </p:anim>
                                    <p:set>
                                      <p:cBhvr>
                                        <p:cTn id="158" dur="1" fill="hold">
                                          <p:stCondLst>
                                            <p:cond delay="499"/>
                                          </p:stCondLst>
                                        </p:cTn>
                                        <p:tgtEl>
                                          <p:spTgt spid="30"/>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500"/>
                                        <p:tgtEl>
                                          <p:spTgt spid="29"/>
                                        </p:tgtEl>
                                        <p:attrNameLst>
                                          <p:attrName>ppt_w</p:attrName>
                                        </p:attrNameLst>
                                      </p:cBhvr>
                                      <p:tavLst>
                                        <p:tav tm="0">
                                          <p:val>
                                            <p:strVal val="ppt_w"/>
                                          </p:val>
                                        </p:tav>
                                        <p:tav tm="100000">
                                          <p:val>
                                            <p:fltVal val="0"/>
                                          </p:val>
                                        </p:tav>
                                      </p:tavLst>
                                    </p:anim>
                                    <p:anim calcmode="lin" valueType="num">
                                      <p:cBhvr>
                                        <p:cTn id="161" dur="500"/>
                                        <p:tgtEl>
                                          <p:spTgt spid="29"/>
                                        </p:tgtEl>
                                        <p:attrNameLst>
                                          <p:attrName>ppt_h</p:attrName>
                                        </p:attrNameLst>
                                      </p:cBhvr>
                                      <p:tavLst>
                                        <p:tav tm="0">
                                          <p:val>
                                            <p:strVal val="ppt_h"/>
                                          </p:val>
                                        </p:tav>
                                        <p:tav tm="100000">
                                          <p:val>
                                            <p:fltVal val="0"/>
                                          </p:val>
                                        </p:tav>
                                      </p:tavLst>
                                    </p:anim>
                                    <p:set>
                                      <p:cBhvr>
                                        <p:cTn id="162" dur="1" fill="hold">
                                          <p:stCondLst>
                                            <p:cond delay="499"/>
                                          </p:stCondLst>
                                        </p:cTn>
                                        <p:tgtEl>
                                          <p:spTgt spid="29"/>
                                        </p:tgtEl>
                                        <p:attrNameLst>
                                          <p:attrName>style.visibility</p:attrName>
                                        </p:attrNameLst>
                                      </p:cBhvr>
                                      <p:to>
                                        <p:strVal val="hidden"/>
                                      </p:to>
                                    </p:set>
                                  </p:childTnLst>
                                </p:cTn>
                              </p:par>
                              <p:par>
                                <p:cTn id="163" presetID="53" presetClass="entr" presetSubtype="16" fill="hold" nodeType="with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42" presetClass="path" presetSubtype="0" accel="50000" decel="50000" fill="hold" nodeType="withEffect">
                                  <p:stCondLst>
                                    <p:cond delay="0"/>
                                  </p:stCondLst>
                                  <p:childTnLst>
                                    <p:animMotion origin="layout" path="M 4.58333E-6 -2.96296E-6 L 4.58333E-6 -0.12847 " pathEditMode="relative" rAng="0" ptsTypes="AA">
                                      <p:cBhvr>
                                        <p:cTn id="169" dur="2000" fill="hold"/>
                                        <p:tgtEl>
                                          <p:spTgt spid="31"/>
                                        </p:tgtEl>
                                        <p:attrNameLst>
                                          <p:attrName>ppt_x</p:attrName>
                                          <p:attrName>ppt_y</p:attrName>
                                        </p:attrNameLst>
                                      </p:cBhvr>
                                      <p:rCtr x="0" y="-6435"/>
                                    </p:animMotion>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 calcmode="lin" valueType="num">
                                      <p:cBhvr>
                                        <p:cTn id="174" dur="500" fill="hold"/>
                                        <p:tgtEl>
                                          <p:spTgt spid="32"/>
                                        </p:tgtEl>
                                        <p:attrNameLst>
                                          <p:attrName>ppt_w</p:attrName>
                                        </p:attrNameLst>
                                      </p:cBhvr>
                                      <p:tavLst>
                                        <p:tav tm="0">
                                          <p:val>
                                            <p:fltVal val="0"/>
                                          </p:val>
                                        </p:tav>
                                        <p:tav tm="100000">
                                          <p:val>
                                            <p:strVal val="#ppt_w"/>
                                          </p:val>
                                        </p:tav>
                                      </p:tavLst>
                                    </p:anim>
                                    <p:anim calcmode="lin" valueType="num">
                                      <p:cBhvr>
                                        <p:cTn id="175" dur="500" fill="hold"/>
                                        <p:tgtEl>
                                          <p:spTgt spid="32"/>
                                        </p:tgtEl>
                                        <p:attrNameLst>
                                          <p:attrName>ppt_h</p:attrName>
                                        </p:attrNameLst>
                                      </p:cBhvr>
                                      <p:tavLst>
                                        <p:tav tm="0">
                                          <p:val>
                                            <p:fltVal val="0"/>
                                          </p:val>
                                        </p:tav>
                                        <p:tav tm="100000">
                                          <p:val>
                                            <p:strVal val="#ppt_h"/>
                                          </p:val>
                                        </p:tav>
                                      </p:tavLst>
                                    </p:anim>
                                    <p:animEffect transition="in" filter="fade">
                                      <p:cBhvr>
                                        <p:cTn id="176" dur="500"/>
                                        <p:tgtEl>
                                          <p:spTgt spid="32"/>
                                        </p:tgtEl>
                                      </p:cBhvr>
                                    </p:animEffect>
                                  </p:childTnLst>
                                </p:cTn>
                              </p:par>
                            </p:childTnLst>
                          </p:cTn>
                        </p:par>
                      </p:childTnLst>
                    </p:cTn>
                  </p:par>
                  <p:par>
                    <p:cTn id="177" fill="hold">
                      <p:stCondLst>
                        <p:cond delay="indefinite"/>
                      </p:stCondLst>
                      <p:childTnLst>
                        <p:par>
                          <p:cTn id="178" fill="hold">
                            <p:stCondLst>
                              <p:cond delay="0"/>
                            </p:stCondLst>
                            <p:childTnLst>
                              <p:par>
                                <p:cTn id="179" presetID="23" presetClass="exit" presetSubtype="32" fill="hold" nodeType="clickEffect">
                                  <p:stCondLst>
                                    <p:cond delay="0"/>
                                  </p:stCondLst>
                                  <p:childTnLst>
                                    <p:anim calcmode="lin" valueType="num">
                                      <p:cBhvr>
                                        <p:cTn id="180" dur="500"/>
                                        <p:tgtEl>
                                          <p:spTgt spid="32"/>
                                        </p:tgtEl>
                                        <p:attrNameLst>
                                          <p:attrName>ppt_w</p:attrName>
                                        </p:attrNameLst>
                                      </p:cBhvr>
                                      <p:tavLst>
                                        <p:tav tm="0">
                                          <p:val>
                                            <p:strVal val="ppt_w"/>
                                          </p:val>
                                        </p:tav>
                                        <p:tav tm="100000">
                                          <p:val>
                                            <p:fltVal val="0"/>
                                          </p:val>
                                        </p:tav>
                                      </p:tavLst>
                                    </p:anim>
                                    <p:anim calcmode="lin" valueType="num">
                                      <p:cBhvr>
                                        <p:cTn id="181" dur="500"/>
                                        <p:tgtEl>
                                          <p:spTgt spid="32"/>
                                        </p:tgtEl>
                                        <p:attrNameLst>
                                          <p:attrName>ppt_h</p:attrName>
                                        </p:attrNameLst>
                                      </p:cBhvr>
                                      <p:tavLst>
                                        <p:tav tm="0">
                                          <p:val>
                                            <p:strVal val="ppt_h"/>
                                          </p:val>
                                        </p:tav>
                                        <p:tav tm="100000">
                                          <p:val>
                                            <p:fltVal val="0"/>
                                          </p:val>
                                        </p:tav>
                                      </p:tavLst>
                                    </p:anim>
                                    <p:set>
                                      <p:cBhvr>
                                        <p:cTn id="182" dur="1" fill="hold">
                                          <p:stCondLst>
                                            <p:cond delay="499"/>
                                          </p:stCondLst>
                                        </p:cTn>
                                        <p:tgtEl>
                                          <p:spTgt spid="32"/>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500"/>
                                        <p:tgtEl>
                                          <p:spTgt spid="31"/>
                                        </p:tgtEl>
                                        <p:attrNameLst>
                                          <p:attrName>ppt_w</p:attrName>
                                        </p:attrNameLst>
                                      </p:cBhvr>
                                      <p:tavLst>
                                        <p:tav tm="0">
                                          <p:val>
                                            <p:strVal val="ppt_w"/>
                                          </p:val>
                                        </p:tav>
                                        <p:tav tm="100000">
                                          <p:val>
                                            <p:fltVal val="0"/>
                                          </p:val>
                                        </p:tav>
                                      </p:tavLst>
                                    </p:anim>
                                    <p:anim calcmode="lin" valueType="num">
                                      <p:cBhvr>
                                        <p:cTn id="185" dur="500"/>
                                        <p:tgtEl>
                                          <p:spTgt spid="31"/>
                                        </p:tgtEl>
                                        <p:attrNameLst>
                                          <p:attrName>ppt_h</p:attrName>
                                        </p:attrNameLst>
                                      </p:cBhvr>
                                      <p:tavLst>
                                        <p:tav tm="0">
                                          <p:val>
                                            <p:strVal val="ppt_h"/>
                                          </p:val>
                                        </p:tav>
                                        <p:tav tm="100000">
                                          <p:val>
                                            <p:fltVal val="0"/>
                                          </p:val>
                                        </p:tav>
                                      </p:tavLst>
                                    </p:anim>
                                    <p:set>
                                      <p:cBhvr>
                                        <p:cTn id="186" dur="1" fill="hold">
                                          <p:stCondLst>
                                            <p:cond delay="499"/>
                                          </p:stCondLst>
                                        </p:cTn>
                                        <p:tgtEl>
                                          <p:spTgt spid="31"/>
                                        </p:tgtEl>
                                        <p:attrNameLst>
                                          <p:attrName>style.visibility</p:attrName>
                                        </p:attrNameLst>
                                      </p:cBhvr>
                                      <p:to>
                                        <p:strVal val="hidden"/>
                                      </p:to>
                                    </p:set>
                                  </p:childTnLst>
                                </p:cTn>
                              </p:par>
                              <p:par>
                                <p:cTn id="187" presetID="53" presetClass="entr" presetSubtype="16" fill="hold" nodeType="withEffect">
                                  <p:stCondLst>
                                    <p:cond delay="0"/>
                                  </p:stCondLst>
                                  <p:childTnLst>
                                    <p:set>
                                      <p:cBhvr>
                                        <p:cTn id="188" dur="1" fill="hold">
                                          <p:stCondLst>
                                            <p:cond delay="0"/>
                                          </p:stCondLst>
                                        </p:cTn>
                                        <p:tgtEl>
                                          <p:spTgt spid="33"/>
                                        </p:tgtEl>
                                        <p:attrNameLst>
                                          <p:attrName>style.visibility</p:attrName>
                                        </p:attrNameLst>
                                      </p:cBhvr>
                                      <p:to>
                                        <p:strVal val="visible"/>
                                      </p:to>
                                    </p:set>
                                    <p:anim calcmode="lin" valueType="num">
                                      <p:cBhvr>
                                        <p:cTn id="189" dur="500" fill="hold"/>
                                        <p:tgtEl>
                                          <p:spTgt spid="33"/>
                                        </p:tgtEl>
                                        <p:attrNameLst>
                                          <p:attrName>ppt_w</p:attrName>
                                        </p:attrNameLst>
                                      </p:cBhvr>
                                      <p:tavLst>
                                        <p:tav tm="0">
                                          <p:val>
                                            <p:fltVal val="0"/>
                                          </p:val>
                                        </p:tav>
                                        <p:tav tm="100000">
                                          <p:val>
                                            <p:strVal val="#ppt_w"/>
                                          </p:val>
                                        </p:tav>
                                      </p:tavLst>
                                    </p:anim>
                                    <p:anim calcmode="lin" valueType="num">
                                      <p:cBhvr>
                                        <p:cTn id="190" dur="500" fill="hold"/>
                                        <p:tgtEl>
                                          <p:spTgt spid="33"/>
                                        </p:tgtEl>
                                        <p:attrNameLst>
                                          <p:attrName>ppt_h</p:attrName>
                                        </p:attrNameLst>
                                      </p:cBhvr>
                                      <p:tavLst>
                                        <p:tav tm="0">
                                          <p:val>
                                            <p:fltVal val="0"/>
                                          </p:val>
                                        </p:tav>
                                        <p:tav tm="100000">
                                          <p:val>
                                            <p:strVal val="#ppt_h"/>
                                          </p:val>
                                        </p:tav>
                                      </p:tavLst>
                                    </p:anim>
                                    <p:animEffect transition="in" filter="fade">
                                      <p:cBhvr>
                                        <p:cTn id="191" dur="500"/>
                                        <p:tgtEl>
                                          <p:spTgt spid="33"/>
                                        </p:tgtEl>
                                      </p:cBhvr>
                                    </p:animEffect>
                                  </p:childTnLst>
                                </p:cTn>
                              </p:par>
                              <p:par>
                                <p:cTn id="192" presetID="42" presetClass="path" presetSubtype="0" accel="50000" decel="50000" fill="hold" nodeType="withEffect">
                                  <p:stCondLst>
                                    <p:cond delay="0"/>
                                  </p:stCondLst>
                                  <p:childTnLst>
                                    <p:animMotion origin="layout" path="M -2.29167E-6 4.44444E-6 L 0.09844 -0.00417 " pathEditMode="relative" rAng="0" ptsTypes="AA">
                                      <p:cBhvr>
                                        <p:cTn id="193" dur="2000" fill="hold"/>
                                        <p:tgtEl>
                                          <p:spTgt spid="33"/>
                                        </p:tgtEl>
                                        <p:attrNameLst>
                                          <p:attrName>ppt_x</p:attrName>
                                          <p:attrName>ppt_y</p:attrName>
                                        </p:attrNameLst>
                                      </p:cBhvr>
                                      <p:rCtr x="4922" y="-208"/>
                                    </p:animMotion>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nodeType="clickEffect">
                                  <p:stCondLst>
                                    <p:cond delay="0"/>
                                  </p:stCondLst>
                                  <p:childTnLst>
                                    <p:set>
                                      <p:cBhvr>
                                        <p:cTn id="197" dur="1" fill="hold">
                                          <p:stCondLst>
                                            <p:cond delay="0"/>
                                          </p:stCondLst>
                                        </p:cTn>
                                        <p:tgtEl>
                                          <p:spTgt spid="34"/>
                                        </p:tgtEl>
                                        <p:attrNameLst>
                                          <p:attrName>style.visibility</p:attrName>
                                        </p:attrNameLst>
                                      </p:cBhvr>
                                      <p:to>
                                        <p:strVal val="visible"/>
                                      </p:to>
                                    </p:set>
                                    <p:anim calcmode="lin" valueType="num">
                                      <p:cBhvr>
                                        <p:cTn id="198" dur="500" fill="hold"/>
                                        <p:tgtEl>
                                          <p:spTgt spid="34"/>
                                        </p:tgtEl>
                                        <p:attrNameLst>
                                          <p:attrName>ppt_w</p:attrName>
                                        </p:attrNameLst>
                                      </p:cBhvr>
                                      <p:tavLst>
                                        <p:tav tm="0">
                                          <p:val>
                                            <p:fltVal val="0"/>
                                          </p:val>
                                        </p:tav>
                                        <p:tav tm="100000">
                                          <p:val>
                                            <p:strVal val="#ppt_w"/>
                                          </p:val>
                                        </p:tav>
                                      </p:tavLst>
                                    </p:anim>
                                    <p:anim calcmode="lin" valueType="num">
                                      <p:cBhvr>
                                        <p:cTn id="199" dur="500" fill="hold"/>
                                        <p:tgtEl>
                                          <p:spTgt spid="34"/>
                                        </p:tgtEl>
                                        <p:attrNameLst>
                                          <p:attrName>ppt_h</p:attrName>
                                        </p:attrNameLst>
                                      </p:cBhvr>
                                      <p:tavLst>
                                        <p:tav tm="0">
                                          <p:val>
                                            <p:fltVal val="0"/>
                                          </p:val>
                                        </p:tav>
                                        <p:tav tm="100000">
                                          <p:val>
                                            <p:strVal val="#ppt_h"/>
                                          </p:val>
                                        </p:tav>
                                      </p:tavLst>
                                    </p:anim>
                                    <p:animEffect transition="in" filter="fade">
                                      <p:cBhvr>
                                        <p:cTn id="200" dur="500"/>
                                        <p:tgtEl>
                                          <p:spTgt spid="34"/>
                                        </p:tgtEl>
                                      </p:cBhvr>
                                    </p:animEffect>
                                  </p:childTnLst>
                                </p:cTn>
                              </p:par>
                            </p:childTnLst>
                          </p:cTn>
                        </p:par>
                      </p:childTnLst>
                    </p:cTn>
                  </p:par>
                  <p:par>
                    <p:cTn id="201" fill="hold">
                      <p:stCondLst>
                        <p:cond delay="indefinite"/>
                      </p:stCondLst>
                      <p:childTnLst>
                        <p:par>
                          <p:cTn id="202" fill="hold">
                            <p:stCondLst>
                              <p:cond delay="0"/>
                            </p:stCondLst>
                            <p:childTnLst>
                              <p:par>
                                <p:cTn id="203" presetID="23" presetClass="exit" presetSubtype="32" fill="hold" nodeType="clickEffect">
                                  <p:stCondLst>
                                    <p:cond delay="0"/>
                                  </p:stCondLst>
                                  <p:childTnLst>
                                    <p:anim calcmode="lin" valueType="num">
                                      <p:cBhvr>
                                        <p:cTn id="204" dur="500"/>
                                        <p:tgtEl>
                                          <p:spTgt spid="34"/>
                                        </p:tgtEl>
                                        <p:attrNameLst>
                                          <p:attrName>ppt_w</p:attrName>
                                        </p:attrNameLst>
                                      </p:cBhvr>
                                      <p:tavLst>
                                        <p:tav tm="0">
                                          <p:val>
                                            <p:strVal val="ppt_w"/>
                                          </p:val>
                                        </p:tav>
                                        <p:tav tm="100000">
                                          <p:val>
                                            <p:fltVal val="0"/>
                                          </p:val>
                                        </p:tav>
                                      </p:tavLst>
                                    </p:anim>
                                    <p:anim calcmode="lin" valueType="num">
                                      <p:cBhvr>
                                        <p:cTn id="205" dur="500"/>
                                        <p:tgtEl>
                                          <p:spTgt spid="34"/>
                                        </p:tgtEl>
                                        <p:attrNameLst>
                                          <p:attrName>ppt_h</p:attrName>
                                        </p:attrNameLst>
                                      </p:cBhvr>
                                      <p:tavLst>
                                        <p:tav tm="0">
                                          <p:val>
                                            <p:strVal val="ppt_h"/>
                                          </p:val>
                                        </p:tav>
                                        <p:tav tm="100000">
                                          <p:val>
                                            <p:fltVal val="0"/>
                                          </p:val>
                                        </p:tav>
                                      </p:tavLst>
                                    </p:anim>
                                    <p:set>
                                      <p:cBhvr>
                                        <p:cTn id="206" dur="1" fill="hold">
                                          <p:stCondLst>
                                            <p:cond delay="499"/>
                                          </p:stCondLst>
                                        </p:cTn>
                                        <p:tgtEl>
                                          <p:spTgt spid="34"/>
                                        </p:tgtEl>
                                        <p:attrNameLst>
                                          <p:attrName>style.visibility</p:attrName>
                                        </p:attrNameLst>
                                      </p:cBhvr>
                                      <p:to>
                                        <p:strVal val="hidden"/>
                                      </p:to>
                                    </p:set>
                                  </p:childTnLst>
                                </p:cTn>
                              </p:par>
                              <p:par>
                                <p:cTn id="207" presetID="23" presetClass="exit" presetSubtype="32" fill="hold" nodeType="withEffect">
                                  <p:stCondLst>
                                    <p:cond delay="0"/>
                                  </p:stCondLst>
                                  <p:childTnLst>
                                    <p:anim calcmode="lin" valueType="num">
                                      <p:cBhvr>
                                        <p:cTn id="208" dur="500"/>
                                        <p:tgtEl>
                                          <p:spTgt spid="33"/>
                                        </p:tgtEl>
                                        <p:attrNameLst>
                                          <p:attrName>ppt_w</p:attrName>
                                        </p:attrNameLst>
                                      </p:cBhvr>
                                      <p:tavLst>
                                        <p:tav tm="0">
                                          <p:val>
                                            <p:strVal val="ppt_w"/>
                                          </p:val>
                                        </p:tav>
                                        <p:tav tm="100000">
                                          <p:val>
                                            <p:fltVal val="0"/>
                                          </p:val>
                                        </p:tav>
                                      </p:tavLst>
                                    </p:anim>
                                    <p:anim calcmode="lin" valueType="num">
                                      <p:cBhvr>
                                        <p:cTn id="209" dur="500"/>
                                        <p:tgtEl>
                                          <p:spTgt spid="33"/>
                                        </p:tgtEl>
                                        <p:attrNameLst>
                                          <p:attrName>ppt_h</p:attrName>
                                        </p:attrNameLst>
                                      </p:cBhvr>
                                      <p:tavLst>
                                        <p:tav tm="0">
                                          <p:val>
                                            <p:strVal val="ppt_h"/>
                                          </p:val>
                                        </p:tav>
                                        <p:tav tm="100000">
                                          <p:val>
                                            <p:fltVal val="0"/>
                                          </p:val>
                                        </p:tav>
                                      </p:tavLst>
                                    </p:anim>
                                    <p:set>
                                      <p:cBhvr>
                                        <p:cTn id="210" dur="1" fill="hold">
                                          <p:stCondLst>
                                            <p:cond delay="499"/>
                                          </p:stCondLst>
                                        </p:cTn>
                                        <p:tgtEl>
                                          <p:spTgt spid="33"/>
                                        </p:tgtEl>
                                        <p:attrNameLst>
                                          <p:attrName>style.visibility</p:attrName>
                                        </p:attrNameLst>
                                      </p:cBhvr>
                                      <p:to>
                                        <p:strVal val="hidden"/>
                                      </p:to>
                                    </p:set>
                                  </p:childTnLst>
                                </p:cTn>
                              </p:par>
                              <p:par>
                                <p:cTn id="211" presetID="53" presetClass="entr" presetSubtype="16" fill="hold" nodeType="withEffect">
                                  <p:stCondLst>
                                    <p:cond delay="0"/>
                                  </p:stCondLst>
                                  <p:childTnLst>
                                    <p:set>
                                      <p:cBhvr>
                                        <p:cTn id="212" dur="1" fill="hold">
                                          <p:stCondLst>
                                            <p:cond delay="0"/>
                                          </p:stCondLst>
                                        </p:cTn>
                                        <p:tgtEl>
                                          <p:spTgt spid="35"/>
                                        </p:tgtEl>
                                        <p:attrNameLst>
                                          <p:attrName>style.visibility</p:attrName>
                                        </p:attrNameLst>
                                      </p:cBhvr>
                                      <p:to>
                                        <p:strVal val="visible"/>
                                      </p:to>
                                    </p:set>
                                    <p:anim calcmode="lin" valueType="num">
                                      <p:cBhvr>
                                        <p:cTn id="213" dur="500" fill="hold"/>
                                        <p:tgtEl>
                                          <p:spTgt spid="35"/>
                                        </p:tgtEl>
                                        <p:attrNameLst>
                                          <p:attrName>ppt_w</p:attrName>
                                        </p:attrNameLst>
                                      </p:cBhvr>
                                      <p:tavLst>
                                        <p:tav tm="0">
                                          <p:val>
                                            <p:fltVal val="0"/>
                                          </p:val>
                                        </p:tav>
                                        <p:tav tm="100000">
                                          <p:val>
                                            <p:strVal val="#ppt_w"/>
                                          </p:val>
                                        </p:tav>
                                      </p:tavLst>
                                    </p:anim>
                                    <p:anim calcmode="lin" valueType="num">
                                      <p:cBhvr>
                                        <p:cTn id="214" dur="500" fill="hold"/>
                                        <p:tgtEl>
                                          <p:spTgt spid="35"/>
                                        </p:tgtEl>
                                        <p:attrNameLst>
                                          <p:attrName>ppt_h</p:attrName>
                                        </p:attrNameLst>
                                      </p:cBhvr>
                                      <p:tavLst>
                                        <p:tav tm="0">
                                          <p:val>
                                            <p:fltVal val="0"/>
                                          </p:val>
                                        </p:tav>
                                        <p:tav tm="100000">
                                          <p:val>
                                            <p:strVal val="#ppt_h"/>
                                          </p:val>
                                        </p:tav>
                                      </p:tavLst>
                                    </p:anim>
                                    <p:animEffect transition="in" filter="fade">
                                      <p:cBhvr>
                                        <p:cTn id="215" dur="500"/>
                                        <p:tgtEl>
                                          <p:spTgt spid="35"/>
                                        </p:tgtEl>
                                      </p:cBhvr>
                                    </p:animEffect>
                                  </p:childTnLst>
                                </p:cTn>
                              </p:par>
                              <p:par>
                                <p:cTn id="216" presetID="42" presetClass="path" presetSubtype="0" accel="50000" decel="50000" fill="hold" nodeType="withEffect">
                                  <p:stCondLst>
                                    <p:cond delay="0"/>
                                  </p:stCondLst>
                                  <p:childTnLst>
                                    <p:animMotion origin="layout" path="M 4.16667E-6 -2.22222E-6 L 0.09843 -0.00416 " pathEditMode="relative" rAng="0" ptsTypes="AA">
                                      <p:cBhvr>
                                        <p:cTn id="217" dur="2000" fill="hold"/>
                                        <p:tgtEl>
                                          <p:spTgt spid="35"/>
                                        </p:tgtEl>
                                        <p:attrNameLst>
                                          <p:attrName>ppt_x</p:attrName>
                                          <p:attrName>ppt_y</p:attrName>
                                        </p:attrNameLst>
                                      </p:cBhvr>
                                      <p:rCtr x="4922" y="-208"/>
                                    </p:animMotion>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nodeType="clickEffect">
                                  <p:stCondLst>
                                    <p:cond delay="0"/>
                                  </p:stCondLst>
                                  <p:childTnLst>
                                    <p:set>
                                      <p:cBhvr>
                                        <p:cTn id="221" dur="1" fill="hold">
                                          <p:stCondLst>
                                            <p:cond delay="0"/>
                                          </p:stCondLst>
                                        </p:cTn>
                                        <p:tgtEl>
                                          <p:spTgt spid="36"/>
                                        </p:tgtEl>
                                        <p:attrNameLst>
                                          <p:attrName>style.visibility</p:attrName>
                                        </p:attrNameLst>
                                      </p:cBhvr>
                                      <p:to>
                                        <p:strVal val="visible"/>
                                      </p:to>
                                    </p:set>
                                    <p:anim calcmode="lin" valueType="num">
                                      <p:cBhvr>
                                        <p:cTn id="222" dur="500" fill="hold"/>
                                        <p:tgtEl>
                                          <p:spTgt spid="36"/>
                                        </p:tgtEl>
                                        <p:attrNameLst>
                                          <p:attrName>ppt_w</p:attrName>
                                        </p:attrNameLst>
                                      </p:cBhvr>
                                      <p:tavLst>
                                        <p:tav tm="0">
                                          <p:val>
                                            <p:fltVal val="0"/>
                                          </p:val>
                                        </p:tav>
                                        <p:tav tm="100000">
                                          <p:val>
                                            <p:strVal val="#ppt_w"/>
                                          </p:val>
                                        </p:tav>
                                      </p:tavLst>
                                    </p:anim>
                                    <p:anim calcmode="lin" valueType="num">
                                      <p:cBhvr>
                                        <p:cTn id="223" dur="500" fill="hold"/>
                                        <p:tgtEl>
                                          <p:spTgt spid="36"/>
                                        </p:tgtEl>
                                        <p:attrNameLst>
                                          <p:attrName>ppt_h</p:attrName>
                                        </p:attrNameLst>
                                      </p:cBhvr>
                                      <p:tavLst>
                                        <p:tav tm="0">
                                          <p:val>
                                            <p:fltVal val="0"/>
                                          </p:val>
                                        </p:tav>
                                        <p:tav tm="100000">
                                          <p:val>
                                            <p:strVal val="#ppt_h"/>
                                          </p:val>
                                        </p:tav>
                                      </p:tavLst>
                                    </p:anim>
                                    <p:animEffect transition="in" filter="fade">
                                      <p:cBhvr>
                                        <p:cTn id="224" dur="500"/>
                                        <p:tgtEl>
                                          <p:spTgt spid="36"/>
                                        </p:tgtEl>
                                      </p:cBhvr>
                                    </p:animEffect>
                                  </p:childTnLst>
                                </p:cTn>
                              </p:par>
                            </p:childTnLst>
                          </p:cTn>
                        </p:par>
                      </p:childTnLst>
                    </p:cTn>
                  </p:par>
                  <p:par>
                    <p:cTn id="225" fill="hold">
                      <p:stCondLst>
                        <p:cond delay="indefinite"/>
                      </p:stCondLst>
                      <p:childTnLst>
                        <p:par>
                          <p:cTn id="226" fill="hold">
                            <p:stCondLst>
                              <p:cond delay="0"/>
                            </p:stCondLst>
                            <p:childTnLst>
                              <p:par>
                                <p:cTn id="227" presetID="23" presetClass="exit" presetSubtype="32" fill="hold" nodeType="clickEffect">
                                  <p:stCondLst>
                                    <p:cond delay="0"/>
                                  </p:stCondLst>
                                  <p:childTnLst>
                                    <p:anim calcmode="lin" valueType="num">
                                      <p:cBhvr>
                                        <p:cTn id="228" dur="500"/>
                                        <p:tgtEl>
                                          <p:spTgt spid="36"/>
                                        </p:tgtEl>
                                        <p:attrNameLst>
                                          <p:attrName>ppt_w</p:attrName>
                                        </p:attrNameLst>
                                      </p:cBhvr>
                                      <p:tavLst>
                                        <p:tav tm="0">
                                          <p:val>
                                            <p:strVal val="ppt_w"/>
                                          </p:val>
                                        </p:tav>
                                        <p:tav tm="100000">
                                          <p:val>
                                            <p:fltVal val="0"/>
                                          </p:val>
                                        </p:tav>
                                      </p:tavLst>
                                    </p:anim>
                                    <p:anim calcmode="lin" valueType="num">
                                      <p:cBhvr>
                                        <p:cTn id="229" dur="500"/>
                                        <p:tgtEl>
                                          <p:spTgt spid="36"/>
                                        </p:tgtEl>
                                        <p:attrNameLst>
                                          <p:attrName>ppt_h</p:attrName>
                                        </p:attrNameLst>
                                      </p:cBhvr>
                                      <p:tavLst>
                                        <p:tav tm="0">
                                          <p:val>
                                            <p:strVal val="ppt_h"/>
                                          </p:val>
                                        </p:tav>
                                        <p:tav tm="100000">
                                          <p:val>
                                            <p:fltVal val="0"/>
                                          </p:val>
                                        </p:tav>
                                      </p:tavLst>
                                    </p:anim>
                                    <p:set>
                                      <p:cBhvr>
                                        <p:cTn id="230" dur="1" fill="hold">
                                          <p:stCondLst>
                                            <p:cond delay="499"/>
                                          </p:stCondLst>
                                        </p:cTn>
                                        <p:tgtEl>
                                          <p:spTgt spid="36"/>
                                        </p:tgtEl>
                                        <p:attrNameLst>
                                          <p:attrName>style.visibility</p:attrName>
                                        </p:attrNameLst>
                                      </p:cBhvr>
                                      <p:to>
                                        <p:strVal val="hidden"/>
                                      </p:to>
                                    </p:set>
                                  </p:childTnLst>
                                </p:cTn>
                              </p:par>
                              <p:par>
                                <p:cTn id="231" presetID="23" presetClass="exit" presetSubtype="32" fill="hold" nodeType="withEffect">
                                  <p:stCondLst>
                                    <p:cond delay="0"/>
                                  </p:stCondLst>
                                  <p:childTnLst>
                                    <p:anim calcmode="lin" valueType="num">
                                      <p:cBhvr>
                                        <p:cTn id="232" dur="500"/>
                                        <p:tgtEl>
                                          <p:spTgt spid="35"/>
                                        </p:tgtEl>
                                        <p:attrNameLst>
                                          <p:attrName>ppt_w</p:attrName>
                                        </p:attrNameLst>
                                      </p:cBhvr>
                                      <p:tavLst>
                                        <p:tav tm="0">
                                          <p:val>
                                            <p:strVal val="ppt_w"/>
                                          </p:val>
                                        </p:tav>
                                        <p:tav tm="100000">
                                          <p:val>
                                            <p:fltVal val="0"/>
                                          </p:val>
                                        </p:tav>
                                      </p:tavLst>
                                    </p:anim>
                                    <p:anim calcmode="lin" valueType="num">
                                      <p:cBhvr>
                                        <p:cTn id="233" dur="500"/>
                                        <p:tgtEl>
                                          <p:spTgt spid="35"/>
                                        </p:tgtEl>
                                        <p:attrNameLst>
                                          <p:attrName>ppt_h</p:attrName>
                                        </p:attrNameLst>
                                      </p:cBhvr>
                                      <p:tavLst>
                                        <p:tav tm="0">
                                          <p:val>
                                            <p:strVal val="ppt_h"/>
                                          </p:val>
                                        </p:tav>
                                        <p:tav tm="100000">
                                          <p:val>
                                            <p:fltVal val="0"/>
                                          </p:val>
                                        </p:tav>
                                      </p:tavLst>
                                    </p:anim>
                                    <p:set>
                                      <p:cBhvr>
                                        <p:cTn id="234" dur="1" fill="hold">
                                          <p:stCondLst>
                                            <p:cond delay="499"/>
                                          </p:stCondLst>
                                        </p:cTn>
                                        <p:tgtEl>
                                          <p:spTgt spid="35"/>
                                        </p:tgtEl>
                                        <p:attrNameLst>
                                          <p:attrName>style.visibility</p:attrName>
                                        </p:attrNameLst>
                                      </p:cBhvr>
                                      <p:to>
                                        <p:strVal val="hidden"/>
                                      </p:to>
                                    </p:set>
                                  </p:childTnLst>
                                </p:cTn>
                              </p:par>
                              <p:par>
                                <p:cTn id="235" presetID="53" presetClass="entr" presetSubtype="16" fill="hold" nodeType="withEffect">
                                  <p:stCondLst>
                                    <p:cond delay="0"/>
                                  </p:stCondLst>
                                  <p:childTnLst>
                                    <p:set>
                                      <p:cBhvr>
                                        <p:cTn id="236" dur="1" fill="hold">
                                          <p:stCondLst>
                                            <p:cond delay="0"/>
                                          </p:stCondLst>
                                        </p:cTn>
                                        <p:tgtEl>
                                          <p:spTgt spid="37"/>
                                        </p:tgtEl>
                                        <p:attrNameLst>
                                          <p:attrName>style.visibility</p:attrName>
                                        </p:attrNameLst>
                                      </p:cBhvr>
                                      <p:to>
                                        <p:strVal val="visible"/>
                                      </p:to>
                                    </p:set>
                                    <p:anim calcmode="lin" valueType="num">
                                      <p:cBhvr>
                                        <p:cTn id="237" dur="500" fill="hold"/>
                                        <p:tgtEl>
                                          <p:spTgt spid="37"/>
                                        </p:tgtEl>
                                        <p:attrNameLst>
                                          <p:attrName>ppt_w</p:attrName>
                                        </p:attrNameLst>
                                      </p:cBhvr>
                                      <p:tavLst>
                                        <p:tav tm="0">
                                          <p:val>
                                            <p:fltVal val="0"/>
                                          </p:val>
                                        </p:tav>
                                        <p:tav tm="100000">
                                          <p:val>
                                            <p:strVal val="#ppt_w"/>
                                          </p:val>
                                        </p:tav>
                                      </p:tavLst>
                                    </p:anim>
                                    <p:anim calcmode="lin" valueType="num">
                                      <p:cBhvr>
                                        <p:cTn id="238" dur="500" fill="hold"/>
                                        <p:tgtEl>
                                          <p:spTgt spid="37"/>
                                        </p:tgtEl>
                                        <p:attrNameLst>
                                          <p:attrName>ppt_h</p:attrName>
                                        </p:attrNameLst>
                                      </p:cBhvr>
                                      <p:tavLst>
                                        <p:tav tm="0">
                                          <p:val>
                                            <p:fltVal val="0"/>
                                          </p:val>
                                        </p:tav>
                                        <p:tav tm="100000">
                                          <p:val>
                                            <p:strVal val="#ppt_h"/>
                                          </p:val>
                                        </p:tav>
                                      </p:tavLst>
                                    </p:anim>
                                    <p:animEffect transition="in" filter="fade">
                                      <p:cBhvr>
                                        <p:cTn id="239" dur="500"/>
                                        <p:tgtEl>
                                          <p:spTgt spid="37"/>
                                        </p:tgtEl>
                                      </p:cBhvr>
                                    </p:animEffect>
                                  </p:childTnLst>
                                </p:cTn>
                              </p:par>
                              <p:par>
                                <p:cTn id="240" presetID="42" presetClass="path" presetSubtype="0" accel="50000" decel="50000" fill="hold" nodeType="withEffect">
                                  <p:stCondLst>
                                    <p:cond delay="0"/>
                                  </p:stCondLst>
                                  <p:childTnLst>
                                    <p:animMotion origin="layout" path="M 3.95833E-6 -2.22222E-6 L 3.95833E-6 0.12014 " pathEditMode="relative" rAng="0" ptsTypes="AA">
                                      <p:cBhvr>
                                        <p:cTn id="241" dur="2000" fill="hold"/>
                                        <p:tgtEl>
                                          <p:spTgt spid="37"/>
                                        </p:tgtEl>
                                        <p:attrNameLst>
                                          <p:attrName>ppt_x</p:attrName>
                                          <p:attrName>ppt_y</p:attrName>
                                        </p:attrNameLst>
                                      </p:cBhvr>
                                      <p:rCtr x="0" y="5995"/>
                                    </p:animMotion>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nodeType="clickEffect">
                                  <p:stCondLst>
                                    <p:cond delay="0"/>
                                  </p:stCondLst>
                                  <p:childTnLst>
                                    <p:set>
                                      <p:cBhvr>
                                        <p:cTn id="245" dur="1" fill="hold">
                                          <p:stCondLst>
                                            <p:cond delay="0"/>
                                          </p:stCondLst>
                                        </p:cTn>
                                        <p:tgtEl>
                                          <p:spTgt spid="38"/>
                                        </p:tgtEl>
                                        <p:attrNameLst>
                                          <p:attrName>style.visibility</p:attrName>
                                        </p:attrNameLst>
                                      </p:cBhvr>
                                      <p:to>
                                        <p:strVal val="visible"/>
                                      </p:to>
                                    </p:set>
                                    <p:anim calcmode="lin" valueType="num">
                                      <p:cBhvr>
                                        <p:cTn id="246" dur="500" fill="hold"/>
                                        <p:tgtEl>
                                          <p:spTgt spid="38"/>
                                        </p:tgtEl>
                                        <p:attrNameLst>
                                          <p:attrName>ppt_w</p:attrName>
                                        </p:attrNameLst>
                                      </p:cBhvr>
                                      <p:tavLst>
                                        <p:tav tm="0">
                                          <p:val>
                                            <p:fltVal val="0"/>
                                          </p:val>
                                        </p:tav>
                                        <p:tav tm="100000">
                                          <p:val>
                                            <p:strVal val="#ppt_w"/>
                                          </p:val>
                                        </p:tav>
                                      </p:tavLst>
                                    </p:anim>
                                    <p:anim calcmode="lin" valueType="num">
                                      <p:cBhvr>
                                        <p:cTn id="247" dur="500" fill="hold"/>
                                        <p:tgtEl>
                                          <p:spTgt spid="38"/>
                                        </p:tgtEl>
                                        <p:attrNameLst>
                                          <p:attrName>ppt_h</p:attrName>
                                        </p:attrNameLst>
                                      </p:cBhvr>
                                      <p:tavLst>
                                        <p:tav tm="0">
                                          <p:val>
                                            <p:fltVal val="0"/>
                                          </p:val>
                                        </p:tav>
                                        <p:tav tm="100000">
                                          <p:val>
                                            <p:strVal val="#ppt_h"/>
                                          </p:val>
                                        </p:tav>
                                      </p:tavLst>
                                    </p:anim>
                                    <p:animEffect transition="in" filter="fade">
                                      <p:cBhvr>
                                        <p:cTn id="248" dur="500"/>
                                        <p:tgtEl>
                                          <p:spTgt spid="38"/>
                                        </p:tgtEl>
                                      </p:cBhvr>
                                    </p:animEffect>
                                  </p:childTnLst>
                                </p:cTn>
                              </p:par>
                            </p:childTnLst>
                          </p:cTn>
                        </p:par>
                      </p:childTnLst>
                    </p:cTn>
                  </p:par>
                  <p:par>
                    <p:cTn id="249" fill="hold">
                      <p:stCondLst>
                        <p:cond delay="indefinite"/>
                      </p:stCondLst>
                      <p:childTnLst>
                        <p:par>
                          <p:cTn id="250" fill="hold">
                            <p:stCondLst>
                              <p:cond delay="0"/>
                            </p:stCondLst>
                            <p:childTnLst>
                              <p:par>
                                <p:cTn id="251" presetID="23" presetClass="exit" presetSubtype="32" fill="hold" nodeType="clickEffect">
                                  <p:stCondLst>
                                    <p:cond delay="0"/>
                                  </p:stCondLst>
                                  <p:childTnLst>
                                    <p:anim calcmode="lin" valueType="num">
                                      <p:cBhvr>
                                        <p:cTn id="252" dur="500"/>
                                        <p:tgtEl>
                                          <p:spTgt spid="38"/>
                                        </p:tgtEl>
                                        <p:attrNameLst>
                                          <p:attrName>ppt_w</p:attrName>
                                        </p:attrNameLst>
                                      </p:cBhvr>
                                      <p:tavLst>
                                        <p:tav tm="0">
                                          <p:val>
                                            <p:strVal val="ppt_w"/>
                                          </p:val>
                                        </p:tav>
                                        <p:tav tm="100000">
                                          <p:val>
                                            <p:fltVal val="0"/>
                                          </p:val>
                                        </p:tav>
                                      </p:tavLst>
                                    </p:anim>
                                    <p:anim calcmode="lin" valueType="num">
                                      <p:cBhvr>
                                        <p:cTn id="253" dur="500"/>
                                        <p:tgtEl>
                                          <p:spTgt spid="38"/>
                                        </p:tgtEl>
                                        <p:attrNameLst>
                                          <p:attrName>ppt_h</p:attrName>
                                        </p:attrNameLst>
                                      </p:cBhvr>
                                      <p:tavLst>
                                        <p:tav tm="0">
                                          <p:val>
                                            <p:strVal val="ppt_h"/>
                                          </p:val>
                                        </p:tav>
                                        <p:tav tm="100000">
                                          <p:val>
                                            <p:fltVal val="0"/>
                                          </p:val>
                                        </p:tav>
                                      </p:tavLst>
                                    </p:anim>
                                    <p:set>
                                      <p:cBhvr>
                                        <p:cTn id="254" dur="1" fill="hold">
                                          <p:stCondLst>
                                            <p:cond delay="499"/>
                                          </p:stCondLst>
                                        </p:cTn>
                                        <p:tgtEl>
                                          <p:spTgt spid="38"/>
                                        </p:tgtEl>
                                        <p:attrNameLst>
                                          <p:attrName>style.visibility</p:attrName>
                                        </p:attrNameLst>
                                      </p:cBhvr>
                                      <p:to>
                                        <p:strVal val="hidden"/>
                                      </p:to>
                                    </p:set>
                                  </p:childTnLst>
                                </p:cTn>
                              </p:par>
                              <p:par>
                                <p:cTn id="255" presetID="23" presetClass="exit" presetSubtype="32" fill="hold" nodeType="withEffect">
                                  <p:stCondLst>
                                    <p:cond delay="0"/>
                                  </p:stCondLst>
                                  <p:childTnLst>
                                    <p:anim calcmode="lin" valueType="num">
                                      <p:cBhvr>
                                        <p:cTn id="256" dur="500"/>
                                        <p:tgtEl>
                                          <p:spTgt spid="37"/>
                                        </p:tgtEl>
                                        <p:attrNameLst>
                                          <p:attrName>ppt_w</p:attrName>
                                        </p:attrNameLst>
                                      </p:cBhvr>
                                      <p:tavLst>
                                        <p:tav tm="0">
                                          <p:val>
                                            <p:strVal val="ppt_w"/>
                                          </p:val>
                                        </p:tav>
                                        <p:tav tm="100000">
                                          <p:val>
                                            <p:fltVal val="0"/>
                                          </p:val>
                                        </p:tav>
                                      </p:tavLst>
                                    </p:anim>
                                    <p:anim calcmode="lin" valueType="num">
                                      <p:cBhvr>
                                        <p:cTn id="257" dur="500"/>
                                        <p:tgtEl>
                                          <p:spTgt spid="37"/>
                                        </p:tgtEl>
                                        <p:attrNameLst>
                                          <p:attrName>ppt_h</p:attrName>
                                        </p:attrNameLst>
                                      </p:cBhvr>
                                      <p:tavLst>
                                        <p:tav tm="0">
                                          <p:val>
                                            <p:strVal val="ppt_h"/>
                                          </p:val>
                                        </p:tav>
                                        <p:tav tm="100000">
                                          <p:val>
                                            <p:fltVal val="0"/>
                                          </p:val>
                                        </p:tav>
                                      </p:tavLst>
                                    </p:anim>
                                    <p:set>
                                      <p:cBhvr>
                                        <p:cTn id="258" dur="1" fill="hold">
                                          <p:stCondLst>
                                            <p:cond delay="499"/>
                                          </p:stCondLst>
                                        </p:cTn>
                                        <p:tgtEl>
                                          <p:spTgt spid="37"/>
                                        </p:tgtEl>
                                        <p:attrNameLst>
                                          <p:attrName>style.visibility</p:attrName>
                                        </p:attrNameLst>
                                      </p:cBhvr>
                                      <p:to>
                                        <p:strVal val="hidden"/>
                                      </p:to>
                                    </p:set>
                                  </p:childTnLst>
                                </p:cTn>
                              </p:par>
                              <p:par>
                                <p:cTn id="259" presetID="53" presetClass="entr" presetSubtype="16" fill="hold" nodeType="withEffect">
                                  <p:stCondLst>
                                    <p:cond delay="0"/>
                                  </p:stCondLst>
                                  <p:childTnLst>
                                    <p:set>
                                      <p:cBhvr>
                                        <p:cTn id="260" dur="1" fill="hold">
                                          <p:stCondLst>
                                            <p:cond delay="0"/>
                                          </p:stCondLst>
                                        </p:cTn>
                                        <p:tgtEl>
                                          <p:spTgt spid="39"/>
                                        </p:tgtEl>
                                        <p:attrNameLst>
                                          <p:attrName>style.visibility</p:attrName>
                                        </p:attrNameLst>
                                      </p:cBhvr>
                                      <p:to>
                                        <p:strVal val="visible"/>
                                      </p:to>
                                    </p:set>
                                    <p:anim calcmode="lin" valueType="num">
                                      <p:cBhvr>
                                        <p:cTn id="261" dur="500" fill="hold"/>
                                        <p:tgtEl>
                                          <p:spTgt spid="39"/>
                                        </p:tgtEl>
                                        <p:attrNameLst>
                                          <p:attrName>ppt_w</p:attrName>
                                        </p:attrNameLst>
                                      </p:cBhvr>
                                      <p:tavLst>
                                        <p:tav tm="0">
                                          <p:val>
                                            <p:fltVal val="0"/>
                                          </p:val>
                                        </p:tav>
                                        <p:tav tm="100000">
                                          <p:val>
                                            <p:strVal val="#ppt_w"/>
                                          </p:val>
                                        </p:tav>
                                      </p:tavLst>
                                    </p:anim>
                                    <p:anim calcmode="lin" valueType="num">
                                      <p:cBhvr>
                                        <p:cTn id="262" dur="500" fill="hold"/>
                                        <p:tgtEl>
                                          <p:spTgt spid="39"/>
                                        </p:tgtEl>
                                        <p:attrNameLst>
                                          <p:attrName>ppt_h</p:attrName>
                                        </p:attrNameLst>
                                      </p:cBhvr>
                                      <p:tavLst>
                                        <p:tav tm="0">
                                          <p:val>
                                            <p:fltVal val="0"/>
                                          </p:val>
                                        </p:tav>
                                        <p:tav tm="100000">
                                          <p:val>
                                            <p:strVal val="#ppt_h"/>
                                          </p:val>
                                        </p:tav>
                                      </p:tavLst>
                                    </p:anim>
                                    <p:animEffect transition="in" filter="fade">
                                      <p:cBhvr>
                                        <p:cTn id="263" dur="500"/>
                                        <p:tgtEl>
                                          <p:spTgt spid="39"/>
                                        </p:tgtEl>
                                      </p:cBhvr>
                                    </p:animEffect>
                                  </p:childTnLst>
                                </p:cTn>
                              </p:par>
                              <p:par>
                                <p:cTn id="264" presetID="42" presetClass="path" presetSubtype="0" accel="50000" decel="50000" fill="hold" nodeType="withEffect">
                                  <p:stCondLst>
                                    <p:cond delay="0"/>
                                  </p:stCondLst>
                                  <p:childTnLst>
                                    <p:animMotion origin="layout" path="M -2.08333E-7 -3.7037E-6 L -2.08333E-7 0.12014 " pathEditMode="relative" rAng="0" ptsTypes="AA">
                                      <p:cBhvr>
                                        <p:cTn id="265" dur="2000" fill="hold"/>
                                        <p:tgtEl>
                                          <p:spTgt spid="39"/>
                                        </p:tgtEl>
                                        <p:attrNameLst>
                                          <p:attrName>ppt_x</p:attrName>
                                          <p:attrName>ppt_y</p:attrName>
                                        </p:attrNameLst>
                                      </p:cBhvr>
                                      <p:rCtr x="0" y="5995"/>
                                    </p:animMotion>
                                  </p:childTnLst>
                                </p:cTn>
                              </p:par>
                            </p:childTnLst>
                          </p:cTn>
                        </p:par>
                      </p:childTnLst>
                    </p:cTn>
                  </p:par>
                  <p:par>
                    <p:cTn id="266" fill="hold">
                      <p:stCondLst>
                        <p:cond delay="indefinite"/>
                      </p:stCondLst>
                      <p:childTnLst>
                        <p:par>
                          <p:cTn id="267" fill="hold">
                            <p:stCondLst>
                              <p:cond delay="0"/>
                            </p:stCondLst>
                            <p:childTnLst>
                              <p:par>
                                <p:cTn id="268" presetID="53" presetClass="entr" presetSubtype="16" fill="hold" nodeType="clickEffect">
                                  <p:stCondLst>
                                    <p:cond delay="0"/>
                                  </p:stCondLst>
                                  <p:childTnLst>
                                    <p:set>
                                      <p:cBhvr>
                                        <p:cTn id="269" dur="1" fill="hold">
                                          <p:stCondLst>
                                            <p:cond delay="0"/>
                                          </p:stCondLst>
                                        </p:cTn>
                                        <p:tgtEl>
                                          <p:spTgt spid="43"/>
                                        </p:tgtEl>
                                        <p:attrNameLst>
                                          <p:attrName>style.visibility</p:attrName>
                                        </p:attrNameLst>
                                      </p:cBhvr>
                                      <p:to>
                                        <p:strVal val="visible"/>
                                      </p:to>
                                    </p:set>
                                    <p:anim calcmode="lin" valueType="num">
                                      <p:cBhvr>
                                        <p:cTn id="270" dur="500" fill="hold"/>
                                        <p:tgtEl>
                                          <p:spTgt spid="43"/>
                                        </p:tgtEl>
                                        <p:attrNameLst>
                                          <p:attrName>ppt_w</p:attrName>
                                        </p:attrNameLst>
                                      </p:cBhvr>
                                      <p:tavLst>
                                        <p:tav tm="0">
                                          <p:val>
                                            <p:fltVal val="0"/>
                                          </p:val>
                                        </p:tav>
                                        <p:tav tm="100000">
                                          <p:val>
                                            <p:strVal val="#ppt_w"/>
                                          </p:val>
                                        </p:tav>
                                      </p:tavLst>
                                    </p:anim>
                                    <p:anim calcmode="lin" valueType="num">
                                      <p:cBhvr>
                                        <p:cTn id="271" dur="500" fill="hold"/>
                                        <p:tgtEl>
                                          <p:spTgt spid="43"/>
                                        </p:tgtEl>
                                        <p:attrNameLst>
                                          <p:attrName>ppt_h</p:attrName>
                                        </p:attrNameLst>
                                      </p:cBhvr>
                                      <p:tavLst>
                                        <p:tav tm="0">
                                          <p:val>
                                            <p:fltVal val="0"/>
                                          </p:val>
                                        </p:tav>
                                        <p:tav tm="100000">
                                          <p:val>
                                            <p:strVal val="#ppt_h"/>
                                          </p:val>
                                        </p:tav>
                                      </p:tavLst>
                                    </p:anim>
                                    <p:animEffect transition="in" filter="fade">
                                      <p:cBhvr>
                                        <p:cTn id="2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305"/>
        <p:cNvGrpSpPr/>
        <p:nvPr/>
      </p:nvGrpSpPr>
      <p:grpSpPr>
        <a:xfrm>
          <a:off x="0" y="0"/>
          <a:ext cx="0" cy="0"/>
          <a:chOff x="0" y="0"/>
          <a:chExt cx="0" cy="0"/>
        </a:xfrm>
      </p:grpSpPr>
      <p:grpSp>
        <p:nvGrpSpPr>
          <p:cNvPr id="2312" name="Google Shape;2312;p40"/>
          <p:cNvGrpSpPr/>
          <p:nvPr/>
        </p:nvGrpSpPr>
        <p:grpSpPr>
          <a:xfrm rot="-3780534">
            <a:off x="1877378" y="511082"/>
            <a:ext cx="804234" cy="959346"/>
            <a:chOff x="7663650" y="-223800"/>
            <a:chExt cx="1364498" cy="1627668"/>
          </a:xfrm>
        </p:grpSpPr>
        <p:sp>
          <p:nvSpPr>
            <p:cNvPr id="2313" name="Google Shape;2313;p40"/>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4" name="Google Shape;2314;p40"/>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5" name="Google Shape;2315;p40"/>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6" name="Google Shape;2316;p40"/>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7" name="Google Shape;2317;p40"/>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8" name="Google Shape;2318;p40"/>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9" name="Google Shape;2319;p40"/>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0" name="Google Shape;2320;p40"/>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1" name="Google Shape;2321;p40"/>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2" name="Google Shape;2322;p40"/>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3" name="Google Shape;2323;p40"/>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4" name="Google Shape;2324;p40"/>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5" name="Google Shape;2325;p40"/>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6" name="Google Shape;2326;p40"/>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7" name="Google Shape;2327;p40"/>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8" name="Google Shape;2328;p40"/>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9" name="Google Shape;2329;p40"/>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0" name="Google Shape;2330;p40"/>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1" name="Google Shape;2331;p40"/>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2" name="Google Shape;2332;p40"/>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33" name="Google Shape;2333;p40"/>
          <p:cNvGrpSpPr/>
          <p:nvPr/>
        </p:nvGrpSpPr>
        <p:grpSpPr>
          <a:xfrm rot="-872953">
            <a:off x="9658776" y="5626990"/>
            <a:ext cx="1277208" cy="1034110"/>
            <a:chOff x="8196023" y="1954943"/>
            <a:chExt cx="1556011" cy="1259847"/>
          </a:xfrm>
        </p:grpSpPr>
        <p:sp>
          <p:nvSpPr>
            <p:cNvPr id="2334" name="Google Shape;2334;p40"/>
            <p:cNvSpPr/>
            <p:nvPr/>
          </p:nvSpPr>
          <p:spPr>
            <a:xfrm>
              <a:off x="8196023" y="1954943"/>
              <a:ext cx="1551015"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5" name="Google Shape;2335;p40"/>
            <p:cNvSpPr/>
            <p:nvPr/>
          </p:nvSpPr>
          <p:spPr>
            <a:xfrm>
              <a:off x="8229378" y="2027608"/>
              <a:ext cx="1522655" cy="1114313"/>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6" name="Google Shape;2336;p40"/>
            <p:cNvSpPr/>
            <p:nvPr/>
          </p:nvSpPr>
          <p:spPr>
            <a:xfrm>
              <a:off x="9113118" y="2417426"/>
              <a:ext cx="132565" cy="155879"/>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7" name="Google Shape;2337;p40"/>
            <p:cNvSpPr/>
            <p:nvPr/>
          </p:nvSpPr>
          <p:spPr>
            <a:xfrm>
              <a:off x="8732584" y="2214923"/>
              <a:ext cx="132363" cy="155879"/>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8" name="Google Shape;2338;p40"/>
            <p:cNvSpPr/>
            <p:nvPr/>
          </p:nvSpPr>
          <p:spPr>
            <a:xfrm>
              <a:off x="8492890" y="2299699"/>
              <a:ext cx="216181" cy="166930"/>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9" name="Google Shape;2339;p40"/>
            <p:cNvSpPr/>
            <p:nvPr/>
          </p:nvSpPr>
          <p:spPr>
            <a:xfrm>
              <a:off x="9049738" y="2627298"/>
              <a:ext cx="216181" cy="166728"/>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0" name="Google Shape;2340;p40"/>
            <p:cNvSpPr/>
            <p:nvPr/>
          </p:nvSpPr>
          <p:spPr>
            <a:xfrm>
              <a:off x="8686160" y="2475962"/>
              <a:ext cx="326947" cy="240353"/>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 name="Rectangle 14"/>
          <p:cNvSpPr>
            <a:spLocks noChangeArrowheads="1"/>
          </p:cNvSpPr>
          <p:nvPr/>
        </p:nvSpPr>
        <p:spPr bwMode="auto">
          <a:xfrm>
            <a:off x="2184895" y="1885553"/>
            <a:ext cx="878251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Xem lại các bài tập đã làm trong tiết học.</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a:p>
            <a:pPr marR="0" lvl="0"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Học thuộc: khái niệm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số nguyên tố, hợp số, ước nguyên tố của số</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tự nhiên cùng</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các chú ý</a:t>
            </a:r>
          </a:p>
          <a:p>
            <a:pPr lvl="0" eaLnBrk="0" fontAlgn="base" hangingPunct="0">
              <a:spcBef>
                <a:spcPct val="0"/>
              </a:spcBef>
              <a:spcAft>
                <a:spcPct val="0"/>
              </a:spcAft>
            </a:pPr>
            <a:r>
              <a:rPr lang="vi-VN" sz="3200" smtClean="0">
                <a:latin typeface="Arial" panose="020B0604020202020204" pitchFamily="34" charset="0"/>
                <a:ea typeface="Times New Roman" panose="02020603050405020304" pitchFamily="18" charset="0"/>
                <a:cs typeface="Arial" panose="020B0604020202020204" pitchFamily="34" charset="0"/>
              </a:rPr>
              <a:t>-</a:t>
            </a:r>
            <a:r>
              <a:rPr lang="en-US" sz="3200" smtClean="0">
                <a:latin typeface="Arial" panose="020B0604020202020204" pitchFamily="34" charset="0"/>
                <a:ea typeface="Times New Roman" panose="02020603050405020304" pitchFamily="18" charset="0"/>
                <a:cs typeface="Arial" panose="020B0604020202020204" pitchFamily="34" charset="0"/>
              </a:rPr>
              <a:t> </a:t>
            </a:r>
            <a:r>
              <a:rPr lang="vi-VN" sz="3200" smtClean="0">
                <a:latin typeface="Arial" panose="020B0604020202020204" pitchFamily="34" charset="0"/>
                <a:ea typeface="Times New Roman" panose="02020603050405020304" pitchFamily="18" charset="0"/>
                <a:cs typeface="Arial" panose="020B0604020202020204" pitchFamily="34" charset="0"/>
              </a:rPr>
              <a:t>Làm </a:t>
            </a:r>
            <a:r>
              <a:rPr lang="vi-VN" sz="3200">
                <a:latin typeface="Arial" panose="020B0604020202020204" pitchFamily="34" charset="0"/>
                <a:ea typeface="Times New Roman" panose="02020603050405020304" pitchFamily="18" charset="0"/>
                <a:cs typeface="Arial" panose="020B0604020202020204" pitchFamily="34" charset="0"/>
              </a:rPr>
              <a:t>các bài tập còn lại trong SGK: bài tập 6 sgk trang 43</a:t>
            </a:r>
            <a:endParaRPr lang="en-US" sz="320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vi-VN" sz="3200">
                <a:latin typeface="Arial" panose="020B0604020202020204" pitchFamily="34" charset="0"/>
                <a:ea typeface="Times New Roman" panose="02020603050405020304" pitchFamily="18" charset="0"/>
                <a:cs typeface="Arial" panose="020B0604020202020204" pitchFamily="34" charset="0"/>
              </a:rPr>
              <a:t>- Chuẩn bị giờ sau: các em hãy </a:t>
            </a:r>
            <a:r>
              <a:rPr lang="en-US" sz="3200">
                <a:latin typeface="Arial" panose="020B0604020202020204" pitchFamily="34" charset="0"/>
                <a:ea typeface="Times New Roman" panose="02020603050405020304" pitchFamily="18" charset="0"/>
                <a:cs typeface="Arial" panose="020B0604020202020204" pitchFamily="34" charset="0"/>
              </a:rPr>
              <a:t>đọc trước nội dung bài 11- Phân tích một số ra thừa số nguyên tố sách giáo khoa trang 44</a:t>
            </a:r>
            <a:r>
              <a:rPr lang="vi-VN" sz="3200" smtClean="0">
                <a:latin typeface="Arial" panose="020B0604020202020204" pitchFamily="34" charset="0"/>
                <a:ea typeface="Times New Roman" panose="02020603050405020304" pitchFamily="18" charset="0"/>
                <a:cs typeface="Arial" panose="020B0604020202020204" pitchFamily="34" charset="0"/>
              </a:rPr>
              <a:t>.</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nvGraphicFramePr>
        <p:xfrm>
          <a:off x="0" y="457200"/>
          <a:ext cx="142875" cy="142875"/>
        </p:xfrm>
        <a:graphic>
          <a:graphicData uri="http://schemas.openxmlformats.org/presentationml/2006/ole">
            <mc:AlternateContent xmlns:mc="http://schemas.openxmlformats.org/markup-compatibility/2006">
              <mc:Choice xmlns:v="urn:schemas-microsoft-com:vml" Requires="v">
                <p:oleObj spid="_x0000_s3115" name="Equation" r:id="rId4" imgW="139700" imgH="139700" progId="Equation.DSMT4">
                  <p:embed/>
                </p:oleObj>
              </mc:Choice>
              <mc:Fallback>
                <p:oleObj name="Equation" r:id="rId4" imgW="139700" imgH="139700" progId="Equation.DSMT4">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42875"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 name="Picture 18" descr="How to Make Homework Fun With These Fun Ways | Horizon Tesol"/>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3823" y="270933"/>
            <a:ext cx="4821176" cy="161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26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ình nền Powerpoint thank yo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834" y="857250"/>
            <a:ext cx="8397551" cy="498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100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0349" r="20345" b="-4"/>
          <a:stretch/>
        </p:blipFill>
        <p:spPr>
          <a:xfrm>
            <a:off x="2389222" y="294574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4117602" y="2286003"/>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7194376" y="269601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5494" y="2389108"/>
            <a:ext cx="2327672" cy="2327672"/>
          </a:xfrm>
          <a:prstGeom prst="rect">
            <a:avLst/>
          </a:prstGeom>
        </p:spPr>
      </p:pic>
      <p:pic>
        <p:nvPicPr>
          <p:cNvPr id="13" name="Picture 12">
            <a:extLst>
              <a:ext uri="{FF2B5EF4-FFF2-40B4-BE49-F238E27FC236}">
                <a16:creationId xmlns=""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124701" y="2838733"/>
            <a:ext cx="2327672" cy="2327672"/>
          </a:xfrm>
          <a:prstGeom prst="rect">
            <a:avLst/>
          </a:prstGeom>
        </p:spPr>
      </p:pic>
      <p:pic>
        <p:nvPicPr>
          <p:cNvPr id="15" name="Picture 14">
            <a:extLst>
              <a:ext uri="{FF2B5EF4-FFF2-40B4-BE49-F238E27FC236}">
                <a16:creationId xmlns=""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5870" y="3094805"/>
            <a:ext cx="1561730" cy="1561730"/>
          </a:xfrm>
          <a:prstGeom prst="rect">
            <a:avLst/>
          </a:prstGeom>
        </p:spPr>
      </p:pic>
      <p:sp>
        <p:nvSpPr>
          <p:cNvPr id="12" name="Freeform: Shape 11">
            <a:extLst>
              <a:ext uri="{FF2B5EF4-FFF2-40B4-BE49-F238E27FC236}">
                <a16:creationId xmlns="" xmlns:a16="http://schemas.microsoft.com/office/drawing/2014/main" id="{8393A647-F1D0-4A88-8DF7-6E5578A89569}"/>
              </a:ext>
            </a:extLst>
          </p:cNvPr>
          <p:cNvSpPr/>
          <p:nvPr/>
        </p:nvSpPr>
        <p:spPr>
          <a:xfrm rot="5400000">
            <a:off x="1383069"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4" name="Picture 3">
            <a:extLst>
              <a:ext uri="{FF2B5EF4-FFF2-40B4-BE49-F238E27FC236}">
                <a16:creationId xmlns="" xmlns:a16="http://schemas.microsoft.com/office/drawing/2014/main" id="{BB3C0A70-E41F-49EF-8AFE-0ADD98F3B81C}"/>
              </a:ext>
            </a:extLst>
          </p:cNvPr>
          <p:cNvPicPr>
            <a:picLocks noChangeAspect="1"/>
          </p:cNvPicPr>
          <p:nvPr/>
        </p:nvPicPr>
        <p:blipFill>
          <a:blip r:embed="rId12"/>
          <a:stretch>
            <a:fillRect/>
          </a:stretch>
        </p:blipFill>
        <p:spPr>
          <a:xfrm rot="18669872">
            <a:off x="1285441" y="1425796"/>
            <a:ext cx="2050385" cy="520472"/>
          </a:xfrm>
          <a:prstGeom prst="rect">
            <a:avLst/>
          </a:prstGeom>
        </p:spPr>
      </p:pic>
      <p:pic>
        <p:nvPicPr>
          <p:cNvPr id="6" name="Picture 5">
            <a:extLst>
              <a:ext uri="{FF2B5EF4-FFF2-40B4-BE49-F238E27FC236}">
                <a16:creationId xmlns="" xmlns:a16="http://schemas.microsoft.com/office/drawing/2014/main" id="{551E4DC2-0B49-4FB2-B8C1-231C030CAE4B}"/>
              </a:ext>
            </a:extLst>
          </p:cNvPr>
          <p:cNvPicPr>
            <a:picLocks noChangeAspect="1"/>
          </p:cNvPicPr>
          <p:nvPr/>
        </p:nvPicPr>
        <p:blipFill>
          <a:blip r:embed="rId13"/>
          <a:stretch>
            <a:fillRect/>
          </a:stretch>
        </p:blipFill>
        <p:spPr>
          <a:xfrm>
            <a:off x="2858363" y="1483727"/>
            <a:ext cx="2025572" cy="1385436"/>
          </a:xfrm>
          <a:prstGeom prst="rect">
            <a:avLst/>
          </a:prstGeom>
        </p:spPr>
      </p:pic>
      <p:pic>
        <p:nvPicPr>
          <p:cNvPr id="7" name="Picture 6">
            <a:extLst>
              <a:ext uri="{FF2B5EF4-FFF2-40B4-BE49-F238E27FC236}">
                <a16:creationId xmlns="" xmlns:a16="http://schemas.microsoft.com/office/drawing/2014/main" id="{75CBC910-51FE-44A7-A09E-097F9F57527C}"/>
              </a:ext>
            </a:extLst>
          </p:cNvPr>
          <p:cNvPicPr>
            <a:picLocks noChangeAspect="1"/>
          </p:cNvPicPr>
          <p:nvPr/>
        </p:nvPicPr>
        <p:blipFill>
          <a:blip r:embed="rId14"/>
          <a:stretch>
            <a:fillRect/>
          </a:stretch>
        </p:blipFill>
        <p:spPr>
          <a:xfrm>
            <a:off x="5389973" y="918105"/>
            <a:ext cx="2025572" cy="1385436"/>
          </a:xfrm>
          <a:prstGeom prst="rect">
            <a:avLst/>
          </a:prstGeom>
        </p:spPr>
      </p:pic>
      <p:pic>
        <p:nvPicPr>
          <p:cNvPr id="9" name="Picture 8">
            <a:extLst>
              <a:ext uri="{FF2B5EF4-FFF2-40B4-BE49-F238E27FC236}">
                <a16:creationId xmlns="" xmlns:a16="http://schemas.microsoft.com/office/drawing/2014/main" id="{CB4DEC2C-107C-4E99-A056-D6622B336243}"/>
              </a:ext>
            </a:extLst>
          </p:cNvPr>
          <p:cNvPicPr>
            <a:picLocks noChangeAspect="1"/>
          </p:cNvPicPr>
          <p:nvPr/>
        </p:nvPicPr>
        <p:blipFill>
          <a:blip r:embed="rId15"/>
          <a:stretch>
            <a:fillRect/>
          </a:stretch>
        </p:blipFill>
        <p:spPr>
          <a:xfrm>
            <a:off x="7810502" y="1239225"/>
            <a:ext cx="2176461" cy="1385436"/>
          </a:xfrm>
          <a:prstGeom prst="rect">
            <a:avLst/>
          </a:prstGeom>
        </p:spPr>
      </p:pic>
    </p:spTree>
    <p:extLst>
      <p:ext uri="{BB962C8B-B14F-4D97-AF65-F5344CB8AC3E}">
        <p14:creationId xmlns:p14="http://schemas.microsoft.com/office/powerpoint/2010/main" val="1238945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0" y="1253"/>
            <a:ext cx="12204640" cy="685549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553" y="87757"/>
            <a:ext cx="8570231" cy="6682487"/>
          </a:xfrm>
          <a:prstGeom prst="rect">
            <a:avLst/>
          </a:prstGeom>
        </p:spPr>
      </p:pic>
      <p:sp>
        <p:nvSpPr>
          <p:cNvPr id="8" name="AutoShape 5"/>
          <p:cNvSpPr>
            <a:spLocks noChangeAspect="1" noChangeArrowheads="1" noTextEdit="1"/>
          </p:cNvSpPr>
          <p:nvPr/>
        </p:nvSpPr>
        <p:spPr bwMode="auto">
          <a:xfrm>
            <a:off x="-12640" y="4317365"/>
            <a:ext cx="12192000" cy="256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prstClr val="black"/>
              </a:solidFill>
            </a:endParaRPr>
          </a:p>
        </p:txBody>
      </p:sp>
      <p:sp>
        <p:nvSpPr>
          <p:cNvPr id="12" name="矩形 11"/>
          <p:cNvSpPr/>
          <p:nvPr/>
        </p:nvSpPr>
        <p:spPr>
          <a:xfrm>
            <a:off x="4497502" y="1717466"/>
            <a:ext cx="4269001" cy="3416320"/>
          </a:xfrm>
          <a:prstGeom prst="rect">
            <a:avLst/>
          </a:prstGeom>
        </p:spPr>
        <p:txBody>
          <a:bodyPr wrap="square">
            <a:spAutoFit/>
          </a:bodyPr>
          <a:lstStyle/>
          <a:p>
            <a:r>
              <a:rPr lang="en-US" sz="7200" smtClean="0">
                <a:solidFill>
                  <a:schemeClr val="bg1"/>
                </a:solidFill>
                <a:latin typeface="Cambria" panose="02040503050406030204" pitchFamily="18" charset="0"/>
                <a:ea typeface="Cambria" panose="02040503050406030204" pitchFamily="18" charset="0"/>
                <a:cs typeface="Calibri" panose="020F0502020204030204" pitchFamily="34" charset="0"/>
              </a:rPr>
              <a:t>Luyện tập: S</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ố nguyên </a:t>
            </a:r>
            <a:r>
              <a:rPr lang="en" sz="7200" smtClean="0">
                <a:solidFill>
                  <a:schemeClr val="bg1"/>
                </a:solidFill>
                <a:latin typeface="Cambria" panose="02040503050406030204" pitchFamily="18" charset="0"/>
                <a:ea typeface="Cambria" panose="02040503050406030204" pitchFamily="18" charset="0"/>
                <a:cs typeface="Calibri" panose="020F0502020204030204" pitchFamily="34" charset="0"/>
              </a:rPr>
              <a:t>tố. </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Hợp số</a:t>
            </a:r>
            <a:endParaRPr lang="zh-CN" altLang="en-US" sz="4267" dirty="0">
              <a:solidFill>
                <a:schemeClr val="bg1"/>
              </a:solidFill>
              <a:latin typeface="Impact" pitchFamily="34" charset="0"/>
            </a:endParaRPr>
          </a:p>
        </p:txBody>
      </p:sp>
    </p:spTree>
    <p:extLst>
      <p:ext uri="{BB962C8B-B14F-4D97-AF65-F5344CB8AC3E}">
        <p14:creationId xmlns:p14="http://schemas.microsoft.com/office/powerpoint/2010/main" val="339978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157047" y="1198894"/>
            <a:ext cx="3557954" cy="205196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3" name="Freeform 2"/>
          <p:cNvSpPr/>
          <p:nvPr/>
        </p:nvSpPr>
        <p:spPr>
          <a:xfrm>
            <a:off x="6218022" y="1198894"/>
            <a:ext cx="4449979" cy="1900838"/>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 name="Freeform 5"/>
          <p:cNvSpPr/>
          <p:nvPr/>
        </p:nvSpPr>
        <p:spPr>
          <a:xfrm>
            <a:off x="1659053" y="3375655"/>
            <a:ext cx="3731880" cy="207540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7" name="Freeform 6"/>
          <p:cNvSpPr/>
          <p:nvPr/>
        </p:nvSpPr>
        <p:spPr>
          <a:xfrm>
            <a:off x="5715001" y="3215093"/>
            <a:ext cx="4817076" cy="255580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tx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kern="0">
                <a:solidFill>
                  <a:prstClr val="white"/>
                </a:solidFill>
                <a:latin typeface="Times New Roman" panose="02020603050405020304" pitchFamily="18" charset="0"/>
                <a:cs typeface="Times New Roman" panose="02020603050405020304" pitchFamily="18" charset="0"/>
                <a:sym typeface="Arial"/>
              </a:rPr>
              <a:t>           </a:t>
            </a:r>
            <a:endParaRPr lang="en-US" sz="1400">
              <a:solidFill>
                <a:prstClr val="white"/>
              </a:solidFill>
              <a:sym typeface="Arial"/>
            </a:endParaRPr>
          </a:p>
        </p:txBody>
      </p:sp>
      <p:grpSp>
        <p:nvGrpSpPr>
          <p:cNvPr id="8199" name="Group 11"/>
          <p:cNvGrpSpPr>
            <a:grpSpLocks/>
          </p:cNvGrpSpPr>
          <p:nvPr/>
        </p:nvGrpSpPr>
        <p:grpSpPr bwMode="auto">
          <a:xfrm>
            <a:off x="5715000" y="2063053"/>
            <a:ext cx="277416" cy="680148"/>
            <a:chOff x="2057400" y="2332412"/>
            <a:chExt cx="324766" cy="568896"/>
          </a:xfrm>
        </p:grpSpPr>
        <p:sp>
          <p:nvSpPr>
            <p:cNvPr id="11" name="Oval 10"/>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6" name="Oval 45"/>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7" name="Oval 46"/>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63" name="Group 62"/>
          <p:cNvGrpSpPr/>
          <p:nvPr/>
        </p:nvGrpSpPr>
        <p:grpSpPr>
          <a:xfrm rot="20620448">
            <a:off x="10376524" y="1317076"/>
            <a:ext cx="277352" cy="775652"/>
            <a:chOff x="2057400" y="2332412"/>
            <a:chExt cx="324766" cy="568896"/>
          </a:xfrm>
          <a:solidFill>
            <a:schemeClr val="accent3"/>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74" name="Group 73"/>
          <p:cNvGrpSpPr/>
          <p:nvPr/>
        </p:nvGrpSpPr>
        <p:grpSpPr>
          <a:xfrm rot="20620448">
            <a:off x="10366098" y="3993889"/>
            <a:ext cx="277352" cy="485839"/>
            <a:chOff x="2057400" y="2332412"/>
            <a:chExt cx="324766" cy="568896"/>
          </a:xfrm>
          <a:solidFill>
            <a:schemeClr val="tx2"/>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86" name="Group 85"/>
          <p:cNvGrpSpPr/>
          <p:nvPr/>
        </p:nvGrpSpPr>
        <p:grpSpPr>
          <a:xfrm rot="21164505">
            <a:off x="5227962" y="3747909"/>
            <a:ext cx="348772" cy="64957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sp>
        <p:nvSpPr>
          <p:cNvPr id="8203" name="Rectangle 31"/>
          <p:cNvSpPr>
            <a:spLocks noChangeArrowheads="1"/>
          </p:cNvSpPr>
          <p:nvPr/>
        </p:nvSpPr>
        <p:spPr bwMode="auto">
          <a:xfrm>
            <a:off x="2419025" y="1799593"/>
            <a:ext cx="3417553" cy="1384995"/>
          </a:xfrm>
          <a:prstGeom prst="rect">
            <a:avLst/>
          </a:prstGeom>
          <a:noFill/>
          <a:ln w="9525">
            <a:noFill/>
            <a:miter lim="800000"/>
            <a:headEnd/>
            <a:tailEnd/>
          </a:ln>
        </p:spPr>
        <p:txBody>
          <a:bodyPr wrap="square" anchor="ctr">
            <a:spAutoFit/>
          </a:bodyPr>
          <a:lstStyle/>
          <a:p>
            <a:pP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 Phát biểu được khái niệm số nguyên tố, hợp số.</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8204" name="Rectangle 31"/>
          <p:cNvSpPr>
            <a:spLocks noChangeArrowheads="1"/>
          </p:cNvSpPr>
          <p:nvPr/>
        </p:nvSpPr>
        <p:spPr bwMode="auto">
          <a:xfrm>
            <a:off x="6562522" y="1685349"/>
            <a:ext cx="3768203"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a:solidFill>
                <a:prstClr val="white"/>
              </a:solidFill>
              <a:latin typeface="Arial" panose="020B0604020202020204" pitchFamily="34" charset="0"/>
              <a:cs typeface="Arial" panose="020B0604020202020204" pitchFamily="34" charset="0"/>
              <a:sym typeface="Arial"/>
            </a:endParaRPr>
          </a:p>
        </p:txBody>
      </p:sp>
      <p:sp>
        <p:nvSpPr>
          <p:cNvPr id="8206" name="Rectangle 31"/>
          <p:cNvSpPr>
            <a:spLocks noChangeArrowheads="1"/>
          </p:cNvSpPr>
          <p:nvPr/>
        </p:nvSpPr>
        <p:spPr bwMode="auto">
          <a:xfrm>
            <a:off x="1875694" y="3964702"/>
            <a:ext cx="2953839"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en-US" sz="2800" kern="0">
                <a:solidFill>
                  <a:prstClr val="white"/>
                </a:solidFill>
                <a:latin typeface="Arial" panose="020B0604020202020204" pitchFamily="34" charset="0"/>
                <a:cs typeface="Arial" panose="020B0604020202020204" pitchFamily="34" charset="0"/>
                <a:sym typeface="Arial"/>
              </a:rPr>
              <a:t>Xác định được ước nguyên tố của số tự nhiên a</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4" name="TextBox 3"/>
          <p:cNvSpPr txBox="1"/>
          <p:nvPr/>
        </p:nvSpPr>
        <p:spPr>
          <a:xfrm>
            <a:off x="4699281" y="3464767"/>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28" name="Rectangle 27"/>
          <p:cNvSpPr/>
          <p:nvPr/>
        </p:nvSpPr>
        <p:spPr>
          <a:xfrm>
            <a:off x="6374404" y="3556797"/>
            <a:ext cx="4035281" cy="2246769"/>
          </a:xfrm>
          <a:prstGeom prst="rect">
            <a:avLst/>
          </a:prstGeom>
        </p:spPr>
        <p:txBody>
          <a:bodyPr wrap="square">
            <a:spAutoFit/>
          </a:bodyPr>
          <a:lstStyle/>
          <a:p>
            <a:r>
              <a:rPr lang="en-US" sz="28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Vận dụng được các kiến thức trên để giải quyết một số bài tập có nội dung gắn với thực tiễn ở mức độ đơn giản.</a:t>
            </a:r>
            <a:endParaRPr lang="en-US" sz="2800" kern="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35800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 xmlns:a16="http://schemas.microsoft.com/office/drawing/2014/main"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Tree>
    <p:extLst>
      <p:ext uri="{BB962C8B-B14F-4D97-AF65-F5344CB8AC3E}">
        <p14:creationId xmlns:p14="http://schemas.microsoft.com/office/powerpoint/2010/main" val="17489077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846311" y="2108040"/>
            <a:ext cx="8540880" cy="2246769"/>
          </a:xfrm>
          <a:prstGeom prst="rect">
            <a:avLst/>
          </a:prstGeom>
        </p:spPr>
        <p:txBody>
          <a:bodyPr wrap="square">
            <a:spAutoFit/>
          </a:bodyPr>
          <a:lstStyle/>
          <a:p>
            <a:pPr algn="just" eaLnBrk="0" fontAlgn="base" hangingPunct="0">
              <a:spcBef>
                <a:spcPct val="0"/>
              </a:spcBef>
              <a:spcAft>
                <a:spcPct val="0"/>
              </a:spcAft>
            </a:pP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Người chơi chọn 1 câu hỏi để trả lời, trả lời đúng sẽ được tham gia vòng quay may mắn nhận quà</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smtClean="0">
                <a:solidFill>
                  <a:srgbClr val="FF0000"/>
                </a:solidFill>
                <a:latin typeface="Arial" panose="020B0604020202020204" pitchFamily="34" charset="0"/>
                <a:cs typeface="Arial" panose="020B0604020202020204" pitchFamily="34" charset="0"/>
              </a:rPr>
              <a:t>Thời </a:t>
            </a:r>
            <a:r>
              <a:rPr lang="en-US" sz="2800" b="1" dirty="0" err="1">
                <a:solidFill>
                  <a:srgbClr val="FF0000"/>
                </a:solidFill>
                <a:latin typeface="Arial" panose="020B0604020202020204" pitchFamily="34" charset="0"/>
                <a:cs typeface="Arial" panose="020B0604020202020204" pitchFamily="34" charset="0"/>
              </a:rPr>
              <a:t>gian</a:t>
            </a:r>
            <a:r>
              <a:rPr lang="en-US" sz="2800" b="1" dirty="0">
                <a:solidFill>
                  <a:srgbClr val="FF0000"/>
                </a:solidFill>
                <a:latin typeface="Arial" panose="020B0604020202020204" pitchFamily="34" charset="0"/>
                <a:cs typeface="Arial" panose="020B0604020202020204" pitchFamily="34" charset="0"/>
              </a:rPr>
              <a:t> </a:t>
            </a:r>
            <a:r>
              <a:rPr lang="en-US" sz="2800" b="1" err="1">
                <a:solidFill>
                  <a:srgbClr val="FF0000"/>
                </a:solidFill>
                <a:latin typeface="Arial" panose="020B0604020202020204" pitchFamily="34" charset="0"/>
                <a:cs typeface="Arial" panose="020B0604020202020204" pitchFamily="34" charset="0"/>
              </a:rPr>
              <a:t>suy</a:t>
            </a: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nghĩ mỗi câu </a:t>
            </a:r>
            <a:r>
              <a:rPr lang="en-US" sz="2800" b="1" err="1">
                <a:solidFill>
                  <a:srgbClr val="FF0000"/>
                </a:solidFill>
                <a:latin typeface="Arial" panose="020B0604020202020204" pitchFamily="34" charset="0"/>
                <a:cs typeface="Arial" panose="020B0604020202020204" pitchFamily="34" charset="0"/>
              </a:rPr>
              <a:t>là</a:t>
            </a:r>
            <a:r>
              <a:rPr lang="en-US" sz="2800" b="1">
                <a:solidFill>
                  <a:srgbClr val="FF0000"/>
                </a:solidFill>
                <a:latin typeface="Arial" panose="020B0604020202020204" pitchFamily="34" charset="0"/>
                <a:cs typeface="Arial" panose="020B0604020202020204" pitchFamily="34" charset="0"/>
              </a:rPr>
              <a:t> 10 </a:t>
            </a:r>
            <a:r>
              <a:rPr lang="en-US" sz="2800" b="1" smtClean="0">
                <a:solidFill>
                  <a:srgbClr val="FF0000"/>
                </a:solidFill>
                <a:latin typeface="Arial" panose="020B0604020202020204" pitchFamily="34" charset="0"/>
                <a:cs typeface="Arial" panose="020B0604020202020204" pitchFamily="34" charset="0"/>
              </a:rPr>
              <a:t>giây</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dirty="0" err="1">
                <a:solidFill>
                  <a:srgbClr val="FF0000"/>
                </a:solidFill>
                <a:latin typeface="Arial" panose="020B0604020202020204" pitchFamily="34" charset="0"/>
                <a:cs typeface="Arial" panose="020B0604020202020204" pitchFamily="34" charset="0"/>
              </a:rPr>
              <a:t>Chúc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thành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công</a:t>
            </a:r>
            <a:r>
              <a:rPr lang="en-US" sz="2800" b="1" dirty="0">
                <a:solidFill>
                  <a:srgbClr val="FF0000"/>
                </a:solidFill>
                <a:latin typeface="Arial" panose="020B0604020202020204" pitchFamily="34" charset="0"/>
                <a:cs typeface="Arial" panose="020B0604020202020204" pitchFamily="34" charset="0"/>
              </a:rPr>
              <a:t>.</a:t>
            </a:r>
          </a:p>
        </p:txBody>
      </p:sp>
      <p:sp>
        <p:nvSpPr>
          <p:cNvPr id="5" name="Rounded Rectangle 4"/>
          <p:cNvSpPr/>
          <p:nvPr/>
        </p:nvSpPr>
        <p:spPr>
          <a:xfrm>
            <a:off x="2180774" y="1284952"/>
            <a:ext cx="6037943" cy="582678"/>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eaLnBrk="0" fontAlgn="base" hangingPunct="0">
              <a:spcBef>
                <a:spcPct val="0"/>
              </a:spcBef>
              <a:spcAft>
                <a:spcPct val="0"/>
              </a:spcAft>
            </a:pPr>
            <a:r>
              <a:rPr lang="en-US" sz="2700" b="1" dirty="0">
                <a:solidFill>
                  <a:srgbClr val="FF0000"/>
                </a:solidFill>
                <a:latin typeface="Arial" panose="020B0604020202020204" pitchFamily="34" charset="0"/>
                <a:cs typeface="Arial" panose="020B0604020202020204" pitchFamily="34" charset="0"/>
              </a:rPr>
              <a:t>CÁCH CH</a:t>
            </a:r>
            <a:r>
              <a:rPr lang="vi-VN" sz="2700" b="1" dirty="0">
                <a:solidFill>
                  <a:srgbClr val="FF0000"/>
                </a:solidFill>
                <a:latin typeface="Arial" panose="020B0604020202020204" pitchFamily="34" charset="0"/>
                <a:cs typeface="Arial" panose="020B0604020202020204" pitchFamily="34" charset="0"/>
              </a:rPr>
              <a:t>ƠI</a:t>
            </a:r>
            <a:endParaRPr lang="en-US" sz="27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248" y="5057606"/>
            <a:ext cx="2919414" cy="1264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904779"/>
            <a:ext cx="1866900" cy="1343026"/>
          </a:xfrm>
          <a:prstGeom prst="rect">
            <a:avLst/>
          </a:prstGeom>
          <a:noFill/>
          <a:extLst>
            <a:ext uri="{909E8E84-426E-40DD-AFC4-6F175D3DCCD1}">
              <a14:hiddenFill xmlns:a14="http://schemas.microsoft.com/office/drawing/2010/main">
                <a:solidFill>
                  <a:srgbClr val="FFFFFF"/>
                </a:solidFill>
              </a14:hiddenFill>
            </a:ext>
          </a:extLst>
        </p:spPr>
      </p:pic>
      <p:sp>
        <p:nvSpPr>
          <p:cNvPr id="7" name="!!4">
            <a:extLst>
              <a:ext uri="{FF2B5EF4-FFF2-40B4-BE49-F238E27FC236}">
                <a16:creationId xmlns="" xmlns:a16="http://schemas.microsoft.com/office/drawing/2014/main" id="{58E6D429-DC53-47C4-8036-1E9D12B8E28B}"/>
              </a:ext>
            </a:extLst>
          </p:cNvPr>
          <p:cNvSpPr/>
          <p:nvPr/>
        </p:nvSpPr>
        <p:spPr>
          <a:xfrm>
            <a:off x="303566" y="151268"/>
            <a:ext cx="5717294" cy="493723"/>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n-US" sz="2800" b="1" kern="0" smtClean="0">
                <a:solidFill>
                  <a:prstClr val="white"/>
                </a:solidFill>
                <a:latin typeface="Arial" panose="020B0604020202020204" pitchFamily="34" charset="0"/>
                <a:cs typeface="Arial" panose="020B0604020202020204" pitchFamily="34" charset="0"/>
              </a:rPr>
              <a:t>HOẠT ĐỘNG MỞ ĐẦU</a:t>
            </a:r>
          </a:p>
        </p:txBody>
      </p:sp>
    </p:spTree>
    <p:extLst>
      <p:ext uri="{BB962C8B-B14F-4D97-AF65-F5344CB8AC3E}">
        <p14:creationId xmlns:p14="http://schemas.microsoft.com/office/powerpoint/2010/main" val="843539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5" name="quay dung"/>
          <p:cNvSpPr/>
          <p:nvPr/>
        </p:nvSpPr>
        <p:spPr>
          <a:xfrm>
            <a:off x="8489769" y="526596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3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2025613" y="2541227"/>
            <a:ext cx="1003266" cy="1003266"/>
          </a:xfrm>
          <a:prstGeom prst="roundRect">
            <a:avLst/>
          </a:prstGeom>
          <a:solidFill>
            <a:schemeClr val="accent1">
              <a:lumMod val="75000"/>
            </a:schemeClr>
          </a:solid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241560" y="3500748"/>
            <a:ext cx="1003266" cy="1003266"/>
          </a:xfrm>
          <a:prstGeom prst="roundRect">
            <a:avLst/>
          </a:prstGeom>
          <a:solidFill>
            <a:srgbClr val="FF0000"/>
          </a:solidFill>
          <a:ln w="762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4395834" y="4471905"/>
            <a:ext cx="1003266" cy="1003266"/>
          </a:xfrm>
          <a:prstGeom prst="roundRect">
            <a:avLst/>
          </a:prstGeom>
          <a:solidFill>
            <a:srgbClr val="00B050"/>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 xmlns:a16="http://schemas.microsoft.com/office/drawing/2014/main"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
        <p:nvSpPr>
          <p:cNvPr id="5" name="TextBox 4">
            <a:hlinkClick r:id="rId14" action="ppaction://hlinksldjump"/>
          </p:cNvPr>
          <p:cNvSpPr txBox="1"/>
          <p:nvPr/>
        </p:nvSpPr>
        <p:spPr>
          <a:xfrm>
            <a:off x="9647725" y="1396209"/>
            <a:ext cx="143570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mtClean="0">
                <a:solidFill>
                  <a:prstClr val="black"/>
                </a:solidFill>
                <a:latin typeface="Times New Roman" panose="02020603050405020304" pitchFamily="18" charset="0"/>
                <a:cs typeface="Times New Roman" panose="02020603050405020304" pitchFamily="18" charset="0"/>
              </a:rPr>
              <a:t>Sơ  đồ tư duy</a:t>
            </a:r>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8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par>
                                <p:cTn id="143"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44" dur="250" accel="50000" decel="50000" autoRev="1" fill="hold">
                                          <p:stCondLst>
                                            <p:cond delay="0"/>
                                          </p:stCondLst>
                                        </p:cTn>
                                        <p:tgtEl>
                                          <p:spTgt spid="81"/>
                                        </p:tgtEl>
                                        <p:attrNameLst>
                                          <p:attrName>ppt_x</p:attrName>
                                          <p:attrName>ppt_y</p:attrName>
                                        </p:attrNameLst>
                                      </p:cBhvr>
                                      <p:rCtr x="0" y="-1204"/>
                                    </p:animMotion>
                                    <p:animRot by="1500000">
                                      <p:cBhvr>
                                        <p:cTn id="145" dur="125" fill="hold">
                                          <p:stCondLst>
                                            <p:cond delay="0"/>
                                          </p:stCondLst>
                                        </p:cTn>
                                        <p:tgtEl>
                                          <p:spTgt spid="81"/>
                                        </p:tgtEl>
                                        <p:attrNameLst>
                                          <p:attrName>r</p:attrName>
                                        </p:attrNameLst>
                                      </p:cBhvr>
                                    </p:animRot>
                                    <p:animRot by="-1500000">
                                      <p:cBhvr>
                                        <p:cTn id="146" dur="125" fill="hold">
                                          <p:stCondLst>
                                            <p:cond delay="125"/>
                                          </p:stCondLst>
                                        </p:cTn>
                                        <p:tgtEl>
                                          <p:spTgt spid="81"/>
                                        </p:tgtEl>
                                        <p:attrNameLst>
                                          <p:attrName>r</p:attrName>
                                        </p:attrNameLst>
                                      </p:cBhvr>
                                    </p:animRot>
                                    <p:animRot by="-1500000">
                                      <p:cBhvr>
                                        <p:cTn id="147" dur="125" fill="hold">
                                          <p:stCondLst>
                                            <p:cond delay="250"/>
                                          </p:stCondLst>
                                        </p:cTn>
                                        <p:tgtEl>
                                          <p:spTgt spid="81"/>
                                        </p:tgtEl>
                                        <p:attrNameLst>
                                          <p:attrName>r</p:attrName>
                                        </p:attrNameLst>
                                      </p:cBhvr>
                                    </p:animRot>
                                    <p:animRot by="1500000">
                                      <p:cBhvr>
                                        <p:cTn id="148"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9" restart="whenNotActive" fill="hold" evtFilter="cancelBubble" nodeType="interactiveSeq">
                <p:stCondLst>
                  <p:cond evt="onClick" delay="0">
                    <p:tgtEl>
                      <p:spTgt spid="25"/>
                    </p:tgtEl>
                  </p:cond>
                </p:stCondLst>
                <p:endSync evt="end" delay="0">
                  <p:rtn val="all"/>
                </p:endSync>
                <p:childTnLst>
                  <p:par>
                    <p:cTn id="150" fill="hold">
                      <p:stCondLst>
                        <p:cond delay="0"/>
                      </p:stCondLst>
                      <p:childTnLst>
                        <p:par>
                          <p:cTn id="151" fill="hold">
                            <p:stCondLst>
                              <p:cond delay="0"/>
                            </p:stCondLst>
                            <p:childTnLst>
                              <p:par>
                                <p:cTn id="152" presetID="8" presetClass="emph" presetSubtype="0" repeatCount="indefinite" fill="hold" nodeType="clickEffect">
                                  <p:stCondLst>
                                    <p:cond delay="0"/>
                                  </p:stCondLst>
                                  <p:endCondLst>
                                    <p:cond evt="onNext" delay="0">
                                      <p:tgtEl>
                                        <p:sldTgt/>
                                      </p:tgtEl>
                                    </p:cond>
                                  </p:endCondLst>
                                  <p:childTnLst>
                                    <p:animRot by="21600000">
                                      <p:cBhvr>
                                        <p:cTn id="153" dur="500" fill="hold"/>
                                        <p:tgtEl>
                                          <p:spTgt spid="22"/>
                                        </p:tgtEl>
                                        <p:attrNameLst>
                                          <p:attrName>r</p:attrName>
                                        </p:attrNameLst>
                                      </p:cBhvr>
                                    </p:animRot>
                                  </p:childTnLst>
                                </p:cTn>
                              </p:par>
                              <p:par>
                                <p:cTn id="154" presetID="1" presetClass="mediacall" presetSubtype="0" fill="hold" nodeType="withEffect">
                                  <p:stCondLst>
                                    <p:cond delay="0"/>
                                  </p:stCondLst>
                                  <p:childTnLst>
                                    <p:cmd type="call" cmd="playFrom(0.0)">
                                      <p:cBhvr>
                                        <p:cTn id="155" dur="30406" fill="hold"/>
                                        <p:tgtEl>
                                          <p:spTgt spid="3"/>
                                        </p:tgtEl>
                                      </p:cBhvr>
                                    </p:cmd>
                                  </p:childTnLst>
                                </p:cTn>
                              </p:par>
                            </p:childTnLst>
                          </p:cTn>
                        </p:par>
                      </p:childTnLst>
                    </p:cTn>
                  </p:par>
                </p:childTnLst>
              </p:cTn>
              <p:nextCondLst>
                <p:cond evt="onClick" delay="0">
                  <p:tgtEl>
                    <p:spTgt spid="25"/>
                  </p:tgtEl>
                </p:cond>
              </p:nextCondLst>
            </p:seq>
            <p:seq concurrent="1" nextAc="seek">
              <p:cTn id="156" restart="whenNotActive" fill="hold" evtFilter="cancelBubble" nodeType="interactiveSeq">
                <p:stCondLst>
                  <p:cond evt="onClick" delay="0">
                    <p:tgtEl>
                      <p:spTgt spid="26"/>
                    </p:tgtEl>
                  </p:cond>
                </p:stCondLst>
                <p:endSync evt="end" delay="0">
                  <p:rtn val="all"/>
                </p:endSync>
                <p:childTnLst>
                  <p:par>
                    <p:cTn id="157" fill="hold">
                      <p:stCondLst>
                        <p:cond delay="0"/>
                      </p:stCondLst>
                      <p:childTnLst>
                        <p:par>
                          <p:cTn id="158" fill="hold">
                            <p:stCondLst>
                              <p:cond delay="0"/>
                            </p:stCondLst>
                            <p:childTnLst>
                              <p:par>
                                <p:cTn id="159" presetID="1" presetClass="emph" presetSubtype="2" fill="hold" nodeType="clickEffect">
                                  <p:stCondLst>
                                    <p:cond delay="0"/>
                                  </p:stCondLst>
                                  <p:childTnLst>
                                    <p:animClr clrSpc="rgb" dir="cw">
                                      <p:cBhvr>
                                        <p:cTn id="160" dur="500" fill="hold"/>
                                        <p:tgtEl>
                                          <p:spTgt spid="26"/>
                                        </p:tgtEl>
                                        <p:attrNameLst>
                                          <p:attrName>fillcolor</p:attrName>
                                        </p:attrNameLst>
                                      </p:cBhvr>
                                      <p:to>
                                        <a:srgbClr val="000000"/>
                                      </p:to>
                                    </p:animClr>
                                    <p:set>
                                      <p:cBhvr>
                                        <p:cTn id="161" dur="500" fill="hold"/>
                                        <p:tgtEl>
                                          <p:spTgt spid="26"/>
                                        </p:tgtEl>
                                        <p:attrNameLst>
                                          <p:attrName>fill.type</p:attrName>
                                        </p:attrNameLst>
                                      </p:cBhvr>
                                      <p:to>
                                        <p:strVal val="solid"/>
                                      </p:to>
                                    </p:set>
                                    <p:set>
                                      <p:cBhvr>
                                        <p:cTn id="16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3" restart="whenNotActive" fill="hold" evtFilter="cancelBubble" nodeType="interactiveSeq">
                <p:stCondLst>
                  <p:cond evt="onClick" delay="0">
                    <p:tgtEl>
                      <p:spTgt spid="27"/>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500" fill="hold"/>
                                        <p:tgtEl>
                                          <p:spTgt spid="27"/>
                                        </p:tgtEl>
                                        <p:attrNameLst>
                                          <p:attrName>fillcolor</p:attrName>
                                        </p:attrNameLst>
                                      </p:cBhvr>
                                      <p:to>
                                        <a:srgbClr val="000000"/>
                                      </p:to>
                                    </p:animClr>
                                    <p:set>
                                      <p:cBhvr>
                                        <p:cTn id="168" dur="500" fill="hold"/>
                                        <p:tgtEl>
                                          <p:spTgt spid="27"/>
                                        </p:tgtEl>
                                        <p:attrNameLst>
                                          <p:attrName>fill.type</p:attrName>
                                        </p:attrNameLst>
                                      </p:cBhvr>
                                      <p:to>
                                        <p:strVal val="solid"/>
                                      </p:to>
                                    </p:set>
                                    <p:set>
                                      <p:cBhvr>
                                        <p:cTn id="16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0" restart="whenNotActive" fill="hold" evtFilter="cancelBubble" nodeType="interactiveSeq">
                <p:stCondLst>
                  <p:cond evt="onClick" delay="0">
                    <p:tgtEl>
                      <p:spTgt spid="28"/>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8"/>
                                        </p:tgtEl>
                                        <p:attrNameLst>
                                          <p:attrName>fillcolor</p:attrName>
                                        </p:attrNameLst>
                                      </p:cBhvr>
                                      <p:to>
                                        <a:srgbClr val="000000"/>
                                      </p:to>
                                    </p:animClr>
                                    <p:set>
                                      <p:cBhvr>
                                        <p:cTn id="175" dur="500" fill="hold"/>
                                        <p:tgtEl>
                                          <p:spTgt spid="28"/>
                                        </p:tgtEl>
                                        <p:attrNameLst>
                                          <p:attrName>fill.type</p:attrName>
                                        </p:attrNameLst>
                                      </p:cBhvr>
                                      <p:to>
                                        <p:strVal val="solid"/>
                                      </p:to>
                                    </p:set>
                                    <p:set>
                                      <p:cBhvr>
                                        <p:cTn id="17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7"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590261" y="792271"/>
            <a:ext cx="9117496" cy="161808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200" b="1" dirty="0">
                <a:solidFill>
                  <a:srgbClr val="7030A0"/>
                </a:solidFill>
                <a:latin typeface="Arial" panose="020B0604020202020204" pitchFamily="34" charset="0"/>
                <a:ea typeface="Tahoma" panose="020B0604030504040204" pitchFamily="34" charset="0"/>
                <a:cs typeface="Arial" panose="020B0604020202020204" pitchFamily="34" charset="0"/>
              </a:rPr>
              <a:t>CÂU </a:t>
            </a:r>
            <a:r>
              <a:rPr lang="en-US" sz="3200" b="1">
                <a:solidFill>
                  <a:srgbClr val="7030A0"/>
                </a:solidFill>
                <a:latin typeface="Arial" panose="020B0604020202020204" pitchFamily="34" charset="0"/>
                <a:ea typeface="Tahoma" panose="020B0604030504040204" pitchFamily="34" charset="0"/>
                <a:cs typeface="Arial" panose="020B0604020202020204" pitchFamily="34" charset="0"/>
              </a:rPr>
              <a:t>HỎI </a:t>
            </a:r>
            <a:r>
              <a:rPr lang="en-US" sz="3200" b="1" smtClean="0">
                <a:solidFill>
                  <a:srgbClr val="7030A0"/>
                </a:solidFill>
                <a:latin typeface="Arial" panose="020B0604020202020204" pitchFamily="34" charset="0"/>
                <a:ea typeface="Tahoma" panose="020B0604030504040204" pitchFamily="34" charset="0"/>
                <a:cs typeface="Arial" panose="020B0604020202020204" pitchFamily="34" charset="0"/>
              </a:rPr>
              <a:t>1: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Số nguyên tố là số tự nhiên lớn hơn 1, có nhiều hơn hai ước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2133840" y="2697816"/>
            <a:ext cx="7534106" cy="30371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7684" defTabSz="685783">
              <a:defRPr/>
            </a:pPr>
            <a:r>
              <a:rPr lang="en-US" sz="3600" b="1">
                <a:solidFill>
                  <a:prstClr val="white"/>
                </a:solidFill>
                <a:latin typeface="Arial" panose="020B0604020202020204" pitchFamily="34" charset="0"/>
                <a:cs typeface="Arial" panose="020B0604020202020204" pitchFamily="34" charset="0"/>
              </a:rPr>
              <a:t>A.  </a:t>
            </a:r>
            <a:r>
              <a:rPr lang="en-US" sz="3600" b="1" smtClean="0">
                <a:solidFill>
                  <a:prstClr val="white"/>
                </a:solidFill>
                <a:latin typeface="Arial" panose="020B0604020202020204" pitchFamily="34" charset="0"/>
                <a:cs typeface="Arial" panose="020B0604020202020204" pitchFamily="34" charset="0"/>
              </a:rPr>
              <a:t>Sai.</a:t>
            </a:r>
            <a:endParaRPr lang="en-US" sz="3600" b="1">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r>
              <a:rPr lang="en-US" sz="3600" b="1" smtClean="0">
                <a:solidFill>
                  <a:prstClr val="white"/>
                </a:solidFill>
                <a:latin typeface="Arial" panose="020B0604020202020204" pitchFamily="34" charset="0"/>
                <a:cs typeface="Arial" panose="020B0604020202020204" pitchFamily="34" charset="0"/>
              </a:rPr>
              <a:t>B.  Đúng</a:t>
            </a:r>
            <a:r>
              <a:rPr lang="en-US" sz="3200" b="1" smtClean="0">
                <a:solidFill>
                  <a:prstClr val="white"/>
                </a:solidFill>
                <a:latin typeface="Arial" panose="020B0604020202020204" pitchFamily="34" charset="0"/>
                <a:cs typeface="Arial" panose="020B0604020202020204" pitchFamily="34" charset="0"/>
              </a:rPr>
              <a:t>.</a:t>
            </a:r>
            <a:endParaRPr lang="en-US" sz="32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37" y="855009"/>
            <a:ext cx="1277080" cy="1492612"/>
          </a:xfrm>
          <a:prstGeom prst="rect">
            <a:avLst/>
          </a:prstGeom>
        </p:spPr>
      </p:pic>
      <p:sp>
        <p:nvSpPr>
          <p:cNvPr id="8" name="Pentagon 7">
            <a:hlinkClick r:id="rId7" action="ppaction://hlinksldjump"/>
          </p:cNvPr>
          <p:cNvSpPr/>
          <p:nvPr/>
        </p:nvSpPr>
        <p:spPr>
          <a:xfrm flipH="1">
            <a:off x="8851104" y="5507919"/>
            <a:ext cx="1844506" cy="427042"/>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flipH="1" flipV="1">
            <a:off x="3030175" y="3065172"/>
            <a:ext cx="643467" cy="76425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853220" y="514211"/>
            <a:ext cx="100675"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855335" y="1249444"/>
            <a:ext cx="100677"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251153" y="903677"/>
            <a:ext cx="100675"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91268" y="937544"/>
            <a:ext cx="100677"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68036" y="890448"/>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730862" y="585026"/>
            <a:ext cx="100675"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732977" y="1320259"/>
            <a:ext cx="100677"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128795" y="974492"/>
            <a:ext cx="100675"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68910" y="1008359"/>
            <a:ext cx="100677"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745678" y="961263"/>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612702" y="367271"/>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1742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drumroll.wav"/>
                                        </p:tgtEl>
                                      </p:cMediaNode>
                                    </p:audio>
                                  </p:subTnLst>
                                </p:cTn>
                              </p:par>
                              <p:par>
                                <p:cTn id="30" presetID="4" presetClass="exit" presetSubtype="16" fill="hold" grpId="0" nodeType="withEffect">
                                  <p:stCondLst>
                                    <p:cond delay="9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8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7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6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5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4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3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2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1000"/>
                                  </p:stCondLst>
                                  <p:childTnLst>
                                    <p:animEffect transition="out" filter="box(in)">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par>
                                <p:cTn id="57" presetID="4" presetClass="exit" presetSubtype="16" fill="hold" grpId="0" nodeType="withEffect">
                                  <p:stCondLst>
                                    <p:cond delay="0"/>
                                  </p:stCondLst>
                                  <p:childTnLst>
                                    <p:animEffect transition="out" filter="box(in)">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push.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w="9525">
          <a:solidFill>
            <a:schemeClr val="tx1"/>
          </a:solidFill>
          <a:round/>
          <a:headEnd/>
          <a:tailEnd/>
        </a:ln>
      </a:spPr>
      <a:bodyPr wrap="none" anchor="ctr"/>
      <a:lstStyle>
        <a:defPPr algn="l" eaLnBrk="1" hangingPunct="1">
          <a:defRPr sz="2400" b="1">
            <a:solidFill>
              <a:srgbClr val="FFFF00"/>
            </a:solidFill>
            <a:latin typeface="Arial" pitchFamily="34" charset="0"/>
            <a:cs typeface="Arial" pitchFamily="34" charset="0"/>
          </a:defRPr>
        </a:defPPr>
      </a:lst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1241</Words>
  <Application>Microsoft Office PowerPoint</Application>
  <PresentationFormat>Custom</PresentationFormat>
  <Paragraphs>201</Paragraphs>
  <Slides>22</Slides>
  <Notes>8</Notes>
  <HiddenSlides>0</HiddenSlides>
  <MMClips>2</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22</vt:i4>
      </vt:variant>
    </vt:vector>
  </HeadingPairs>
  <TitlesOfParts>
    <vt:vector size="36" baseType="lpstr">
      <vt:lpstr>4_Office Theme</vt:lpstr>
      <vt:lpstr>5_Office Theme</vt:lpstr>
      <vt:lpstr>Default Design</vt:lpstr>
      <vt:lpstr>6_Office Theme</vt:lpstr>
      <vt:lpstr>Volicy Bulletin Board Thesis by Slidesgo</vt:lpstr>
      <vt:lpstr>2_Office Theme</vt:lpstr>
      <vt:lpstr>Office 主题​​</vt:lpstr>
      <vt:lpstr>End of the School Year by Slidesgo</vt:lpstr>
      <vt:lpstr>1_End of the School Year by Slidesgo</vt:lpstr>
      <vt:lpstr>1_Office 主题​​</vt:lpstr>
      <vt:lpstr>7_Office Theme</vt:lpstr>
      <vt:lpstr>Office Theme</vt:lpstr>
      <vt:lpstr>1_Office Theme</vt:lpstr>
      <vt:lpstr>Equation</vt:lpstr>
      <vt:lpstr>PowerPoint Presentation</vt:lpstr>
      <vt:lpstr>A. 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Dạng 1: Nhận biết số nguyên tố, hợp số:</vt:lpstr>
      <vt:lpstr>Dạng 2: Xác định số nguyên tố, hợp số thỏa mãn điều kiện cho trước </vt:lpstr>
      <vt:lpstr>PowerPoint Presentation</vt:lpstr>
      <vt:lpstr>Dạng 3: Tìm các ước nguyên tố của một số cho trước </vt:lpstr>
      <vt:lpstr> Dạng 4: Tìm một số biết các ước nguyên tố của nó Bài tập 5 SGK trang 42 Hãy viết 3 số: a) Chỉ có ước nguyên tố là 2 b) Chỉ có ước nguyên tố là 5 </vt:lpstr>
      <vt:lpstr>Dạng 5: Bài toán thực tế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40</cp:revision>
  <dcterms:created xsi:type="dcterms:W3CDTF">2021-07-14T10:42:15Z</dcterms:created>
  <dcterms:modified xsi:type="dcterms:W3CDTF">2024-10-21T02:22:17Z</dcterms:modified>
</cp:coreProperties>
</file>