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6"/>
  </p:notesMasterIdLst>
  <p:sldIdLst>
    <p:sldId id="264" r:id="rId2"/>
    <p:sldId id="337" r:id="rId3"/>
    <p:sldId id="333" r:id="rId4"/>
    <p:sldId id="302" r:id="rId5"/>
    <p:sldId id="303" r:id="rId6"/>
    <p:sldId id="304" r:id="rId7"/>
    <p:sldId id="305" r:id="rId8"/>
    <p:sldId id="306" r:id="rId9"/>
    <p:sldId id="309" r:id="rId10"/>
    <p:sldId id="307" r:id="rId11"/>
    <p:sldId id="334" r:id="rId12"/>
    <p:sldId id="311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36" r:id="rId23"/>
    <p:sldId id="325" r:id="rId24"/>
    <p:sldId id="331" r:id="rId25"/>
  </p:sldIdLst>
  <p:sldSz cx="9144000" cy="5143500" type="screen16x9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Epilogue" charset="0"/>
      <p:regular r:id="rId31"/>
      <p:bold r:id="rId32"/>
      <p:italic r:id="rId33"/>
      <p:boldItalic r:id="rId34"/>
    </p:embeddedFont>
    <p:embeddedFont>
      <p:font typeface="Nunito Light" pitchFamily="2" charset="0"/>
      <p:regular r:id="rId35"/>
      <p:italic r:id="rId36"/>
    </p:embeddedFont>
    <p:embeddedFont>
      <p:font typeface="Sofia Sans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333333"/>
    <a:srgbClr val="FFFFFF"/>
    <a:srgbClr val="F7D8BF"/>
    <a:srgbClr val="FFF2E5"/>
    <a:srgbClr val="000066"/>
    <a:srgbClr val="008000"/>
    <a:srgbClr val="F5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760969-514B-48A3-B394-3874119D5D13}">
  <a:tblStyle styleId="{83760969-514B-48A3-B394-3874119D5D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F6F28E-766A-4646-88AF-5AC963CF73B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579" autoAdjust="0"/>
    <p:restoredTop sz="94343" autoAdjust="0"/>
  </p:normalViewPr>
  <p:slideViewPr>
    <p:cSldViewPr snapToGrid="0">
      <p:cViewPr>
        <p:scale>
          <a:sx n="94" d="100"/>
          <a:sy n="94" d="100"/>
        </p:scale>
        <p:origin x="-37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17635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49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1e71a4a86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1e71a4a86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1051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17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713225" y="1376550"/>
            <a:ext cx="5125500" cy="23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☐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1"/>
          </p:nvPr>
        </p:nvSpPr>
        <p:spPr>
          <a:xfrm>
            <a:off x="1496063" y="3550096"/>
            <a:ext cx="67665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2"/>
          </p:nvPr>
        </p:nvSpPr>
        <p:spPr>
          <a:xfrm>
            <a:off x="1495837" y="1786032"/>
            <a:ext cx="67665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3"/>
          </p:nvPr>
        </p:nvSpPr>
        <p:spPr>
          <a:xfrm>
            <a:off x="1495838" y="1396350"/>
            <a:ext cx="67665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Epilogu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4"/>
          </p:nvPr>
        </p:nvSpPr>
        <p:spPr>
          <a:xfrm>
            <a:off x="1496068" y="3160415"/>
            <a:ext cx="67665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Epilogu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4"/>
          <p:cNvSpPr txBox="1">
            <a:spLocks noGrp="1"/>
          </p:cNvSpPr>
          <p:nvPr>
            <p:ph type="subTitle" idx="1"/>
          </p:nvPr>
        </p:nvSpPr>
        <p:spPr>
          <a:xfrm>
            <a:off x="1595305" y="2225052"/>
            <a:ext cx="29319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4"/>
          <p:cNvSpPr txBox="1">
            <a:spLocks noGrp="1"/>
          </p:cNvSpPr>
          <p:nvPr>
            <p:ph type="subTitle" idx="2"/>
          </p:nvPr>
        </p:nvSpPr>
        <p:spPr>
          <a:xfrm>
            <a:off x="1595305" y="3900489"/>
            <a:ext cx="29319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4"/>
          <p:cNvSpPr txBox="1">
            <a:spLocks noGrp="1"/>
          </p:cNvSpPr>
          <p:nvPr>
            <p:ph type="subTitle" idx="3"/>
          </p:nvPr>
        </p:nvSpPr>
        <p:spPr>
          <a:xfrm>
            <a:off x="5498753" y="2225052"/>
            <a:ext cx="29319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4"/>
          <p:cNvSpPr txBox="1">
            <a:spLocks noGrp="1"/>
          </p:cNvSpPr>
          <p:nvPr>
            <p:ph type="subTitle" idx="4"/>
          </p:nvPr>
        </p:nvSpPr>
        <p:spPr>
          <a:xfrm>
            <a:off x="5498777" y="3900489"/>
            <a:ext cx="29319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4"/>
          <p:cNvSpPr txBox="1">
            <a:spLocks noGrp="1"/>
          </p:cNvSpPr>
          <p:nvPr>
            <p:ph type="title" idx="5" hasCustomPrompt="1"/>
          </p:nvPr>
        </p:nvSpPr>
        <p:spPr>
          <a:xfrm>
            <a:off x="721400" y="1467798"/>
            <a:ext cx="657000" cy="867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84" name="Google Shape;184;p14"/>
          <p:cNvSpPr txBox="1">
            <a:spLocks noGrp="1"/>
          </p:cNvSpPr>
          <p:nvPr>
            <p:ph type="title" idx="6" hasCustomPrompt="1"/>
          </p:nvPr>
        </p:nvSpPr>
        <p:spPr>
          <a:xfrm>
            <a:off x="4624925" y="1467798"/>
            <a:ext cx="657000" cy="867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85" name="Google Shape;185;p14"/>
          <p:cNvSpPr txBox="1">
            <a:spLocks noGrp="1"/>
          </p:cNvSpPr>
          <p:nvPr>
            <p:ph type="title" idx="7" hasCustomPrompt="1"/>
          </p:nvPr>
        </p:nvSpPr>
        <p:spPr>
          <a:xfrm>
            <a:off x="721400" y="3139450"/>
            <a:ext cx="657000" cy="867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86" name="Google Shape;186;p14"/>
          <p:cNvSpPr txBox="1">
            <a:spLocks noGrp="1"/>
          </p:cNvSpPr>
          <p:nvPr>
            <p:ph type="title" idx="8" hasCustomPrompt="1"/>
          </p:nvPr>
        </p:nvSpPr>
        <p:spPr>
          <a:xfrm>
            <a:off x="4624925" y="3139450"/>
            <a:ext cx="657000" cy="867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87" name="Google Shape;187;p14"/>
          <p:cNvSpPr txBox="1">
            <a:spLocks noGrp="1"/>
          </p:cNvSpPr>
          <p:nvPr>
            <p:ph type="subTitle" idx="9"/>
          </p:nvPr>
        </p:nvSpPr>
        <p:spPr>
          <a:xfrm>
            <a:off x="1595305" y="1467798"/>
            <a:ext cx="2931900" cy="8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Epilogu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subTitle" idx="13"/>
          </p:nvPr>
        </p:nvSpPr>
        <p:spPr>
          <a:xfrm>
            <a:off x="1595250" y="3139450"/>
            <a:ext cx="2931900" cy="8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Epilogu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subTitle" idx="14"/>
          </p:nvPr>
        </p:nvSpPr>
        <p:spPr>
          <a:xfrm>
            <a:off x="5498750" y="1467798"/>
            <a:ext cx="2931900" cy="8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Epilogu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subTitle" idx="15"/>
          </p:nvPr>
        </p:nvSpPr>
        <p:spPr>
          <a:xfrm>
            <a:off x="5498777" y="3139450"/>
            <a:ext cx="2931900" cy="8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Epilogu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October 30,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6.png"/><Relationship Id="rId7" Type="http://schemas.openxmlformats.org/officeDocument/2006/relationships/slide" Target="slide18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20.xml"/><Relationship Id="rId11" Type="http://schemas.openxmlformats.org/officeDocument/2006/relationships/slide" Target="slide17.xml"/><Relationship Id="rId5" Type="http://schemas.openxmlformats.org/officeDocument/2006/relationships/image" Target="../media/image17.png"/><Relationship Id="rId10" Type="http://schemas.openxmlformats.org/officeDocument/2006/relationships/slide" Target="slide14.xml"/><Relationship Id="rId4" Type="http://schemas.openxmlformats.org/officeDocument/2006/relationships/slide" Target="slide19.xml"/><Relationship Id="rId9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22126" y="1219981"/>
            <a:ext cx="602739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C00000"/>
                </a:solidFill>
              </a:rPr>
              <a:t>CHÀO ĐÓN CÁC EM </a:t>
            </a:r>
          </a:p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C00000"/>
                </a:solidFill>
              </a:rPr>
              <a:t>ĐẾN BUỔI HỌC MỚI!</a:t>
            </a:r>
            <a:endParaRPr lang="en-US" sz="4000" b="1" i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08601" y="1122459"/>
            <a:ext cx="6513000" cy="836970"/>
          </a:xfrm>
          <a:prstGeom prst="roundRect">
            <a:avLst>
              <a:gd name="adj" fmla="val 15041"/>
            </a:avLst>
          </a:prstGeom>
          <a:solidFill>
            <a:srgbClr val="FFF2E5"/>
          </a:solidFill>
          <a:ln w="12700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Ampe kìm có thể đo được các đại lượng nào?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Ampe kìm (ampe kẹp)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58049" y="2281366"/>
            <a:ext cx="2762842" cy="2305148"/>
            <a:chOff x="6101395" y="2327879"/>
            <a:chExt cx="2762842" cy="2305148"/>
          </a:xfrm>
        </p:grpSpPr>
        <p:sp>
          <p:nvSpPr>
            <p:cNvPr id="9" name="Rounded Rectangle 8"/>
            <p:cNvSpPr/>
            <p:nvPr/>
          </p:nvSpPr>
          <p:spPr>
            <a:xfrm>
              <a:off x="6101395" y="3041928"/>
              <a:ext cx="2762842" cy="1591099"/>
            </a:xfrm>
            <a:prstGeom prst="roundRect">
              <a:avLst>
                <a:gd name="adj" fmla="val 102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C</a:t>
              </a:r>
              <a:r>
                <a:rPr lang="vi-VN" sz="2000" smtClean="0">
                  <a:solidFill>
                    <a:srgbClr val="000000"/>
                  </a:solidFill>
                </a:rPr>
                <a:t>ường </a:t>
              </a:r>
              <a:r>
                <a:rPr lang="vi-VN" sz="2000">
                  <a:solidFill>
                    <a:srgbClr val="000000"/>
                  </a:solidFill>
                </a:rPr>
                <a:t>độ dòng điện, điện áp, điện trở, tần số, thông mạch,...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 rot="5400000">
              <a:off x="7180395" y="2376066"/>
              <a:ext cx="604841" cy="508468"/>
            </a:xfrm>
            <a:prstGeom prst="rightArrow">
              <a:avLst>
                <a:gd name="adj1" fmla="val 50000"/>
                <a:gd name="adj2" fmla="val 6124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458" name="Picture 2" descr="https://my-live-01.slatic.net/p/be3a6c1a267d2c39b309d0959882ed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86" y="2338526"/>
            <a:ext cx="2402795" cy="240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75846" y="1426350"/>
            <a:ext cx="1091510" cy="85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86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90185" y="504371"/>
            <a:ext cx="7763628" cy="3918858"/>
          </a:xfrm>
          <a:prstGeom prst="roundRect">
            <a:avLst>
              <a:gd name="adj" fmla="val 5088"/>
            </a:avLst>
          </a:prstGeom>
          <a:solidFill>
            <a:srgbClr val="F5F3EF"/>
          </a:solidFill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4805283" y="2199271"/>
            <a:ext cx="30324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</a:p>
          <a:p>
            <a:pPr algn="ctr">
              <a:lnSpc>
                <a:spcPct val="150000"/>
              </a:lnSpc>
            </a:pPr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THEO NHÓM</a:t>
            </a:r>
            <a:endParaRPr lang="en-US" sz="3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640;p39"/>
          <p:cNvSpPr txBox="1"/>
          <p:nvPr/>
        </p:nvSpPr>
        <p:spPr>
          <a:xfrm>
            <a:off x="5921304" y="1150828"/>
            <a:ext cx="800390" cy="822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smtClean="0">
                <a:solidFill>
                  <a:schemeClr val="lt1"/>
                </a:solidFill>
                <a:latin typeface="Arial" panose="020B0604020202020204" pitchFamily="34" charset="0"/>
                <a:ea typeface="Epilogue"/>
                <a:cs typeface="Arial" panose="020B0604020202020204" pitchFamily="34" charset="0"/>
                <a:sym typeface="Epilogue"/>
              </a:rPr>
              <a:t>IV</a:t>
            </a:r>
            <a:endParaRPr sz="4000" b="1">
              <a:solidFill>
                <a:schemeClr val="lt1"/>
              </a:solidFill>
              <a:latin typeface="Arial" panose="020B0604020202020204" pitchFamily="34" charset="0"/>
              <a:ea typeface="Epilogue"/>
              <a:cs typeface="Arial" panose="020B0604020202020204" pitchFamily="34" charset="0"/>
              <a:sym typeface="Epilog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37" y="891355"/>
            <a:ext cx="3229205" cy="3144890"/>
          </a:xfrm>
          <a:prstGeom prst="roundRect">
            <a:avLst>
              <a:gd name="adj" fmla="val 10393"/>
            </a:avLst>
          </a:prstGeom>
          <a:ln>
            <a:solidFill>
              <a:srgbClr val="333333"/>
            </a:solidFill>
          </a:ln>
        </p:spPr>
      </p:pic>
    </p:spTree>
    <p:extLst>
      <p:ext uri="{BB962C8B-B14F-4D97-AF65-F5344CB8AC3E}">
        <p14:creationId xmlns:p14="http://schemas.microsoft.com/office/powerpoint/2010/main" val="245810950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696910"/>
              </p:ext>
            </p:extLst>
          </p:nvPr>
        </p:nvGraphicFramePr>
        <p:xfrm>
          <a:off x="5194299" y="1330345"/>
          <a:ext cx="3210560" cy="1739741"/>
        </p:xfrm>
        <a:graphic>
          <a:graphicData uri="http://schemas.openxmlformats.org/drawingml/2006/table">
            <a:tbl>
              <a:tblPr firstRow="1" firstCol="1">
                <a:tableStyleId>{83760969-514B-48A3-B394-3874119D5D13}</a:tableStyleId>
              </a:tblPr>
              <a:tblGrid>
                <a:gridCol w="2092961">
                  <a:extLst>
                    <a:ext uri="{9D8B030D-6E8A-4147-A177-3AD203B41FA5}">
                      <a16:colId xmlns="" xmlns:a16="http://schemas.microsoft.com/office/drawing/2014/main" val="1691980244"/>
                    </a:ext>
                  </a:extLst>
                </a:gridCol>
                <a:gridCol w="1117599">
                  <a:extLst>
                    <a:ext uri="{9D8B030D-6E8A-4147-A177-3AD203B41FA5}">
                      <a16:colId xmlns="" xmlns:a16="http://schemas.microsoft.com/office/drawing/2014/main" val="2969941317"/>
                    </a:ext>
                  </a:extLst>
                </a:gridCol>
              </a:tblGrid>
              <a:tr h="435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/>
                        <a:t>Đo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lần</a:t>
                      </a:r>
                      <a:r>
                        <a:rPr lang="en-US" sz="1800" b="1" dirty="0"/>
                        <a:t>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500837"/>
                  </a:ext>
                </a:extLst>
              </a:tr>
              <a:tr h="434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Đo lần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6267468"/>
                  </a:ext>
                </a:extLst>
              </a:tr>
              <a:tr h="434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Đo lần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1788528"/>
                  </a:ext>
                </a:extLst>
              </a:tr>
              <a:tr h="434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Giá trị trung bình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117684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549912" y="1310377"/>
            <a:ext cx="42100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3. Tiến hành đo cường độ dòng điện xoay chiều bằng ampe kìm và ghi lại kết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ả.</a:t>
            </a:r>
            <a:endParaRPr lang="vi-V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12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44075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vi-VN" sz="3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115512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NGÔI SAO MAY MẮN</a:t>
            </a:r>
            <a:endParaRPr lang="vi-VN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8" descr="https://cdn-icons-png.flaticon.com/128/3513/351357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368" y="4432915"/>
            <a:ext cx="508665" cy="5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60" y="3433540"/>
            <a:ext cx="1355308" cy="1355308"/>
          </a:xfrm>
          <a:prstGeom prst="rect">
            <a:avLst/>
          </a:prstGeom>
        </p:spPr>
      </p:pic>
      <p:pic>
        <p:nvPicPr>
          <p:cNvPr id="25" name="Picture 2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289" y="3433540"/>
            <a:ext cx="1355308" cy="1355308"/>
          </a:xfrm>
          <a:prstGeom prst="rect">
            <a:avLst/>
          </a:prstGeom>
        </p:spPr>
      </p:pic>
      <p:pic>
        <p:nvPicPr>
          <p:cNvPr id="26" name="Picture 2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31" y="3433540"/>
            <a:ext cx="1355308" cy="1355308"/>
          </a:xfrm>
          <a:prstGeom prst="rect">
            <a:avLst/>
          </a:prstGeom>
        </p:spPr>
      </p:pic>
      <p:pic>
        <p:nvPicPr>
          <p:cNvPr id="27" name="Picture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25" y="1819737"/>
            <a:ext cx="1355308" cy="1355308"/>
          </a:xfrm>
          <a:prstGeom prst="rect">
            <a:avLst/>
          </a:prstGeom>
        </p:spPr>
      </p:pic>
      <p:pic>
        <p:nvPicPr>
          <p:cNvPr id="28" name="Picture 2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87" y="1819737"/>
            <a:ext cx="1355308" cy="1355308"/>
          </a:xfrm>
          <a:prstGeom prst="rect">
            <a:avLst/>
          </a:prstGeom>
        </p:spPr>
      </p:pic>
      <p:pic>
        <p:nvPicPr>
          <p:cNvPr id="29" name="Picture 2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64" y="1819737"/>
            <a:ext cx="1355308" cy="1355308"/>
          </a:xfrm>
          <a:prstGeom prst="rect">
            <a:avLst/>
          </a:prstGeom>
        </p:spPr>
      </p:pic>
      <p:pic>
        <p:nvPicPr>
          <p:cNvPr id="30" name="Picture 2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49" y="1819737"/>
            <a:ext cx="1355308" cy="135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6582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30237" y="330200"/>
            <a:ext cx="7883525" cy="4267200"/>
          </a:xfrm>
          <a:prstGeom prst="roundRect">
            <a:avLst>
              <a:gd name="adj" fmla="val 5088"/>
            </a:avLst>
          </a:prstGeom>
          <a:solidFill>
            <a:srgbClr val="F5F3EF"/>
          </a:solidFill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âu hỏi">
            <a:extLst>
              <a:ext uri="{FF2B5EF4-FFF2-40B4-BE49-F238E27FC236}">
                <a16:creationId xmlns=""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850898" y="539230"/>
            <a:ext cx="7442201" cy="109907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b="1" noProof="1">
                <a:solidFill>
                  <a:srgbClr val="C00000"/>
                </a:solidFill>
                <a:latin typeface="Arial (Body)"/>
              </a:rPr>
              <a:t>Câu 1: Công tơ điện được sử dụng để</a:t>
            </a:r>
            <a:r>
              <a:rPr lang="vi-VN" sz="2000" b="1" noProof="1" smtClean="0">
                <a:solidFill>
                  <a:srgbClr val="C00000"/>
                </a:solidFill>
                <a:latin typeface="Arial (Body)"/>
              </a:rPr>
              <a:t>:</a:t>
            </a:r>
            <a:endParaRPr lang="vi-VN" sz="2000" noProof="1">
              <a:solidFill>
                <a:srgbClr val="C00000"/>
              </a:solidFill>
              <a:latin typeface="Arial (Body)"/>
            </a:endParaRPr>
          </a:p>
        </p:txBody>
      </p:sp>
      <p:sp>
        <p:nvSpPr>
          <p:cNvPr id="20" name="Đáp án đúng">
            <a:extLst>
              <a:ext uri="{FF2B5EF4-FFF2-40B4-BE49-F238E27FC236}">
                <a16:creationId xmlns=""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852843" y="1923010"/>
            <a:ext cx="3465661" cy="103491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 smtClean="0">
                <a:solidFill>
                  <a:srgbClr val="000000"/>
                </a:solidFill>
                <a:latin typeface="Arial (Body)"/>
              </a:rPr>
              <a:t>A. Đo </a:t>
            </a:r>
            <a:r>
              <a:rPr lang="vi-VN" sz="2000" noProof="1">
                <a:solidFill>
                  <a:srgbClr val="000000"/>
                </a:solidFill>
                <a:latin typeface="Arial (Body)"/>
              </a:rPr>
              <a:t>lượng điện năng </a:t>
            </a:r>
            <a:endParaRPr lang="en-US" sz="2000" noProof="1" smtClean="0">
              <a:solidFill>
                <a:srgbClr val="000000"/>
              </a:solidFill>
              <a:latin typeface="Arial (Body)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 smtClean="0">
                <a:solidFill>
                  <a:srgbClr val="000000"/>
                </a:solidFill>
                <a:latin typeface="Arial (Body)"/>
              </a:rPr>
              <a:t>tiêu th</a:t>
            </a:r>
            <a:r>
              <a:rPr lang="en-US" sz="2000" noProof="1">
                <a:solidFill>
                  <a:srgbClr val="000000"/>
                </a:solidFill>
                <a:latin typeface="Arial (Body)"/>
              </a:rPr>
              <a:t>ụ</a:t>
            </a:r>
            <a:r>
              <a:rPr lang="vi-VN" sz="2000" noProof="1" smtClean="0">
                <a:solidFill>
                  <a:srgbClr val="000000"/>
                </a:solidFill>
                <a:latin typeface="Arial (Body)"/>
              </a:rPr>
              <a:t> </a:t>
            </a:r>
            <a:r>
              <a:rPr lang="vi-VN" sz="2000" noProof="1">
                <a:solidFill>
                  <a:srgbClr val="000000"/>
                </a:solidFill>
                <a:latin typeface="Arial (Body)"/>
              </a:rPr>
              <a:t>của phụ tải điện. </a:t>
            </a:r>
          </a:p>
        </p:txBody>
      </p:sp>
      <p:sp>
        <p:nvSpPr>
          <p:cNvPr id="21" name="Đáp án sai 1">
            <a:extLst>
              <a:ext uri="{FF2B5EF4-FFF2-40B4-BE49-F238E27FC236}">
                <a16:creationId xmlns=""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852591" y="3258618"/>
            <a:ext cx="3465661" cy="103491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noProof="1">
                <a:solidFill>
                  <a:srgbClr val="000000"/>
                </a:solidFill>
                <a:latin typeface="Arial (Body)"/>
              </a:rPr>
              <a:t>C. Đo điện áp xoay chiều. </a:t>
            </a:r>
            <a:endParaRPr lang="vi-VN" sz="2000" noProof="1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22" name="Đáp án sai 2">
            <a:extLst>
              <a:ext uri="{FF2B5EF4-FFF2-40B4-BE49-F238E27FC236}">
                <a16:creationId xmlns=""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827691" y="1924597"/>
            <a:ext cx="3465660" cy="103491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>
                <a:solidFill>
                  <a:srgbClr val="000000"/>
                </a:solidFill>
                <a:latin typeface="Arial (Body)"/>
              </a:rPr>
              <a:t>B. Đo cường độ dòng điện một chiều. </a:t>
            </a:r>
          </a:p>
        </p:txBody>
      </p:sp>
      <p:sp>
        <p:nvSpPr>
          <p:cNvPr id="23" name="Đáp án sai 3">
            <a:extLst>
              <a:ext uri="{FF2B5EF4-FFF2-40B4-BE49-F238E27FC236}">
                <a16:creationId xmlns=""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827438" y="3260205"/>
            <a:ext cx="3465661" cy="103491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>
                <a:solidFill>
                  <a:srgbClr val="000000"/>
                </a:solidFill>
                <a:latin typeface="Arial (Body)"/>
              </a:rPr>
              <a:t>D. Đo cường độ dòng điện xoay chiều. </a:t>
            </a:r>
          </a:p>
        </p:txBody>
      </p:sp>
      <p:sp>
        <p:nvSpPr>
          <p:cNvPr id="24" name="Đáp án đúng">
            <a:extLst>
              <a:ext uri="{FF2B5EF4-FFF2-40B4-BE49-F238E27FC236}">
                <a16:creationId xmlns=""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850898" y="1923010"/>
            <a:ext cx="3467354" cy="1031328"/>
          </a:xfrm>
          <a:prstGeom prst="roundRect">
            <a:avLst/>
          </a:prstGeom>
          <a:solidFill>
            <a:srgbClr val="F7D8B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 smtClean="0">
                <a:solidFill>
                  <a:srgbClr val="000000"/>
                </a:solidFill>
                <a:latin typeface="Arial (Body)"/>
              </a:rPr>
              <a:t>A. Đo </a:t>
            </a:r>
            <a:r>
              <a:rPr lang="vi-VN" sz="2000" noProof="1">
                <a:solidFill>
                  <a:srgbClr val="000000"/>
                </a:solidFill>
                <a:latin typeface="Arial (Body)"/>
              </a:rPr>
              <a:t>lượng điện năng </a:t>
            </a:r>
            <a:endParaRPr lang="en-US" sz="2000" noProof="1" smtClean="0">
              <a:solidFill>
                <a:srgbClr val="000000"/>
              </a:solidFill>
              <a:latin typeface="Arial (Body)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 smtClean="0">
                <a:solidFill>
                  <a:srgbClr val="000000"/>
                </a:solidFill>
                <a:latin typeface="Arial (Body)"/>
              </a:rPr>
              <a:t>tiêu th</a:t>
            </a:r>
            <a:r>
              <a:rPr lang="en-US" sz="2000" noProof="1">
                <a:solidFill>
                  <a:srgbClr val="000000"/>
                </a:solidFill>
                <a:latin typeface="Arial (Body)"/>
              </a:rPr>
              <a:t>ụ</a:t>
            </a:r>
            <a:r>
              <a:rPr lang="vi-VN" sz="2000" noProof="1" smtClean="0">
                <a:solidFill>
                  <a:srgbClr val="000000"/>
                </a:solidFill>
                <a:latin typeface="Arial (Body)"/>
              </a:rPr>
              <a:t> </a:t>
            </a:r>
            <a:r>
              <a:rPr lang="vi-VN" sz="2000" noProof="1">
                <a:solidFill>
                  <a:srgbClr val="000000"/>
                </a:solidFill>
                <a:latin typeface="Arial (Body)"/>
              </a:rPr>
              <a:t>của phụ tải điện. </a:t>
            </a:r>
          </a:p>
        </p:txBody>
      </p:sp>
      <p:pic>
        <p:nvPicPr>
          <p:cNvPr id="26" name="Picture 6" descr="https://cdn-icons-png.flaticon.com/128/391/391123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5" y="4348436"/>
            <a:ext cx="533673" cy="5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5112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30237" y="330200"/>
            <a:ext cx="7883525" cy="4267200"/>
          </a:xfrm>
          <a:prstGeom prst="roundRect">
            <a:avLst>
              <a:gd name="adj" fmla="val 5088"/>
            </a:avLst>
          </a:prstGeom>
          <a:solidFill>
            <a:srgbClr val="F5F3EF"/>
          </a:solidFill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âu hỏi">
            <a:extLst>
              <a:ext uri="{FF2B5EF4-FFF2-40B4-BE49-F238E27FC236}">
                <a16:creationId xmlns=""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850898" y="539230"/>
            <a:ext cx="7442201" cy="109907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b="1" noProof="1">
                <a:solidFill>
                  <a:srgbClr val="C00000"/>
                </a:solidFill>
                <a:latin typeface="Arial (Body)"/>
              </a:rPr>
              <a:t>Câu 2: Công tơ điện hiển thị số có cấu tạo </a:t>
            </a:r>
            <a:endParaRPr lang="en-US" sz="2000" b="1" noProof="1" smtClean="0">
              <a:solidFill>
                <a:srgbClr val="C00000"/>
              </a:solidFill>
              <a:latin typeface="Arial (Body)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b="1" noProof="1" smtClean="0">
                <a:solidFill>
                  <a:srgbClr val="C00000"/>
                </a:solidFill>
                <a:latin typeface="Arial (Body)"/>
              </a:rPr>
              <a:t>gồm </a:t>
            </a:r>
            <a:r>
              <a:rPr lang="vi-VN" sz="2000" b="1" noProof="1">
                <a:solidFill>
                  <a:srgbClr val="C00000"/>
                </a:solidFill>
                <a:latin typeface="Arial (Body)"/>
              </a:rPr>
              <a:t>mấy bộ phận chính? </a:t>
            </a:r>
            <a:endParaRPr lang="vi-VN" sz="2000" noProof="1">
              <a:solidFill>
                <a:srgbClr val="C00000"/>
              </a:solidFill>
              <a:latin typeface="Arial (Body)"/>
            </a:endParaRPr>
          </a:p>
        </p:txBody>
      </p:sp>
      <p:sp>
        <p:nvSpPr>
          <p:cNvPr id="20" name="Đáp án đúng">
            <a:extLst>
              <a:ext uri="{FF2B5EF4-FFF2-40B4-BE49-F238E27FC236}">
                <a16:creationId xmlns=""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852843" y="1923010"/>
            <a:ext cx="3465661" cy="103491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>
                <a:solidFill>
                  <a:srgbClr val="000000"/>
                </a:solidFill>
                <a:latin typeface="Arial (Body)"/>
              </a:rPr>
              <a:t>A. </a:t>
            </a:r>
            <a:r>
              <a:rPr lang="en-US" sz="2000" noProof="1" smtClean="0">
                <a:solidFill>
                  <a:srgbClr val="000000"/>
                </a:solidFill>
                <a:latin typeface="Arial (Body)"/>
              </a:rPr>
              <a:t>2.</a:t>
            </a:r>
            <a:endParaRPr lang="vi-VN" sz="2000" noProof="1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21" name="Đáp án sai 1">
            <a:extLst>
              <a:ext uri="{FF2B5EF4-FFF2-40B4-BE49-F238E27FC236}">
                <a16:creationId xmlns=""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852591" y="3258618"/>
            <a:ext cx="3465661" cy="103491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noProof="1">
                <a:solidFill>
                  <a:srgbClr val="000000"/>
                </a:solidFill>
                <a:latin typeface="Arial (Body)"/>
              </a:rPr>
              <a:t>C. </a:t>
            </a:r>
            <a:r>
              <a:rPr lang="en-US" sz="2000" noProof="1" smtClean="0">
                <a:solidFill>
                  <a:srgbClr val="000000"/>
                </a:solidFill>
                <a:latin typeface="Arial (Body)"/>
              </a:rPr>
              <a:t>4. </a:t>
            </a:r>
            <a:endParaRPr lang="vi-VN" sz="2000" noProof="1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22" name="Đáp án sai 2">
            <a:extLst>
              <a:ext uri="{FF2B5EF4-FFF2-40B4-BE49-F238E27FC236}">
                <a16:creationId xmlns=""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827691" y="1924597"/>
            <a:ext cx="3465660" cy="103491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>
                <a:solidFill>
                  <a:srgbClr val="000000"/>
                </a:solidFill>
                <a:latin typeface="Arial (Body)"/>
              </a:rPr>
              <a:t>B. </a:t>
            </a:r>
            <a:r>
              <a:rPr lang="en-US" sz="2000" noProof="1" smtClean="0">
                <a:solidFill>
                  <a:srgbClr val="000000"/>
                </a:solidFill>
                <a:latin typeface="Arial (Body)"/>
              </a:rPr>
              <a:t>3.</a:t>
            </a:r>
            <a:endParaRPr lang="vi-VN" sz="2000" noProof="1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23" name="Đáp án sai 3">
            <a:extLst>
              <a:ext uri="{FF2B5EF4-FFF2-40B4-BE49-F238E27FC236}">
                <a16:creationId xmlns=""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827438" y="3260205"/>
            <a:ext cx="3465661" cy="103491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>
                <a:solidFill>
                  <a:srgbClr val="000000"/>
                </a:solidFill>
                <a:latin typeface="Arial (Body)"/>
              </a:rPr>
              <a:t>D. </a:t>
            </a:r>
            <a:r>
              <a:rPr lang="en-US" sz="2000" noProof="1" smtClean="0">
                <a:solidFill>
                  <a:srgbClr val="000000"/>
                </a:solidFill>
                <a:latin typeface="Arial (Body)"/>
              </a:rPr>
              <a:t>5.</a:t>
            </a:r>
            <a:endParaRPr lang="vi-VN" sz="2000" noProof="1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24" name="Đáp án đúng">
            <a:extLst>
              <a:ext uri="{FF2B5EF4-FFF2-40B4-BE49-F238E27FC236}">
                <a16:creationId xmlns=""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4827438" y="1923010"/>
            <a:ext cx="3467354" cy="1041113"/>
          </a:xfrm>
          <a:prstGeom prst="roundRect">
            <a:avLst/>
          </a:prstGeom>
          <a:solidFill>
            <a:srgbClr val="F7D8B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noProof="1">
                <a:solidFill>
                  <a:srgbClr val="000000"/>
                </a:solidFill>
                <a:latin typeface="Arial (Body)"/>
              </a:rPr>
              <a:t>B. </a:t>
            </a:r>
            <a:r>
              <a:rPr lang="en-US" sz="2000" noProof="1" smtClean="0">
                <a:solidFill>
                  <a:srgbClr val="000000"/>
                </a:solidFill>
                <a:latin typeface="Arial (Body)"/>
              </a:rPr>
              <a:t>3.</a:t>
            </a:r>
            <a:endParaRPr lang="en-US" sz="2000" noProof="1">
              <a:solidFill>
                <a:srgbClr val="000000"/>
              </a:solidFill>
              <a:latin typeface="Arial (Body)"/>
            </a:endParaRPr>
          </a:p>
        </p:txBody>
      </p:sp>
      <p:pic>
        <p:nvPicPr>
          <p:cNvPr id="26" name="Picture 6" descr="https://cdn-icons-png.flaticon.com/128/391/391123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5" y="4348436"/>
            <a:ext cx="533673" cy="5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09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30237" y="330200"/>
            <a:ext cx="7883525" cy="4267200"/>
          </a:xfrm>
          <a:prstGeom prst="roundRect">
            <a:avLst>
              <a:gd name="adj" fmla="val 5088"/>
            </a:avLst>
          </a:prstGeom>
          <a:solidFill>
            <a:srgbClr val="F5F3EF"/>
          </a:solidFill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âu hỏi">
            <a:extLst>
              <a:ext uri="{FF2B5EF4-FFF2-40B4-BE49-F238E27FC236}">
                <a16:creationId xmlns=""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850898" y="539230"/>
            <a:ext cx="7442201" cy="109907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b="1" noProof="1">
                <a:solidFill>
                  <a:srgbClr val="C00000"/>
                </a:solidFill>
                <a:latin typeface="Arial (Body)"/>
              </a:rPr>
              <a:t>Câu 3: Quan sát hình sau và cho biết vị trí thứ 3 </a:t>
            </a:r>
            <a:endParaRPr lang="en-US" sz="2000" b="1" noProof="1" smtClean="0">
              <a:solidFill>
                <a:srgbClr val="C00000"/>
              </a:solidFill>
              <a:latin typeface="Arial (Body)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b="1" noProof="1" smtClean="0">
                <a:solidFill>
                  <a:srgbClr val="C00000"/>
                </a:solidFill>
                <a:latin typeface="Arial (Body)"/>
              </a:rPr>
              <a:t>trong </a:t>
            </a:r>
            <a:r>
              <a:rPr lang="vi-VN" sz="2000" b="1" noProof="1">
                <a:solidFill>
                  <a:srgbClr val="C00000"/>
                </a:solidFill>
                <a:latin typeface="Arial (Body)"/>
              </a:rPr>
              <a:t>hình là bộ phận nào của công tơ điện? </a:t>
            </a:r>
            <a:endParaRPr lang="vi-VN" sz="2000" noProof="1">
              <a:solidFill>
                <a:srgbClr val="C00000"/>
              </a:solidFill>
              <a:latin typeface="Arial (Body)"/>
            </a:endParaRPr>
          </a:p>
        </p:txBody>
      </p:sp>
      <p:sp>
        <p:nvSpPr>
          <p:cNvPr id="20" name="Đáp án đúng">
            <a:extLst>
              <a:ext uri="{FF2B5EF4-FFF2-40B4-BE49-F238E27FC236}">
                <a16:creationId xmlns=""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1578558" y="1864348"/>
            <a:ext cx="3574014" cy="5296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>
                <a:solidFill>
                  <a:srgbClr val="000000"/>
                </a:solidFill>
                <a:latin typeface="Arial (Body)"/>
              </a:rPr>
              <a:t>A. Vỏ công tơ điện. </a:t>
            </a:r>
          </a:p>
        </p:txBody>
      </p:sp>
      <p:sp>
        <p:nvSpPr>
          <p:cNvPr id="21" name="Đáp án sai 1">
            <a:extLst>
              <a:ext uri="{FF2B5EF4-FFF2-40B4-BE49-F238E27FC236}">
                <a16:creationId xmlns=""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1576613" y="3185176"/>
            <a:ext cx="3574014" cy="5296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noProof="1">
                <a:solidFill>
                  <a:srgbClr val="000000"/>
                </a:solidFill>
                <a:latin typeface="Arial (Body)"/>
              </a:rPr>
              <a:t>C. Các cực nối điện đầu ra. </a:t>
            </a:r>
            <a:endParaRPr lang="vi-VN" sz="2000" noProof="1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22" name="Đáp án sai 2">
            <a:extLst>
              <a:ext uri="{FF2B5EF4-FFF2-40B4-BE49-F238E27FC236}">
                <a16:creationId xmlns=""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1576613" y="2524762"/>
            <a:ext cx="3574013" cy="5296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>
                <a:solidFill>
                  <a:srgbClr val="000000"/>
                </a:solidFill>
                <a:latin typeface="Arial (Body)"/>
              </a:rPr>
              <a:t>B. Màn hình hiển thị.</a:t>
            </a:r>
          </a:p>
        </p:txBody>
      </p:sp>
      <p:sp>
        <p:nvSpPr>
          <p:cNvPr id="23" name="Đáp án sai 3">
            <a:extLst>
              <a:ext uri="{FF2B5EF4-FFF2-40B4-BE49-F238E27FC236}">
                <a16:creationId xmlns=""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1576612" y="3841741"/>
            <a:ext cx="3574014" cy="5296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>
                <a:solidFill>
                  <a:srgbClr val="000000"/>
                </a:solidFill>
                <a:latin typeface="Arial (Body)"/>
              </a:rPr>
              <a:t>D. Các cực nối điện đầu vào. </a:t>
            </a:r>
          </a:p>
        </p:txBody>
      </p:sp>
      <p:sp>
        <p:nvSpPr>
          <p:cNvPr id="24" name="Đáp án đúng">
            <a:extLst>
              <a:ext uri="{FF2B5EF4-FFF2-40B4-BE49-F238E27FC236}">
                <a16:creationId xmlns=""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1576612" y="3181327"/>
            <a:ext cx="3575760" cy="533460"/>
          </a:xfrm>
          <a:prstGeom prst="roundRect">
            <a:avLst/>
          </a:prstGeom>
          <a:solidFill>
            <a:srgbClr val="F7D8B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noProof="1">
                <a:solidFill>
                  <a:srgbClr val="000000"/>
                </a:solidFill>
                <a:latin typeface="Arial (Body)"/>
              </a:rPr>
              <a:t>C. Các cực nối điện đầu ra. </a:t>
            </a:r>
          </a:p>
        </p:txBody>
      </p:sp>
      <p:pic>
        <p:nvPicPr>
          <p:cNvPr id="26" name="Picture 6" descr="https://cdn-icons-png.flaticon.com/128/391/391123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5" y="4348436"/>
            <a:ext cx="533673" cy="5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00" y="1865128"/>
            <a:ext cx="2004598" cy="248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895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30237" y="330200"/>
            <a:ext cx="7883525" cy="4267200"/>
          </a:xfrm>
          <a:prstGeom prst="roundRect">
            <a:avLst>
              <a:gd name="adj" fmla="val 5088"/>
            </a:avLst>
          </a:prstGeom>
          <a:solidFill>
            <a:srgbClr val="F5F3EF"/>
          </a:solidFill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âu hỏi">
            <a:extLst>
              <a:ext uri="{FF2B5EF4-FFF2-40B4-BE49-F238E27FC236}">
                <a16:creationId xmlns=""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850898" y="539230"/>
            <a:ext cx="7442201" cy="78157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b="1" noProof="1">
                <a:solidFill>
                  <a:srgbClr val="C00000"/>
                </a:solidFill>
                <a:latin typeface="Arial (Body)"/>
              </a:rPr>
              <a:t>Câu 4: Công tơ điện được chia thành những loại nào? </a:t>
            </a:r>
            <a:endParaRPr lang="vi-VN" sz="2000" noProof="1">
              <a:solidFill>
                <a:srgbClr val="C00000"/>
              </a:solidFill>
              <a:latin typeface="Arial (Body)"/>
            </a:endParaRPr>
          </a:p>
        </p:txBody>
      </p:sp>
      <p:sp>
        <p:nvSpPr>
          <p:cNvPr id="20" name="Đáp án đúng">
            <a:extLst>
              <a:ext uri="{FF2B5EF4-FFF2-40B4-BE49-F238E27FC236}">
                <a16:creationId xmlns=""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850898" y="1663755"/>
            <a:ext cx="3465661" cy="114182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>
                <a:solidFill>
                  <a:srgbClr val="000000"/>
                </a:solidFill>
                <a:latin typeface="Arial (Body)"/>
              </a:rPr>
              <a:t>A. Công tơ điện dạng cơ và công tơ điện hiển thị số.</a:t>
            </a:r>
          </a:p>
        </p:txBody>
      </p:sp>
      <p:sp>
        <p:nvSpPr>
          <p:cNvPr id="21" name="Đáp án sai 1">
            <a:extLst>
              <a:ext uri="{FF2B5EF4-FFF2-40B4-BE49-F238E27FC236}">
                <a16:creationId xmlns=""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852591" y="3151708"/>
            <a:ext cx="3465661" cy="114182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>
                <a:solidFill>
                  <a:srgbClr val="000000"/>
                </a:solidFill>
                <a:latin typeface="Arial (Body)"/>
              </a:rPr>
              <a:t>C. Công tơ điện một pha và công tơ điện hiển thị số. </a:t>
            </a:r>
          </a:p>
        </p:txBody>
      </p:sp>
      <p:sp>
        <p:nvSpPr>
          <p:cNvPr id="22" name="Đáp án sai 2">
            <a:extLst>
              <a:ext uri="{FF2B5EF4-FFF2-40B4-BE49-F238E27FC236}">
                <a16:creationId xmlns=""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825746" y="1665342"/>
            <a:ext cx="3465660" cy="114182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>
                <a:solidFill>
                  <a:srgbClr val="000000"/>
                </a:solidFill>
                <a:latin typeface="Arial (Body)"/>
              </a:rPr>
              <a:t>B. Công tơ điện dạng cơ và công tơ điện tự động. </a:t>
            </a:r>
          </a:p>
        </p:txBody>
      </p:sp>
      <p:sp>
        <p:nvSpPr>
          <p:cNvPr id="23" name="Đáp án sai 3">
            <a:extLst>
              <a:ext uri="{FF2B5EF4-FFF2-40B4-BE49-F238E27FC236}">
                <a16:creationId xmlns=""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827438" y="3153295"/>
            <a:ext cx="3465661" cy="114182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>
                <a:solidFill>
                  <a:srgbClr val="000000"/>
                </a:solidFill>
                <a:latin typeface="Arial (Body)"/>
              </a:rPr>
              <a:t>D. Công tơ điện một pha và công tơ điện tự động. </a:t>
            </a:r>
          </a:p>
        </p:txBody>
      </p:sp>
      <p:sp>
        <p:nvSpPr>
          <p:cNvPr id="24" name="Đáp án đúng">
            <a:extLst>
              <a:ext uri="{FF2B5EF4-FFF2-40B4-BE49-F238E27FC236}">
                <a16:creationId xmlns=""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4824052" y="1663755"/>
            <a:ext cx="3467354" cy="1141824"/>
          </a:xfrm>
          <a:prstGeom prst="roundRect">
            <a:avLst/>
          </a:prstGeom>
          <a:solidFill>
            <a:srgbClr val="F7D8B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>
                <a:solidFill>
                  <a:srgbClr val="000000"/>
                </a:solidFill>
                <a:latin typeface="Arial (Body)"/>
              </a:rPr>
              <a:t>B. Công tơ điện dạng cơ và công tơ điện tự động. </a:t>
            </a:r>
          </a:p>
        </p:txBody>
      </p:sp>
      <p:pic>
        <p:nvPicPr>
          <p:cNvPr id="26" name="Picture 6" descr="https://cdn-icons-png.flaticon.com/128/391/391123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5" y="4348436"/>
            <a:ext cx="533673" cy="5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208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30237" y="330200"/>
            <a:ext cx="7883525" cy="4267200"/>
          </a:xfrm>
          <a:prstGeom prst="roundRect">
            <a:avLst>
              <a:gd name="adj" fmla="val 5088"/>
            </a:avLst>
          </a:prstGeom>
          <a:solidFill>
            <a:srgbClr val="F5F3EF"/>
          </a:solidFill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âu hỏi">
            <a:extLst>
              <a:ext uri="{FF2B5EF4-FFF2-40B4-BE49-F238E27FC236}">
                <a16:creationId xmlns=""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850898" y="539230"/>
            <a:ext cx="7442201" cy="109907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b="1" noProof="1">
                <a:solidFill>
                  <a:srgbClr val="C00000"/>
                </a:solidFill>
                <a:latin typeface="Arial (Body)"/>
              </a:rPr>
              <a:t>Câu 5: Để đo được lượng điện năng tiêu thụ của phụ tải điện bằng công tơ điện cần thực hiện theo mấy bước? </a:t>
            </a:r>
            <a:endParaRPr lang="vi-VN" sz="2000" noProof="1">
              <a:solidFill>
                <a:srgbClr val="C00000"/>
              </a:solidFill>
              <a:latin typeface="Arial (Body)"/>
            </a:endParaRPr>
          </a:p>
        </p:txBody>
      </p:sp>
      <p:sp>
        <p:nvSpPr>
          <p:cNvPr id="20" name="Đáp án đúng">
            <a:extLst>
              <a:ext uri="{FF2B5EF4-FFF2-40B4-BE49-F238E27FC236}">
                <a16:creationId xmlns=""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852843" y="1923010"/>
            <a:ext cx="3465661" cy="103491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>
                <a:solidFill>
                  <a:srgbClr val="000000"/>
                </a:solidFill>
                <a:latin typeface="Arial (Body)"/>
              </a:rPr>
              <a:t>A. 2 bước. </a:t>
            </a:r>
          </a:p>
        </p:txBody>
      </p:sp>
      <p:sp>
        <p:nvSpPr>
          <p:cNvPr id="21" name="Đáp án sai 1">
            <a:extLst>
              <a:ext uri="{FF2B5EF4-FFF2-40B4-BE49-F238E27FC236}">
                <a16:creationId xmlns=""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852591" y="3258618"/>
            <a:ext cx="3465661" cy="103491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>
                <a:solidFill>
                  <a:srgbClr val="000000"/>
                </a:solidFill>
                <a:latin typeface="Arial (Body)"/>
              </a:rPr>
              <a:t>C. 4 bước. </a:t>
            </a:r>
          </a:p>
        </p:txBody>
      </p:sp>
      <p:sp>
        <p:nvSpPr>
          <p:cNvPr id="22" name="Đáp án sai 2">
            <a:extLst>
              <a:ext uri="{FF2B5EF4-FFF2-40B4-BE49-F238E27FC236}">
                <a16:creationId xmlns=""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827691" y="1924597"/>
            <a:ext cx="3465660" cy="103491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>
                <a:solidFill>
                  <a:srgbClr val="000000"/>
                </a:solidFill>
                <a:latin typeface="Arial (Body)"/>
              </a:rPr>
              <a:t>B. 3 </a:t>
            </a:r>
            <a:r>
              <a:rPr lang="vi-VN" sz="2000" noProof="1" smtClean="0">
                <a:solidFill>
                  <a:srgbClr val="000000"/>
                </a:solidFill>
                <a:latin typeface="Arial (Body)"/>
              </a:rPr>
              <a:t>bước</a:t>
            </a:r>
            <a:r>
              <a:rPr lang="en-US" sz="2000" noProof="1" smtClean="0">
                <a:solidFill>
                  <a:srgbClr val="000000"/>
                </a:solidFill>
                <a:latin typeface="Arial (Body)"/>
              </a:rPr>
              <a:t>.</a:t>
            </a:r>
            <a:endParaRPr lang="vi-VN" sz="2000" noProof="1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23" name="Đáp án sai 3">
            <a:extLst>
              <a:ext uri="{FF2B5EF4-FFF2-40B4-BE49-F238E27FC236}">
                <a16:creationId xmlns=""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827438" y="3260205"/>
            <a:ext cx="3465661" cy="103491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>
                <a:solidFill>
                  <a:srgbClr val="000000"/>
                </a:solidFill>
                <a:latin typeface="Arial (Body)"/>
              </a:rPr>
              <a:t>D. 5 bước. </a:t>
            </a:r>
          </a:p>
        </p:txBody>
      </p:sp>
      <p:sp>
        <p:nvSpPr>
          <p:cNvPr id="24" name="Đáp án đúng">
            <a:extLst>
              <a:ext uri="{FF2B5EF4-FFF2-40B4-BE49-F238E27FC236}">
                <a16:creationId xmlns=""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850898" y="3258618"/>
            <a:ext cx="3467354" cy="1034914"/>
          </a:xfrm>
          <a:prstGeom prst="roundRect">
            <a:avLst/>
          </a:prstGeom>
          <a:solidFill>
            <a:srgbClr val="F7D8B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>
                <a:solidFill>
                  <a:srgbClr val="000000"/>
                </a:solidFill>
                <a:latin typeface="Arial (Body)"/>
              </a:rPr>
              <a:t>C. 4 bước. </a:t>
            </a:r>
          </a:p>
        </p:txBody>
      </p:sp>
      <p:pic>
        <p:nvPicPr>
          <p:cNvPr id="26" name="Picture 6" descr="https://cdn-icons-png.flaticon.com/128/391/391123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5" y="4348436"/>
            <a:ext cx="533673" cy="5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2669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30237" y="330200"/>
            <a:ext cx="7883525" cy="4267200"/>
          </a:xfrm>
          <a:prstGeom prst="roundRect">
            <a:avLst>
              <a:gd name="adj" fmla="val 5088"/>
            </a:avLst>
          </a:prstGeom>
          <a:solidFill>
            <a:srgbClr val="F5F3EF"/>
          </a:solidFill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âu hỏi">
            <a:extLst>
              <a:ext uri="{FF2B5EF4-FFF2-40B4-BE49-F238E27FC236}">
                <a16:creationId xmlns=""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850898" y="539230"/>
            <a:ext cx="7442201" cy="109907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b="1" noProof="1">
                <a:solidFill>
                  <a:srgbClr val="C00000"/>
                </a:solidFill>
                <a:latin typeface="Arial (Body)"/>
              </a:rPr>
              <a:t>Câu 6: Cấu tạo của công tơ điện </a:t>
            </a:r>
            <a:endParaRPr lang="en-US" sz="2000" b="1" noProof="1" smtClean="0">
              <a:solidFill>
                <a:srgbClr val="C00000"/>
              </a:solidFill>
              <a:latin typeface="Arial (Body)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b="1" noProof="1" smtClean="0">
                <a:solidFill>
                  <a:srgbClr val="C00000"/>
                </a:solidFill>
                <a:latin typeface="Arial (Body)"/>
              </a:rPr>
              <a:t>gồm </a:t>
            </a:r>
            <a:r>
              <a:rPr lang="vi-VN" sz="2000" b="1" noProof="1">
                <a:solidFill>
                  <a:srgbClr val="C00000"/>
                </a:solidFill>
                <a:latin typeface="Arial (Body)"/>
              </a:rPr>
              <a:t>có bộ phận nào sau đây?</a:t>
            </a:r>
            <a:endParaRPr lang="vi-VN" sz="2000" noProof="1">
              <a:solidFill>
                <a:srgbClr val="C00000"/>
              </a:solidFill>
              <a:latin typeface="Arial (Body)"/>
            </a:endParaRPr>
          </a:p>
        </p:txBody>
      </p:sp>
      <p:sp>
        <p:nvSpPr>
          <p:cNvPr id="20" name="Đáp án đúng">
            <a:extLst>
              <a:ext uri="{FF2B5EF4-FFF2-40B4-BE49-F238E27FC236}">
                <a16:creationId xmlns=""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852843" y="1923010"/>
            <a:ext cx="3465661" cy="103491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noProof="1" smtClean="0">
                <a:solidFill>
                  <a:srgbClr val="000000"/>
                </a:solidFill>
                <a:latin typeface="Arial (Body)"/>
              </a:rPr>
              <a:t>A. Núm </a:t>
            </a:r>
            <a:r>
              <a:rPr lang="en-US" sz="2000" noProof="1">
                <a:solidFill>
                  <a:srgbClr val="000000"/>
                </a:solidFill>
                <a:latin typeface="Arial (Body)"/>
              </a:rPr>
              <a:t>xoay chọn </a:t>
            </a:r>
            <a:endParaRPr lang="en-US" sz="2000" noProof="1" smtClean="0">
              <a:solidFill>
                <a:srgbClr val="000000"/>
              </a:solidFill>
              <a:latin typeface="Arial (Body)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noProof="1" smtClean="0">
                <a:solidFill>
                  <a:srgbClr val="000000"/>
                </a:solidFill>
                <a:latin typeface="Arial (Body)"/>
              </a:rPr>
              <a:t>thang </a:t>
            </a:r>
            <a:r>
              <a:rPr lang="en-US" sz="2000" noProof="1">
                <a:solidFill>
                  <a:srgbClr val="000000"/>
                </a:solidFill>
                <a:latin typeface="Arial (Body)"/>
              </a:rPr>
              <a:t>đo. </a:t>
            </a:r>
            <a:endParaRPr lang="vi-VN" sz="2000" noProof="1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21" name="Đáp án sai 1">
            <a:extLst>
              <a:ext uri="{FF2B5EF4-FFF2-40B4-BE49-F238E27FC236}">
                <a16:creationId xmlns=""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852591" y="3258618"/>
            <a:ext cx="3465661" cy="103491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>
                <a:solidFill>
                  <a:srgbClr val="000000"/>
                </a:solidFill>
                <a:latin typeface="Arial (Body)"/>
              </a:rPr>
              <a:t>C. Thang đo. </a:t>
            </a:r>
          </a:p>
        </p:txBody>
      </p:sp>
      <p:sp>
        <p:nvSpPr>
          <p:cNvPr id="22" name="Đáp án sai 2">
            <a:extLst>
              <a:ext uri="{FF2B5EF4-FFF2-40B4-BE49-F238E27FC236}">
                <a16:creationId xmlns=""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827691" y="1924597"/>
            <a:ext cx="3465660" cy="103491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>
                <a:solidFill>
                  <a:srgbClr val="000000"/>
                </a:solidFill>
                <a:latin typeface="Arial (Body)"/>
              </a:rPr>
              <a:t>B. Que </a:t>
            </a:r>
            <a:r>
              <a:rPr lang="vi-VN" sz="2000" noProof="1" smtClean="0">
                <a:solidFill>
                  <a:srgbClr val="000000"/>
                </a:solidFill>
                <a:latin typeface="Arial (Body)"/>
              </a:rPr>
              <a:t>đo</a:t>
            </a:r>
            <a:r>
              <a:rPr lang="en-US" sz="2000" noProof="1" smtClean="0">
                <a:solidFill>
                  <a:srgbClr val="000000"/>
                </a:solidFill>
                <a:latin typeface="Arial (Body)"/>
              </a:rPr>
              <a:t>.</a:t>
            </a:r>
            <a:endParaRPr lang="vi-VN" sz="2000" noProof="1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23" name="Đáp án sai 3">
            <a:extLst>
              <a:ext uri="{FF2B5EF4-FFF2-40B4-BE49-F238E27FC236}">
                <a16:creationId xmlns=""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827438" y="3260205"/>
            <a:ext cx="3465661" cy="103491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>
                <a:solidFill>
                  <a:srgbClr val="000000"/>
                </a:solidFill>
                <a:latin typeface="Arial (Body)"/>
              </a:rPr>
              <a:t>D. Các cực nối điện. </a:t>
            </a:r>
          </a:p>
        </p:txBody>
      </p:sp>
      <p:sp>
        <p:nvSpPr>
          <p:cNvPr id="24" name="Đáp án đúng">
            <a:extLst>
              <a:ext uri="{FF2B5EF4-FFF2-40B4-BE49-F238E27FC236}">
                <a16:creationId xmlns=""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850898" y="1923422"/>
            <a:ext cx="3467354" cy="1031328"/>
          </a:xfrm>
          <a:prstGeom prst="roundRect">
            <a:avLst/>
          </a:prstGeom>
          <a:solidFill>
            <a:srgbClr val="F7D8B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noProof="1" smtClean="0">
                <a:solidFill>
                  <a:srgbClr val="000000"/>
                </a:solidFill>
                <a:latin typeface="Arial (Body)"/>
              </a:rPr>
              <a:t>A. Núm </a:t>
            </a:r>
            <a:r>
              <a:rPr lang="en-US" sz="2000" noProof="1">
                <a:solidFill>
                  <a:srgbClr val="000000"/>
                </a:solidFill>
                <a:latin typeface="Arial (Body)"/>
              </a:rPr>
              <a:t>xoay chọn </a:t>
            </a:r>
            <a:endParaRPr lang="en-US" sz="2000" noProof="1" smtClean="0">
              <a:solidFill>
                <a:srgbClr val="000000"/>
              </a:solidFill>
              <a:latin typeface="Arial (Body)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noProof="1" smtClean="0">
                <a:solidFill>
                  <a:srgbClr val="000000"/>
                </a:solidFill>
                <a:latin typeface="Arial (Body)"/>
              </a:rPr>
              <a:t>thang </a:t>
            </a:r>
            <a:r>
              <a:rPr lang="en-US" sz="2000" noProof="1">
                <a:solidFill>
                  <a:srgbClr val="000000"/>
                </a:solidFill>
                <a:latin typeface="Arial (Body)"/>
              </a:rPr>
              <a:t>đo. </a:t>
            </a:r>
          </a:p>
        </p:txBody>
      </p:sp>
      <p:pic>
        <p:nvPicPr>
          <p:cNvPr id="26" name="Picture 6" descr="https://cdn-icons-png.flaticon.com/128/391/391123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5" y="4348436"/>
            <a:ext cx="533673" cy="5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1028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6722" y="863217"/>
            <a:ext cx="72768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4500" b="1" dirty="0">
                <a:solidFill>
                  <a:srgbClr val="C00000"/>
                </a:solidFill>
              </a:rPr>
              <a:t>BÀI 2: DỤNG CỤ </a:t>
            </a:r>
            <a:endParaRPr lang="en-US" sz="45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500" b="1" dirty="0" smtClean="0">
                <a:solidFill>
                  <a:srgbClr val="C00000"/>
                </a:solidFill>
              </a:rPr>
              <a:t>ĐO </a:t>
            </a:r>
            <a:r>
              <a:rPr lang="vi-VN" sz="4500" b="1" dirty="0">
                <a:solidFill>
                  <a:srgbClr val="C00000"/>
                </a:solidFill>
              </a:rPr>
              <a:t>ĐIỆN CƠ </a:t>
            </a:r>
            <a:r>
              <a:rPr lang="vi-VN" sz="4500" b="1" dirty="0" smtClean="0">
                <a:solidFill>
                  <a:srgbClr val="C00000"/>
                </a:solidFill>
              </a:rPr>
              <a:t>BẢN</a:t>
            </a:r>
            <a:r>
              <a:rPr lang="en-US" sz="4500" b="1" dirty="0" smtClean="0">
                <a:solidFill>
                  <a:srgbClr val="C00000"/>
                </a:solidFill>
              </a:rPr>
              <a:t>( TIẾT 3)</a:t>
            </a:r>
            <a:endParaRPr lang="en-US" sz="45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30237" y="330200"/>
            <a:ext cx="7883525" cy="4267200"/>
          </a:xfrm>
          <a:prstGeom prst="roundRect">
            <a:avLst>
              <a:gd name="adj" fmla="val 5088"/>
            </a:avLst>
          </a:prstGeom>
          <a:solidFill>
            <a:srgbClr val="F5F3EF"/>
          </a:solidFill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âu hỏi">
            <a:extLst>
              <a:ext uri="{FF2B5EF4-FFF2-40B4-BE49-F238E27FC236}">
                <a16:creationId xmlns=""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850898" y="539230"/>
            <a:ext cx="7442201" cy="109907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b="1" noProof="1">
                <a:solidFill>
                  <a:srgbClr val="C00000"/>
                </a:solidFill>
                <a:latin typeface="Arial (Body)"/>
              </a:rPr>
              <a:t>Câu 7: Đồng hồ vạn năng có cấu tạo </a:t>
            </a:r>
            <a:endParaRPr lang="en-US" sz="2000" b="1" noProof="1" smtClean="0">
              <a:solidFill>
                <a:srgbClr val="C00000"/>
              </a:solidFill>
              <a:latin typeface="Arial (Body)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b="1" noProof="1" smtClean="0">
                <a:solidFill>
                  <a:srgbClr val="C00000"/>
                </a:solidFill>
                <a:latin typeface="Arial (Body)"/>
              </a:rPr>
              <a:t>gồm </a:t>
            </a:r>
            <a:r>
              <a:rPr lang="vi-VN" sz="2000" b="1" noProof="1">
                <a:solidFill>
                  <a:srgbClr val="C00000"/>
                </a:solidFill>
                <a:latin typeface="Arial (Body)"/>
              </a:rPr>
              <a:t>mấy bộ phận chính? </a:t>
            </a:r>
            <a:endParaRPr lang="vi-VN" sz="2000" noProof="1">
              <a:solidFill>
                <a:srgbClr val="C00000"/>
              </a:solidFill>
              <a:latin typeface="Arial (Body)"/>
            </a:endParaRPr>
          </a:p>
        </p:txBody>
      </p:sp>
      <p:sp>
        <p:nvSpPr>
          <p:cNvPr id="20" name="Đáp án đúng">
            <a:extLst>
              <a:ext uri="{FF2B5EF4-FFF2-40B4-BE49-F238E27FC236}">
                <a16:creationId xmlns=""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852843" y="1923010"/>
            <a:ext cx="3465661" cy="103491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noProof="1">
                <a:solidFill>
                  <a:srgbClr val="000000"/>
                </a:solidFill>
                <a:latin typeface="Arial (Body)"/>
              </a:rPr>
              <a:t>A. </a:t>
            </a:r>
            <a:r>
              <a:rPr lang="en-US" sz="2000" noProof="1" smtClean="0">
                <a:solidFill>
                  <a:srgbClr val="000000"/>
                </a:solidFill>
                <a:latin typeface="Arial (Body)"/>
              </a:rPr>
              <a:t>5.</a:t>
            </a:r>
            <a:endParaRPr lang="vi-VN" sz="2000" noProof="1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21" name="Đáp án sai 1">
            <a:extLst>
              <a:ext uri="{FF2B5EF4-FFF2-40B4-BE49-F238E27FC236}">
                <a16:creationId xmlns=""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852591" y="3258618"/>
            <a:ext cx="3465661" cy="103491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>
                <a:solidFill>
                  <a:srgbClr val="000000"/>
                </a:solidFill>
                <a:latin typeface="Arial (Body)"/>
              </a:rPr>
              <a:t>C. </a:t>
            </a:r>
            <a:r>
              <a:rPr lang="en-US" sz="2000" noProof="1" smtClean="0">
                <a:solidFill>
                  <a:srgbClr val="000000"/>
                </a:solidFill>
                <a:latin typeface="Arial (Body)"/>
              </a:rPr>
              <a:t>7</a:t>
            </a:r>
            <a:r>
              <a:rPr lang="vi-VN" sz="2000" noProof="1" smtClean="0">
                <a:solidFill>
                  <a:srgbClr val="000000"/>
                </a:solidFill>
                <a:latin typeface="Arial (Body)"/>
              </a:rPr>
              <a:t>. </a:t>
            </a:r>
            <a:endParaRPr lang="vi-VN" sz="2000" noProof="1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22" name="Đáp án sai 2">
            <a:extLst>
              <a:ext uri="{FF2B5EF4-FFF2-40B4-BE49-F238E27FC236}">
                <a16:creationId xmlns=""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827691" y="1924597"/>
            <a:ext cx="3465660" cy="103491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>
                <a:solidFill>
                  <a:srgbClr val="000000"/>
                </a:solidFill>
                <a:latin typeface="Arial (Body)"/>
              </a:rPr>
              <a:t>B. </a:t>
            </a:r>
            <a:r>
              <a:rPr lang="en-US" sz="2000" noProof="1" smtClean="0">
                <a:solidFill>
                  <a:srgbClr val="000000"/>
                </a:solidFill>
                <a:latin typeface="Arial (Body)"/>
              </a:rPr>
              <a:t>6.</a:t>
            </a:r>
            <a:endParaRPr lang="vi-VN" sz="2000" noProof="1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23" name="Đáp án sai 3">
            <a:extLst>
              <a:ext uri="{FF2B5EF4-FFF2-40B4-BE49-F238E27FC236}">
                <a16:creationId xmlns=""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827438" y="3260205"/>
            <a:ext cx="3465661" cy="103491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noProof="1">
                <a:solidFill>
                  <a:srgbClr val="000000"/>
                </a:solidFill>
                <a:latin typeface="Arial (Body)"/>
              </a:rPr>
              <a:t>D. </a:t>
            </a:r>
            <a:r>
              <a:rPr lang="en-US" sz="2000" noProof="1" smtClean="0">
                <a:solidFill>
                  <a:srgbClr val="000000"/>
                </a:solidFill>
                <a:latin typeface="Arial (Body)"/>
              </a:rPr>
              <a:t>8</a:t>
            </a:r>
            <a:r>
              <a:rPr lang="vi-VN" sz="2000" noProof="1" smtClean="0">
                <a:solidFill>
                  <a:srgbClr val="000000"/>
                </a:solidFill>
                <a:latin typeface="Arial (Body)"/>
              </a:rPr>
              <a:t>. </a:t>
            </a:r>
            <a:endParaRPr lang="vi-VN" sz="2000" noProof="1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24" name="Đáp án đúng">
            <a:extLst>
              <a:ext uri="{FF2B5EF4-FFF2-40B4-BE49-F238E27FC236}">
                <a16:creationId xmlns=""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850898" y="3262204"/>
            <a:ext cx="3467354" cy="1031328"/>
          </a:xfrm>
          <a:prstGeom prst="roundRect">
            <a:avLst/>
          </a:prstGeom>
          <a:solidFill>
            <a:srgbClr val="F7D8B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noProof="1">
                <a:solidFill>
                  <a:srgbClr val="000000"/>
                </a:solidFill>
                <a:latin typeface="Arial (Body)"/>
              </a:rPr>
              <a:t>C. 7. </a:t>
            </a:r>
          </a:p>
        </p:txBody>
      </p:sp>
      <p:pic>
        <p:nvPicPr>
          <p:cNvPr id="26" name="Picture 6" descr="https://cdn-icons-png.flaticon.com/128/391/391123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5" y="4348436"/>
            <a:ext cx="533673" cy="5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98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08424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vi-VN" sz="3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75565" y="933691"/>
            <a:ext cx="4792869" cy="1504708"/>
            <a:chOff x="1293792" y="778340"/>
            <a:chExt cx="4792869" cy="1504708"/>
          </a:xfrm>
        </p:grpSpPr>
        <p:sp>
          <p:nvSpPr>
            <p:cNvPr id="7" name="Rounded Rectangle 6"/>
            <p:cNvSpPr/>
            <p:nvPr/>
          </p:nvSpPr>
          <p:spPr>
            <a:xfrm>
              <a:off x="1293792" y="1144799"/>
              <a:ext cx="4792869" cy="1138249"/>
            </a:xfrm>
            <a:prstGeom prst="roundRect">
              <a:avLst>
                <a:gd name="adj" fmla="val 16172"/>
              </a:avLst>
            </a:prstGeom>
            <a:solidFill>
              <a:srgbClr val="FFFFFF"/>
            </a:solidFill>
            <a:ln w="12700">
              <a:solidFill>
                <a:srgbClr val="333333"/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Tìm </a:t>
              </a:r>
              <a:r>
                <a:rPr lang="en-US" sz="2000">
                  <a:solidFill>
                    <a:srgbClr val="000000"/>
                  </a:solidFill>
                </a:rPr>
                <a:t>hiểu và chia sẻ về một loại đồng hồ đo điện dùng trong gia đình em.</a:t>
              </a:r>
              <a:endParaRPr lang="vi-VN" sz="2000">
                <a:solidFill>
                  <a:srgbClr val="00000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20930" y="778340"/>
              <a:ext cx="938592" cy="509317"/>
            </a:xfrm>
            <a:prstGeom prst="rect">
              <a:avLst/>
            </a:prstGeom>
          </p:spPr>
        </p:pic>
      </p:grpSp>
      <p:pic>
        <p:nvPicPr>
          <p:cNvPr id="30722" name="Picture 2" descr="https://bizweb.dktcdn.net/100/377/070/products/c13dbf3f2e1ed3fd3c8606f1853078f9.jpg?v=167903694326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79" y="2797583"/>
            <a:ext cx="1884972" cy="188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nshopvn.com/wp-content/uploads/2019/03/dong-ho-do-dien-dt-9205a-j5sq-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14" y="2877566"/>
            <a:ext cx="1895905" cy="189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s://giaiphapdokiem.vn/wp-content/uploads/2021/07/dong-ho-do-dien-da-nang-sanwa-cd800a-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338" y="2712640"/>
            <a:ext cx="2054857" cy="205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https://codienhaiau.com/wp-content/uploads/2020/07/Dong-ho-do-da-nang-Selec-MFM384-R-C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10" y="2877566"/>
            <a:ext cx="1725004" cy="172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3950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14375" y="431800"/>
            <a:ext cx="7715250" cy="3993243"/>
          </a:xfrm>
          <a:prstGeom prst="roundRect">
            <a:avLst>
              <a:gd name="adj" fmla="val 9255"/>
            </a:avLst>
          </a:prstGeom>
          <a:solidFill>
            <a:srgbClr val="FFFFCC"/>
          </a:solidFill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684364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  <a:endParaRPr lang="vi-VN" sz="3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957149" y="1315306"/>
            <a:ext cx="72297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Các dụng cụ đo điện thường dùng như: công tơ điện, ampe kìm, đồng hồ vạn năng,…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Khi sử dụng dụng cụ đo điện cần thực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theo các bước:</a:t>
            </a:r>
            <a:endParaRPr lang="vi-VN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1">
                <a:latin typeface="Arial" panose="020B0604020202020204" pitchFamily="34" charset="0"/>
                <a:cs typeface="Arial" panose="020B0604020202020204" pitchFamily="34" charset="0"/>
              </a:rPr>
              <a:t>Bước </a:t>
            </a:r>
            <a:r>
              <a:rPr lang="vi-VN" sz="2000" b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0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đại lượng đo và thang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1">
                <a:latin typeface="Arial" panose="020B0604020202020204" pitchFamily="34" charset="0"/>
                <a:cs typeface="Arial" panose="020B0604020202020204" pitchFamily="34" charset="0"/>
              </a:rPr>
              <a:t>Bước 2.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Tiến hành đo.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1">
                <a:latin typeface="Arial" panose="020B0604020202020204" pitchFamily="34" charset="0"/>
                <a:cs typeface="Arial" panose="020B0604020202020204" pitchFamily="34" charset="0"/>
              </a:rPr>
              <a:t>Bước 3.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Đọc kết quả.</a:t>
            </a:r>
          </a:p>
        </p:txBody>
      </p:sp>
    </p:spTree>
    <p:extLst>
      <p:ext uri="{BB962C8B-B14F-4D97-AF65-F5344CB8AC3E}">
        <p14:creationId xmlns:p14="http://schemas.microsoft.com/office/powerpoint/2010/main" val="17287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9"/>
          <p:cNvSpPr txBox="1">
            <a:spLocks noGrp="1"/>
          </p:cNvSpPr>
          <p:nvPr>
            <p:ph type="title"/>
          </p:nvPr>
        </p:nvSpPr>
        <p:spPr>
          <a:xfrm>
            <a:off x="2520290" y="1214292"/>
            <a:ext cx="4838453" cy="590832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b="0">
                <a:latin typeface="Arial" panose="020B0604020202020204" pitchFamily="34" charset="0"/>
                <a:cs typeface="Arial" panose="020B0604020202020204" pitchFamily="34" charset="0"/>
              </a:rPr>
              <a:t>Ôn lại kiến thức đã học.</a:t>
            </a:r>
            <a:endParaRPr sz="2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8" name="Google Shape;638;p39"/>
          <p:cNvSpPr txBox="1">
            <a:spLocks noGrp="1"/>
          </p:cNvSpPr>
          <p:nvPr>
            <p:ph type="title" idx="4294967295"/>
          </p:nvPr>
        </p:nvSpPr>
        <p:spPr>
          <a:xfrm>
            <a:off x="4306888" y="2244725"/>
            <a:ext cx="4837112" cy="59055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b="0">
                <a:latin typeface="Arial" panose="020B0604020202020204" pitchFamily="34" charset="0"/>
                <a:cs typeface="Arial" panose="020B0604020202020204" pitchFamily="34" charset="0"/>
              </a:rPr>
              <a:t>Làm bài tập Bài 2 trong </a:t>
            </a:r>
            <a:r>
              <a:rPr lang="en-US" sz="2000" b="0" smtClean="0">
                <a:latin typeface="Arial" panose="020B0604020202020204" pitchFamily="34" charset="0"/>
                <a:cs typeface="Arial" panose="020B0604020202020204" pitchFamily="34" charset="0"/>
              </a:rPr>
              <a:t>SBT.</a:t>
            </a:r>
            <a:endParaRPr sz="2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9" name="Google Shape;639;p39"/>
          <p:cNvSpPr txBox="1">
            <a:spLocks noGrp="1"/>
          </p:cNvSpPr>
          <p:nvPr>
            <p:ph type="title" idx="4294967295"/>
          </p:nvPr>
        </p:nvSpPr>
        <p:spPr>
          <a:xfrm>
            <a:off x="4305300" y="3270250"/>
            <a:ext cx="4838700" cy="14684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000" b="0">
                <a:latin typeface="Arial" panose="020B0604020202020204" pitchFamily="34" charset="0"/>
                <a:cs typeface="Arial" panose="020B0604020202020204" pitchFamily="34" charset="0"/>
              </a:rPr>
              <a:t>Đọc và tìm hiểu trước </a:t>
            </a:r>
            <a:r>
              <a:rPr lang="vi-VN" sz="2000" i="1">
                <a:latin typeface="Arial" panose="020B0604020202020204" pitchFamily="34" charset="0"/>
                <a:cs typeface="Arial" panose="020B0604020202020204" pitchFamily="34" charset="0"/>
              </a:rPr>
              <a:t>Bài 3: Thiết bị, vật liệu, dụng cụ dùng cho lắp đặt mạng điện trong nhà</a:t>
            </a:r>
            <a:r>
              <a:rPr lang="vi-VN" sz="2000" b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0" name="Google Shape;640;p39"/>
          <p:cNvSpPr txBox="1"/>
          <p:nvPr/>
        </p:nvSpPr>
        <p:spPr>
          <a:xfrm>
            <a:off x="1056290" y="1098258"/>
            <a:ext cx="658500" cy="8229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1"/>
                </a:solidFill>
                <a:latin typeface="Arial" panose="020B0604020202020204" pitchFamily="34" charset="0"/>
                <a:ea typeface="Epilogue"/>
                <a:cs typeface="Arial" panose="020B0604020202020204" pitchFamily="34" charset="0"/>
                <a:sym typeface="Epilogue"/>
              </a:rPr>
              <a:t>01</a:t>
            </a:r>
            <a:endParaRPr sz="2500" b="1">
              <a:solidFill>
                <a:schemeClr val="lt1"/>
              </a:solidFill>
              <a:latin typeface="Arial" panose="020B0604020202020204" pitchFamily="34" charset="0"/>
              <a:ea typeface="Epilogue"/>
              <a:cs typeface="Arial" panose="020B0604020202020204" pitchFamily="34" charset="0"/>
              <a:sym typeface="Epilogue"/>
            </a:endParaRPr>
          </a:p>
        </p:txBody>
      </p:sp>
      <p:sp>
        <p:nvSpPr>
          <p:cNvPr id="641" name="Google Shape;641;p39"/>
          <p:cNvSpPr txBox="1"/>
          <p:nvPr/>
        </p:nvSpPr>
        <p:spPr>
          <a:xfrm>
            <a:off x="1056290" y="2128237"/>
            <a:ext cx="658500" cy="8229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1"/>
                </a:solidFill>
                <a:latin typeface="Arial" panose="020B0604020202020204" pitchFamily="34" charset="0"/>
                <a:ea typeface="Epilogue"/>
                <a:cs typeface="Arial" panose="020B0604020202020204" pitchFamily="34" charset="0"/>
                <a:sym typeface="Epilogue"/>
              </a:rPr>
              <a:t>02</a:t>
            </a:r>
            <a:endParaRPr sz="2500" b="1">
              <a:solidFill>
                <a:schemeClr val="lt1"/>
              </a:solidFill>
              <a:latin typeface="Arial" panose="020B0604020202020204" pitchFamily="34" charset="0"/>
              <a:ea typeface="Epilogue"/>
              <a:cs typeface="Arial" panose="020B0604020202020204" pitchFamily="34" charset="0"/>
              <a:sym typeface="Epilogue"/>
            </a:endParaRPr>
          </a:p>
        </p:txBody>
      </p:sp>
      <p:sp>
        <p:nvSpPr>
          <p:cNvPr id="642" name="Google Shape;642;p39"/>
          <p:cNvSpPr txBox="1"/>
          <p:nvPr/>
        </p:nvSpPr>
        <p:spPr>
          <a:xfrm>
            <a:off x="1057128" y="3593258"/>
            <a:ext cx="658500" cy="8229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1"/>
                </a:solidFill>
                <a:latin typeface="Arial" panose="020B0604020202020204" pitchFamily="34" charset="0"/>
                <a:ea typeface="Epilogue"/>
                <a:cs typeface="Arial" panose="020B0604020202020204" pitchFamily="34" charset="0"/>
                <a:sym typeface="Epilogue"/>
              </a:rPr>
              <a:t>03</a:t>
            </a:r>
            <a:endParaRPr sz="2500" b="1">
              <a:solidFill>
                <a:schemeClr val="lt1"/>
              </a:solidFill>
              <a:latin typeface="Arial" panose="020B0604020202020204" pitchFamily="34" charset="0"/>
              <a:ea typeface="Epilogue"/>
              <a:cs typeface="Arial" panose="020B0604020202020204" pitchFamily="34" charset="0"/>
              <a:sym typeface="Epilogue"/>
            </a:endParaRPr>
          </a:p>
        </p:txBody>
      </p:sp>
      <p:cxnSp>
        <p:nvCxnSpPr>
          <p:cNvPr id="643" name="Google Shape;643;p39"/>
          <p:cNvCxnSpPr>
            <a:stCxn id="640" idx="3"/>
            <a:endCxn id="637" idx="1"/>
          </p:cNvCxnSpPr>
          <p:nvPr/>
        </p:nvCxnSpPr>
        <p:spPr>
          <a:xfrm>
            <a:off x="1714790" y="1509708"/>
            <a:ext cx="805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4" name="Google Shape;644;p39"/>
          <p:cNvCxnSpPr>
            <a:stCxn id="641" idx="3"/>
            <a:endCxn id="638" idx="1"/>
          </p:cNvCxnSpPr>
          <p:nvPr/>
        </p:nvCxnSpPr>
        <p:spPr>
          <a:xfrm>
            <a:off x="1714790" y="2539687"/>
            <a:ext cx="805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5" name="Google Shape;645;p39"/>
          <p:cNvCxnSpPr>
            <a:stCxn id="642" idx="3"/>
            <a:endCxn id="639" idx="1"/>
          </p:cNvCxnSpPr>
          <p:nvPr/>
        </p:nvCxnSpPr>
        <p:spPr>
          <a:xfrm>
            <a:off x="1715628" y="4004708"/>
            <a:ext cx="805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46" name="Google Shape;646;p39"/>
          <p:cNvGrpSpPr/>
          <p:nvPr/>
        </p:nvGrpSpPr>
        <p:grpSpPr>
          <a:xfrm>
            <a:off x="7660381" y="3776114"/>
            <a:ext cx="503862" cy="457188"/>
            <a:chOff x="6643613" y="3445337"/>
            <a:chExt cx="491957" cy="449502"/>
          </a:xfrm>
        </p:grpSpPr>
        <p:sp>
          <p:nvSpPr>
            <p:cNvPr id="647" name="Google Shape;647;p39"/>
            <p:cNvSpPr/>
            <p:nvPr/>
          </p:nvSpPr>
          <p:spPr>
            <a:xfrm>
              <a:off x="6683234" y="3543209"/>
              <a:ext cx="114853" cy="252815"/>
            </a:xfrm>
            <a:custGeom>
              <a:avLst/>
              <a:gdLst/>
              <a:ahLst/>
              <a:cxnLst/>
              <a:rect l="l" t="t" r="r" b="b"/>
              <a:pathLst>
                <a:path w="487" h="1072" extrusionOk="0">
                  <a:moveTo>
                    <a:pt x="456" y="1009"/>
                  </a:moveTo>
                  <a:lnTo>
                    <a:pt x="456" y="1009"/>
                  </a:lnTo>
                  <a:cubicBezTo>
                    <a:pt x="60" y="1009"/>
                    <a:pt x="60" y="1009"/>
                    <a:pt x="60" y="100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456" y="59"/>
                    <a:pt x="456" y="59"/>
                    <a:pt x="456" y="59"/>
                  </a:cubicBezTo>
                  <a:cubicBezTo>
                    <a:pt x="471" y="59"/>
                    <a:pt x="486" y="48"/>
                    <a:pt x="486" y="33"/>
                  </a:cubicBezTo>
                  <a:cubicBezTo>
                    <a:pt x="490" y="14"/>
                    <a:pt x="475" y="0"/>
                    <a:pt x="45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1" y="0"/>
                    <a:pt x="0" y="14"/>
                    <a:pt x="0" y="29"/>
                  </a:cubicBezTo>
                  <a:cubicBezTo>
                    <a:pt x="0" y="1039"/>
                    <a:pt x="0" y="1039"/>
                    <a:pt x="0" y="1039"/>
                  </a:cubicBezTo>
                  <a:cubicBezTo>
                    <a:pt x="0" y="1058"/>
                    <a:pt x="11" y="1072"/>
                    <a:pt x="30" y="1072"/>
                  </a:cubicBezTo>
                  <a:cubicBezTo>
                    <a:pt x="456" y="1072"/>
                    <a:pt x="456" y="1072"/>
                    <a:pt x="456" y="1072"/>
                  </a:cubicBezTo>
                  <a:cubicBezTo>
                    <a:pt x="471" y="1072"/>
                    <a:pt x="486" y="1061"/>
                    <a:pt x="486" y="1043"/>
                  </a:cubicBezTo>
                  <a:cubicBezTo>
                    <a:pt x="490" y="1024"/>
                    <a:pt x="475" y="1009"/>
                    <a:pt x="456" y="10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6817189" y="3543209"/>
              <a:ext cx="119098" cy="252815"/>
            </a:xfrm>
            <a:custGeom>
              <a:avLst/>
              <a:gdLst/>
              <a:ahLst/>
              <a:cxnLst/>
              <a:rect l="l" t="t" r="r" b="b"/>
              <a:pathLst>
                <a:path w="505" h="1072" extrusionOk="0">
                  <a:moveTo>
                    <a:pt x="475" y="0"/>
                  </a:moveTo>
                  <a:lnTo>
                    <a:pt x="475" y="0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15" y="0"/>
                    <a:pt x="0" y="11"/>
                    <a:pt x="0" y="26"/>
                  </a:cubicBezTo>
                  <a:cubicBezTo>
                    <a:pt x="-3" y="44"/>
                    <a:pt x="12" y="59"/>
                    <a:pt x="30" y="59"/>
                  </a:cubicBezTo>
                  <a:cubicBezTo>
                    <a:pt x="445" y="59"/>
                    <a:pt x="445" y="59"/>
                    <a:pt x="445" y="59"/>
                  </a:cubicBezTo>
                  <a:cubicBezTo>
                    <a:pt x="445" y="1009"/>
                    <a:pt x="445" y="1009"/>
                    <a:pt x="445" y="1009"/>
                  </a:cubicBezTo>
                  <a:cubicBezTo>
                    <a:pt x="30" y="1009"/>
                    <a:pt x="30" y="1009"/>
                    <a:pt x="30" y="1009"/>
                  </a:cubicBezTo>
                  <a:cubicBezTo>
                    <a:pt x="15" y="1009"/>
                    <a:pt x="0" y="1020"/>
                    <a:pt x="0" y="1035"/>
                  </a:cubicBezTo>
                  <a:cubicBezTo>
                    <a:pt x="-3" y="1054"/>
                    <a:pt x="12" y="1072"/>
                    <a:pt x="30" y="1072"/>
                  </a:cubicBezTo>
                  <a:cubicBezTo>
                    <a:pt x="475" y="1072"/>
                    <a:pt x="475" y="1072"/>
                    <a:pt x="475" y="1072"/>
                  </a:cubicBezTo>
                  <a:cubicBezTo>
                    <a:pt x="494" y="1072"/>
                    <a:pt x="505" y="1058"/>
                    <a:pt x="505" y="1039"/>
                  </a:cubicBezTo>
                  <a:cubicBezTo>
                    <a:pt x="505" y="29"/>
                    <a:pt x="505" y="29"/>
                    <a:pt x="505" y="29"/>
                  </a:cubicBezTo>
                  <a:cubicBezTo>
                    <a:pt x="505" y="14"/>
                    <a:pt x="494" y="0"/>
                    <a:pt x="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6643613" y="3445337"/>
              <a:ext cx="491957" cy="449502"/>
            </a:xfrm>
            <a:custGeom>
              <a:avLst/>
              <a:gdLst/>
              <a:ahLst/>
              <a:cxnLst/>
              <a:rect l="l" t="t" r="r" b="b"/>
              <a:pathLst>
                <a:path w="2086" h="1906" extrusionOk="0">
                  <a:moveTo>
                    <a:pt x="1974" y="1099"/>
                  </a:moveTo>
                  <a:lnTo>
                    <a:pt x="1974" y="1099"/>
                  </a:lnTo>
                  <a:cubicBezTo>
                    <a:pt x="1630" y="1099"/>
                    <a:pt x="1630" y="1099"/>
                    <a:pt x="1630" y="1099"/>
                  </a:cubicBezTo>
                  <a:cubicBezTo>
                    <a:pt x="1630" y="803"/>
                    <a:pt x="1630" y="803"/>
                    <a:pt x="1630" y="803"/>
                  </a:cubicBezTo>
                  <a:cubicBezTo>
                    <a:pt x="1970" y="803"/>
                    <a:pt x="1970" y="803"/>
                    <a:pt x="1970" y="803"/>
                  </a:cubicBezTo>
                  <a:cubicBezTo>
                    <a:pt x="2030" y="803"/>
                    <a:pt x="2079" y="758"/>
                    <a:pt x="2086" y="698"/>
                  </a:cubicBezTo>
                  <a:cubicBezTo>
                    <a:pt x="2090" y="631"/>
                    <a:pt x="2038" y="579"/>
                    <a:pt x="1974" y="579"/>
                  </a:cubicBezTo>
                  <a:cubicBezTo>
                    <a:pt x="1630" y="579"/>
                    <a:pt x="1630" y="579"/>
                    <a:pt x="1630" y="579"/>
                  </a:cubicBezTo>
                  <a:cubicBezTo>
                    <a:pt x="1630" y="575"/>
                    <a:pt x="1630" y="575"/>
                    <a:pt x="1630" y="575"/>
                  </a:cubicBezTo>
                  <a:cubicBezTo>
                    <a:pt x="1630" y="523"/>
                    <a:pt x="1585" y="482"/>
                    <a:pt x="1537" y="482"/>
                  </a:cubicBezTo>
                  <a:cubicBezTo>
                    <a:pt x="1410" y="482"/>
                    <a:pt x="1410" y="482"/>
                    <a:pt x="1410" y="482"/>
                  </a:cubicBezTo>
                  <a:cubicBezTo>
                    <a:pt x="1410" y="396"/>
                    <a:pt x="1410" y="396"/>
                    <a:pt x="1410" y="396"/>
                  </a:cubicBezTo>
                  <a:cubicBezTo>
                    <a:pt x="1410" y="325"/>
                    <a:pt x="1357" y="265"/>
                    <a:pt x="1290" y="250"/>
                  </a:cubicBezTo>
                  <a:cubicBezTo>
                    <a:pt x="1290" y="112"/>
                    <a:pt x="1290" y="112"/>
                    <a:pt x="1290" y="112"/>
                  </a:cubicBezTo>
                  <a:cubicBezTo>
                    <a:pt x="1290" y="48"/>
                    <a:pt x="1241" y="0"/>
                    <a:pt x="117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168" y="0"/>
                    <a:pt x="119" y="48"/>
                    <a:pt x="119" y="112"/>
                  </a:cubicBezTo>
                  <a:cubicBezTo>
                    <a:pt x="119" y="250"/>
                    <a:pt x="119" y="250"/>
                    <a:pt x="119" y="250"/>
                  </a:cubicBezTo>
                  <a:cubicBezTo>
                    <a:pt x="52" y="265"/>
                    <a:pt x="0" y="325"/>
                    <a:pt x="0" y="396"/>
                  </a:cubicBezTo>
                  <a:cubicBezTo>
                    <a:pt x="0" y="1510"/>
                    <a:pt x="0" y="1510"/>
                    <a:pt x="0" y="1510"/>
                  </a:cubicBezTo>
                  <a:cubicBezTo>
                    <a:pt x="0" y="1581"/>
                    <a:pt x="52" y="1641"/>
                    <a:pt x="119" y="1652"/>
                  </a:cubicBezTo>
                  <a:cubicBezTo>
                    <a:pt x="119" y="1794"/>
                    <a:pt x="119" y="1794"/>
                    <a:pt x="119" y="1794"/>
                  </a:cubicBezTo>
                  <a:cubicBezTo>
                    <a:pt x="119" y="1854"/>
                    <a:pt x="168" y="1906"/>
                    <a:pt x="232" y="1906"/>
                  </a:cubicBezTo>
                  <a:cubicBezTo>
                    <a:pt x="1178" y="1906"/>
                    <a:pt x="1178" y="1906"/>
                    <a:pt x="1178" y="1906"/>
                  </a:cubicBezTo>
                  <a:cubicBezTo>
                    <a:pt x="1241" y="1906"/>
                    <a:pt x="1290" y="1854"/>
                    <a:pt x="1290" y="1794"/>
                  </a:cubicBezTo>
                  <a:cubicBezTo>
                    <a:pt x="1290" y="1652"/>
                    <a:pt x="1290" y="1652"/>
                    <a:pt x="1290" y="1652"/>
                  </a:cubicBezTo>
                  <a:cubicBezTo>
                    <a:pt x="1357" y="1641"/>
                    <a:pt x="1410" y="1581"/>
                    <a:pt x="1410" y="1510"/>
                  </a:cubicBezTo>
                  <a:cubicBezTo>
                    <a:pt x="1410" y="1424"/>
                    <a:pt x="1410" y="1424"/>
                    <a:pt x="1410" y="1424"/>
                  </a:cubicBezTo>
                  <a:cubicBezTo>
                    <a:pt x="1537" y="1424"/>
                    <a:pt x="1537" y="1424"/>
                    <a:pt x="1537" y="1424"/>
                  </a:cubicBezTo>
                  <a:cubicBezTo>
                    <a:pt x="1585" y="1424"/>
                    <a:pt x="1630" y="1383"/>
                    <a:pt x="1630" y="1331"/>
                  </a:cubicBezTo>
                  <a:cubicBezTo>
                    <a:pt x="1630" y="1323"/>
                    <a:pt x="1630" y="1323"/>
                    <a:pt x="1630" y="1323"/>
                  </a:cubicBezTo>
                  <a:cubicBezTo>
                    <a:pt x="1970" y="1323"/>
                    <a:pt x="1970" y="1323"/>
                    <a:pt x="1970" y="1323"/>
                  </a:cubicBezTo>
                  <a:cubicBezTo>
                    <a:pt x="2030" y="1323"/>
                    <a:pt x="2079" y="1278"/>
                    <a:pt x="2086" y="1218"/>
                  </a:cubicBezTo>
                  <a:cubicBezTo>
                    <a:pt x="2090" y="1155"/>
                    <a:pt x="2038" y="1099"/>
                    <a:pt x="1974" y="1099"/>
                  </a:cubicBezTo>
                  <a:moveTo>
                    <a:pt x="1974" y="639"/>
                  </a:moveTo>
                  <a:lnTo>
                    <a:pt x="1974" y="639"/>
                  </a:lnTo>
                  <a:cubicBezTo>
                    <a:pt x="2008" y="639"/>
                    <a:pt x="2030" y="665"/>
                    <a:pt x="2027" y="698"/>
                  </a:cubicBezTo>
                  <a:cubicBezTo>
                    <a:pt x="2023" y="725"/>
                    <a:pt x="2000" y="740"/>
                    <a:pt x="1974" y="740"/>
                  </a:cubicBezTo>
                  <a:cubicBezTo>
                    <a:pt x="1630" y="740"/>
                    <a:pt x="1630" y="740"/>
                    <a:pt x="1630" y="740"/>
                  </a:cubicBezTo>
                  <a:cubicBezTo>
                    <a:pt x="1630" y="639"/>
                    <a:pt x="1630" y="639"/>
                    <a:pt x="1630" y="639"/>
                  </a:cubicBezTo>
                  <a:cubicBezTo>
                    <a:pt x="1974" y="639"/>
                    <a:pt x="1974" y="639"/>
                    <a:pt x="1974" y="639"/>
                  </a:cubicBezTo>
                  <a:moveTo>
                    <a:pt x="232" y="59"/>
                  </a:moveTo>
                  <a:lnTo>
                    <a:pt x="232" y="59"/>
                  </a:lnTo>
                  <a:cubicBezTo>
                    <a:pt x="1178" y="59"/>
                    <a:pt x="1178" y="59"/>
                    <a:pt x="1178" y="59"/>
                  </a:cubicBezTo>
                  <a:cubicBezTo>
                    <a:pt x="1207" y="59"/>
                    <a:pt x="1230" y="82"/>
                    <a:pt x="1230" y="112"/>
                  </a:cubicBezTo>
                  <a:cubicBezTo>
                    <a:pt x="1230" y="246"/>
                    <a:pt x="1230" y="246"/>
                    <a:pt x="1230" y="246"/>
                  </a:cubicBezTo>
                  <a:cubicBezTo>
                    <a:pt x="179" y="246"/>
                    <a:pt x="179" y="246"/>
                    <a:pt x="179" y="246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79" y="82"/>
                    <a:pt x="202" y="59"/>
                    <a:pt x="232" y="59"/>
                  </a:cubicBezTo>
                  <a:moveTo>
                    <a:pt x="1230" y="1794"/>
                  </a:moveTo>
                  <a:lnTo>
                    <a:pt x="1230" y="1794"/>
                  </a:lnTo>
                  <a:cubicBezTo>
                    <a:pt x="1230" y="1820"/>
                    <a:pt x="1207" y="1843"/>
                    <a:pt x="1178" y="1843"/>
                  </a:cubicBezTo>
                  <a:cubicBezTo>
                    <a:pt x="232" y="1843"/>
                    <a:pt x="232" y="1843"/>
                    <a:pt x="232" y="1843"/>
                  </a:cubicBezTo>
                  <a:cubicBezTo>
                    <a:pt x="202" y="1843"/>
                    <a:pt x="179" y="1820"/>
                    <a:pt x="179" y="1794"/>
                  </a:cubicBezTo>
                  <a:cubicBezTo>
                    <a:pt x="179" y="1656"/>
                    <a:pt x="179" y="1656"/>
                    <a:pt x="179" y="1656"/>
                  </a:cubicBezTo>
                  <a:cubicBezTo>
                    <a:pt x="1230" y="1656"/>
                    <a:pt x="1230" y="1656"/>
                    <a:pt x="1230" y="1656"/>
                  </a:cubicBezTo>
                  <a:cubicBezTo>
                    <a:pt x="1230" y="1794"/>
                    <a:pt x="1230" y="1794"/>
                    <a:pt x="1230" y="1794"/>
                  </a:cubicBezTo>
                  <a:moveTo>
                    <a:pt x="1346" y="1510"/>
                  </a:moveTo>
                  <a:lnTo>
                    <a:pt x="1346" y="1510"/>
                  </a:lnTo>
                  <a:cubicBezTo>
                    <a:pt x="1346" y="1559"/>
                    <a:pt x="1309" y="1596"/>
                    <a:pt x="1260" y="1596"/>
                  </a:cubicBezTo>
                  <a:cubicBezTo>
                    <a:pt x="146" y="1596"/>
                    <a:pt x="146" y="1596"/>
                    <a:pt x="146" y="1596"/>
                  </a:cubicBezTo>
                  <a:cubicBezTo>
                    <a:pt x="101" y="1596"/>
                    <a:pt x="59" y="1559"/>
                    <a:pt x="59" y="1510"/>
                  </a:cubicBezTo>
                  <a:cubicBezTo>
                    <a:pt x="59" y="396"/>
                    <a:pt x="59" y="396"/>
                    <a:pt x="59" y="396"/>
                  </a:cubicBezTo>
                  <a:cubicBezTo>
                    <a:pt x="59" y="347"/>
                    <a:pt x="101" y="310"/>
                    <a:pt x="146" y="310"/>
                  </a:cubicBezTo>
                  <a:cubicBezTo>
                    <a:pt x="1260" y="310"/>
                    <a:pt x="1260" y="310"/>
                    <a:pt x="1260" y="310"/>
                  </a:cubicBezTo>
                  <a:cubicBezTo>
                    <a:pt x="1309" y="310"/>
                    <a:pt x="1346" y="347"/>
                    <a:pt x="1346" y="396"/>
                  </a:cubicBezTo>
                  <a:cubicBezTo>
                    <a:pt x="1346" y="512"/>
                    <a:pt x="1346" y="512"/>
                    <a:pt x="1346" y="512"/>
                  </a:cubicBezTo>
                  <a:cubicBezTo>
                    <a:pt x="1346" y="1394"/>
                    <a:pt x="1346" y="1394"/>
                    <a:pt x="1346" y="1394"/>
                  </a:cubicBezTo>
                  <a:cubicBezTo>
                    <a:pt x="1346" y="1510"/>
                    <a:pt x="1346" y="1510"/>
                    <a:pt x="1346" y="1510"/>
                  </a:cubicBezTo>
                  <a:moveTo>
                    <a:pt x="1566" y="1331"/>
                  </a:moveTo>
                  <a:lnTo>
                    <a:pt x="1566" y="1331"/>
                  </a:lnTo>
                  <a:cubicBezTo>
                    <a:pt x="1566" y="1349"/>
                    <a:pt x="1552" y="1364"/>
                    <a:pt x="1537" y="1364"/>
                  </a:cubicBezTo>
                  <a:cubicBezTo>
                    <a:pt x="1410" y="1364"/>
                    <a:pt x="1410" y="1364"/>
                    <a:pt x="1410" y="1364"/>
                  </a:cubicBezTo>
                  <a:cubicBezTo>
                    <a:pt x="1410" y="542"/>
                    <a:pt x="1410" y="542"/>
                    <a:pt x="1410" y="542"/>
                  </a:cubicBezTo>
                  <a:cubicBezTo>
                    <a:pt x="1537" y="542"/>
                    <a:pt x="1537" y="542"/>
                    <a:pt x="1537" y="542"/>
                  </a:cubicBezTo>
                  <a:cubicBezTo>
                    <a:pt x="1552" y="542"/>
                    <a:pt x="1566" y="557"/>
                    <a:pt x="1566" y="575"/>
                  </a:cubicBezTo>
                  <a:cubicBezTo>
                    <a:pt x="1566" y="609"/>
                    <a:pt x="1566" y="609"/>
                    <a:pt x="1566" y="609"/>
                  </a:cubicBezTo>
                  <a:cubicBezTo>
                    <a:pt x="1566" y="773"/>
                    <a:pt x="1566" y="773"/>
                    <a:pt x="1566" y="773"/>
                  </a:cubicBezTo>
                  <a:cubicBezTo>
                    <a:pt x="1566" y="1132"/>
                    <a:pt x="1566" y="1132"/>
                    <a:pt x="1566" y="1132"/>
                  </a:cubicBezTo>
                  <a:cubicBezTo>
                    <a:pt x="1566" y="1297"/>
                    <a:pt x="1566" y="1297"/>
                    <a:pt x="1566" y="1297"/>
                  </a:cubicBezTo>
                  <a:lnTo>
                    <a:pt x="1566" y="1331"/>
                  </a:lnTo>
                  <a:moveTo>
                    <a:pt x="1970" y="1263"/>
                  </a:moveTo>
                  <a:lnTo>
                    <a:pt x="1970" y="1263"/>
                  </a:lnTo>
                  <a:cubicBezTo>
                    <a:pt x="1630" y="1263"/>
                    <a:pt x="1630" y="1263"/>
                    <a:pt x="1630" y="1263"/>
                  </a:cubicBezTo>
                  <a:cubicBezTo>
                    <a:pt x="1630" y="1159"/>
                    <a:pt x="1630" y="1159"/>
                    <a:pt x="1630" y="1159"/>
                  </a:cubicBezTo>
                  <a:cubicBezTo>
                    <a:pt x="1974" y="1159"/>
                    <a:pt x="1974" y="1159"/>
                    <a:pt x="1974" y="1159"/>
                  </a:cubicBezTo>
                  <a:cubicBezTo>
                    <a:pt x="2004" y="1159"/>
                    <a:pt x="2027" y="1188"/>
                    <a:pt x="2023" y="1218"/>
                  </a:cubicBezTo>
                  <a:cubicBezTo>
                    <a:pt x="2019" y="1244"/>
                    <a:pt x="1996" y="1263"/>
                    <a:pt x="1970" y="12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6726392" y="3585424"/>
              <a:ext cx="46696" cy="76646"/>
            </a:xfrm>
            <a:custGeom>
              <a:avLst/>
              <a:gdLst/>
              <a:ahLst/>
              <a:cxnLst/>
              <a:rect l="l" t="t" r="r" b="b"/>
              <a:pathLst>
                <a:path w="198" h="325" extrusionOk="0">
                  <a:moveTo>
                    <a:pt x="198" y="48"/>
                  </a:moveTo>
                  <a:lnTo>
                    <a:pt x="198" y="48"/>
                  </a:lnTo>
                  <a:cubicBezTo>
                    <a:pt x="198" y="22"/>
                    <a:pt x="176" y="0"/>
                    <a:pt x="15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9" y="0"/>
                    <a:pt x="0" y="22"/>
                    <a:pt x="0" y="48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303"/>
                    <a:pt x="19" y="325"/>
                    <a:pt x="45" y="325"/>
                  </a:cubicBezTo>
                  <a:cubicBezTo>
                    <a:pt x="150" y="325"/>
                    <a:pt x="150" y="325"/>
                    <a:pt x="150" y="325"/>
                  </a:cubicBezTo>
                  <a:cubicBezTo>
                    <a:pt x="176" y="325"/>
                    <a:pt x="198" y="303"/>
                    <a:pt x="198" y="277"/>
                  </a:cubicBezTo>
                  <a:cubicBezTo>
                    <a:pt x="198" y="48"/>
                    <a:pt x="198" y="48"/>
                    <a:pt x="198" y="48"/>
                  </a:cubicBezTo>
                  <a:moveTo>
                    <a:pt x="138" y="265"/>
                  </a:moveTo>
                  <a:lnTo>
                    <a:pt x="138" y="265"/>
                  </a:lnTo>
                  <a:cubicBezTo>
                    <a:pt x="60" y="265"/>
                    <a:pt x="60" y="265"/>
                    <a:pt x="60" y="265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138" y="60"/>
                    <a:pt x="138" y="60"/>
                    <a:pt x="138" y="60"/>
                  </a:cubicBezTo>
                  <a:lnTo>
                    <a:pt x="138" y="2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6846433" y="3585424"/>
              <a:ext cx="46696" cy="76646"/>
            </a:xfrm>
            <a:custGeom>
              <a:avLst/>
              <a:gdLst/>
              <a:ahLst/>
              <a:cxnLst/>
              <a:rect l="l" t="t" r="r" b="b"/>
              <a:pathLst>
                <a:path w="198" h="325" extrusionOk="0">
                  <a:moveTo>
                    <a:pt x="48" y="325"/>
                  </a:moveTo>
                  <a:lnTo>
                    <a:pt x="48" y="325"/>
                  </a:lnTo>
                  <a:cubicBezTo>
                    <a:pt x="149" y="325"/>
                    <a:pt x="149" y="325"/>
                    <a:pt x="149" y="325"/>
                  </a:cubicBezTo>
                  <a:cubicBezTo>
                    <a:pt x="176" y="325"/>
                    <a:pt x="198" y="303"/>
                    <a:pt x="198" y="277"/>
                  </a:cubicBezTo>
                  <a:cubicBezTo>
                    <a:pt x="198" y="48"/>
                    <a:pt x="198" y="48"/>
                    <a:pt x="198" y="48"/>
                  </a:cubicBezTo>
                  <a:cubicBezTo>
                    <a:pt x="198" y="22"/>
                    <a:pt x="176" y="0"/>
                    <a:pt x="1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2"/>
                    <a:pt x="0" y="48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303"/>
                    <a:pt x="22" y="325"/>
                    <a:pt x="48" y="325"/>
                  </a:cubicBezTo>
                  <a:moveTo>
                    <a:pt x="60" y="60"/>
                  </a:moveTo>
                  <a:lnTo>
                    <a:pt x="60" y="60"/>
                  </a:lnTo>
                  <a:cubicBezTo>
                    <a:pt x="138" y="60"/>
                    <a:pt x="138" y="60"/>
                    <a:pt x="138" y="60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60" y="265"/>
                    <a:pt x="60" y="265"/>
                    <a:pt x="60" y="265"/>
                  </a:cubicBezTo>
                  <a:lnTo>
                    <a:pt x="60" y="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6771437" y="3706172"/>
              <a:ext cx="76647" cy="47639"/>
            </a:xfrm>
            <a:custGeom>
              <a:avLst/>
              <a:gdLst/>
              <a:ahLst/>
              <a:cxnLst/>
              <a:rect l="l" t="t" r="r" b="b"/>
              <a:pathLst>
                <a:path w="325" h="202" extrusionOk="0">
                  <a:moveTo>
                    <a:pt x="277" y="0"/>
                  </a:moveTo>
                  <a:lnTo>
                    <a:pt x="277" y="0"/>
                  </a:lnTo>
                  <a:cubicBezTo>
                    <a:pt x="49" y="0"/>
                    <a:pt x="49" y="0"/>
                    <a:pt x="49" y="0"/>
                  </a:cubicBezTo>
                  <a:cubicBezTo>
                    <a:pt x="23" y="0"/>
                    <a:pt x="0" y="22"/>
                    <a:pt x="0" y="49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80"/>
                    <a:pt x="23" y="202"/>
                    <a:pt x="49" y="202"/>
                  </a:cubicBezTo>
                  <a:cubicBezTo>
                    <a:pt x="277" y="202"/>
                    <a:pt x="277" y="202"/>
                    <a:pt x="277" y="202"/>
                  </a:cubicBezTo>
                  <a:cubicBezTo>
                    <a:pt x="303" y="202"/>
                    <a:pt x="325" y="180"/>
                    <a:pt x="325" y="154"/>
                  </a:cubicBezTo>
                  <a:cubicBezTo>
                    <a:pt x="325" y="49"/>
                    <a:pt x="325" y="49"/>
                    <a:pt x="325" y="49"/>
                  </a:cubicBezTo>
                  <a:cubicBezTo>
                    <a:pt x="325" y="22"/>
                    <a:pt x="303" y="0"/>
                    <a:pt x="277" y="0"/>
                  </a:cubicBezTo>
                  <a:moveTo>
                    <a:pt x="266" y="138"/>
                  </a:moveTo>
                  <a:lnTo>
                    <a:pt x="266" y="138"/>
                  </a:lnTo>
                  <a:cubicBezTo>
                    <a:pt x="60" y="138"/>
                    <a:pt x="60" y="138"/>
                    <a:pt x="60" y="138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266" y="64"/>
                    <a:pt x="266" y="64"/>
                    <a:pt x="266" y="64"/>
                  </a:cubicBezTo>
                  <a:lnTo>
                    <a:pt x="266" y="1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27700" rIns="90000" bIns="27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Google Shape;653;p39"/>
          <p:cNvGrpSpPr/>
          <p:nvPr/>
        </p:nvGrpSpPr>
        <p:grpSpPr>
          <a:xfrm>
            <a:off x="7687957" y="2311077"/>
            <a:ext cx="448711" cy="457220"/>
            <a:chOff x="3541407" y="1469267"/>
            <a:chExt cx="488419" cy="491952"/>
          </a:xfrm>
        </p:grpSpPr>
        <p:sp>
          <p:nvSpPr>
            <p:cNvPr id="654" name="Google Shape;654;p39"/>
            <p:cNvSpPr/>
            <p:nvPr/>
          </p:nvSpPr>
          <p:spPr>
            <a:xfrm>
              <a:off x="3824884" y="1546385"/>
              <a:ext cx="116740" cy="166264"/>
            </a:xfrm>
            <a:custGeom>
              <a:avLst/>
              <a:gdLst/>
              <a:ahLst/>
              <a:cxnLst/>
              <a:rect l="l" t="t" r="r" b="b"/>
              <a:pathLst>
                <a:path w="495" h="705" extrusionOk="0">
                  <a:moveTo>
                    <a:pt x="170" y="701"/>
                  </a:moveTo>
                  <a:lnTo>
                    <a:pt x="170" y="701"/>
                  </a:lnTo>
                  <a:cubicBezTo>
                    <a:pt x="178" y="701"/>
                    <a:pt x="181" y="705"/>
                    <a:pt x="185" y="705"/>
                  </a:cubicBezTo>
                  <a:cubicBezTo>
                    <a:pt x="211" y="705"/>
                    <a:pt x="234" y="675"/>
                    <a:pt x="241" y="66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84" y="346"/>
                    <a:pt x="503" y="323"/>
                    <a:pt x="492" y="297"/>
                  </a:cubicBezTo>
                  <a:cubicBezTo>
                    <a:pt x="480" y="271"/>
                    <a:pt x="450" y="271"/>
                    <a:pt x="435" y="271"/>
                  </a:cubicBezTo>
                  <a:cubicBezTo>
                    <a:pt x="294" y="271"/>
                    <a:pt x="294" y="271"/>
                    <a:pt x="294" y="271"/>
                  </a:cubicBezTo>
                  <a:cubicBezTo>
                    <a:pt x="342" y="69"/>
                    <a:pt x="342" y="69"/>
                    <a:pt x="342" y="69"/>
                  </a:cubicBezTo>
                  <a:cubicBezTo>
                    <a:pt x="346" y="54"/>
                    <a:pt x="357" y="17"/>
                    <a:pt x="327" y="2"/>
                  </a:cubicBezTo>
                  <a:cubicBezTo>
                    <a:pt x="297" y="-9"/>
                    <a:pt x="275" y="21"/>
                    <a:pt x="256" y="47"/>
                  </a:cubicBezTo>
                  <a:cubicBezTo>
                    <a:pt x="24" y="350"/>
                    <a:pt x="24" y="350"/>
                    <a:pt x="24" y="350"/>
                  </a:cubicBezTo>
                  <a:cubicBezTo>
                    <a:pt x="13" y="365"/>
                    <a:pt x="-9" y="387"/>
                    <a:pt x="5" y="413"/>
                  </a:cubicBezTo>
                  <a:cubicBezTo>
                    <a:pt x="17" y="439"/>
                    <a:pt x="47" y="439"/>
                    <a:pt x="62" y="439"/>
                  </a:cubicBezTo>
                  <a:cubicBezTo>
                    <a:pt x="204" y="439"/>
                    <a:pt x="204" y="439"/>
                    <a:pt x="204" y="439"/>
                  </a:cubicBezTo>
                  <a:cubicBezTo>
                    <a:pt x="155" y="641"/>
                    <a:pt x="155" y="641"/>
                    <a:pt x="155" y="641"/>
                  </a:cubicBezTo>
                  <a:cubicBezTo>
                    <a:pt x="148" y="671"/>
                    <a:pt x="151" y="690"/>
                    <a:pt x="170" y="701"/>
                  </a:cubicBezTo>
                  <a:moveTo>
                    <a:pt x="76" y="380"/>
                  </a:moveTo>
                  <a:lnTo>
                    <a:pt x="76" y="380"/>
                  </a:lnTo>
                  <a:cubicBezTo>
                    <a:pt x="263" y="133"/>
                    <a:pt x="263" y="133"/>
                    <a:pt x="263" y="133"/>
                  </a:cubicBezTo>
                  <a:cubicBezTo>
                    <a:pt x="234" y="267"/>
                    <a:pt x="234" y="267"/>
                    <a:pt x="234" y="267"/>
                  </a:cubicBezTo>
                  <a:cubicBezTo>
                    <a:pt x="230" y="279"/>
                    <a:pt x="223" y="297"/>
                    <a:pt x="237" y="316"/>
                  </a:cubicBezTo>
                  <a:cubicBezTo>
                    <a:pt x="252" y="335"/>
                    <a:pt x="275" y="335"/>
                    <a:pt x="286" y="335"/>
                  </a:cubicBezTo>
                  <a:cubicBezTo>
                    <a:pt x="421" y="335"/>
                    <a:pt x="421" y="335"/>
                    <a:pt x="421" y="335"/>
                  </a:cubicBezTo>
                  <a:cubicBezTo>
                    <a:pt x="230" y="578"/>
                    <a:pt x="230" y="578"/>
                    <a:pt x="230" y="578"/>
                  </a:cubicBezTo>
                  <a:cubicBezTo>
                    <a:pt x="263" y="451"/>
                    <a:pt x="263" y="451"/>
                    <a:pt x="263" y="451"/>
                  </a:cubicBezTo>
                  <a:cubicBezTo>
                    <a:pt x="263" y="443"/>
                    <a:pt x="271" y="417"/>
                    <a:pt x="256" y="398"/>
                  </a:cubicBezTo>
                  <a:cubicBezTo>
                    <a:pt x="241" y="380"/>
                    <a:pt x="219" y="380"/>
                    <a:pt x="204" y="380"/>
                  </a:cubicBezTo>
                  <a:cubicBezTo>
                    <a:pt x="76" y="380"/>
                    <a:pt x="76" y="380"/>
                    <a:pt x="76" y="3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3768047" y="1514311"/>
              <a:ext cx="230885" cy="230882"/>
            </a:xfrm>
            <a:custGeom>
              <a:avLst/>
              <a:gdLst/>
              <a:ahLst/>
              <a:cxnLst/>
              <a:rect l="l" t="t" r="r" b="b"/>
              <a:pathLst>
                <a:path w="979" h="979" extrusionOk="0">
                  <a:moveTo>
                    <a:pt x="950" y="459"/>
                  </a:moveTo>
                  <a:lnTo>
                    <a:pt x="950" y="459"/>
                  </a:lnTo>
                  <a:cubicBezTo>
                    <a:pt x="931" y="459"/>
                    <a:pt x="916" y="475"/>
                    <a:pt x="916" y="490"/>
                  </a:cubicBezTo>
                  <a:cubicBezTo>
                    <a:pt x="916" y="725"/>
                    <a:pt x="725" y="920"/>
                    <a:pt x="490" y="920"/>
                  </a:cubicBezTo>
                  <a:cubicBezTo>
                    <a:pt x="254" y="920"/>
                    <a:pt x="63" y="725"/>
                    <a:pt x="63" y="490"/>
                  </a:cubicBezTo>
                  <a:cubicBezTo>
                    <a:pt x="63" y="254"/>
                    <a:pt x="254" y="63"/>
                    <a:pt x="490" y="63"/>
                  </a:cubicBezTo>
                  <a:cubicBezTo>
                    <a:pt x="673" y="63"/>
                    <a:pt x="837" y="179"/>
                    <a:pt x="894" y="351"/>
                  </a:cubicBezTo>
                  <a:cubicBezTo>
                    <a:pt x="901" y="370"/>
                    <a:pt x="916" y="377"/>
                    <a:pt x="935" y="374"/>
                  </a:cubicBezTo>
                  <a:cubicBezTo>
                    <a:pt x="950" y="366"/>
                    <a:pt x="957" y="347"/>
                    <a:pt x="953" y="332"/>
                  </a:cubicBezTo>
                  <a:cubicBezTo>
                    <a:pt x="886" y="134"/>
                    <a:pt x="699" y="0"/>
                    <a:pt x="490" y="0"/>
                  </a:cubicBezTo>
                  <a:cubicBezTo>
                    <a:pt x="221" y="0"/>
                    <a:pt x="0" y="220"/>
                    <a:pt x="0" y="490"/>
                  </a:cubicBezTo>
                  <a:cubicBezTo>
                    <a:pt x="0" y="759"/>
                    <a:pt x="221" y="979"/>
                    <a:pt x="490" y="979"/>
                  </a:cubicBezTo>
                  <a:cubicBezTo>
                    <a:pt x="759" y="979"/>
                    <a:pt x="979" y="759"/>
                    <a:pt x="979" y="490"/>
                  </a:cubicBezTo>
                  <a:cubicBezTo>
                    <a:pt x="979" y="475"/>
                    <a:pt x="964" y="459"/>
                    <a:pt x="950" y="4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3541407" y="1469267"/>
              <a:ext cx="488419" cy="491952"/>
            </a:xfrm>
            <a:custGeom>
              <a:avLst/>
              <a:gdLst/>
              <a:ahLst/>
              <a:cxnLst/>
              <a:rect l="l" t="t" r="r" b="b"/>
              <a:pathLst>
                <a:path w="2071" h="2086" extrusionOk="0">
                  <a:moveTo>
                    <a:pt x="2071" y="681"/>
                  </a:moveTo>
                  <a:lnTo>
                    <a:pt x="2071" y="681"/>
                  </a:lnTo>
                  <a:cubicBezTo>
                    <a:pt x="2071" y="336"/>
                    <a:pt x="1791" y="56"/>
                    <a:pt x="1447" y="56"/>
                  </a:cubicBezTo>
                  <a:cubicBezTo>
                    <a:pt x="1106" y="56"/>
                    <a:pt x="826" y="336"/>
                    <a:pt x="826" y="681"/>
                  </a:cubicBezTo>
                  <a:cubicBezTo>
                    <a:pt x="826" y="1013"/>
                    <a:pt x="1088" y="1286"/>
                    <a:pt x="1417" y="1305"/>
                  </a:cubicBezTo>
                  <a:cubicBezTo>
                    <a:pt x="1417" y="1903"/>
                    <a:pt x="1417" y="1903"/>
                    <a:pt x="1417" y="1903"/>
                  </a:cubicBezTo>
                  <a:cubicBezTo>
                    <a:pt x="1417" y="1970"/>
                    <a:pt x="1365" y="2023"/>
                    <a:pt x="1294" y="2023"/>
                  </a:cubicBezTo>
                  <a:cubicBezTo>
                    <a:pt x="564" y="2023"/>
                    <a:pt x="564" y="2023"/>
                    <a:pt x="564" y="2023"/>
                  </a:cubicBezTo>
                  <a:cubicBezTo>
                    <a:pt x="497" y="2023"/>
                    <a:pt x="441" y="1970"/>
                    <a:pt x="441" y="1903"/>
                  </a:cubicBezTo>
                  <a:cubicBezTo>
                    <a:pt x="441" y="1858"/>
                    <a:pt x="441" y="1858"/>
                    <a:pt x="441" y="1858"/>
                  </a:cubicBezTo>
                  <a:cubicBezTo>
                    <a:pt x="460" y="1858"/>
                    <a:pt x="460" y="1858"/>
                    <a:pt x="460" y="1858"/>
                  </a:cubicBezTo>
                  <a:cubicBezTo>
                    <a:pt x="553" y="1858"/>
                    <a:pt x="628" y="1784"/>
                    <a:pt x="628" y="1690"/>
                  </a:cubicBezTo>
                  <a:cubicBezTo>
                    <a:pt x="628" y="1582"/>
                    <a:pt x="628" y="1582"/>
                    <a:pt x="628" y="1582"/>
                  </a:cubicBezTo>
                  <a:cubicBezTo>
                    <a:pt x="673" y="1570"/>
                    <a:pt x="710" y="1533"/>
                    <a:pt x="710" y="1484"/>
                  </a:cubicBezTo>
                  <a:cubicBezTo>
                    <a:pt x="710" y="1425"/>
                    <a:pt x="710" y="1425"/>
                    <a:pt x="710" y="1425"/>
                  </a:cubicBezTo>
                  <a:cubicBezTo>
                    <a:pt x="774" y="1357"/>
                    <a:pt x="807" y="1271"/>
                    <a:pt x="807" y="1181"/>
                  </a:cubicBezTo>
                  <a:cubicBezTo>
                    <a:pt x="807" y="1114"/>
                    <a:pt x="807" y="1114"/>
                    <a:pt x="807" y="1114"/>
                  </a:cubicBezTo>
                  <a:cubicBezTo>
                    <a:pt x="807" y="1073"/>
                    <a:pt x="781" y="1036"/>
                    <a:pt x="740" y="1024"/>
                  </a:cubicBezTo>
                  <a:cubicBezTo>
                    <a:pt x="740" y="142"/>
                    <a:pt x="740" y="142"/>
                    <a:pt x="740" y="142"/>
                  </a:cubicBezTo>
                  <a:cubicBezTo>
                    <a:pt x="740" y="64"/>
                    <a:pt x="676" y="0"/>
                    <a:pt x="602" y="0"/>
                  </a:cubicBezTo>
                  <a:cubicBezTo>
                    <a:pt x="564" y="0"/>
                    <a:pt x="531" y="15"/>
                    <a:pt x="504" y="37"/>
                  </a:cubicBezTo>
                  <a:cubicBezTo>
                    <a:pt x="478" y="15"/>
                    <a:pt x="445" y="0"/>
                    <a:pt x="407" y="0"/>
                  </a:cubicBezTo>
                  <a:cubicBezTo>
                    <a:pt x="370" y="0"/>
                    <a:pt x="333" y="15"/>
                    <a:pt x="310" y="37"/>
                  </a:cubicBezTo>
                  <a:cubicBezTo>
                    <a:pt x="284" y="15"/>
                    <a:pt x="246" y="0"/>
                    <a:pt x="213" y="0"/>
                  </a:cubicBezTo>
                  <a:cubicBezTo>
                    <a:pt x="134" y="0"/>
                    <a:pt x="71" y="64"/>
                    <a:pt x="71" y="142"/>
                  </a:cubicBezTo>
                  <a:cubicBezTo>
                    <a:pt x="71" y="531"/>
                    <a:pt x="71" y="531"/>
                    <a:pt x="71" y="531"/>
                  </a:cubicBezTo>
                  <a:cubicBezTo>
                    <a:pt x="71" y="546"/>
                    <a:pt x="82" y="557"/>
                    <a:pt x="97" y="561"/>
                  </a:cubicBezTo>
                  <a:cubicBezTo>
                    <a:pt x="116" y="565"/>
                    <a:pt x="130" y="550"/>
                    <a:pt x="130" y="531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0" y="97"/>
                    <a:pt x="168" y="60"/>
                    <a:pt x="213" y="60"/>
                  </a:cubicBezTo>
                  <a:cubicBezTo>
                    <a:pt x="235" y="60"/>
                    <a:pt x="258" y="71"/>
                    <a:pt x="277" y="90"/>
                  </a:cubicBezTo>
                  <a:cubicBezTo>
                    <a:pt x="269" y="108"/>
                    <a:pt x="265" y="123"/>
                    <a:pt x="265" y="142"/>
                  </a:cubicBezTo>
                  <a:cubicBezTo>
                    <a:pt x="265" y="1017"/>
                    <a:pt x="265" y="1017"/>
                    <a:pt x="265" y="1017"/>
                  </a:cubicBezTo>
                  <a:cubicBezTo>
                    <a:pt x="130" y="1017"/>
                    <a:pt x="130" y="1017"/>
                    <a:pt x="130" y="1017"/>
                  </a:cubicBezTo>
                  <a:cubicBezTo>
                    <a:pt x="130" y="673"/>
                    <a:pt x="130" y="673"/>
                    <a:pt x="130" y="673"/>
                  </a:cubicBezTo>
                  <a:cubicBezTo>
                    <a:pt x="130" y="658"/>
                    <a:pt x="119" y="647"/>
                    <a:pt x="105" y="643"/>
                  </a:cubicBezTo>
                  <a:cubicBezTo>
                    <a:pt x="86" y="639"/>
                    <a:pt x="71" y="654"/>
                    <a:pt x="71" y="673"/>
                  </a:cubicBezTo>
                  <a:cubicBezTo>
                    <a:pt x="71" y="1021"/>
                    <a:pt x="71" y="1021"/>
                    <a:pt x="71" y="1021"/>
                  </a:cubicBezTo>
                  <a:cubicBezTo>
                    <a:pt x="30" y="1036"/>
                    <a:pt x="0" y="1073"/>
                    <a:pt x="0" y="1114"/>
                  </a:cubicBezTo>
                  <a:cubicBezTo>
                    <a:pt x="0" y="1181"/>
                    <a:pt x="0" y="1181"/>
                    <a:pt x="0" y="1181"/>
                  </a:cubicBezTo>
                  <a:cubicBezTo>
                    <a:pt x="0" y="1271"/>
                    <a:pt x="34" y="1357"/>
                    <a:pt x="97" y="1425"/>
                  </a:cubicBezTo>
                  <a:cubicBezTo>
                    <a:pt x="97" y="1481"/>
                    <a:pt x="97" y="1481"/>
                    <a:pt x="97" y="1481"/>
                  </a:cubicBezTo>
                  <a:cubicBezTo>
                    <a:pt x="97" y="1537"/>
                    <a:pt x="138" y="1578"/>
                    <a:pt x="190" y="1582"/>
                  </a:cubicBezTo>
                  <a:cubicBezTo>
                    <a:pt x="190" y="1754"/>
                    <a:pt x="190" y="1754"/>
                    <a:pt x="190" y="1754"/>
                  </a:cubicBezTo>
                  <a:cubicBezTo>
                    <a:pt x="190" y="1810"/>
                    <a:pt x="239" y="1858"/>
                    <a:pt x="295" y="1858"/>
                  </a:cubicBezTo>
                  <a:cubicBezTo>
                    <a:pt x="381" y="1858"/>
                    <a:pt x="381" y="1858"/>
                    <a:pt x="381" y="1858"/>
                  </a:cubicBezTo>
                  <a:cubicBezTo>
                    <a:pt x="381" y="1970"/>
                    <a:pt x="381" y="1970"/>
                    <a:pt x="381" y="1970"/>
                  </a:cubicBezTo>
                  <a:cubicBezTo>
                    <a:pt x="381" y="2034"/>
                    <a:pt x="430" y="2086"/>
                    <a:pt x="493" y="2086"/>
                  </a:cubicBezTo>
                  <a:cubicBezTo>
                    <a:pt x="1294" y="2086"/>
                    <a:pt x="1294" y="2086"/>
                    <a:pt x="1294" y="2086"/>
                  </a:cubicBezTo>
                  <a:cubicBezTo>
                    <a:pt x="1398" y="2086"/>
                    <a:pt x="1481" y="2004"/>
                    <a:pt x="1481" y="1903"/>
                  </a:cubicBezTo>
                  <a:cubicBezTo>
                    <a:pt x="1481" y="1305"/>
                    <a:pt x="1481" y="1305"/>
                    <a:pt x="1481" y="1305"/>
                  </a:cubicBezTo>
                  <a:cubicBezTo>
                    <a:pt x="1810" y="1286"/>
                    <a:pt x="2071" y="1013"/>
                    <a:pt x="2071" y="681"/>
                  </a:cubicBezTo>
                  <a:moveTo>
                    <a:pt x="598" y="60"/>
                  </a:moveTo>
                  <a:lnTo>
                    <a:pt x="598" y="60"/>
                  </a:lnTo>
                  <a:cubicBezTo>
                    <a:pt x="643" y="60"/>
                    <a:pt x="680" y="97"/>
                    <a:pt x="680" y="142"/>
                  </a:cubicBezTo>
                  <a:cubicBezTo>
                    <a:pt x="680" y="1017"/>
                    <a:pt x="680" y="1017"/>
                    <a:pt x="680" y="1017"/>
                  </a:cubicBezTo>
                  <a:cubicBezTo>
                    <a:pt x="546" y="1017"/>
                    <a:pt x="546" y="1017"/>
                    <a:pt x="546" y="1017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6" y="123"/>
                    <a:pt x="542" y="108"/>
                    <a:pt x="538" y="90"/>
                  </a:cubicBezTo>
                  <a:cubicBezTo>
                    <a:pt x="553" y="71"/>
                    <a:pt x="576" y="60"/>
                    <a:pt x="598" y="60"/>
                  </a:cubicBezTo>
                  <a:moveTo>
                    <a:pt x="321" y="142"/>
                  </a:moveTo>
                  <a:lnTo>
                    <a:pt x="321" y="142"/>
                  </a:lnTo>
                  <a:cubicBezTo>
                    <a:pt x="321" y="127"/>
                    <a:pt x="325" y="116"/>
                    <a:pt x="333" y="104"/>
                  </a:cubicBezTo>
                  <a:lnTo>
                    <a:pt x="333" y="104"/>
                  </a:lnTo>
                  <a:cubicBezTo>
                    <a:pt x="348" y="79"/>
                    <a:pt x="374" y="60"/>
                    <a:pt x="404" y="60"/>
                  </a:cubicBezTo>
                  <a:cubicBezTo>
                    <a:pt x="433" y="60"/>
                    <a:pt x="460" y="79"/>
                    <a:pt x="475" y="101"/>
                  </a:cubicBezTo>
                  <a:cubicBezTo>
                    <a:pt x="475" y="104"/>
                    <a:pt x="475" y="104"/>
                    <a:pt x="475" y="104"/>
                  </a:cubicBezTo>
                  <a:cubicBezTo>
                    <a:pt x="482" y="116"/>
                    <a:pt x="486" y="127"/>
                    <a:pt x="486" y="142"/>
                  </a:cubicBezTo>
                  <a:cubicBezTo>
                    <a:pt x="486" y="1017"/>
                    <a:pt x="486" y="1017"/>
                    <a:pt x="486" y="1017"/>
                  </a:cubicBezTo>
                  <a:cubicBezTo>
                    <a:pt x="321" y="1017"/>
                    <a:pt x="321" y="1017"/>
                    <a:pt x="321" y="1017"/>
                  </a:cubicBezTo>
                  <a:lnTo>
                    <a:pt x="321" y="142"/>
                  </a:lnTo>
                  <a:moveTo>
                    <a:pt x="63" y="1118"/>
                  </a:moveTo>
                  <a:lnTo>
                    <a:pt x="63" y="1118"/>
                  </a:lnTo>
                  <a:cubicBezTo>
                    <a:pt x="63" y="1096"/>
                    <a:pt x="78" y="1080"/>
                    <a:pt x="97" y="1080"/>
                  </a:cubicBezTo>
                  <a:cubicBezTo>
                    <a:pt x="714" y="1080"/>
                    <a:pt x="714" y="1080"/>
                    <a:pt x="714" y="1080"/>
                  </a:cubicBezTo>
                  <a:cubicBezTo>
                    <a:pt x="733" y="1080"/>
                    <a:pt x="751" y="1096"/>
                    <a:pt x="751" y="1114"/>
                  </a:cubicBezTo>
                  <a:cubicBezTo>
                    <a:pt x="751" y="1178"/>
                    <a:pt x="751" y="1178"/>
                    <a:pt x="751" y="1178"/>
                  </a:cubicBezTo>
                  <a:cubicBezTo>
                    <a:pt x="751" y="1256"/>
                    <a:pt x="721" y="1327"/>
                    <a:pt x="669" y="1380"/>
                  </a:cubicBezTo>
                  <a:cubicBezTo>
                    <a:pt x="142" y="1380"/>
                    <a:pt x="142" y="1380"/>
                    <a:pt x="142" y="1380"/>
                  </a:cubicBezTo>
                  <a:cubicBezTo>
                    <a:pt x="90" y="1327"/>
                    <a:pt x="63" y="1256"/>
                    <a:pt x="63" y="1178"/>
                  </a:cubicBezTo>
                  <a:cubicBezTo>
                    <a:pt x="63" y="1118"/>
                    <a:pt x="63" y="1118"/>
                    <a:pt x="63" y="1118"/>
                  </a:cubicBezTo>
                  <a:moveTo>
                    <a:pt x="161" y="1481"/>
                  </a:moveTo>
                  <a:lnTo>
                    <a:pt x="161" y="1481"/>
                  </a:lnTo>
                  <a:cubicBezTo>
                    <a:pt x="161" y="1443"/>
                    <a:pt x="161" y="1443"/>
                    <a:pt x="161" y="1443"/>
                  </a:cubicBezTo>
                  <a:cubicBezTo>
                    <a:pt x="647" y="1443"/>
                    <a:pt x="647" y="1443"/>
                    <a:pt x="647" y="1443"/>
                  </a:cubicBezTo>
                  <a:cubicBezTo>
                    <a:pt x="647" y="1481"/>
                    <a:pt x="647" y="1481"/>
                    <a:pt x="647" y="1481"/>
                  </a:cubicBezTo>
                  <a:cubicBezTo>
                    <a:pt x="647" y="1503"/>
                    <a:pt x="632" y="1518"/>
                    <a:pt x="609" y="1518"/>
                  </a:cubicBezTo>
                  <a:cubicBezTo>
                    <a:pt x="198" y="1518"/>
                    <a:pt x="198" y="1518"/>
                    <a:pt x="198" y="1518"/>
                  </a:cubicBezTo>
                  <a:cubicBezTo>
                    <a:pt x="175" y="1518"/>
                    <a:pt x="161" y="1503"/>
                    <a:pt x="161" y="1481"/>
                  </a:cubicBezTo>
                  <a:moveTo>
                    <a:pt x="254" y="1690"/>
                  </a:moveTo>
                  <a:lnTo>
                    <a:pt x="254" y="1690"/>
                  </a:lnTo>
                  <a:cubicBezTo>
                    <a:pt x="254" y="1582"/>
                    <a:pt x="254" y="1582"/>
                    <a:pt x="254" y="1582"/>
                  </a:cubicBezTo>
                  <a:cubicBezTo>
                    <a:pt x="568" y="1582"/>
                    <a:pt x="568" y="1582"/>
                    <a:pt x="568" y="1582"/>
                  </a:cubicBezTo>
                  <a:cubicBezTo>
                    <a:pt x="568" y="1690"/>
                    <a:pt x="568" y="1690"/>
                    <a:pt x="568" y="1690"/>
                  </a:cubicBezTo>
                  <a:cubicBezTo>
                    <a:pt x="568" y="1750"/>
                    <a:pt x="520" y="1795"/>
                    <a:pt x="460" y="1795"/>
                  </a:cubicBezTo>
                  <a:cubicBezTo>
                    <a:pt x="359" y="1795"/>
                    <a:pt x="359" y="1795"/>
                    <a:pt x="359" y="1795"/>
                  </a:cubicBezTo>
                  <a:cubicBezTo>
                    <a:pt x="303" y="1795"/>
                    <a:pt x="254" y="1750"/>
                    <a:pt x="254" y="1690"/>
                  </a:cubicBezTo>
                  <a:moveTo>
                    <a:pt x="1451" y="1241"/>
                  </a:moveTo>
                  <a:lnTo>
                    <a:pt x="1451" y="1241"/>
                  </a:lnTo>
                  <a:cubicBezTo>
                    <a:pt x="1140" y="1241"/>
                    <a:pt x="890" y="991"/>
                    <a:pt x="890" y="681"/>
                  </a:cubicBezTo>
                  <a:cubicBezTo>
                    <a:pt x="890" y="370"/>
                    <a:pt x="1140" y="120"/>
                    <a:pt x="1451" y="120"/>
                  </a:cubicBezTo>
                  <a:cubicBezTo>
                    <a:pt x="1761" y="120"/>
                    <a:pt x="2011" y="370"/>
                    <a:pt x="2011" y="681"/>
                  </a:cubicBezTo>
                  <a:cubicBezTo>
                    <a:pt x="2011" y="991"/>
                    <a:pt x="1761" y="1241"/>
                    <a:pt x="1451" y="12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3602018" y="1745195"/>
              <a:ext cx="69808" cy="14150"/>
            </a:xfrm>
            <a:custGeom>
              <a:avLst/>
              <a:gdLst/>
              <a:ahLst/>
              <a:cxnLst/>
              <a:rect l="l" t="t" r="r" b="b"/>
              <a:pathLst>
                <a:path w="296" h="60" extrusionOk="0">
                  <a:moveTo>
                    <a:pt x="31" y="60"/>
                  </a:moveTo>
                  <a:lnTo>
                    <a:pt x="31" y="60"/>
                  </a:lnTo>
                  <a:cubicBezTo>
                    <a:pt x="263" y="60"/>
                    <a:pt x="263" y="60"/>
                    <a:pt x="263" y="60"/>
                  </a:cubicBezTo>
                  <a:cubicBezTo>
                    <a:pt x="281" y="60"/>
                    <a:pt x="292" y="49"/>
                    <a:pt x="296" y="34"/>
                  </a:cubicBezTo>
                  <a:cubicBezTo>
                    <a:pt x="296" y="15"/>
                    <a:pt x="285" y="0"/>
                    <a:pt x="26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6" y="0"/>
                    <a:pt x="1" y="11"/>
                    <a:pt x="1" y="26"/>
                  </a:cubicBezTo>
                  <a:cubicBezTo>
                    <a:pt x="-3" y="45"/>
                    <a:pt x="12" y="60"/>
                    <a:pt x="3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8" name="Google Shape;658;p39"/>
          <p:cNvGrpSpPr/>
          <p:nvPr/>
        </p:nvGrpSpPr>
        <p:grpSpPr>
          <a:xfrm>
            <a:off x="7684163" y="1314973"/>
            <a:ext cx="457176" cy="389469"/>
            <a:chOff x="5969825" y="2124419"/>
            <a:chExt cx="491957" cy="420730"/>
          </a:xfrm>
        </p:grpSpPr>
        <p:sp>
          <p:nvSpPr>
            <p:cNvPr id="659" name="Google Shape;659;p39"/>
            <p:cNvSpPr/>
            <p:nvPr/>
          </p:nvSpPr>
          <p:spPr>
            <a:xfrm>
              <a:off x="6149062" y="2257667"/>
              <a:ext cx="137257" cy="255645"/>
            </a:xfrm>
            <a:custGeom>
              <a:avLst/>
              <a:gdLst/>
              <a:ahLst/>
              <a:cxnLst/>
              <a:rect l="l" t="t" r="r" b="b"/>
              <a:pathLst>
                <a:path w="582" h="1084" extrusionOk="0">
                  <a:moveTo>
                    <a:pt x="141" y="1080"/>
                  </a:moveTo>
                  <a:lnTo>
                    <a:pt x="141" y="1080"/>
                  </a:lnTo>
                  <a:cubicBezTo>
                    <a:pt x="145" y="1084"/>
                    <a:pt x="149" y="1084"/>
                    <a:pt x="152" y="1084"/>
                  </a:cubicBezTo>
                  <a:cubicBezTo>
                    <a:pt x="163" y="1084"/>
                    <a:pt x="171" y="1080"/>
                    <a:pt x="178" y="1073"/>
                  </a:cubicBezTo>
                  <a:cubicBezTo>
                    <a:pt x="564" y="587"/>
                    <a:pt x="564" y="587"/>
                    <a:pt x="564" y="587"/>
                  </a:cubicBezTo>
                  <a:cubicBezTo>
                    <a:pt x="571" y="579"/>
                    <a:pt x="590" y="557"/>
                    <a:pt x="579" y="534"/>
                  </a:cubicBezTo>
                  <a:cubicBezTo>
                    <a:pt x="567" y="512"/>
                    <a:pt x="541" y="512"/>
                    <a:pt x="526" y="512"/>
                  </a:cubicBezTo>
                  <a:cubicBezTo>
                    <a:pt x="440" y="512"/>
                    <a:pt x="440" y="512"/>
                    <a:pt x="440" y="512"/>
                  </a:cubicBezTo>
                  <a:cubicBezTo>
                    <a:pt x="504" y="344"/>
                    <a:pt x="504" y="344"/>
                    <a:pt x="504" y="344"/>
                  </a:cubicBezTo>
                  <a:cubicBezTo>
                    <a:pt x="508" y="332"/>
                    <a:pt x="519" y="306"/>
                    <a:pt x="504" y="288"/>
                  </a:cubicBezTo>
                  <a:cubicBezTo>
                    <a:pt x="496" y="273"/>
                    <a:pt x="481" y="265"/>
                    <a:pt x="463" y="261"/>
                  </a:cubicBezTo>
                  <a:cubicBezTo>
                    <a:pt x="459" y="261"/>
                    <a:pt x="459" y="261"/>
                    <a:pt x="455" y="261"/>
                  </a:cubicBezTo>
                  <a:cubicBezTo>
                    <a:pt x="399" y="261"/>
                    <a:pt x="399" y="261"/>
                    <a:pt x="399" y="261"/>
                  </a:cubicBezTo>
                  <a:cubicBezTo>
                    <a:pt x="466" y="63"/>
                    <a:pt x="466" y="63"/>
                    <a:pt x="466" y="63"/>
                  </a:cubicBezTo>
                  <a:cubicBezTo>
                    <a:pt x="470" y="52"/>
                    <a:pt x="470" y="33"/>
                    <a:pt x="459" y="22"/>
                  </a:cubicBezTo>
                  <a:cubicBezTo>
                    <a:pt x="451" y="11"/>
                    <a:pt x="437" y="0"/>
                    <a:pt x="422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63" y="0"/>
                    <a:pt x="145" y="15"/>
                    <a:pt x="134" y="37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89" y="168"/>
                    <a:pt x="96" y="187"/>
                    <a:pt x="115" y="191"/>
                  </a:cubicBezTo>
                  <a:cubicBezTo>
                    <a:pt x="130" y="194"/>
                    <a:pt x="145" y="183"/>
                    <a:pt x="152" y="168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403" y="63"/>
                    <a:pt x="403" y="63"/>
                    <a:pt x="403" y="63"/>
                  </a:cubicBezTo>
                  <a:cubicBezTo>
                    <a:pt x="328" y="284"/>
                    <a:pt x="328" y="284"/>
                    <a:pt x="328" y="284"/>
                  </a:cubicBezTo>
                  <a:cubicBezTo>
                    <a:pt x="324" y="295"/>
                    <a:pt x="328" y="310"/>
                    <a:pt x="339" y="318"/>
                  </a:cubicBezTo>
                  <a:cubicBezTo>
                    <a:pt x="347" y="321"/>
                    <a:pt x="350" y="321"/>
                    <a:pt x="358" y="321"/>
                  </a:cubicBezTo>
                  <a:cubicBezTo>
                    <a:pt x="448" y="321"/>
                    <a:pt x="448" y="321"/>
                    <a:pt x="448" y="321"/>
                  </a:cubicBezTo>
                  <a:cubicBezTo>
                    <a:pt x="369" y="531"/>
                    <a:pt x="369" y="531"/>
                    <a:pt x="369" y="531"/>
                  </a:cubicBezTo>
                  <a:cubicBezTo>
                    <a:pt x="366" y="542"/>
                    <a:pt x="369" y="561"/>
                    <a:pt x="380" y="568"/>
                  </a:cubicBezTo>
                  <a:cubicBezTo>
                    <a:pt x="388" y="572"/>
                    <a:pt x="392" y="572"/>
                    <a:pt x="399" y="572"/>
                  </a:cubicBezTo>
                  <a:cubicBezTo>
                    <a:pt x="500" y="572"/>
                    <a:pt x="500" y="572"/>
                    <a:pt x="500" y="572"/>
                  </a:cubicBezTo>
                  <a:cubicBezTo>
                    <a:pt x="212" y="934"/>
                    <a:pt x="212" y="934"/>
                    <a:pt x="212" y="934"/>
                  </a:cubicBezTo>
                  <a:cubicBezTo>
                    <a:pt x="268" y="665"/>
                    <a:pt x="268" y="665"/>
                    <a:pt x="268" y="665"/>
                  </a:cubicBezTo>
                  <a:cubicBezTo>
                    <a:pt x="272" y="654"/>
                    <a:pt x="265" y="639"/>
                    <a:pt x="253" y="632"/>
                  </a:cubicBezTo>
                  <a:cubicBezTo>
                    <a:pt x="250" y="628"/>
                    <a:pt x="242" y="628"/>
                    <a:pt x="238" y="628"/>
                  </a:cubicBezTo>
                  <a:cubicBezTo>
                    <a:pt x="119" y="628"/>
                    <a:pt x="119" y="628"/>
                    <a:pt x="119" y="628"/>
                  </a:cubicBezTo>
                  <a:cubicBezTo>
                    <a:pt x="194" y="437"/>
                    <a:pt x="194" y="437"/>
                    <a:pt x="194" y="437"/>
                  </a:cubicBezTo>
                  <a:cubicBezTo>
                    <a:pt x="201" y="426"/>
                    <a:pt x="194" y="411"/>
                    <a:pt x="182" y="400"/>
                  </a:cubicBezTo>
                  <a:cubicBezTo>
                    <a:pt x="178" y="396"/>
                    <a:pt x="171" y="396"/>
                    <a:pt x="16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107" y="295"/>
                    <a:pt x="107" y="295"/>
                    <a:pt x="107" y="295"/>
                  </a:cubicBezTo>
                  <a:cubicBezTo>
                    <a:pt x="115" y="276"/>
                    <a:pt x="104" y="258"/>
                    <a:pt x="81" y="254"/>
                  </a:cubicBezTo>
                  <a:cubicBezTo>
                    <a:pt x="70" y="250"/>
                    <a:pt x="55" y="261"/>
                    <a:pt x="51" y="273"/>
                  </a:cubicBezTo>
                  <a:cubicBezTo>
                    <a:pt x="7" y="392"/>
                    <a:pt x="7" y="392"/>
                    <a:pt x="7" y="392"/>
                  </a:cubicBezTo>
                  <a:cubicBezTo>
                    <a:pt x="-1" y="407"/>
                    <a:pt x="-5" y="426"/>
                    <a:pt x="7" y="441"/>
                  </a:cubicBezTo>
                  <a:cubicBezTo>
                    <a:pt x="18" y="456"/>
                    <a:pt x="36" y="456"/>
                    <a:pt x="44" y="456"/>
                  </a:cubicBezTo>
                  <a:cubicBezTo>
                    <a:pt x="122" y="456"/>
                    <a:pt x="122" y="456"/>
                    <a:pt x="122" y="456"/>
                  </a:cubicBezTo>
                  <a:cubicBezTo>
                    <a:pt x="55" y="624"/>
                    <a:pt x="55" y="624"/>
                    <a:pt x="55" y="624"/>
                  </a:cubicBezTo>
                  <a:cubicBezTo>
                    <a:pt x="47" y="639"/>
                    <a:pt x="44" y="654"/>
                    <a:pt x="55" y="673"/>
                  </a:cubicBezTo>
                  <a:cubicBezTo>
                    <a:pt x="66" y="691"/>
                    <a:pt x="85" y="691"/>
                    <a:pt x="96" y="691"/>
                  </a:cubicBezTo>
                  <a:cubicBezTo>
                    <a:pt x="201" y="691"/>
                    <a:pt x="201" y="691"/>
                    <a:pt x="201" y="691"/>
                  </a:cubicBezTo>
                  <a:cubicBezTo>
                    <a:pt x="122" y="1047"/>
                    <a:pt x="122" y="1047"/>
                    <a:pt x="122" y="1047"/>
                  </a:cubicBezTo>
                  <a:cubicBezTo>
                    <a:pt x="122" y="1062"/>
                    <a:pt x="126" y="1077"/>
                    <a:pt x="141" y="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6188447" y="2184322"/>
              <a:ext cx="53771" cy="54714"/>
            </a:xfrm>
            <a:custGeom>
              <a:avLst/>
              <a:gdLst/>
              <a:ahLst/>
              <a:cxnLst/>
              <a:rect l="l" t="t" r="r" b="b"/>
              <a:pathLst>
                <a:path w="228" h="232" extrusionOk="0">
                  <a:moveTo>
                    <a:pt x="116" y="232"/>
                  </a:moveTo>
                  <a:lnTo>
                    <a:pt x="116" y="232"/>
                  </a:lnTo>
                  <a:cubicBezTo>
                    <a:pt x="176" y="232"/>
                    <a:pt x="228" y="180"/>
                    <a:pt x="228" y="116"/>
                  </a:cubicBezTo>
                  <a:cubicBezTo>
                    <a:pt x="228" y="53"/>
                    <a:pt x="176" y="0"/>
                    <a:pt x="116" y="0"/>
                  </a:cubicBezTo>
                  <a:cubicBezTo>
                    <a:pt x="53" y="0"/>
                    <a:pt x="0" y="53"/>
                    <a:pt x="0" y="116"/>
                  </a:cubicBezTo>
                  <a:cubicBezTo>
                    <a:pt x="0" y="180"/>
                    <a:pt x="53" y="232"/>
                    <a:pt x="116" y="232"/>
                  </a:cubicBezTo>
                  <a:moveTo>
                    <a:pt x="116" y="64"/>
                  </a:moveTo>
                  <a:lnTo>
                    <a:pt x="116" y="64"/>
                  </a:lnTo>
                  <a:cubicBezTo>
                    <a:pt x="143" y="64"/>
                    <a:pt x="168" y="86"/>
                    <a:pt x="168" y="116"/>
                  </a:cubicBezTo>
                  <a:cubicBezTo>
                    <a:pt x="168" y="146"/>
                    <a:pt x="143" y="168"/>
                    <a:pt x="116" y="168"/>
                  </a:cubicBezTo>
                  <a:cubicBezTo>
                    <a:pt x="86" y="168"/>
                    <a:pt x="60" y="146"/>
                    <a:pt x="60" y="116"/>
                  </a:cubicBezTo>
                  <a:cubicBezTo>
                    <a:pt x="60" y="86"/>
                    <a:pt x="86" y="64"/>
                    <a:pt x="116" y="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38500" rIns="90000" bIns="38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6020059" y="2458599"/>
              <a:ext cx="53771" cy="5377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0" y="113"/>
                  </a:moveTo>
                  <a:lnTo>
                    <a:pt x="0" y="113"/>
                  </a:lnTo>
                  <a:cubicBezTo>
                    <a:pt x="0" y="176"/>
                    <a:pt x="52" y="228"/>
                    <a:pt x="116" y="228"/>
                  </a:cubicBezTo>
                  <a:cubicBezTo>
                    <a:pt x="179" y="228"/>
                    <a:pt x="228" y="176"/>
                    <a:pt x="228" y="113"/>
                  </a:cubicBezTo>
                  <a:cubicBezTo>
                    <a:pt x="228" y="49"/>
                    <a:pt x="179" y="0"/>
                    <a:pt x="116" y="0"/>
                  </a:cubicBezTo>
                  <a:cubicBezTo>
                    <a:pt x="52" y="0"/>
                    <a:pt x="0" y="49"/>
                    <a:pt x="0" y="113"/>
                  </a:cubicBezTo>
                  <a:moveTo>
                    <a:pt x="168" y="113"/>
                  </a:moveTo>
                  <a:lnTo>
                    <a:pt x="168" y="113"/>
                  </a:lnTo>
                  <a:cubicBezTo>
                    <a:pt x="168" y="142"/>
                    <a:pt x="146" y="169"/>
                    <a:pt x="116" y="169"/>
                  </a:cubicBezTo>
                  <a:cubicBezTo>
                    <a:pt x="86" y="169"/>
                    <a:pt x="60" y="142"/>
                    <a:pt x="60" y="113"/>
                  </a:cubicBezTo>
                  <a:cubicBezTo>
                    <a:pt x="60" y="82"/>
                    <a:pt x="86" y="60"/>
                    <a:pt x="116" y="60"/>
                  </a:cubicBezTo>
                  <a:cubicBezTo>
                    <a:pt x="146" y="60"/>
                    <a:pt x="168" y="82"/>
                    <a:pt x="168" y="1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5969825" y="2124419"/>
              <a:ext cx="491957" cy="420730"/>
            </a:xfrm>
            <a:custGeom>
              <a:avLst/>
              <a:gdLst/>
              <a:ahLst/>
              <a:cxnLst/>
              <a:rect l="l" t="t" r="r" b="b"/>
              <a:pathLst>
                <a:path w="2086" h="1784" extrusionOk="0">
                  <a:moveTo>
                    <a:pt x="2045" y="1522"/>
                  </a:moveTo>
                  <a:lnTo>
                    <a:pt x="2045" y="1522"/>
                  </a:lnTo>
                  <a:cubicBezTo>
                    <a:pt x="1166" y="71"/>
                    <a:pt x="1166" y="71"/>
                    <a:pt x="1166" y="71"/>
                  </a:cubicBezTo>
                  <a:cubicBezTo>
                    <a:pt x="1140" y="26"/>
                    <a:pt x="1092" y="0"/>
                    <a:pt x="1043" y="0"/>
                  </a:cubicBezTo>
                  <a:cubicBezTo>
                    <a:pt x="991" y="0"/>
                    <a:pt x="946" y="26"/>
                    <a:pt x="916" y="71"/>
                  </a:cubicBezTo>
                  <a:cubicBezTo>
                    <a:pt x="37" y="1522"/>
                    <a:pt x="37" y="1522"/>
                    <a:pt x="37" y="1522"/>
                  </a:cubicBezTo>
                  <a:cubicBezTo>
                    <a:pt x="-4" y="1589"/>
                    <a:pt x="-11" y="1664"/>
                    <a:pt x="15" y="1717"/>
                  </a:cubicBezTo>
                  <a:cubicBezTo>
                    <a:pt x="33" y="1746"/>
                    <a:pt x="157" y="1780"/>
                    <a:pt x="157" y="1780"/>
                  </a:cubicBezTo>
                  <a:cubicBezTo>
                    <a:pt x="980" y="1784"/>
                    <a:pt x="980" y="1784"/>
                    <a:pt x="980" y="1784"/>
                  </a:cubicBezTo>
                  <a:lnTo>
                    <a:pt x="980" y="1784"/>
                  </a:lnTo>
                  <a:cubicBezTo>
                    <a:pt x="991" y="1784"/>
                    <a:pt x="1002" y="1780"/>
                    <a:pt x="1006" y="1769"/>
                  </a:cubicBezTo>
                  <a:cubicBezTo>
                    <a:pt x="1017" y="1743"/>
                    <a:pt x="1002" y="1720"/>
                    <a:pt x="976" y="1720"/>
                  </a:cubicBezTo>
                  <a:cubicBezTo>
                    <a:pt x="157" y="1720"/>
                    <a:pt x="157" y="1720"/>
                    <a:pt x="157" y="1720"/>
                  </a:cubicBezTo>
                  <a:cubicBezTo>
                    <a:pt x="157" y="1720"/>
                    <a:pt x="82" y="1709"/>
                    <a:pt x="71" y="1686"/>
                  </a:cubicBezTo>
                  <a:cubicBezTo>
                    <a:pt x="52" y="1653"/>
                    <a:pt x="60" y="1601"/>
                    <a:pt x="89" y="1552"/>
                  </a:cubicBezTo>
                  <a:cubicBezTo>
                    <a:pt x="968" y="105"/>
                    <a:pt x="968" y="105"/>
                    <a:pt x="968" y="105"/>
                  </a:cubicBezTo>
                  <a:cubicBezTo>
                    <a:pt x="987" y="75"/>
                    <a:pt x="1013" y="60"/>
                    <a:pt x="1043" y="60"/>
                  </a:cubicBezTo>
                  <a:cubicBezTo>
                    <a:pt x="1070" y="60"/>
                    <a:pt x="1095" y="75"/>
                    <a:pt x="1114" y="105"/>
                  </a:cubicBezTo>
                  <a:cubicBezTo>
                    <a:pt x="1997" y="1552"/>
                    <a:pt x="1997" y="1552"/>
                    <a:pt x="1997" y="1552"/>
                  </a:cubicBezTo>
                  <a:cubicBezTo>
                    <a:pt x="2023" y="1601"/>
                    <a:pt x="2030" y="1653"/>
                    <a:pt x="2012" y="1686"/>
                  </a:cubicBezTo>
                  <a:cubicBezTo>
                    <a:pt x="2000" y="1709"/>
                    <a:pt x="1929" y="1724"/>
                    <a:pt x="1929" y="1724"/>
                  </a:cubicBezTo>
                  <a:cubicBezTo>
                    <a:pt x="1118" y="1724"/>
                    <a:pt x="1118" y="1724"/>
                    <a:pt x="1118" y="1724"/>
                  </a:cubicBezTo>
                  <a:cubicBezTo>
                    <a:pt x="1103" y="1724"/>
                    <a:pt x="1088" y="1739"/>
                    <a:pt x="1088" y="1754"/>
                  </a:cubicBezTo>
                  <a:cubicBezTo>
                    <a:pt x="1088" y="1773"/>
                    <a:pt x="1103" y="1784"/>
                    <a:pt x="1118" y="1784"/>
                  </a:cubicBezTo>
                  <a:cubicBezTo>
                    <a:pt x="1929" y="1784"/>
                    <a:pt x="1929" y="1784"/>
                    <a:pt x="1929" y="1784"/>
                  </a:cubicBezTo>
                  <a:cubicBezTo>
                    <a:pt x="1929" y="1784"/>
                    <a:pt x="2049" y="1746"/>
                    <a:pt x="2068" y="1717"/>
                  </a:cubicBezTo>
                  <a:cubicBezTo>
                    <a:pt x="2098" y="1664"/>
                    <a:pt x="2090" y="1589"/>
                    <a:pt x="2045" y="15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9"/>
            <p:cNvSpPr/>
            <p:nvPr/>
          </p:nvSpPr>
          <p:spPr>
            <a:xfrm>
              <a:off x="6356835" y="2458599"/>
              <a:ext cx="54007" cy="53770"/>
            </a:xfrm>
            <a:custGeom>
              <a:avLst/>
              <a:gdLst/>
              <a:ahLst/>
              <a:cxnLst/>
              <a:rect l="l" t="t" r="r" b="b"/>
              <a:pathLst>
                <a:path w="229" h="228" extrusionOk="0">
                  <a:moveTo>
                    <a:pt x="229" y="113"/>
                  </a:moveTo>
                  <a:lnTo>
                    <a:pt x="229" y="113"/>
                  </a:lnTo>
                  <a:cubicBezTo>
                    <a:pt x="229" y="49"/>
                    <a:pt x="176" y="0"/>
                    <a:pt x="113" y="0"/>
                  </a:cubicBezTo>
                  <a:cubicBezTo>
                    <a:pt x="53" y="0"/>
                    <a:pt x="0" y="49"/>
                    <a:pt x="0" y="113"/>
                  </a:cubicBezTo>
                  <a:cubicBezTo>
                    <a:pt x="0" y="176"/>
                    <a:pt x="53" y="228"/>
                    <a:pt x="113" y="228"/>
                  </a:cubicBezTo>
                  <a:cubicBezTo>
                    <a:pt x="176" y="228"/>
                    <a:pt x="229" y="176"/>
                    <a:pt x="229" y="113"/>
                  </a:cubicBezTo>
                  <a:moveTo>
                    <a:pt x="60" y="113"/>
                  </a:moveTo>
                  <a:lnTo>
                    <a:pt x="60" y="113"/>
                  </a:lnTo>
                  <a:cubicBezTo>
                    <a:pt x="60" y="82"/>
                    <a:pt x="87" y="60"/>
                    <a:pt x="113" y="60"/>
                  </a:cubicBezTo>
                  <a:cubicBezTo>
                    <a:pt x="143" y="60"/>
                    <a:pt x="169" y="82"/>
                    <a:pt x="169" y="113"/>
                  </a:cubicBezTo>
                  <a:cubicBezTo>
                    <a:pt x="169" y="142"/>
                    <a:pt x="143" y="169"/>
                    <a:pt x="113" y="169"/>
                  </a:cubicBezTo>
                  <a:cubicBezTo>
                    <a:pt x="87" y="169"/>
                    <a:pt x="60" y="142"/>
                    <a:pt x="60" y="1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67664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vi-VN" sz="3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1046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" grpId="0" animBg="1"/>
      <p:bldP spid="638" grpId="0" animBg="1"/>
      <p:bldP spid="639" grpId="0" animBg="1"/>
      <p:bldP spid="640" grpId="0" animBg="1"/>
      <p:bldP spid="641" grpId="0" animBg="1"/>
      <p:bldP spid="6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2"/>
          <p:cNvGrpSpPr/>
          <p:nvPr/>
        </p:nvGrpSpPr>
        <p:grpSpPr>
          <a:xfrm>
            <a:off x="294629" y="284100"/>
            <a:ext cx="7189151" cy="4404172"/>
            <a:chOff x="294629" y="284100"/>
            <a:chExt cx="7189151" cy="4404172"/>
          </a:xfrm>
        </p:grpSpPr>
        <p:grpSp>
          <p:nvGrpSpPr>
            <p:cNvPr id="442" name="Google Shape;442;p32"/>
            <p:cNvGrpSpPr/>
            <p:nvPr/>
          </p:nvGrpSpPr>
          <p:grpSpPr>
            <a:xfrm>
              <a:off x="294629" y="284100"/>
              <a:ext cx="6520396" cy="4404172"/>
              <a:chOff x="294629" y="284100"/>
              <a:chExt cx="6520396" cy="4404172"/>
            </a:xfrm>
          </p:grpSpPr>
          <p:sp>
            <p:nvSpPr>
              <p:cNvPr id="443" name="Google Shape;443;p32"/>
              <p:cNvSpPr/>
              <p:nvPr/>
            </p:nvSpPr>
            <p:spPr>
              <a:xfrm flipH="1">
                <a:off x="294629" y="284100"/>
                <a:ext cx="6520396" cy="4319899"/>
              </a:xfrm>
              <a:custGeom>
                <a:avLst/>
                <a:gdLst/>
                <a:ahLst/>
                <a:cxnLst/>
                <a:rect l="l" t="t" r="r" b="b"/>
                <a:pathLst>
                  <a:path w="22609" h="10401" fill="none" extrusionOk="0">
                    <a:moveTo>
                      <a:pt x="19388" y="10401"/>
                    </a:moveTo>
                    <a:lnTo>
                      <a:pt x="19388" y="10401"/>
                    </a:lnTo>
                    <a:cubicBezTo>
                      <a:pt x="21897" y="10401"/>
                      <a:pt x="21897" y="10401"/>
                      <a:pt x="21897" y="10401"/>
                    </a:cubicBezTo>
                    <a:cubicBezTo>
                      <a:pt x="22292" y="10401"/>
                      <a:pt x="22609" y="10084"/>
                      <a:pt x="22609" y="9693"/>
                    </a:cubicBezTo>
                    <a:cubicBezTo>
                      <a:pt x="22609" y="478"/>
                      <a:pt x="22609" y="478"/>
                      <a:pt x="22609" y="478"/>
                    </a:cubicBezTo>
                    <a:cubicBezTo>
                      <a:pt x="22609" y="215"/>
                      <a:pt x="22394" y="0"/>
                      <a:pt x="22131" y="0"/>
                    </a:cubicBezTo>
                    <a:cubicBezTo>
                      <a:pt x="478" y="0"/>
                      <a:pt x="478" y="0"/>
                      <a:pt x="478" y="0"/>
                    </a:cubicBezTo>
                    <a:cubicBezTo>
                      <a:pt x="215" y="0"/>
                      <a:pt x="0" y="215"/>
                      <a:pt x="0" y="478"/>
                    </a:cubicBezTo>
                    <a:cubicBezTo>
                      <a:pt x="0" y="4670"/>
                      <a:pt x="0" y="4670"/>
                      <a:pt x="0" y="46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2500" tIns="47500" rIns="92500" bIns="475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44" name="Google Shape;444;p32"/>
              <p:cNvGrpSpPr/>
              <p:nvPr/>
            </p:nvGrpSpPr>
            <p:grpSpPr>
              <a:xfrm flipH="1">
                <a:off x="1321906" y="4506087"/>
                <a:ext cx="303118" cy="182185"/>
                <a:chOff x="7798852" y="713039"/>
                <a:chExt cx="303118" cy="182185"/>
              </a:xfrm>
            </p:grpSpPr>
            <p:sp>
              <p:nvSpPr>
                <p:cNvPr id="445" name="Google Shape;445;p32"/>
                <p:cNvSpPr/>
                <p:nvPr/>
              </p:nvSpPr>
              <p:spPr>
                <a:xfrm flipH="1">
                  <a:off x="7911559" y="727040"/>
                  <a:ext cx="190411" cy="157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898" extrusionOk="0">
                      <a:moveTo>
                        <a:pt x="325" y="898"/>
                      </a:moveTo>
                      <a:lnTo>
                        <a:pt x="325" y="898"/>
                      </a:lnTo>
                      <a:cubicBezTo>
                        <a:pt x="1088" y="898"/>
                        <a:pt x="1088" y="898"/>
                        <a:pt x="1088" y="898"/>
                      </a:cubicBezTo>
                      <a:cubicBezTo>
                        <a:pt x="1088" y="0"/>
                        <a:pt x="1088" y="0"/>
                        <a:pt x="1088" y="0"/>
                      </a:cubicBezTo>
                      <a:cubicBezTo>
                        <a:pt x="325" y="0"/>
                        <a:pt x="325" y="0"/>
                        <a:pt x="325" y="0"/>
                      </a:cubicBezTo>
                      <a:cubicBezTo>
                        <a:pt x="143" y="0"/>
                        <a:pt x="0" y="143"/>
                        <a:pt x="0" y="325"/>
                      </a:cubicBezTo>
                      <a:cubicBezTo>
                        <a:pt x="0" y="572"/>
                        <a:pt x="0" y="572"/>
                        <a:pt x="0" y="572"/>
                      </a:cubicBezTo>
                      <a:cubicBezTo>
                        <a:pt x="0" y="755"/>
                        <a:pt x="143" y="898"/>
                        <a:pt x="325" y="898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5750" tIns="50750" rIns="95750" bIns="507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46;p32"/>
                <p:cNvSpPr/>
                <p:nvPr/>
              </p:nvSpPr>
              <p:spPr>
                <a:xfrm flipH="1">
                  <a:off x="7882332" y="713039"/>
                  <a:ext cx="29227" cy="182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1041" extrusionOk="0">
                      <a:moveTo>
                        <a:pt x="80" y="1041"/>
                      </a:moveTo>
                      <a:lnTo>
                        <a:pt x="80" y="1041"/>
                      </a:lnTo>
                      <a:lnTo>
                        <a:pt x="80" y="1041"/>
                      </a:lnTo>
                      <a:cubicBezTo>
                        <a:pt x="40" y="1041"/>
                        <a:pt x="0" y="1001"/>
                        <a:pt x="0" y="954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0" y="40"/>
                        <a:pt x="40" y="0"/>
                        <a:pt x="80" y="0"/>
                      </a:cubicBezTo>
                      <a:lnTo>
                        <a:pt x="80" y="0"/>
                      </a:lnTo>
                      <a:cubicBezTo>
                        <a:pt x="127" y="0"/>
                        <a:pt x="167" y="40"/>
                        <a:pt x="167" y="87"/>
                      </a:cubicBezTo>
                      <a:cubicBezTo>
                        <a:pt x="167" y="954"/>
                        <a:pt x="167" y="954"/>
                        <a:pt x="167" y="954"/>
                      </a:cubicBezTo>
                      <a:cubicBezTo>
                        <a:pt x="167" y="1001"/>
                        <a:pt x="127" y="1041"/>
                        <a:pt x="80" y="104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5750" tIns="50750" rIns="95750" bIns="507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47;p32"/>
                <p:cNvSpPr/>
                <p:nvPr/>
              </p:nvSpPr>
              <p:spPr>
                <a:xfrm flipH="1">
                  <a:off x="7798852" y="828546"/>
                  <a:ext cx="83480" cy="25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14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14" y="0"/>
                        <a:pt x="414" y="0"/>
                        <a:pt x="414" y="0"/>
                      </a:cubicBezTo>
                      <a:cubicBezTo>
                        <a:pt x="453" y="0"/>
                        <a:pt x="477" y="31"/>
                        <a:pt x="477" y="71"/>
                      </a:cubicBezTo>
                      <a:lnTo>
                        <a:pt x="477" y="71"/>
                      </a:lnTo>
                      <a:cubicBezTo>
                        <a:pt x="477" y="111"/>
                        <a:pt x="453" y="143"/>
                        <a:pt x="414" y="143"/>
                      </a:cubicBezTo>
                      <a:cubicBezTo>
                        <a:pt x="0" y="143"/>
                        <a:pt x="0" y="143"/>
                        <a:pt x="0" y="14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5750" tIns="700" rIns="95750" bIns="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48;p32"/>
                <p:cNvSpPr/>
                <p:nvPr/>
              </p:nvSpPr>
              <p:spPr>
                <a:xfrm flipH="1">
                  <a:off x="7798852" y="754691"/>
                  <a:ext cx="83480" cy="25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144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14" y="0"/>
                        <a:pt x="414" y="0"/>
                        <a:pt x="414" y="0"/>
                      </a:cubicBezTo>
                      <a:cubicBezTo>
                        <a:pt x="453" y="0"/>
                        <a:pt x="477" y="32"/>
                        <a:pt x="477" y="72"/>
                      </a:cubicBezTo>
                      <a:lnTo>
                        <a:pt x="477" y="72"/>
                      </a:lnTo>
                      <a:cubicBezTo>
                        <a:pt x="477" y="112"/>
                        <a:pt x="453" y="144"/>
                        <a:pt x="414" y="144"/>
                      </a:cubicBezTo>
                      <a:cubicBezTo>
                        <a:pt x="0" y="144"/>
                        <a:pt x="0" y="144"/>
                        <a:pt x="0" y="14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5750" tIns="1075" rIns="95750" bIns="10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449" name="Google Shape;449;p32"/>
            <p:cNvCxnSpPr/>
            <p:nvPr/>
          </p:nvCxnSpPr>
          <p:spPr>
            <a:xfrm>
              <a:off x="7483780" y="1985750"/>
              <a:ext cx="0" cy="954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5" name="Google Shape;465;p32"/>
          <p:cNvGrpSpPr/>
          <p:nvPr/>
        </p:nvGrpSpPr>
        <p:grpSpPr>
          <a:xfrm>
            <a:off x="4398780" y="3875213"/>
            <a:ext cx="856200" cy="856200"/>
            <a:chOff x="285100" y="445225"/>
            <a:chExt cx="856200" cy="856200"/>
          </a:xfrm>
        </p:grpSpPr>
        <p:sp>
          <p:nvSpPr>
            <p:cNvPr id="466" name="Google Shape;466;p32"/>
            <p:cNvSpPr/>
            <p:nvPr/>
          </p:nvSpPr>
          <p:spPr>
            <a:xfrm>
              <a:off x="285100" y="445225"/>
              <a:ext cx="856200" cy="856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Sofia Sans"/>
                <a:cs typeface="Arial" panose="020B0604020202020204" pitchFamily="34" charset="0"/>
                <a:sym typeface="Sofia Sans"/>
              </a:endParaRPr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506762" y="579382"/>
              <a:ext cx="412876" cy="587885"/>
            </a:xfrm>
            <a:custGeom>
              <a:avLst/>
              <a:gdLst/>
              <a:ahLst/>
              <a:cxnLst/>
              <a:rect l="l" t="t" r="r" b="b"/>
              <a:pathLst>
                <a:path w="3831" h="5455" extrusionOk="0">
                  <a:moveTo>
                    <a:pt x="1959" y="30"/>
                  </a:moveTo>
                  <a:lnTo>
                    <a:pt x="1959" y="30"/>
                  </a:lnTo>
                  <a:cubicBezTo>
                    <a:pt x="13" y="3175"/>
                    <a:pt x="13" y="3175"/>
                    <a:pt x="13" y="3175"/>
                  </a:cubicBezTo>
                  <a:cubicBezTo>
                    <a:pt x="-19" y="3217"/>
                    <a:pt x="13" y="3269"/>
                    <a:pt x="65" y="3269"/>
                  </a:cubicBezTo>
                  <a:cubicBezTo>
                    <a:pt x="1606" y="3269"/>
                    <a:pt x="1606" y="3269"/>
                    <a:pt x="1606" y="3269"/>
                  </a:cubicBezTo>
                  <a:cubicBezTo>
                    <a:pt x="1638" y="3269"/>
                    <a:pt x="1669" y="3300"/>
                    <a:pt x="1669" y="3331"/>
                  </a:cubicBezTo>
                  <a:cubicBezTo>
                    <a:pt x="1669" y="5394"/>
                    <a:pt x="1669" y="5394"/>
                    <a:pt x="1669" y="5394"/>
                  </a:cubicBezTo>
                  <a:cubicBezTo>
                    <a:pt x="1669" y="5456"/>
                    <a:pt x="1742" y="5477"/>
                    <a:pt x="1773" y="5425"/>
                  </a:cubicBezTo>
                  <a:cubicBezTo>
                    <a:pt x="3824" y="2332"/>
                    <a:pt x="3824" y="2332"/>
                    <a:pt x="3824" y="2332"/>
                  </a:cubicBezTo>
                  <a:cubicBezTo>
                    <a:pt x="3845" y="2291"/>
                    <a:pt x="3814" y="2239"/>
                    <a:pt x="3772" y="2239"/>
                  </a:cubicBezTo>
                  <a:cubicBezTo>
                    <a:pt x="2126" y="2239"/>
                    <a:pt x="2126" y="2239"/>
                    <a:pt x="2126" y="2239"/>
                  </a:cubicBezTo>
                  <a:cubicBezTo>
                    <a:pt x="2095" y="2239"/>
                    <a:pt x="2074" y="2207"/>
                    <a:pt x="2074" y="2176"/>
                  </a:cubicBezTo>
                  <a:cubicBezTo>
                    <a:pt x="2064" y="61"/>
                    <a:pt x="2064" y="61"/>
                    <a:pt x="2064" y="61"/>
                  </a:cubicBezTo>
                  <a:cubicBezTo>
                    <a:pt x="2064" y="-1"/>
                    <a:pt x="1991" y="-22"/>
                    <a:pt x="1959" y="3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7550" tIns="52550" rIns="97550" bIns="52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1183;p45"/>
          <p:cNvGrpSpPr/>
          <p:nvPr/>
        </p:nvGrpSpPr>
        <p:grpSpPr>
          <a:xfrm>
            <a:off x="5994400" y="1300705"/>
            <a:ext cx="2484571" cy="3186270"/>
            <a:chOff x="4121025" y="2905340"/>
            <a:chExt cx="1270521" cy="1629345"/>
          </a:xfrm>
        </p:grpSpPr>
        <p:sp>
          <p:nvSpPr>
            <p:cNvPr id="57" name="Google Shape;1184;p45"/>
            <p:cNvSpPr/>
            <p:nvPr/>
          </p:nvSpPr>
          <p:spPr>
            <a:xfrm>
              <a:off x="4121025" y="2905340"/>
              <a:ext cx="813138" cy="1225014"/>
            </a:xfrm>
            <a:custGeom>
              <a:avLst/>
              <a:gdLst/>
              <a:ahLst/>
              <a:cxnLst/>
              <a:rect l="l" t="t" r="r" b="b"/>
              <a:pathLst>
                <a:path w="5593" h="8426" extrusionOk="0">
                  <a:moveTo>
                    <a:pt x="5593" y="0"/>
                  </a:moveTo>
                  <a:lnTo>
                    <a:pt x="5593" y="8426"/>
                  </a:lnTo>
                  <a:lnTo>
                    <a:pt x="0" y="8426"/>
                  </a:lnTo>
                  <a:lnTo>
                    <a:pt x="0" y="0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7B81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185;p45"/>
            <p:cNvSpPr/>
            <p:nvPr/>
          </p:nvSpPr>
          <p:spPr>
            <a:xfrm>
              <a:off x="4121025" y="2905340"/>
              <a:ext cx="813138" cy="1225014"/>
            </a:xfrm>
            <a:custGeom>
              <a:avLst/>
              <a:gdLst/>
              <a:ahLst/>
              <a:cxnLst/>
              <a:rect l="l" t="t" r="r" b="b"/>
              <a:pathLst>
                <a:path w="5593" h="8426" extrusionOk="0">
                  <a:moveTo>
                    <a:pt x="5593" y="0"/>
                  </a:moveTo>
                  <a:lnTo>
                    <a:pt x="5593" y="8426"/>
                  </a:lnTo>
                  <a:lnTo>
                    <a:pt x="0" y="8426"/>
                  </a:lnTo>
                  <a:lnTo>
                    <a:pt x="0" y="0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186;p45"/>
            <p:cNvSpPr/>
            <p:nvPr/>
          </p:nvSpPr>
          <p:spPr>
            <a:xfrm>
              <a:off x="4236170" y="3030954"/>
              <a:ext cx="573835" cy="366516"/>
            </a:xfrm>
            <a:custGeom>
              <a:avLst/>
              <a:gdLst/>
              <a:ahLst/>
              <a:cxnLst/>
              <a:rect l="l" t="t" r="r" b="b"/>
              <a:pathLst>
                <a:path w="3947" h="2521" extrusionOk="0">
                  <a:moveTo>
                    <a:pt x="3947" y="2521"/>
                  </a:moveTo>
                  <a:lnTo>
                    <a:pt x="0" y="2521"/>
                  </a:lnTo>
                  <a:lnTo>
                    <a:pt x="0" y="0"/>
                  </a:lnTo>
                  <a:lnTo>
                    <a:pt x="3947" y="0"/>
                  </a:lnTo>
                  <a:lnTo>
                    <a:pt x="3947" y="2521"/>
                  </a:lnTo>
                  <a:close/>
                </a:path>
              </a:pathLst>
            </a:custGeom>
            <a:solidFill>
              <a:srgbClr val="EDF3F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187;p45"/>
            <p:cNvSpPr/>
            <p:nvPr/>
          </p:nvSpPr>
          <p:spPr>
            <a:xfrm>
              <a:off x="4236170" y="3030954"/>
              <a:ext cx="573835" cy="366516"/>
            </a:xfrm>
            <a:custGeom>
              <a:avLst/>
              <a:gdLst/>
              <a:ahLst/>
              <a:cxnLst/>
              <a:rect l="l" t="t" r="r" b="b"/>
              <a:pathLst>
                <a:path w="3947" h="2521" extrusionOk="0">
                  <a:moveTo>
                    <a:pt x="3947" y="2521"/>
                  </a:moveTo>
                  <a:lnTo>
                    <a:pt x="0" y="2521"/>
                  </a:lnTo>
                  <a:lnTo>
                    <a:pt x="0" y="0"/>
                  </a:lnTo>
                  <a:lnTo>
                    <a:pt x="3947" y="0"/>
                  </a:lnTo>
                  <a:lnTo>
                    <a:pt x="3947" y="252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188;p45"/>
            <p:cNvSpPr/>
            <p:nvPr/>
          </p:nvSpPr>
          <p:spPr>
            <a:xfrm>
              <a:off x="4273970" y="3500844"/>
              <a:ext cx="498234" cy="498961"/>
            </a:xfrm>
            <a:custGeom>
              <a:avLst/>
              <a:gdLst/>
              <a:ahLst/>
              <a:cxnLst/>
              <a:rect l="l" t="t" r="r" b="b"/>
              <a:pathLst>
                <a:path w="3427" h="3432" extrusionOk="0">
                  <a:moveTo>
                    <a:pt x="2927" y="2923"/>
                  </a:moveTo>
                  <a:lnTo>
                    <a:pt x="2927" y="2923"/>
                  </a:lnTo>
                  <a:cubicBezTo>
                    <a:pt x="2250" y="3601"/>
                    <a:pt x="1167" y="3601"/>
                    <a:pt x="500" y="2923"/>
                  </a:cubicBezTo>
                  <a:cubicBezTo>
                    <a:pt x="-167" y="2257"/>
                    <a:pt x="-167" y="1174"/>
                    <a:pt x="500" y="508"/>
                  </a:cubicBezTo>
                  <a:cubicBezTo>
                    <a:pt x="1167" y="-169"/>
                    <a:pt x="2250" y="-169"/>
                    <a:pt x="2927" y="508"/>
                  </a:cubicBezTo>
                  <a:cubicBezTo>
                    <a:pt x="3593" y="1174"/>
                    <a:pt x="3593" y="2257"/>
                    <a:pt x="2927" y="29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189;p45"/>
            <p:cNvSpPr/>
            <p:nvPr/>
          </p:nvSpPr>
          <p:spPr>
            <a:xfrm>
              <a:off x="4346663" y="3574700"/>
              <a:ext cx="411730" cy="404170"/>
            </a:xfrm>
            <a:custGeom>
              <a:avLst/>
              <a:gdLst/>
              <a:ahLst/>
              <a:cxnLst/>
              <a:rect l="l" t="t" r="r" b="b"/>
              <a:pathLst>
                <a:path w="2832" h="2780" extrusionOk="0">
                  <a:moveTo>
                    <a:pt x="0" y="2415"/>
                  </a:moveTo>
                  <a:lnTo>
                    <a:pt x="0" y="2415"/>
                  </a:lnTo>
                  <a:cubicBezTo>
                    <a:pt x="21" y="2436"/>
                    <a:pt x="21" y="2436"/>
                    <a:pt x="21" y="2436"/>
                  </a:cubicBezTo>
                  <a:cubicBezTo>
                    <a:pt x="156" y="2572"/>
                    <a:pt x="302" y="2676"/>
                    <a:pt x="469" y="2749"/>
                  </a:cubicBezTo>
                  <a:cubicBezTo>
                    <a:pt x="302" y="2665"/>
                    <a:pt x="135" y="2561"/>
                    <a:pt x="0" y="2415"/>
                  </a:cubicBezTo>
                  <a:moveTo>
                    <a:pt x="2792" y="1874"/>
                  </a:moveTo>
                  <a:lnTo>
                    <a:pt x="2792" y="1874"/>
                  </a:lnTo>
                  <a:cubicBezTo>
                    <a:pt x="2708" y="2072"/>
                    <a:pt x="2583" y="2259"/>
                    <a:pt x="2417" y="2415"/>
                  </a:cubicBezTo>
                  <a:cubicBezTo>
                    <a:pt x="2271" y="2572"/>
                    <a:pt x="2094" y="2697"/>
                    <a:pt x="1896" y="2780"/>
                  </a:cubicBezTo>
                  <a:cubicBezTo>
                    <a:pt x="2094" y="2697"/>
                    <a:pt x="2271" y="2572"/>
                    <a:pt x="2427" y="2415"/>
                  </a:cubicBezTo>
                  <a:cubicBezTo>
                    <a:pt x="2583" y="2259"/>
                    <a:pt x="2708" y="2072"/>
                    <a:pt x="2792" y="1874"/>
                  </a:cubicBezTo>
                  <a:moveTo>
                    <a:pt x="2417" y="0"/>
                  </a:moveTo>
                  <a:lnTo>
                    <a:pt x="2417" y="0"/>
                  </a:lnTo>
                  <a:cubicBezTo>
                    <a:pt x="2615" y="187"/>
                    <a:pt x="2750" y="416"/>
                    <a:pt x="2832" y="656"/>
                  </a:cubicBezTo>
                  <a:cubicBezTo>
                    <a:pt x="2750" y="427"/>
                    <a:pt x="2625" y="208"/>
                    <a:pt x="2448" y="21"/>
                  </a:cubicBezTo>
                  <a:cubicBezTo>
                    <a:pt x="2417" y="0"/>
                    <a:pt x="2417" y="0"/>
                    <a:pt x="2417" y="0"/>
                  </a:cubicBezTo>
                  <a:close/>
                </a:path>
              </a:pathLst>
            </a:custGeom>
            <a:solidFill>
              <a:srgbClr val="BD452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190;p45"/>
            <p:cNvSpPr/>
            <p:nvPr/>
          </p:nvSpPr>
          <p:spPr>
            <a:xfrm>
              <a:off x="4365127" y="3593164"/>
              <a:ext cx="315485" cy="314177"/>
            </a:xfrm>
            <a:custGeom>
              <a:avLst/>
              <a:gdLst/>
              <a:ahLst/>
              <a:cxnLst/>
              <a:rect l="l" t="t" r="r" b="b"/>
              <a:pathLst>
                <a:path w="2170" h="2161" extrusionOk="0">
                  <a:moveTo>
                    <a:pt x="790" y="2028"/>
                  </a:moveTo>
                  <a:lnTo>
                    <a:pt x="790" y="2028"/>
                  </a:lnTo>
                  <a:cubicBezTo>
                    <a:pt x="613" y="2205"/>
                    <a:pt x="311" y="2205"/>
                    <a:pt x="133" y="2028"/>
                  </a:cubicBezTo>
                  <a:cubicBezTo>
                    <a:pt x="-44" y="1851"/>
                    <a:pt x="-44" y="1559"/>
                    <a:pt x="133" y="1372"/>
                  </a:cubicBezTo>
                  <a:cubicBezTo>
                    <a:pt x="1383" y="133"/>
                    <a:pt x="1383" y="133"/>
                    <a:pt x="1383" y="133"/>
                  </a:cubicBezTo>
                  <a:cubicBezTo>
                    <a:pt x="1561" y="-44"/>
                    <a:pt x="1852" y="-44"/>
                    <a:pt x="2029" y="133"/>
                  </a:cubicBezTo>
                  <a:cubicBezTo>
                    <a:pt x="2217" y="310"/>
                    <a:pt x="2217" y="602"/>
                    <a:pt x="2029" y="789"/>
                  </a:cubicBezTo>
                  <a:cubicBezTo>
                    <a:pt x="790" y="2028"/>
                    <a:pt x="790" y="2028"/>
                    <a:pt x="790" y="2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191;p45"/>
            <p:cNvSpPr/>
            <p:nvPr/>
          </p:nvSpPr>
          <p:spPr>
            <a:xfrm>
              <a:off x="4493502" y="3990941"/>
              <a:ext cx="95518" cy="7560"/>
            </a:xfrm>
            <a:custGeom>
              <a:avLst/>
              <a:gdLst/>
              <a:ahLst/>
              <a:cxnLst/>
              <a:rect l="l" t="t" r="r" b="b"/>
              <a:pathLst>
                <a:path w="657" h="52" extrusionOk="0">
                  <a:moveTo>
                    <a:pt x="657" y="0"/>
                  </a:moveTo>
                  <a:lnTo>
                    <a:pt x="657" y="0"/>
                  </a:lnTo>
                  <a:cubicBezTo>
                    <a:pt x="511" y="42"/>
                    <a:pt x="355" y="52"/>
                    <a:pt x="198" y="52"/>
                  </a:cubicBezTo>
                  <a:cubicBezTo>
                    <a:pt x="136" y="52"/>
                    <a:pt x="73" y="52"/>
                    <a:pt x="0" y="42"/>
                  </a:cubicBezTo>
                  <a:lnTo>
                    <a:pt x="0" y="42"/>
                  </a:lnTo>
                  <a:cubicBezTo>
                    <a:pt x="21" y="52"/>
                    <a:pt x="42" y="52"/>
                    <a:pt x="63" y="52"/>
                  </a:cubicBezTo>
                  <a:cubicBezTo>
                    <a:pt x="115" y="52"/>
                    <a:pt x="157" y="52"/>
                    <a:pt x="198" y="52"/>
                  </a:cubicBezTo>
                  <a:cubicBezTo>
                    <a:pt x="303" y="52"/>
                    <a:pt x="407" y="52"/>
                    <a:pt x="500" y="32"/>
                  </a:cubicBezTo>
                  <a:cubicBezTo>
                    <a:pt x="553" y="21"/>
                    <a:pt x="605" y="11"/>
                    <a:pt x="657" y="0"/>
                  </a:cubicBezTo>
                  <a:close/>
                </a:path>
              </a:pathLst>
            </a:custGeom>
            <a:solidFill>
              <a:srgbClr val="DA8E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192;p45"/>
            <p:cNvSpPr/>
            <p:nvPr/>
          </p:nvSpPr>
          <p:spPr>
            <a:xfrm>
              <a:off x="4386062" y="3615553"/>
              <a:ext cx="385997" cy="382944"/>
            </a:xfrm>
            <a:custGeom>
              <a:avLst/>
              <a:gdLst/>
              <a:ahLst/>
              <a:cxnLst/>
              <a:rect l="l" t="t" r="r" b="b"/>
              <a:pathLst>
                <a:path w="2655" h="2634" extrusionOk="0">
                  <a:moveTo>
                    <a:pt x="1906" y="0"/>
                  </a:moveTo>
                  <a:lnTo>
                    <a:pt x="1906" y="0"/>
                  </a:lnTo>
                  <a:cubicBezTo>
                    <a:pt x="2073" y="177"/>
                    <a:pt x="2062" y="458"/>
                    <a:pt x="1885" y="635"/>
                  </a:cubicBezTo>
                  <a:cubicBezTo>
                    <a:pt x="646" y="1874"/>
                    <a:pt x="646" y="1874"/>
                    <a:pt x="646" y="1874"/>
                  </a:cubicBezTo>
                  <a:cubicBezTo>
                    <a:pt x="552" y="1968"/>
                    <a:pt x="437" y="2009"/>
                    <a:pt x="323" y="2009"/>
                  </a:cubicBezTo>
                  <a:cubicBezTo>
                    <a:pt x="208" y="2009"/>
                    <a:pt x="94" y="1968"/>
                    <a:pt x="0" y="1884"/>
                  </a:cubicBezTo>
                  <a:cubicBezTo>
                    <a:pt x="739" y="2624"/>
                    <a:pt x="739" y="2624"/>
                    <a:pt x="739" y="2624"/>
                  </a:cubicBezTo>
                  <a:cubicBezTo>
                    <a:pt x="812" y="2634"/>
                    <a:pt x="875" y="2634"/>
                    <a:pt x="937" y="2634"/>
                  </a:cubicBezTo>
                  <a:cubicBezTo>
                    <a:pt x="1094" y="2634"/>
                    <a:pt x="1250" y="2624"/>
                    <a:pt x="1396" y="2582"/>
                  </a:cubicBezTo>
                  <a:cubicBezTo>
                    <a:pt x="1667" y="2499"/>
                    <a:pt x="1937" y="2353"/>
                    <a:pt x="2146" y="2134"/>
                  </a:cubicBezTo>
                  <a:cubicBezTo>
                    <a:pt x="2531" y="1749"/>
                    <a:pt x="2697" y="1228"/>
                    <a:pt x="2645" y="728"/>
                  </a:cubicBezTo>
                  <a:cubicBezTo>
                    <a:pt x="1906" y="0"/>
                    <a:pt x="1906" y="0"/>
                    <a:pt x="1906" y="0"/>
                  </a:cubicBezTo>
                  <a:close/>
                </a:path>
              </a:pathLst>
            </a:custGeom>
            <a:solidFill>
              <a:srgbClr val="333333">
                <a:alpha val="297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193;p45"/>
            <p:cNvSpPr/>
            <p:nvPr/>
          </p:nvSpPr>
          <p:spPr>
            <a:xfrm>
              <a:off x="4502661" y="3995594"/>
              <a:ext cx="63533" cy="2908"/>
            </a:xfrm>
            <a:custGeom>
              <a:avLst/>
              <a:gdLst/>
              <a:ahLst/>
              <a:cxnLst/>
              <a:rect l="l" t="t" r="r" b="b"/>
              <a:pathLst>
                <a:path w="437" h="20" extrusionOk="0">
                  <a:moveTo>
                    <a:pt x="437" y="0"/>
                  </a:moveTo>
                  <a:lnTo>
                    <a:pt x="437" y="0"/>
                  </a:lnTo>
                  <a:cubicBezTo>
                    <a:pt x="344" y="20"/>
                    <a:pt x="240" y="20"/>
                    <a:pt x="135" y="20"/>
                  </a:cubicBezTo>
                  <a:cubicBezTo>
                    <a:pt x="94" y="20"/>
                    <a:pt x="52" y="20"/>
                    <a:pt x="0" y="20"/>
                  </a:cubicBezTo>
                  <a:cubicBezTo>
                    <a:pt x="52" y="20"/>
                    <a:pt x="94" y="20"/>
                    <a:pt x="135" y="20"/>
                  </a:cubicBezTo>
                  <a:cubicBezTo>
                    <a:pt x="240" y="20"/>
                    <a:pt x="344" y="20"/>
                    <a:pt x="437" y="0"/>
                  </a:cubicBezTo>
                  <a:close/>
                </a:path>
              </a:pathLst>
            </a:custGeom>
            <a:solidFill>
              <a:srgbClr val="C16D0D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194;p45"/>
            <p:cNvSpPr/>
            <p:nvPr/>
          </p:nvSpPr>
          <p:spPr>
            <a:xfrm>
              <a:off x="4384463" y="3612500"/>
              <a:ext cx="295858" cy="295132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1896" y="0"/>
                  </a:moveTo>
                  <a:lnTo>
                    <a:pt x="1896" y="0"/>
                  </a:lnTo>
                  <a:cubicBezTo>
                    <a:pt x="1990" y="94"/>
                    <a:pt x="2032" y="209"/>
                    <a:pt x="2032" y="323"/>
                  </a:cubicBezTo>
                  <a:cubicBezTo>
                    <a:pt x="2032" y="448"/>
                    <a:pt x="1990" y="563"/>
                    <a:pt x="1896" y="656"/>
                  </a:cubicBezTo>
                  <a:cubicBezTo>
                    <a:pt x="657" y="1895"/>
                    <a:pt x="657" y="1895"/>
                    <a:pt x="657" y="1895"/>
                  </a:cubicBezTo>
                  <a:cubicBezTo>
                    <a:pt x="563" y="1989"/>
                    <a:pt x="448" y="2030"/>
                    <a:pt x="334" y="2030"/>
                  </a:cubicBezTo>
                  <a:cubicBezTo>
                    <a:pt x="209" y="2030"/>
                    <a:pt x="94" y="1989"/>
                    <a:pt x="0" y="1895"/>
                  </a:cubicBezTo>
                  <a:cubicBezTo>
                    <a:pt x="11" y="1905"/>
                    <a:pt x="11" y="1905"/>
                    <a:pt x="11" y="1905"/>
                  </a:cubicBezTo>
                  <a:cubicBezTo>
                    <a:pt x="105" y="1989"/>
                    <a:pt x="219" y="2030"/>
                    <a:pt x="334" y="2030"/>
                  </a:cubicBezTo>
                  <a:cubicBezTo>
                    <a:pt x="448" y="2030"/>
                    <a:pt x="563" y="1989"/>
                    <a:pt x="657" y="1895"/>
                  </a:cubicBezTo>
                  <a:cubicBezTo>
                    <a:pt x="1896" y="656"/>
                    <a:pt x="1896" y="656"/>
                    <a:pt x="1896" y="656"/>
                  </a:cubicBezTo>
                  <a:cubicBezTo>
                    <a:pt x="2073" y="479"/>
                    <a:pt x="2084" y="198"/>
                    <a:pt x="1917" y="21"/>
                  </a:cubicBezTo>
                  <a:cubicBezTo>
                    <a:pt x="1896" y="0"/>
                    <a:pt x="1896" y="0"/>
                    <a:pt x="1896" y="0"/>
                  </a:cubicBezTo>
                  <a:moveTo>
                    <a:pt x="1896" y="0"/>
                  </a:moveTo>
                  <a:lnTo>
                    <a:pt x="1896" y="0"/>
                  </a:lnTo>
                  <a:close/>
                </a:path>
              </a:pathLst>
            </a:custGeom>
            <a:solidFill>
              <a:srgbClr val="D85A2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195;p45"/>
            <p:cNvSpPr/>
            <p:nvPr/>
          </p:nvSpPr>
          <p:spPr>
            <a:xfrm>
              <a:off x="4651100" y="3093034"/>
              <a:ext cx="99879" cy="121251"/>
            </a:xfrm>
            <a:custGeom>
              <a:avLst/>
              <a:gdLst/>
              <a:ahLst/>
              <a:cxnLst/>
              <a:rect l="l" t="t" r="r" b="b"/>
              <a:pathLst>
                <a:path w="687" h="834" extrusionOk="0">
                  <a:moveTo>
                    <a:pt x="687" y="136"/>
                  </a:moveTo>
                  <a:lnTo>
                    <a:pt x="687" y="136"/>
                  </a:lnTo>
                  <a:cubicBezTo>
                    <a:pt x="469" y="834"/>
                    <a:pt x="469" y="834"/>
                    <a:pt x="469" y="834"/>
                  </a:cubicBezTo>
                  <a:cubicBezTo>
                    <a:pt x="312" y="792"/>
                    <a:pt x="156" y="750"/>
                    <a:pt x="0" y="719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312" y="32"/>
                    <a:pt x="500" y="84"/>
                    <a:pt x="687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196;p45"/>
            <p:cNvSpPr/>
            <p:nvPr/>
          </p:nvSpPr>
          <p:spPr>
            <a:xfrm>
              <a:off x="4304210" y="3079513"/>
              <a:ext cx="365062" cy="134772"/>
            </a:xfrm>
            <a:custGeom>
              <a:avLst/>
              <a:gdLst/>
              <a:ahLst/>
              <a:cxnLst/>
              <a:rect l="l" t="t" r="r" b="b"/>
              <a:pathLst>
                <a:path w="2511" h="927" extrusionOk="0">
                  <a:moveTo>
                    <a:pt x="2511" y="93"/>
                  </a:moveTo>
                  <a:lnTo>
                    <a:pt x="2511" y="93"/>
                  </a:lnTo>
                  <a:cubicBezTo>
                    <a:pt x="2386" y="812"/>
                    <a:pt x="2386" y="812"/>
                    <a:pt x="2386" y="812"/>
                  </a:cubicBezTo>
                  <a:cubicBezTo>
                    <a:pt x="2115" y="760"/>
                    <a:pt x="1823" y="729"/>
                    <a:pt x="1532" y="729"/>
                  </a:cubicBezTo>
                  <a:cubicBezTo>
                    <a:pt x="1073" y="729"/>
                    <a:pt x="636" y="802"/>
                    <a:pt x="219" y="927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490" y="83"/>
                    <a:pt x="1000" y="0"/>
                    <a:pt x="1532" y="0"/>
                  </a:cubicBezTo>
                  <a:cubicBezTo>
                    <a:pt x="1865" y="0"/>
                    <a:pt x="2198" y="31"/>
                    <a:pt x="2511" y="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197;p45"/>
            <p:cNvSpPr/>
            <p:nvPr/>
          </p:nvSpPr>
          <p:spPr>
            <a:xfrm>
              <a:off x="4495101" y="3103648"/>
              <a:ext cx="122705" cy="258931"/>
            </a:xfrm>
            <a:custGeom>
              <a:avLst/>
              <a:gdLst/>
              <a:ahLst/>
              <a:cxnLst/>
              <a:rect l="l" t="t" r="r" b="b"/>
              <a:pathLst>
                <a:path w="844" h="1781" extrusionOk="0">
                  <a:moveTo>
                    <a:pt x="0" y="1469"/>
                  </a:moveTo>
                  <a:lnTo>
                    <a:pt x="83" y="1781"/>
                  </a:lnTo>
                  <a:lnTo>
                    <a:pt x="354" y="1625"/>
                  </a:lnTo>
                  <a:lnTo>
                    <a:pt x="844" y="0"/>
                  </a:lnTo>
                  <a:lnTo>
                    <a:pt x="0" y="146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198;p45"/>
            <p:cNvSpPr/>
            <p:nvPr/>
          </p:nvSpPr>
          <p:spPr>
            <a:xfrm>
              <a:off x="4352769" y="4440767"/>
              <a:ext cx="143786" cy="66586"/>
            </a:xfrm>
            <a:custGeom>
              <a:avLst/>
              <a:gdLst/>
              <a:ahLst/>
              <a:cxnLst/>
              <a:rect l="l" t="t" r="r" b="b"/>
              <a:pathLst>
                <a:path w="989" h="458" extrusionOk="0">
                  <a:moveTo>
                    <a:pt x="989" y="0"/>
                  </a:moveTo>
                  <a:lnTo>
                    <a:pt x="989" y="0"/>
                  </a:lnTo>
                  <a:cubicBezTo>
                    <a:pt x="229" y="0"/>
                    <a:pt x="229" y="0"/>
                    <a:pt x="229" y="0"/>
                  </a:cubicBezTo>
                  <a:cubicBezTo>
                    <a:pt x="104" y="0"/>
                    <a:pt x="0" y="104"/>
                    <a:pt x="0" y="229"/>
                  </a:cubicBezTo>
                  <a:cubicBezTo>
                    <a:pt x="0" y="292"/>
                    <a:pt x="31" y="344"/>
                    <a:pt x="62" y="386"/>
                  </a:cubicBezTo>
                  <a:cubicBezTo>
                    <a:pt x="104" y="427"/>
                    <a:pt x="166" y="458"/>
                    <a:pt x="229" y="458"/>
                  </a:cubicBezTo>
                  <a:cubicBezTo>
                    <a:pt x="989" y="458"/>
                    <a:pt x="989" y="458"/>
                    <a:pt x="989" y="458"/>
                  </a:cubicBezTo>
                  <a:lnTo>
                    <a:pt x="9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199;p45"/>
            <p:cNvSpPr/>
            <p:nvPr/>
          </p:nvSpPr>
          <p:spPr>
            <a:xfrm>
              <a:off x="4352769" y="4263541"/>
              <a:ext cx="143786" cy="66732"/>
            </a:xfrm>
            <a:custGeom>
              <a:avLst/>
              <a:gdLst/>
              <a:ahLst/>
              <a:cxnLst/>
              <a:rect l="l" t="t" r="r" b="b"/>
              <a:pathLst>
                <a:path w="989" h="459" extrusionOk="0">
                  <a:moveTo>
                    <a:pt x="989" y="0"/>
                  </a:moveTo>
                  <a:lnTo>
                    <a:pt x="989" y="0"/>
                  </a:lnTo>
                  <a:cubicBezTo>
                    <a:pt x="229" y="0"/>
                    <a:pt x="229" y="0"/>
                    <a:pt x="229" y="0"/>
                  </a:cubicBezTo>
                  <a:cubicBezTo>
                    <a:pt x="104" y="0"/>
                    <a:pt x="0" y="105"/>
                    <a:pt x="0" y="230"/>
                  </a:cubicBezTo>
                  <a:cubicBezTo>
                    <a:pt x="0" y="292"/>
                    <a:pt x="31" y="355"/>
                    <a:pt x="62" y="386"/>
                  </a:cubicBezTo>
                  <a:cubicBezTo>
                    <a:pt x="104" y="427"/>
                    <a:pt x="166" y="459"/>
                    <a:pt x="229" y="459"/>
                  </a:cubicBezTo>
                  <a:cubicBezTo>
                    <a:pt x="989" y="459"/>
                    <a:pt x="989" y="459"/>
                    <a:pt x="989" y="459"/>
                  </a:cubicBezTo>
                  <a:lnTo>
                    <a:pt x="9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200;p45"/>
            <p:cNvSpPr/>
            <p:nvPr/>
          </p:nvSpPr>
          <p:spPr>
            <a:xfrm>
              <a:off x="4750980" y="3585313"/>
              <a:ext cx="640566" cy="913018"/>
            </a:xfrm>
            <a:custGeom>
              <a:avLst/>
              <a:gdLst/>
              <a:ahLst/>
              <a:cxnLst/>
              <a:rect l="l" t="t" r="r" b="b"/>
              <a:pathLst>
                <a:path w="4406" h="6280" extrusionOk="0">
                  <a:moveTo>
                    <a:pt x="1260" y="0"/>
                  </a:moveTo>
                  <a:lnTo>
                    <a:pt x="1260" y="0"/>
                  </a:lnTo>
                  <a:lnTo>
                    <a:pt x="1260" y="0"/>
                  </a:lnTo>
                  <a:cubicBezTo>
                    <a:pt x="1260" y="333"/>
                    <a:pt x="1260" y="333"/>
                    <a:pt x="1260" y="333"/>
                  </a:cubicBezTo>
                  <a:lnTo>
                    <a:pt x="1260" y="333"/>
                  </a:lnTo>
                  <a:cubicBezTo>
                    <a:pt x="2812" y="333"/>
                    <a:pt x="4072" y="1592"/>
                    <a:pt x="4072" y="3145"/>
                  </a:cubicBezTo>
                  <a:cubicBezTo>
                    <a:pt x="4072" y="4686"/>
                    <a:pt x="2812" y="5947"/>
                    <a:pt x="1260" y="5947"/>
                  </a:cubicBezTo>
                  <a:cubicBezTo>
                    <a:pt x="0" y="5947"/>
                    <a:pt x="0" y="5947"/>
                    <a:pt x="0" y="5947"/>
                  </a:cubicBezTo>
                  <a:cubicBezTo>
                    <a:pt x="0" y="6280"/>
                    <a:pt x="0" y="6280"/>
                    <a:pt x="0" y="6280"/>
                  </a:cubicBezTo>
                  <a:cubicBezTo>
                    <a:pt x="1260" y="6280"/>
                    <a:pt x="1260" y="6280"/>
                    <a:pt x="1260" y="6280"/>
                  </a:cubicBezTo>
                  <a:cubicBezTo>
                    <a:pt x="2999" y="6280"/>
                    <a:pt x="4406" y="4874"/>
                    <a:pt x="4406" y="3145"/>
                  </a:cubicBezTo>
                  <a:cubicBezTo>
                    <a:pt x="4406" y="1405"/>
                    <a:pt x="2999" y="0"/>
                    <a:pt x="1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201;p45"/>
            <p:cNvSpPr/>
            <p:nvPr/>
          </p:nvSpPr>
          <p:spPr>
            <a:xfrm>
              <a:off x="4750980" y="3760795"/>
              <a:ext cx="463342" cy="561913"/>
            </a:xfrm>
            <a:custGeom>
              <a:avLst/>
              <a:gdLst/>
              <a:ahLst/>
              <a:cxnLst/>
              <a:rect l="l" t="t" r="r" b="b"/>
              <a:pathLst>
                <a:path w="3187" h="3865" extrusionOk="0">
                  <a:moveTo>
                    <a:pt x="1260" y="0"/>
                  </a:moveTo>
                  <a:lnTo>
                    <a:pt x="1260" y="0"/>
                  </a:lnTo>
                  <a:lnTo>
                    <a:pt x="1260" y="0"/>
                  </a:lnTo>
                  <a:cubicBezTo>
                    <a:pt x="1260" y="344"/>
                    <a:pt x="1260" y="344"/>
                    <a:pt x="1260" y="344"/>
                  </a:cubicBezTo>
                  <a:lnTo>
                    <a:pt x="1260" y="344"/>
                  </a:lnTo>
                  <a:cubicBezTo>
                    <a:pt x="2135" y="344"/>
                    <a:pt x="2853" y="1052"/>
                    <a:pt x="2853" y="1938"/>
                  </a:cubicBezTo>
                  <a:cubicBezTo>
                    <a:pt x="2853" y="2813"/>
                    <a:pt x="2135" y="3521"/>
                    <a:pt x="1260" y="3521"/>
                  </a:cubicBezTo>
                  <a:cubicBezTo>
                    <a:pt x="0" y="3521"/>
                    <a:pt x="0" y="3521"/>
                    <a:pt x="0" y="3521"/>
                  </a:cubicBezTo>
                  <a:cubicBezTo>
                    <a:pt x="0" y="3865"/>
                    <a:pt x="0" y="3865"/>
                    <a:pt x="0" y="3865"/>
                  </a:cubicBezTo>
                  <a:cubicBezTo>
                    <a:pt x="1260" y="3865"/>
                    <a:pt x="1260" y="3865"/>
                    <a:pt x="1260" y="3865"/>
                  </a:cubicBezTo>
                  <a:cubicBezTo>
                    <a:pt x="2322" y="3865"/>
                    <a:pt x="3187" y="2990"/>
                    <a:pt x="3187" y="1938"/>
                  </a:cubicBezTo>
                  <a:cubicBezTo>
                    <a:pt x="3187" y="865"/>
                    <a:pt x="2322" y="0"/>
                    <a:pt x="1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202;p45"/>
            <p:cNvSpPr/>
            <p:nvPr/>
          </p:nvSpPr>
          <p:spPr>
            <a:xfrm>
              <a:off x="4934165" y="3585313"/>
              <a:ext cx="12067" cy="48413"/>
            </a:xfrm>
            <a:custGeom>
              <a:avLst/>
              <a:gdLst/>
              <a:ahLst/>
              <a:cxnLst/>
              <a:rect l="l" t="t" r="r" b="b"/>
              <a:pathLst>
                <a:path w="83" h="333" extrusionOk="0">
                  <a:moveTo>
                    <a:pt x="83" y="333"/>
                  </a:moveTo>
                  <a:lnTo>
                    <a:pt x="83" y="333"/>
                  </a:lnTo>
                  <a:moveTo>
                    <a:pt x="73" y="333"/>
                  </a:moveTo>
                  <a:lnTo>
                    <a:pt x="73" y="333"/>
                  </a:lnTo>
                  <a:cubicBezTo>
                    <a:pt x="83" y="333"/>
                    <a:pt x="83" y="333"/>
                    <a:pt x="83" y="333"/>
                  </a:cubicBezTo>
                  <a:lnTo>
                    <a:pt x="73" y="333"/>
                  </a:lnTo>
                  <a:moveTo>
                    <a:pt x="73" y="333"/>
                  </a:moveTo>
                  <a:lnTo>
                    <a:pt x="73" y="333"/>
                  </a:lnTo>
                  <a:moveTo>
                    <a:pt x="10" y="333"/>
                  </a:moveTo>
                  <a:lnTo>
                    <a:pt x="10" y="333"/>
                  </a:lnTo>
                  <a:cubicBezTo>
                    <a:pt x="31" y="333"/>
                    <a:pt x="52" y="333"/>
                    <a:pt x="73" y="333"/>
                  </a:cubicBezTo>
                  <a:cubicBezTo>
                    <a:pt x="52" y="333"/>
                    <a:pt x="31" y="333"/>
                    <a:pt x="10" y="333"/>
                  </a:cubicBezTo>
                  <a:moveTo>
                    <a:pt x="10" y="333"/>
                  </a:moveTo>
                  <a:lnTo>
                    <a:pt x="10" y="333"/>
                  </a:lnTo>
                  <a:moveTo>
                    <a:pt x="10" y="333"/>
                  </a:moveTo>
                  <a:lnTo>
                    <a:pt x="10" y="333"/>
                  </a:lnTo>
                  <a:moveTo>
                    <a:pt x="0" y="333"/>
                  </a:moveTo>
                  <a:lnTo>
                    <a:pt x="0" y="333"/>
                  </a:lnTo>
                  <a:moveTo>
                    <a:pt x="10" y="0"/>
                  </a:moveTo>
                  <a:lnTo>
                    <a:pt x="1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8D6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203;p45"/>
            <p:cNvSpPr/>
            <p:nvPr/>
          </p:nvSpPr>
          <p:spPr>
            <a:xfrm>
              <a:off x="4934165" y="3585313"/>
              <a:ext cx="143786" cy="71093"/>
            </a:xfrm>
            <a:custGeom>
              <a:avLst/>
              <a:gdLst/>
              <a:ahLst/>
              <a:cxnLst/>
              <a:rect l="l" t="t" r="r" b="b"/>
              <a:pathLst>
                <a:path w="989" h="48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333"/>
                    <a:pt x="0" y="333"/>
                    <a:pt x="0" y="333"/>
                  </a:cubicBezTo>
                  <a:lnTo>
                    <a:pt x="0" y="33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10" y="333"/>
                  </a:lnTo>
                  <a:lnTo>
                    <a:pt x="10" y="333"/>
                  </a:lnTo>
                  <a:lnTo>
                    <a:pt x="10" y="333"/>
                  </a:lnTo>
                  <a:lnTo>
                    <a:pt x="10" y="333"/>
                  </a:lnTo>
                  <a:lnTo>
                    <a:pt x="10" y="333"/>
                  </a:lnTo>
                  <a:cubicBezTo>
                    <a:pt x="31" y="333"/>
                    <a:pt x="52" y="333"/>
                    <a:pt x="73" y="333"/>
                  </a:cubicBezTo>
                  <a:lnTo>
                    <a:pt x="73" y="333"/>
                  </a:lnTo>
                  <a:lnTo>
                    <a:pt x="73" y="333"/>
                  </a:lnTo>
                  <a:lnTo>
                    <a:pt x="73" y="333"/>
                  </a:lnTo>
                  <a:cubicBezTo>
                    <a:pt x="83" y="333"/>
                    <a:pt x="83" y="333"/>
                    <a:pt x="83" y="333"/>
                  </a:cubicBezTo>
                  <a:lnTo>
                    <a:pt x="83" y="333"/>
                  </a:lnTo>
                  <a:lnTo>
                    <a:pt x="83" y="333"/>
                  </a:lnTo>
                  <a:cubicBezTo>
                    <a:pt x="375" y="343"/>
                    <a:pt x="656" y="396"/>
                    <a:pt x="916" y="489"/>
                  </a:cubicBezTo>
                  <a:cubicBezTo>
                    <a:pt x="989" y="156"/>
                    <a:pt x="989" y="156"/>
                    <a:pt x="989" y="156"/>
                  </a:cubicBezTo>
                  <a:cubicBezTo>
                    <a:pt x="687" y="52"/>
                    <a:pt x="354" y="0"/>
                    <a:pt x="10" y="0"/>
                  </a:cubicBez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204;p45"/>
            <p:cNvSpPr/>
            <p:nvPr/>
          </p:nvSpPr>
          <p:spPr>
            <a:xfrm>
              <a:off x="4934165" y="3762248"/>
              <a:ext cx="90866" cy="66732"/>
            </a:xfrm>
            <a:custGeom>
              <a:avLst/>
              <a:gdLst/>
              <a:ahLst/>
              <a:cxnLst/>
              <a:rect l="l" t="t" r="r" b="b"/>
              <a:pathLst>
                <a:path w="625" h="459" extrusionOk="0">
                  <a:moveTo>
                    <a:pt x="0" y="334"/>
                  </a:moveTo>
                  <a:lnTo>
                    <a:pt x="0" y="334"/>
                  </a:lnTo>
                  <a:lnTo>
                    <a:pt x="0" y="334"/>
                  </a:lnTo>
                  <a:cubicBezTo>
                    <a:pt x="229" y="334"/>
                    <a:pt x="437" y="375"/>
                    <a:pt x="625" y="459"/>
                  </a:cubicBezTo>
                  <a:lnTo>
                    <a:pt x="625" y="459"/>
                  </a:lnTo>
                  <a:cubicBezTo>
                    <a:pt x="437" y="375"/>
                    <a:pt x="229" y="334"/>
                    <a:pt x="0" y="334"/>
                  </a:cubicBezTo>
                  <a:moveTo>
                    <a:pt x="93" y="0"/>
                  </a:moveTo>
                  <a:lnTo>
                    <a:pt x="93" y="0"/>
                  </a:lnTo>
                  <a:cubicBezTo>
                    <a:pt x="250" y="0"/>
                    <a:pt x="406" y="32"/>
                    <a:pt x="541" y="73"/>
                  </a:cubicBezTo>
                  <a:cubicBezTo>
                    <a:pt x="406" y="32"/>
                    <a:pt x="250" y="0"/>
                    <a:pt x="93" y="0"/>
                  </a:cubicBezTo>
                  <a:moveTo>
                    <a:pt x="93" y="0"/>
                  </a:moveTo>
                  <a:lnTo>
                    <a:pt x="93" y="0"/>
                  </a:lnTo>
                  <a:close/>
                </a:path>
              </a:pathLst>
            </a:custGeom>
            <a:solidFill>
              <a:srgbClr val="D68D6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205;p45"/>
            <p:cNvSpPr/>
            <p:nvPr/>
          </p:nvSpPr>
          <p:spPr>
            <a:xfrm>
              <a:off x="4934165" y="3760795"/>
              <a:ext cx="102933" cy="68186"/>
            </a:xfrm>
            <a:custGeom>
              <a:avLst/>
              <a:gdLst/>
              <a:ahLst/>
              <a:cxnLst/>
              <a:rect l="l" t="t" r="r" b="b"/>
              <a:pathLst>
                <a:path w="708" h="46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344"/>
                    <a:pt x="0" y="344"/>
                    <a:pt x="0" y="344"/>
                  </a:cubicBezTo>
                  <a:lnTo>
                    <a:pt x="0" y="344"/>
                  </a:lnTo>
                  <a:lnTo>
                    <a:pt x="0" y="344"/>
                  </a:lnTo>
                  <a:lnTo>
                    <a:pt x="0" y="344"/>
                  </a:lnTo>
                  <a:cubicBezTo>
                    <a:pt x="229" y="344"/>
                    <a:pt x="437" y="385"/>
                    <a:pt x="625" y="469"/>
                  </a:cubicBezTo>
                  <a:cubicBezTo>
                    <a:pt x="708" y="135"/>
                    <a:pt x="708" y="135"/>
                    <a:pt x="708" y="135"/>
                  </a:cubicBezTo>
                  <a:cubicBezTo>
                    <a:pt x="656" y="115"/>
                    <a:pt x="604" y="104"/>
                    <a:pt x="541" y="83"/>
                  </a:cubicBezTo>
                  <a:cubicBezTo>
                    <a:pt x="406" y="42"/>
                    <a:pt x="250" y="10"/>
                    <a:pt x="93" y="10"/>
                  </a:cubicBezTo>
                  <a:lnTo>
                    <a:pt x="93" y="10"/>
                  </a:lnTo>
                  <a:lnTo>
                    <a:pt x="93" y="10"/>
                  </a:lnTo>
                  <a:cubicBezTo>
                    <a:pt x="62" y="10"/>
                    <a:pt x="3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206;p45"/>
            <p:cNvSpPr/>
            <p:nvPr/>
          </p:nvSpPr>
          <p:spPr>
            <a:xfrm>
              <a:off x="4496555" y="4413580"/>
              <a:ext cx="261838" cy="121106"/>
            </a:xfrm>
            <a:custGeom>
              <a:avLst/>
              <a:gdLst/>
              <a:ahLst/>
              <a:cxnLst/>
              <a:rect l="l" t="t" r="r" b="b"/>
              <a:pathLst>
                <a:path w="1801" h="833" extrusionOk="0">
                  <a:moveTo>
                    <a:pt x="0" y="0"/>
                  </a:moveTo>
                  <a:lnTo>
                    <a:pt x="0" y="0"/>
                  </a:lnTo>
                  <a:cubicBezTo>
                    <a:pt x="1396" y="0"/>
                    <a:pt x="1396" y="0"/>
                    <a:pt x="1396" y="0"/>
                  </a:cubicBezTo>
                  <a:cubicBezTo>
                    <a:pt x="1625" y="0"/>
                    <a:pt x="1801" y="187"/>
                    <a:pt x="1801" y="416"/>
                  </a:cubicBezTo>
                  <a:cubicBezTo>
                    <a:pt x="1801" y="531"/>
                    <a:pt x="1761" y="635"/>
                    <a:pt x="1688" y="708"/>
                  </a:cubicBezTo>
                  <a:cubicBezTo>
                    <a:pt x="1615" y="781"/>
                    <a:pt x="1511" y="833"/>
                    <a:pt x="1396" y="833"/>
                  </a:cubicBezTo>
                  <a:cubicBezTo>
                    <a:pt x="0" y="833"/>
                    <a:pt x="0" y="833"/>
                    <a:pt x="0" y="8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207;p45"/>
            <p:cNvSpPr/>
            <p:nvPr/>
          </p:nvSpPr>
          <p:spPr>
            <a:xfrm>
              <a:off x="4496555" y="4236354"/>
              <a:ext cx="261838" cy="121106"/>
            </a:xfrm>
            <a:custGeom>
              <a:avLst/>
              <a:gdLst/>
              <a:ahLst/>
              <a:cxnLst/>
              <a:rect l="l" t="t" r="r" b="b"/>
              <a:pathLst>
                <a:path w="1801" h="833" extrusionOk="0">
                  <a:moveTo>
                    <a:pt x="0" y="0"/>
                  </a:moveTo>
                  <a:lnTo>
                    <a:pt x="0" y="0"/>
                  </a:lnTo>
                  <a:cubicBezTo>
                    <a:pt x="1396" y="0"/>
                    <a:pt x="1396" y="0"/>
                    <a:pt x="1396" y="0"/>
                  </a:cubicBezTo>
                  <a:cubicBezTo>
                    <a:pt x="1625" y="0"/>
                    <a:pt x="1801" y="187"/>
                    <a:pt x="1801" y="417"/>
                  </a:cubicBezTo>
                  <a:cubicBezTo>
                    <a:pt x="1801" y="531"/>
                    <a:pt x="1761" y="635"/>
                    <a:pt x="1688" y="708"/>
                  </a:cubicBezTo>
                  <a:cubicBezTo>
                    <a:pt x="1615" y="781"/>
                    <a:pt x="1511" y="833"/>
                    <a:pt x="1396" y="833"/>
                  </a:cubicBezTo>
                  <a:cubicBezTo>
                    <a:pt x="0" y="833"/>
                    <a:pt x="0" y="833"/>
                    <a:pt x="0" y="8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208;p45"/>
            <p:cNvSpPr/>
            <p:nvPr/>
          </p:nvSpPr>
          <p:spPr>
            <a:xfrm>
              <a:off x="4236170" y="3030954"/>
              <a:ext cx="573835" cy="366516"/>
            </a:xfrm>
            <a:custGeom>
              <a:avLst/>
              <a:gdLst/>
              <a:ahLst/>
              <a:cxnLst/>
              <a:rect l="l" t="t" r="r" b="b"/>
              <a:pathLst>
                <a:path w="3947" h="2521" extrusionOk="0">
                  <a:moveTo>
                    <a:pt x="3947" y="0"/>
                  </a:moveTo>
                  <a:lnTo>
                    <a:pt x="0" y="0"/>
                  </a:lnTo>
                  <a:lnTo>
                    <a:pt x="0" y="2521"/>
                  </a:lnTo>
                  <a:lnTo>
                    <a:pt x="531" y="2521"/>
                  </a:lnTo>
                  <a:lnTo>
                    <a:pt x="531" y="2521"/>
                  </a:lnTo>
                  <a:lnTo>
                    <a:pt x="0" y="2521"/>
                  </a:lnTo>
                  <a:lnTo>
                    <a:pt x="0" y="0"/>
                  </a:lnTo>
                  <a:lnTo>
                    <a:pt x="3947" y="0"/>
                  </a:lnTo>
                  <a:lnTo>
                    <a:pt x="3947" y="261"/>
                  </a:lnTo>
                  <a:lnTo>
                    <a:pt x="3947" y="261"/>
                  </a:lnTo>
                  <a:lnTo>
                    <a:pt x="3947" y="0"/>
                  </a:lnTo>
                  <a:close/>
                </a:path>
              </a:pathLst>
            </a:custGeom>
            <a:solidFill>
              <a:srgbClr val="B59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209;p45"/>
            <p:cNvSpPr/>
            <p:nvPr/>
          </p:nvSpPr>
          <p:spPr>
            <a:xfrm>
              <a:off x="4236170" y="3030954"/>
              <a:ext cx="573835" cy="366516"/>
            </a:xfrm>
            <a:custGeom>
              <a:avLst/>
              <a:gdLst/>
              <a:ahLst/>
              <a:cxnLst/>
              <a:rect l="l" t="t" r="r" b="b"/>
              <a:pathLst>
                <a:path w="3947" h="2521" extrusionOk="0">
                  <a:moveTo>
                    <a:pt x="3947" y="0"/>
                  </a:moveTo>
                  <a:lnTo>
                    <a:pt x="0" y="0"/>
                  </a:lnTo>
                  <a:lnTo>
                    <a:pt x="0" y="2521"/>
                  </a:lnTo>
                  <a:lnTo>
                    <a:pt x="531" y="2521"/>
                  </a:lnTo>
                  <a:lnTo>
                    <a:pt x="531" y="2521"/>
                  </a:lnTo>
                  <a:lnTo>
                    <a:pt x="0" y="2521"/>
                  </a:lnTo>
                  <a:lnTo>
                    <a:pt x="0" y="0"/>
                  </a:lnTo>
                  <a:lnTo>
                    <a:pt x="3947" y="0"/>
                  </a:lnTo>
                  <a:lnTo>
                    <a:pt x="3947" y="261"/>
                  </a:lnTo>
                  <a:lnTo>
                    <a:pt x="3947" y="261"/>
                  </a:lnTo>
                  <a:lnTo>
                    <a:pt x="3947" y="0"/>
                  </a:lnTo>
                  <a:close/>
                </a:path>
              </a:pathLst>
            </a:custGeom>
            <a:solidFill>
              <a:srgbClr val="B59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210;p45"/>
            <p:cNvSpPr/>
            <p:nvPr/>
          </p:nvSpPr>
          <p:spPr>
            <a:xfrm>
              <a:off x="4236170" y="3030954"/>
              <a:ext cx="573835" cy="366516"/>
            </a:xfrm>
            <a:custGeom>
              <a:avLst/>
              <a:gdLst/>
              <a:ahLst/>
              <a:cxnLst/>
              <a:rect l="l" t="t" r="r" b="b"/>
              <a:pathLst>
                <a:path w="3947" h="2521" extrusionOk="0">
                  <a:moveTo>
                    <a:pt x="3947" y="0"/>
                  </a:moveTo>
                  <a:lnTo>
                    <a:pt x="3947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521"/>
                    <a:pt x="0" y="2521"/>
                    <a:pt x="0" y="2521"/>
                  </a:cubicBezTo>
                  <a:cubicBezTo>
                    <a:pt x="531" y="2521"/>
                    <a:pt x="531" y="2521"/>
                    <a:pt x="531" y="2521"/>
                  </a:cubicBezTo>
                  <a:cubicBezTo>
                    <a:pt x="531" y="761"/>
                    <a:pt x="531" y="761"/>
                    <a:pt x="531" y="761"/>
                  </a:cubicBezTo>
                  <a:cubicBezTo>
                    <a:pt x="468" y="563"/>
                    <a:pt x="468" y="563"/>
                    <a:pt x="468" y="563"/>
                  </a:cubicBezTo>
                  <a:cubicBezTo>
                    <a:pt x="489" y="563"/>
                    <a:pt x="510" y="552"/>
                    <a:pt x="531" y="552"/>
                  </a:cubicBezTo>
                  <a:cubicBezTo>
                    <a:pt x="531" y="261"/>
                    <a:pt x="531" y="261"/>
                    <a:pt x="531" y="261"/>
                  </a:cubicBezTo>
                  <a:cubicBezTo>
                    <a:pt x="3947" y="261"/>
                    <a:pt x="3947" y="261"/>
                    <a:pt x="3947" y="261"/>
                  </a:cubicBezTo>
                  <a:cubicBezTo>
                    <a:pt x="3947" y="0"/>
                    <a:pt x="3947" y="0"/>
                    <a:pt x="3947" y="0"/>
                  </a:cubicBezTo>
                  <a:close/>
                </a:path>
              </a:pathLst>
            </a:custGeom>
            <a:solidFill>
              <a:srgbClr val="333333">
                <a:alpha val="297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211;p45"/>
            <p:cNvSpPr/>
            <p:nvPr/>
          </p:nvSpPr>
          <p:spPr>
            <a:xfrm>
              <a:off x="4304210" y="3111208"/>
              <a:ext cx="9159" cy="30385"/>
            </a:xfrm>
            <a:custGeom>
              <a:avLst/>
              <a:gdLst/>
              <a:ahLst/>
              <a:cxnLst/>
              <a:rect l="l" t="t" r="r" b="b"/>
              <a:pathLst>
                <a:path w="63" h="209" extrusionOk="0">
                  <a:moveTo>
                    <a:pt x="63" y="0"/>
                  </a:moveTo>
                  <a:lnTo>
                    <a:pt x="63" y="0"/>
                  </a:lnTo>
                  <a:cubicBezTo>
                    <a:pt x="42" y="0"/>
                    <a:pt x="21" y="11"/>
                    <a:pt x="0" y="11"/>
                  </a:cubicBezTo>
                  <a:cubicBezTo>
                    <a:pt x="63" y="209"/>
                    <a:pt x="63" y="209"/>
                    <a:pt x="63" y="209"/>
                  </a:cubicBezTo>
                  <a:cubicBezTo>
                    <a:pt x="63" y="0"/>
                    <a:pt x="63" y="0"/>
                    <a:pt x="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30225" rIns="90000" bIns="302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212;p45"/>
            <p:cNvSpPr/>
            <p:nvPr/>
          </p:nvSpPr>
          <p:spPr>
            <a:xfrm>
              <a:off x="4234571" y="3439927"/>
              <a:ext cx="104532" cy="105986"/>
            </a:xfrm>
            <a:custGeom>
              <a:avLst/>
              <a:gdLst/>
              <a:ahLst/>
              <a:cxnLst/>
              <a:rect l="l" t="t" r="r" b="b"/>
              <a:pathLst>
                <a:path w="719" h="729" extrusionOk="0">
                  <a:moveTo>
                    <a:pt x="719" y="364"/>
                  </a:moveTo>
                  <a:lnTo>
                    <a:pt x="719" y="364"/>
                  </a:lnTo>
                  <a:cubicBezTo>
                    <a:pt x="719" y="562"/>
                    <a:pt x="563" y="729"/>
                    <a:pt x="354" y="729"/>
                  </a:cubicBezTo>
                  <a:cubicBezTo>
                    <a:pt x="156" y="729"/>
                    <a:pt x="0" y="562"/>
                    <a:pt x="0" y="364"/>
                  </a:cubicBezTo>
                  <a:cubicBezTo>
                    <a:pt x="0" y="166"/>
                    <a:pt x="156" y="0"/>
                    <a:pt x="354" y="0"/>
                  </a:cubicBezTo>
                  <a:cubicBezTo>
                    <a:pt x="563" y="0"/>
                    <a:pt x="719" y="166"/>
                    <a:pt x="719" y="3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213;p45"/>
            <p:cNvSpPr/>
            <p:nvPr/>
          </p:nvSpPr>
          <p:spPr>
            <a:xfrm>
              <a:off x="4704020" y="3439927"/>
              <a:ext cx="105986" cy="105986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729" y="364"/>
                  </a:moveTo>
                  <a:lnTo>
                    <a:pt x="729" y="364"/>
                  </a:lnTo>
                  <a:cubicBezTo>
                    <a:pt x="729" y="562"/>
                    <a:pt x="562" y="729"/>
                    <a:pt x="364" y="729"/>
                  </a:cubicBezTo>
                  <a:cubicBezTo>
                    <a:pt x="167" y="729"/>
                    <a:pt x="0" y="562"/>
                    <a:pt x="0" y="364"/>
                  </a:cubicBezTo>
                  <a:cubicBezTo>
                    <a:pt x="0" y="166"/>
                    <a:pt x="167" y="0"/>
                    <a:pt x="364" y="0"/>
                  </a:cubicBezTo>
                  <a:cubicBezTo>
                    <a:pt x="562" y="0"/>
                    <a:pt x="729" y="166"/>
                    <a:pt x="729" y="3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793891" y="1039389"/>
            <a:ext cx="4907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C00000"/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C00000"/>
                </a:solidFill>
              </a:rPr>
              <a:t>ĐÃ LẮNG NGHE!</a:t>
            </a:r>
            <a:endParaRPr lang="en-US" sz="4000" b="1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43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90185" y="504371"/>
            <a:ext cx="7763628" cy="3918858"/>
          </a:xfrm>
          <a:prstGeom prst="roundRect">
            <a:avLst>
              <a:gd name="adj" fmla="val 5088"/>
            </a:avLst>
          </a:prstGeom>
          <a:solidFill>
            <a:srgbClr val="F5F3EF"/>
          </a:solidFill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613552" y="2244637"/>
            <a:ext cx="3904344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AMPE KÌM (AMPE KẸP)</a:t>
            </a:r>
            <a:endParaRPr lang="en-US" sz="3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640;p39"/>
          <p:cNvSpPr txBox="1"/>
          <p:nvPr/>
        </p:nvSpPr>
        <p:spPr>
          <a:xfrm>
            <a:off x="2170977" y="1179284"/>
            <a:ext cx="800390" cy="822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smtClean="0">
                <a:solidFill>
                  <a:schemeClr val="lt1"/>
                </a:solidFill>
                <a:latin typeface="Arial" panose="020B0604020202020204" pitchFamily="34" charset="0"/>
                <a:ea typeface="Epilogue"/>
                <a:cs typeface="Arial" panose="020B0604020202020204" pitchFamily="34" charset="0"/>
                <a:sym typeface="Epilogue"/>
              </a:rPr>
              <a:t>III</a:t>
            </a:r>
            <a:endParaRPr sz="4000" b="1">
              <a:solidFill>
                <a:schemeClr val="lt1"/>
              </a:solidFill>
              <a:latin typeface="Arial" panose="020B0604020202020204" pitchFamily="34" charset="0"/>
              <a:ea typeface="Epilogue"/>
              <a:cs typeface="Arial" panose="020B0604020202020204" pitchFamily="34" charset="0"/>
              <a:sym typeface="Epilogue"/>
            </a:endParaRPr>
          </a:p>
        </p:txBody>
      </p:sp>
      <p:pic>
        <p:nvPicPr>
          <p:cNvPr id="33794" name="Picture 2" descr="https://hiokivn.com/cdn/images/anh-tin-tuc/ampe-kim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9" r="12164"/>
          <a:stretch/>
        </p:blipFill>
        <p:spPr bwMode="auto">
          <a:xfrm>
            <a:off x="4452159" y="972162"/>
            <a:ext cx="3483430" cy="2983276"/>
          </a:xfrm>
          <a:prstGeom prst="roundRect">
            <a:avLst>
              <a:gd name="adj" fmla="val 10806"/>
            </a:avLst>
          </a:prstGeom>
          <a:noFill/>
          <a:ln>
            <a:solidFill>
              <a:srgbClr val="3333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5563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Ampe kìm (ampe kẹp)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2651" y="1018448"/>
            <a:ext cx="5219700" cy="3157220"/>
          </a:xfrm>
          <a:prstGeom prst="roundRect">
            <a:avLst>
              <a:gd name="adj" fmla="val 6370"/>
            </a:avLst>
          </a:prstGeom>
          <a:solidFill>
            <a:srgbClr val="FFF2E5"/>
          </a:solidFill>
          <a:ln w="12700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a. Ampe kìm để làm gì? </a:t>
            </a:r>
          </a:p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b. Quan sát </a:t>
            </a:r>
            <a:r>
              <a:rPr lang="en-US" sz="2000" smtClean="0">
                <a:solidFill>
                  <a:srgbClr val="000000"/>
                </a:solidFill>
              </a:rPr>
              <a:t>H</a:t>
            </a:r>
            <a:r>
              <a:rPr lang="vi-VN" sz="2000" smtClean="0">
                <a:solidFill>
                  <a:srgbClr val="000000"/>
                </a:solidFill>
              </a:rPr>
              <a:t>ình </a:t>
            </a:r>
            <a:r>
              <a:rPr lang="vi-VN" sz="2000">
                <a:solidFill>
                  <a:srgbClr val="000000"/>
                </a:solidFill>
              </a:rPr>
              <a:t>2.7 </a:t>
            </a:r>
            <a:r>
              <a:rPr lang="vi-VN" sz="2000" smtClean="0">
                <a:solidFill>
                  <a:srgbClr val="000000"/>
                </a:solidFill>
              </a:rPr>
              <a:t>và </a:t>
            </a:r>
            <a:r>
              <a:rPr lang="vi-VN" sz="2000">
                <a:solidFill>
                  <a:srgbClr val="000000"/>
                </a:solidFill>
              </a:rPr>
              <a:t>nêu cấu tạo của ampe kìm</a:t>
            </a:r>
            <a:r>
              <a:rPr lang="vi-VN" sz="2000" smtClean="0">
                <a:solidFill>
                  <a:srgbClr val="000000"/>
                </a:solidFill>
              </a:rPr>
              <a:t>.</a:t>
            </a:r>
            <a:endParaRPr lang="en-US" sz="200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c. </a:t>
            </a:r>
            <a:r>
              <a:rPr lang="en-US" sz="2000">
                <a:solidFill>
                  <a:srgbClr val="000000"/>
                </a:solidFill>
              </a:rPr>
              <a:t>Q</a:t>
            </a:r>
            <a:r>
              <a:rPr lang="vi-VN" sz="2000" smtClean="0">
                <a:solidFill>
                  <a:srgbClr val="000000"/>
                </a:solidFill>
              </a:rPr>
              <a:t>uan </a:t>
            </a:r>
            <a:r>
              <a:rPr lang="vi-VN" sz="2000">
                <a:solidFill>
                  <a:srgbClr val="000000"/>
                </a:solidFill>
              </a:rPr>
              <a:t>sát GV thực hành đo điện áp xoay chiều và thông mạch dây dẫn điện, sau đó nêu các bước thực hiện, lưu ý khi sử dụng.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6" t="4655" r="8516" b="4142"/>
          <a:stretch/>
        </p:blipFill>
        <p:spPr>
          <a:xfrm>
            <a:off x="5956644" y="1306417"/>
            <a:ext cx="2601900" cy="3505200"/>
          </a:xfrm>
          <a:prstGeom prst="rect">
            <a:avLst/>
          </a:prstGeom>
        </p:spPr>
      </p:pic>
      <p:pic>
        <p:nvPicPr>
          <p:cNvPr id="7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52095" y="4022178"/>
            <a:ext cx="1200811" cy="94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558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8730" y="916214"/>
            <a:ext cx="6923784" cy="1938992"/>
            <a:chOff x="1943100" y="2886619"/>
            <a:chExt cx="6923784" cy="1938992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943100" y="2886619"/>
              <a:ext cx="692378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    Công dụng: 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cường độ dòng điện xoay chiều. </a:t>
              </a:r>
              <a:endParaRPr lang="en-US" sz="20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Ngoài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ra còn được tích hợp các tính năng giống đồng hồ vạn năng.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2005">
              <a:off x="1971548" y="2993031"/>
              <a:ext cx="311902" cy="31190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Ampe kìm (ampe kẹp)</a:t>
            </a:r>
          </a:p>
        </p:txBody>
      </p:sp>
      <p:pic>
        <p:nvPicPr>
          <p:cNvPr id="23554" name="Picture 2" descr="https://maydochuyendung.com/img/uploads/tinh-nang-ampe-kim-1-mi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913" y="3192971"/>
            <a:ext cx="2118405" cy="148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https://tktech.vn/wp-content/uploads/2023/07/ampe-kim-Kyoritsu-205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2076">
            <a:off x="1449190" y="2688927"/>
            <a:ext cx="2219365" cy="221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0" name="Picture 18" descr="https://bizweb.dktcdn.net/thumb/grande/100/414/714/products/ampe-kim-do-dong-kyoritsu-2002pa.jpg?v=163357365442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709">
            <a:off x="5906622" y="3065262"/>
            <a:ext cx="1527815" cy="152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687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368300" y="965201"/>
            <a:ext cx="1968500" cy="5588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FFFF"/>
                </a:solidFill>
              </a:rPr>
              <a:t>1. Cấu tạo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Ampe kìm (ampe kẹp)</a:t>
            </a:r>
          </a:p>
        </p:txBody>
      </p:sp>
      <p:pic>
        <p:nvPicPr>
          <p:cNvPr id="22530" name="Picture 2" descr="https://image.baohatinh.vn/w1000/news/2338/72d2165449t763l3-ong-ho-ampe-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703" y="1782389"/>
            <a:ext cx="3618593" cy="271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470400" y="4047711"/>
            <a:ext cx="1408542" cy="815797"/>
            <a:chOff x="6451993" y="1025704"/>
            <a:chExt cx="1408542" cy="815797"/>
          </a:xfrm>
        </p:grpSpPr>
        <p:sp>
          <p:nvSpPr>
            <p:cNvPr id="17" name="Rounded Rectangle 16"/>
            <p:cNvSpPr/>
            <p:nvPr/>
          </p:nvSpPr>
          <p:spPr>
            <a:xfrm>
              <a:off x="6963424" y="1206501"/>
              <a:ext cx="897111" cy="635000"/>
            </a:xfrm>
            <a:prstGeom prst="roundRect">
              <a:avLst>
                <a:gd name="adj" fmla="val 20137"/>
              </a:avLst>
            </a:prstGeom>
            <a:solidFill>
              <a:srgbClr val="FFFFFF"/>
            </a:solidFill>
            <a:ln w="12700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Vỏ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cxnSp>
          <p:nvCxnSpPr>
            <p:cNvPr id="18" name="Straight Connector 17"/>
            <p:cNvCxnSpPr>
              <a:endCxn id="17" idx="1"/>
            </p:cNvCxnSpPr>
            <p:nvPr/>
          </p:nvCxnSpPr>
          <p:spPr>
            <a:xfrm>
              <a:off x="6451993" y="1025704"/>
              <a:ext cx="511431" cy="49829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663700" y="1815621"/>
            <a:ext cx="2367756" cy="1084742"/>
            <a:chOff x="1228934" y="2172034"/>
            <a:chExt cx="2367756" cy="1084742"/>
          </a:xfrm>
        </p:grpSpPr>
        <p:sp>
          <p:nvSpPr>
            <p:cNvPr id="24" name="Rounded Rectangle 23"/>
            <p:cNvSpPr/>
            <p:nvPr/>
          </p:nvSpPr>
          <p:spPr>
            <a:xfrm>
              <a:off x="1228934" y="2172034"/>
              <a:ext cx="1330978" cy="636835"/>
            </a:xfrm>
            <a:prstGeom prst="roundRect">
              <a:avLst>
                <a:gd name="adj" fmla="val 15635"/>
              </a:avLst>
            </a:prstGeom>
            <a:solidFill>
              <a:srgbClr val="FFFFFF"/>
            </a:solidFill>
            <a:ln w="12700">
              <a:solidFill>
                <a:srgbClr val="00B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Thang đo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Connector 24"/>
            <p:cNvCxnSpPr>
              <a:stCxn id="24" idx="3"/>
            </p:cNvCxnSpPr>
            <p:nvPr/>
          </p:nvCxnSpPr>
          <p:spPr>
            <a:xfrm>
              <a:off x="2559912" y="2490452"/>
              <a:ext cx="1036778" cy="766324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266362" y="2706034"/>
            <a:ext cx="2987041" cy="978789"/>
            <a:chOff x="6364010" y="3065287"/>
            <a:chExt cx="2987041" cy="978789"/>
          </a:xfrm>
        </p:grpSpPr>
        <p:sp>
          <p:nvSpPr>
            <p:cNvPr id="27" name="Rounded Rectangle 26"/>
            <p:cNvSpPr/>
            <p:nvPr/>
          </p:nvSpPr>
          <p:spPr>
            <a:xfrm>
              <a:off x="6364010" y="3065287"/>
              <a:ext cx="1925915" cy="978789"/>
            </a:xfrm>
            <a:prstGeom prst="roundRect">
              <a:avLst>
                <a:gd name="adj" fmla="val 15635"/>
              </a:avLst>
            </a:prstGeom>
            <a:solidFill>
              <a:srgbClr val="FFFFFF"/>
            </a:solidFill>
            <a:ln w="1270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Núm xoay chọn thang đo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8289925" y="3360801"/>
              <a:ext cx="1061126" cy="19388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2658857" y="954800"/>
            <a:ext cx="1352377" cy="884173"/>
            <a:chOff x="6711949" y="1206501"/>
            <a:chExt cx="1352377" cy="884173"/>
          </a:xfrm>
        </p:grpSpPr>
        <p:sp>
          <p:nvSpPr>
            <p:cNvPr id="34" name="Rounded Rectangle 33"/>
            <p:cNvSpPr/>
            <p:nvPr/>
          </p:nvSpPr>
          <p:spPr>
            <a:xfrm>
              <a:off x="6711949" y="1206501"/>
              <a:ext cx="1352377" cy="635000"/>
            </a:xfrm>
            <a:prstGeom prst="roundRect">
              <a:avLst>
                <a:gd name="adj" fmla="val 20137"/>
              </a:avLst>
            </a:prstGeom>
            <a:solidFill>
              <a:srgbClr val="FFFFFF"/>
            </a:solidFill>
            <a:ln w="12700">
              <a:solidFill>
                <a:srgbClr val="00006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Hàm kìm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cxnSp>
          <p:nvCxnSpPr>
            <p:cNvPr id="35" name="Straight Connector 34"/>
            <p:cNvCxnSpPr>
              <a:endCxn id="34" idx="2"/>
            </p:cNvCxnSpPr>
            <p:nvPr/>
          </p:nvCxnSpPr>
          <p:spPr>
            <a:xfrm flipH="1" flipV="1">
              <a:off x="7388138" y="1841501"/>
              <a:ext cx="598325" cy="249173"/>
            </a:xfrm>
            <a:prstGeom prst="line">
              <a:avLst/>
            </a:prstGeom>
            <a:ln w="127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071585" y="1004840"/>
            <a:ext cx="1134457" cy="1063863"/>
            <a:chOff x="7217978" y="1206501"/>
            <a:chExt cx="1134457" cy="1063863"/>
          </a:xfrm>
        </p:grpSpPr>
        <p:sp>
          <p:nvSpPr>
            <p:cNvPr id="37" name="Rounded Rectangle 36"/>
            <p:cNvSpPr/>
            <p:nvPr/>
          </p:nvSpPr>
          <p:spPr>
            <a:xfrm>
              <a:off x="7217978" y="1206501"/>
              <a:ext cx="1134457" cy="635000"/>
            </a:xfrm>
            <a:prstGeom prst="roundRect">
              <a:avLst>
                <a:gd name="adj" fmla="val 20137"/>
              </a:avLst>
            </a:prstGeom>
            <a:solidFill>
              <a:srgbClr val="FFFFFF"/>
            </a:solidFill>
            <a:ln w="12700">
              <a:solidFill>
                <a:srgbClr val="008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Que đo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>
              <a:endCxn id="37" idx="2"/>
            </p:cNvCxnSpPr>
            <p:nvPr/>
          </p:nvCxnSpPr>
          <p:spPr>
            <a:xfrm flipV="1">
              <a:off x="7547068" y="1841501"/>
              <a:ext cx="238139" cy="428863"/>
            </a:xfrm>
            <a:prstGeom prst="line">
              <a:avLst/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571999" y="2253928"/>
            <a:ext cx="3569465" cy="635000"/>
            <a:chOff x="5467676" y="3093516"/>
            <a:chExt cx="3569465" cy="635000"/>
          </a:xfrm>
        </p:grpSpPr>
        <p:sp>
          <p:nvSpPr>
            <p:cNvPr id="40" name="Rounded Rectangle 39"/>
            <p:cNvSpPr/>
            <p:nvPr/>
          </p:nvSpPr>
          <p:spPr>
            <a:xfrm>
              <a:off x="6862392" y="3093516"/>
              <a:ext cx="2174749" cy="635000"/>
            </a:xfrm>
            <a:prstGeom prst="roundRect">
              <a:avLst>
                <a:gd name="adj" fmla="val 15635"/>
              </a:avLst>
            </a:prstGeom>
            <a:solidFill>
              <a:srgbClr val="FFFFFF"/>
            </a:solidFill>
            <a:ln w="12700">
              <a:solidFill>
                <a:srgbClr val="7030A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Lẫy mở hàm kìm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cxnSp>
          <p:nvCxnSpPr>
            <p:cNvPr id="41" name="Straight Connector 40"/>
            <p:cNvCxnSpPr>
              <a:endCxn id="40" idx="1"/>
            </p:cNvCxnSpPr>
            <p:nvPr/>
          </p:nvCxnSpPr>
          <p:spPr>
            <a:xfrm flipV="1">
              <a:off x="5467676" y="3411016"/>
              <a:ext cx="1394716" cy="78922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253403" y="3232228"/>
            <a:ext cx="3324905" cy="978789"/>
            <a:chOff x="3488126" y="3065287"/>
            <a:chExt cx="4801799" cy="978789"/>
          </a:xfrm>
        </p:grpSpPr>
        <p:sp>
          <p:nvSpPr>
            <p:cNvPr id="43" name="Rounded Rectangle 42"/>
            <p:cNvSpPr/>
            <p:nvPr/>
          </p:nvSpPr>
          <p:spPr>
            <a:xfrm>
              <a:off x="6364010" y="3065287"/>
              <a:ext cx="1925915" cy="978789"/>
            </a:xfrm>
            <a:prstGeom prst="roundRect">
              <a:avLst>
                <a:gd name="adj" fmla="val 15635"/>
              </a:avLst>
            </a:prstGeom>
            <a:solidFill>
              <a:srgbClr val="FFFFFF"/>
            </a:solidFill>
            <a:ln w="1270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Màn hình hiển thị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cxnSp>
          <p:nvCxnSpPr>
            <p:cNvPr id="44" name="Straight Connector 43"/>
            <p:cNvCxnSpPr>
              <a:endCxn id="43" idx="1"/>
            </p:cNvCxnSpPr>
            <p:nvPr/>
          </p:nvCxnSpPr>
          <p:spPr>
            <a:xfrm>
              <a:off x="3488126" y="3306400"/>
              <a:ext cx="2875885" cy="248282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763704" y="3952460"/>
            <a:ext cx="2365918" cy="978789"/>
            <a:chOff x="6297168" y="3065287"/>
            <a:chExt cx="3416838" cy="978789"/>
          </a:xfrm>
        </p:grpSpPr>
        <p:sp>
          <p:nvSpPr>
            <p:cNvPr id="46" name="Rounded Rectangle 45"/>
            <p:cNvSpPr/>
            <p:nvPr/>
          </p:nvSpPr>
          <p:spPr>
            <a:xfrm>
              <a:off x="6297168" y="3065287"/>
              <a:ext cx="1992757" cy="978789"/>
            </a:xfrm>
            <a:prstGeom prst="roundRect">
              <a:avLst>
                <a:gd name="adj" fmla="val 15635"/>
              </a:avLst>
            </a:prstGeom>
            <a:solidFill>
              <a:srgbClr val="FFFFFF"/>
            </a:solidFill>
            <a:ln w="12700">
              <a:solidFill>
                <a:schemeClr val="bg1">
                  <a:lumMod val="60000"/>
                  <a:lumOff val="4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Giắc cắm que đo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cxnSp>
          <p:nvCxnSpPr>
            <p:cNvPr id="47" name="Straight Connector 46"/>
            <p:cNvCxnSpPr>
              <a:endCxn id="46" idx="3"/>
            </p:cNvCxnSpPr>
            <p:nvPr/>
          </p:nvCxnSpPr>
          <p:spPr>
            <a:xfrm flipH="1">
              <a:off x="8289925" y="3391375"/>
              <a:ext cx="1424081" cy="163307"/>
            </a:xfrm>
            <a:prstGeom prst="line">
              <a:avLst/>
            </a:prstGeom>
            <a:ln w="12700">
              <a:solidFill>
                <a:schemeClr val="bg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58493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368299" y="965201"/>
            <a:ext cx="2672355" cy="558800"/>
          </a:xfrm>
          <a:prstGeom prst="homePlate">
            <a:avLst>
              <a:gd name="adj" fmla="val 42114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FFFF"/>
                </a:solidFill>
              </a:rPr>
              <a:t>2. Cách sử dụng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78525" y="1877365"/>
            <a:ext cx="1560264" cy="553998"/>
            <a:chOff x="1943100" y="2886619"/>
            <a:chExt cx="1560264" cy="55399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943100" y="2886619"/>
              <a:ext cx="15602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Bước </a:t>
              </a:r>
              <a:r>
                <a:rPr lang="vi-VN" sz="20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vi-VN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2005">
              <a:off x="1971548" y="2993031"/>
              <a:ext cx="311902" cy="31190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962925" y="2431363"/>
            <a:ext cx="3596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Chọn đại lượng đo và thang đo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Vặn núm xoau đến thang đo cường độ dòng điện.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Ampe kìm (ampe kẹp)</a:t>
            </a:r>
          </a:p>
        </p:txBody>
      </p:sp>
      <p:pic>
        <p:nvPicPr>
          <p:cNvPr id="21506" name="Picture 2" descr="https://tramthoitiet.com/cdn/images/Tin-Tuc/ampe-kim/huong-dan-su-dung-ampe-kim-chi-tiet-tu-a-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928117"/>
            <a:ext cx="3126494" cy="245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8887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368299" y="965201"/>
            <a:ext cx="2672355" cy="558800"/>
          </a:xfrm>
          <a:prstGeom prst="homePlate">
            <a:avLst>
              <a:gd name="adj" fmla="val 42114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FFFF"/>
                </a:solidFill>
              </a:rPr>
              <a:t>2. Cách sử dụng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73513" y="1663304"/>
            <a:ext cx="7362175" cy="553998"/>
            <a:chOff x="1943099" y="2886619"/>
            <a:chExt cx="7362175" cy="55399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943099" y="2886619"/>
              <a:ext cx="73621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b="1">
                  <a:latin typeface="Arial" panose="020B0604020202020204" pitchFamily="34" charset="0"/>
                  <a:cs typeface="Arial" panose="020B0604020202020204" pitchFamily="34" charset="0"/>
                </a:rPr>
                <a:t>Bước </a:t>
              </a: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Tiến hành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đo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2005">
              <a:off x="1971548" y="2993031"/>
              <a:ext cx="311902" cy="31190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546301" y="2276584"/>
            <a:ext cx="5433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Ấn lấy mở hàm kìm, lồng hàm kìm vào đoạn dây điện cần đo cường độ dòng điện.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Ampe kìm (ampe kẹp)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73512" y="3351529"/>
            <a:ext cx="5406373" cy="1015663"/>
            <a:chOff x="1943099" y="2886619"/>
            <a:chExt cx="5406373" cy="1015663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943099" y="2886619"/>
              <a:ext cx="54063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Bước </a:t>
              </a:r>
              <a:r>
                <a:rPr lang="vi-VN" sz="2000" b="1">
                  <a:latin typeface="Arial" panose="020B0604020202020204" pitchFamily="34" charset="0"/>
                  <a:cs typeface="Arial" panose="020B0604020202020204" pitchFamily="34" charset="0"/>
                </a:rPr>
                <a:t>3: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Đọc kết quả đo trên màn hình hiển thị.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2005">
              <a:off x="1971548" y="2993031"/>
              <a:ext cx="311902" cy="311902"/>
            </a:xfrm>
            <a:prstGeom prst="rect">
              <a:avLst/>
            </a:prstGeom>
          </p:spPr>
        </p:pic>
      </p:grpSp>
      <p:pic>
        <p:nvPicPr>
          <p:cNvPr id="20482" name="Picture 2" descr="https://thongtinkythuat.com/wp-content/uploads/2022/06/tong-hop-cac-loi-va-cach-sua-dong-ho-ampe-kim-chi-tiet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56" y="1244601"/>
            <a:ext cx="1913711" cy="127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encrypted-tbn0.gstatic.com/images?q=tbn:ANd9GcSK4VhFyFp6t1Gsd-dss_yZwQeWzOwUryH6lQ&amp;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56" y="2786944"/>
            <a:ext cx="1913713" cy="187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457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368299" y="965201"/>
            <a:ext cx="2672355" cy="558800"/>
          </a:xfrm>
          <a:prstGeom prst="homePlate">
            <a:avLst>
              <a:gd name="adj" fmla="val 42114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FFFF"/>
                </a:solidFill>
              </a:rPr>
              <a:t>2. Cách sử dụng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87437" y="2919590"/>
            <a:ext cx="3164109" cy="1914701"/>
          </a:xfrm>
          <a:prstGeom prst="roundRect">
            <a:avLst>
              <a:gd name="adj" fmla="val 4475"/>
            </a:avLst>
          </a:prstGeom>
          <a:solidFill>
            <a:srgbClr val="FFFFFF"/>
          </a:solidFill>
          <a:ln w="19050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  <a:cs typeface="Arial" panose="020B0604020202020204" pitchFamily="34" charset="0"/>
              </a:rPr>
              <a:t>Chỉ lồng hàm kìm vào dây dẫn điện đơn thì mới đo được cường độ dòng điện của dây chính xác. 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559061" y="2477866"/>
            <a:ext cx="442905" cy="441723"/>
          </a:xfrm>
          <a:prstGeom prst="downArrow">
            <a:avLst>
              <a:gd name="adj1" fmla="val 52535"/>
              <a:gd name="adj2" fmla="val 5507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94833" y="2919589"/>
            <a:ext cx="2971363" cy="1914701"/>
          </a:xfrm>
          <a:prstGeom prst="roundRect">
            <a:avLst>
              <a:gd name="adj" fmla="val 4475"/>
            </a:avLst>
          </a:prstGeom>
          <a:solidFill>
            <a:srgbClr val="FFFFFF"/>
          </a:solidFill>
          <a:ln w="19050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  <a:cs typeface="Arial" panose="020B0604020202020204" pitchFamily="34" charset="0"/>
              </a:rPr>
              <a:t>Sử dụng để đo điện áp, điện trở, thông mạch,... giống như sử dụng đồng hồ vạn năng.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048038" y="2477866"/>
            <a:ext cx="442905" cy="441723"/>
          </a:xfrm>
          <a:prstGeom prst="downArrow">
            <a:avLst>
              <a:gd name="adj1" fmla="val 52535"/>
              <a:gd name="adj2" fmla="val 5507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Ampe kìm (ampe kẹp)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94832" y="1804078"/>
            <a:ext cx="6556713" cy="723479"/>
          </a:xfrm>
          <a:prstGeom prst="roundRect">
            <a:avLst>
              <a:gd name="adj" fmla="val 13498"/>
            </a:avLst>
          </a:prstGeom>
          <a:solidFill>
            <a:srgbClr val="FFF2E5"/>
          </a:solidFill>
          <a:ln w="1905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</a:t>
            </a:r>
            <a:endParaRPr lang="vi-V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699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7" grpId="0" animBg="1"/>
      <p:bldP spid="1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370</TotalTime>
  <Words>930</Words>
  <Application>Microsoft Office PowerPoint</Application>
  <PresentationFormat>On-screen Show (16:9)</PresentationFormat>
  <Paragraphs>123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Arial (Body)</vt:lpstr>
      <vt:lpstr>Epilogue</vt:lpstr>
      <vt:lpstr>Wingdings</vt:lpstr>
      <vt:lpstr>Nunito Light</vt:lpstr>
      <vt:lpstr>Times New Roman</vt:lpstr>
      <vt:lpstr>Sofia Sans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Ôn lại kiến thức đã học.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Energy and Power in Physics</dc:title>
  <dc:creator>NCC</dc:creator>
  <cp:lastModifiedBy>Administrator</cp:lastModifiedBy>
  <cp:revision>48</cp:revision>
  <dcterms:modified xsi:type="dcterms:W3CDTF">2024-10-30T08:32:20Z</dcterms:modified>
</cp:coreProperties>
</file>