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57" r:id="rId6"/>
    <p:sldId id="265" r:id="rId7"/>
    <p:sldId id="266" r:id="rId8"/>
    <p:sldId id="267" r:id="rId9"/>
    <p:sldId id="269" r:id="rId10"/>
    <p:sldId id="268" r:id="rId11"/>
    <p:sldId id="264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" y="102760"/>
            <a:ext cx="12192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6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THCS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Thái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vi-VN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ơ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An </a:t>
            </a:r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Lão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-45157"/>
            <a:ext cx="1083733" cy="10837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228725" y="135466"/>
            <a:ext cx="9828742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HÀNH TRÌNH LẬP QUỐC CỦA NGƯỜI AI CẬP VÀ LƯỠNG HÀ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64015"/>
              </p:ext>
            </p:extLst>
          </p:nvPr>
        </p:nvGraphicFramePr>
        <p:xfrm>
          <a:off x="6303962" y="1107375"/>
          <a:ext cx="5888040" cy="3407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1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XXXII TCN - TK XVII TCN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 vương quốc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XVII TCN - TK XI TCN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 vương quốc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XI TCN - TK XVIII TCN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vương quốc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XVI TCN - TK XI TCN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 vương quốc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XI TCN - Giữa TK I TCN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 kì vương quốc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 TK I TCN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57950" y="4652309"/>
            <a:ext cx="44434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7788" y="1107375"/>
            <a:ext cx="4652962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3200 TCN,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Mê-nét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09759"/>
              </p:ext>
            </p:extLst>
          </p:nvPr>
        </p:nvGraphicFramePr>
        <p:xfrm>
          <a:off x="6259690" y="1752145"/>
          <a:ext cx="5795962" cy="2388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TCN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nước thành bang của người Xu-men hình thành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 TCN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 đầu thời kì trị vì của vua Ha –mu-ra-bi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TCN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41156" y="4476834"/>
            <a:ext cx="57261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0510" y="4338377"/>
            <a:ext cx="4645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IV TCN,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Ti-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Ơ-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phrát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En-xi.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101600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CHỦ YẾU</a:t>
            </a:r>
          </a:p>
        </p:txBody>
      </p:sp>
      <p:pic>
        <p:nvPicPr>
          <p:cNvPr id="6" name="Picture 5" descr="C:\Users\Admin\Pictures\Screenshots\Screenshot (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2300737" y="965234"/>
            <a:ext cx="6500364" cy="589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2649856" y="1072513"/>
            <a:ext cx="6151245" cy="5892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3042762" y="965234"/>
            <a:ext cx="6537007" cy="5892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6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101600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CHỦ YẾU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Admin\Pictures\Screenshots\Screenshot (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160590" y="857955"/>
            <a:ext cx="2939798" cy="29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3100389" y="857955"/>
            <a:ext cx="3006902" cy="2964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1805437" y="3822489"/>
            <a:ext cx="3038026" cy="3035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9162" y="891176"/>
            <a:ext cx="4763911" cy="2310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16392"/>
              </p:ext>
            </p:extLst>
          </p:nvPr>
        </p:nvGraphicFramePr>
        <p:xfrm>
          <a:off x="6322695" y="3325075"/>
          <a:ext cx="4175760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0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53144" y="5687998"/>
            <a:ext cx="4763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101600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CHỦ YẾU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2617"/>
              </p:ext>
            </p:extLst>
          </p:nvPr>
        </p:nvGraphicFramePr>
        <p:xfrm>
          <a:off x="1309513" y="963071"/>
          <a:ext cx="9595555" cy="60360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3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Cập cổ đại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 cổ đại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viết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tượng hình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hình nêm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đếm thập phân, chữ số từ 1 đến 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đếm 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 – Điêu khắc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Tự Tháp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 treo Ba-bi-lon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văn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94" name="Picture 13" descr="Chữ tượng hình của người Ai Cập cổ đ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37" y="2238374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4" descr="Screenshot_2021-07-12-20-07-44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5" t="45129" r="11467" b="43640"/>
          <a:stretch>
            <a:fillRect/>
          </a:stretch>
        </p:blipFill>
        <p:spPr bwMode="auto">
          <a:xfrm>
            <a:off x="9067800" y="2238374"/>
            <a:ext cx="10191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5" descr="Văn minh thế giới: Toán Ai Cập cổ đ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17" y="3081337"/>
            <a:ext cx="180421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6" descr="Toán học Lưỡng Hà cổ đại - Trầm Tâm L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162300"/>
            <a:ext cx="12287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17" descr="Screenshot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0959" r="29535" b="55391"/>
          <a:stretch>
            <a:fillRect/>
          </a:stretch>
        </p:blipFill>
        <p:spPr bwMode="auto">
          <a:xfrm>
            <a:off x="5310187" y="4361743"/>
            <a:ext cx="1077880" cy="9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8" descr="Screenshot_2021-07-12-20-08-17-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55403" r="43558" b="21976"/>
          <a:stretch>
            <a:fillRect/>
          </a:stretch>
        </p:blipFill>
        <p:spPr bwMode="auto">
          <a:xfrm>
            <a:off x="9367838" y="4399843"/>
            <a:ext cx="107632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101600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CHỦ YẾU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Admin\Pictures\Screenshots\Screenshot (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6141156" y="1057980"/>
            <a:ext cx="2939798" cy="29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9080955" y="1057980"/>
            <a:ext cx="3006902" cy="2964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7786003" y="4022514"/>
            <a:ext cx="3038026" cy="3035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5055" y="1607094"/>
            <a:ext cx="4501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1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101600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7127" y="857955"/>
            <a:ext cx="6080511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43063" y="3271837"/>
            <a:ext cx="457200" cy="468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3037" y="1708529"/>
            <a:ext cx="927258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4690" indent="-514350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24013" y="5079829"/>
            <a:ext cx="457200" cy="468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3036" y="4043860"/>
            <a:ext cx="927258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En-xi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3038" y="4443412"/>
            <a:ext cx="457200" cy="468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5875" y="1949364"/>
            <a:ext cx="961548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95250">
              <a:lnSpc>
                <a:spcPct val="115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9525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9688" y="4436891"/>
            <a:ext cx="457200" cy="468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8713" y="1912838"/>
            <a:ext cx="958691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81801" y="3464395"/>
            <a:ext cx="457200" cy="468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09689" y="2427188"/>
            <a:ext cx="946308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nay?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B.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60.	    			D.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6" grpId="1"/>
      <p:bldP spid="9" grpId="0" animBg="1"/>
      <p:bldP spid="9" grpId="1" animBg="1"/>
      <p:bldP spid="7" grpId="0"/>
      <p:bldP spid="7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101600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7020" y="907116"/>
            <a:ext cx="642054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SGK/33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Pictures\Screenshots\Screenshot (3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1" t="59906" r="24210" b="16092"/>
          <a:stretch/>
        </p:blipFill>
        <p:spPr bwMode="auto">
          <a:xfrm>
            <a:off x="2373630" y="1512711"/>
            <a:ext cx="7327583" cy="5011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4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738" y="1430215"/>
            <a:ext cx="8979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500" y="-66476"/>
            <a:ext cx="1195366" cy="11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111"/>
          <a:stretch/>
        </p:blipFill>
        <p:spPr>
          <a:xfrm>
            <a:off x="2074619" y="126214"/>
            <a:ext cx="7673486" cy="673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205"/>
          <a:stretch/>
        </p:blipFill>
        <p:spPr>
          <a:xfrm>
            <a:off x="570744" y="63247"/>
            <a:ext cx="10927209" cy="67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72" y="126214"/>
            <a:ext cx="9886664" cy="65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6" y="42405"/>
            <a:ext cx="11893385" cy="63871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74619" y="1466250"/>
            <a:ext cx="5161559" cy="797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Ba-bi-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4619" y="1500116"/>
            <a:ext cx="5818227" cy="797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0000" y="2385817"/>
            <a:ext cx="4360811" cy="797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Kim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6656" y="2474349"/>
            <a:ext cx="6257478" cy="797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1500" y="-66476"/>
            <a:ext cx="1195366" cy="11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500"/>
                            </p:stCondLst>
                            <p:childTnLst>
                              <p:par>
                                <p:cTn id="6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500"/>
                            </p:stCondLst>
                            <p:childTnLst>
                              <p:par>
                                <p:cTn id="7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0"/>
                            </p:stCondLst>
                            <p:childTnLst>
                              <p:par>
                                <p:cTn id="99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225" accel="50000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27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22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5" accel="50000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32">
                                          <p:stCondLst>
                                            <p:cond delay="7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207" decel="50000">
                                          <p:stCondLst>
                                            <p:cond delay="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32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32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32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207" decel="50000">
                                          <p:stCondLst>
                                            <p:cond delay="22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1128889" y="971550"/>
            <a:ext cx="862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XÃ HỘI CỔ ĐẠI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894" y="1845485"/>
            <a:ext cx="9033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10,11</a:t>
            </a:r>
          </a:p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AI CẬP VÀ LƯỠNG HÀ CỔ ĐẠI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59557" y="3160888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TẶNG PHẨM CỦA NHỮNG DÒNG SÔNG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9556" y="4167079"/>
            <a:ext cx="9595555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HÀNH TRÌNH LẬP QUỐC CỦA NGƯỜI AI CẬP VÀ LƯỠNG HÀ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59557" y="5142828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THÀNH TỰU VĂN HÓA CHỦ YẾU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500" y="-66476"/>
            <a:ext cx="1195366" cy="11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098" y="-45157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TẶNG PHẨM CỦA NHỮNG DÒNG SÔNG</a:t>
            </a: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Administrator.MAYTINH-FBKMM3Q\Desktop\DỰ ÁN GIÁO ÁN SỬ 6\hình sách\Screenshot_2021-07-12-20-07-57-8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43501" r="8473" b="22437"/>
          <a:stretch/>
        </p:blipFill>
        <p:spPr bwMode="auto">
          <a:xfrm>
            <a:off x="0" y="1460182"/>
            <a:ext cx="5986464" cy="5183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61982" y="857955"/>
            <a:ext cx="4763911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“K”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“W”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77354"/>
              </p:ext>
            </p:extLst>
          </p:nvPr>
        </p:nvGraphicFramePr>
        <p:xfrm>
          <a:off x="6261982" y="4335755"/>
          <a:ext cx="5682370" cy="22404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52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8843" marR="48843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8843" marR="48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267" y="-45157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TẶNG PHẨM CỦA NHỮNG DÒNG SÔNG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22743"/>
              </p:ext>
            </p:extLst>
          </p:nvPr>
        </p:nvGraphicFramePr>
        <p:xfrm>
          <a:off x="6261982" y="1535405"/>
          <a:ext cx="5682370" cy="51182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52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8843" marR="48843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8843" marR="48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Nằm ở khu vực Tây Nam 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 phù sa màu mỡ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 phù sa màu mỡ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32562" marB="3256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 Nin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Ơ-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rát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09514" y="1485782"/>
            <a:ext cx="46769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Nin, Ơ-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267" y="-45157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TẶNG PHẨM CỦA NHỮNG DÒNG SÔNG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41156" y="1272249"/>
            <a:ext cx="4797777" cy="371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4.Người Ai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2.Nhận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5021" y="1185333"/>
            <a:ext cx="4730045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0356" y="4984868"/>
            <a:ext cx="47639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7290" y="1947498"/>
            <a:ext cx="4730045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5020" y="1085428"/>
            <a:ext cx="4841917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Tác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ĐKTN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7290" y="2622756"/>
            <a:ext cx="4831643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7659" y="1535869"/>
            <a:ext cx="4547618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09" y="-45157"/>
            <a:ext cx="1083733" cy="10837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9513" y="135466"/>
            <a:ext cx="9595554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HÀNH TRÌNH LẬP QUỐC CỦA NGƯỜI AI CẬP VÀ LƯỠNG HÀ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3363" y="270033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156" y="875391"/>
            <a:ext cx="4875782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10314"/>
              </p:ext>
            </p:extLst>
          </p:nvPr>
        </p:nvGraphicFramePr>
        <p:xfrm>
          <a:off x="6344926" y="4100334"/>
          <a:ext cx="4560141" cy="138168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04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491288" y="5566410"/>
            <a:ext cx="3752850" cy="101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2: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07290" y="857955"/>
            <a:ext cx="33866" cy="6000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3671888" y="9715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chữ lên đây</a:t>
            </a:r>
          </a:p>
        </p:txBody>
      </p:sp>
      <p:pic>
        <p:nvPicPr>
          <p:cNvPr id="8" name="Picture 7" descr="C:\Users\Administrator.MAYTINH-FBKMM3Q\Desktop\DỰ ÁN GIÁO ÁN SỬ 6\hình sách\Screenshot_2021-07-12-20-07-44-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0" b="20602"/>
          <a:stretch/>
        </p:blipFill>
        <p:spPr bwMode="auto">
          <a:xfrm>
            <a:off x="42863" y="3586164"/>
            <a:ext cx="12192000" cy="3300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05889"/>
              </p:ext>
            </p:extLst>
          </p:nvPr>
        </p:nvGraphicFramePr>
        <p:xfrm>
          <a:off x="1885950" y="1342992"/>
          <a:ext cx="8986838" cy="138168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7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77416" y="3006774"/>
            <a:ext cx="836669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2: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2, 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809" y="-45157"/>
            <a:ext cx="1083733" cy="10837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1476" y="117983"/>
            <a:ext cx="1075733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390</TotalTime>
  <Words>1531</Words>
  <Application>Microsoft Office PowerPoint</Application>
  <PresentationFormat>Widescreen</PresentationFormat>
  <Paragraphs>204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Administrator</cp:lastModifiedBy>
  <cp:revision>45</cp:revision>
  <dcterms:created xsi:type="dcterms:W3CDTF">2021-07-16T03:19:13Z</dcterms:created>
  <dcterms:modified xsi:type="dcterms:W3CDTF">2024-10-29T08:10:15Z</dcterms:modified>
</cp:coreProperties>
</file>