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321" r:id="rId2"/>
    <p:sldId id="322" r:id="rId3"/>
    <p:sldId id="258" r:id="rId4"/>
    <p:sldId id="295" r:id="rId5"/>
    <p:sldId id="294" r:id="rId6"/>
    <p:sldId id="284" r:id="rId7"/>
    <p:sldId id="323" r:id="rId8"/>
    <p:sldId id="305" r:id="rId9"/>
    <p:sldId id="306" r:id="rId10"/>
    <p:sldId id="304" r:id="rId11"/>
    <p:sldId id="308" r:id="rId12"/>
    <p:sldId id="309" r:id="rId13"/>
    <p:sldId id="310" r:id="rId14"/>
    <p:sldId id="311" r:id="rId15"/>
    <p:sldId id="312" r:id="rId16"/>
    <p:sldId id="313" r:id="rId17"/>
    <p:sldId id="314" r:id="rId18"/>
    <p:sldId id="315" r:id="rId19"/>
    <p:sldId id="316" r:id="rId20"/>
    <p:sldId id="317" r:id="rId21"/>
    <p:sldId id="272" r:id="rId22"/>
    <p:sldId id="318" r:id="rId23"/>
    <p:sldId id="319" r:id="rId24"/>
    <p:sldId id="320" r:id="rId25"/>
  </p:sldIdLst>
  <p:sldSz cx="18288000" cy="10287000"/>
  <p:notesSz cx="6858000" cy="9144000"/>
  <p:embeddedFontLst>
    <p:embeddedFont>
      <p:font typeface="Calibri"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461E1F-A7AE-4092-B948-333019A89480}">
          <p14:sldIdLst>
            <p14:sldId id="321"/>
            <p14:sldId id="322"/>
            <p14:sldId id="258"/>
            <p14:sldId id="295"/>
            <p14:sldId id="294"/>
            <p14:sldId id="284"/>
            <p14:sldId id="323"/>
            <p14:sldId id="305"/>
            <p14:sldId id="306"/>
            <p14:sldId id="304"/>
            <p14:sldId id="308"/>
            <p14:sldId id="309"/>
            <p14:sldId id="310"/>
            <p14:sldId id="311"/>
            <p14:sldId id="312"/>
            <p14:sldId id="313"/>
            <p14:sldId id="314"/>
            <p14:sldId id="315"/>
            <p14:sldId id="316"/>
            <p14:sldId id="317"/>
            <p14:sldId id="272"/>
            <p14:sldId id="318"/>
            <p14:sldId id="319"/>
            <p14:sldId id="32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EFBF6E"/>
    <a:srgbClr val="958F8F"/>
    <a:srgbClr val="686868"/>
    <a:srgbClr val="8F8D8E"/>
    <a:srgbClr val="FAF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B1C476-C065-4A1E-A39C-F70DF08CF692}" v="463" dt="2023-08-07T01:26:52.7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3" autoAdjust="0"/>
    <p:restoredTop sz="94622" autoAdjust="0"/>
  </p:normalViewPr>
  <p:slideViewPr>
    <p:cSldViewPr>
      <p:cViewPr>
        <p:scale>
          <a:sx n="51" d="100"/>
          <a:sy n="51" d="100"/>
        </p:scale>
        <p:origin x="-354"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ảo Đào" userId="2aacd304fb7097e3" providerId="LiveId" clId="{ADB1C476-C065-4A1E-A39C-F70DF08CF692}"/>
    <pc:docChg chg="undo custSel addSld delSld modSld sldOrd">
      <pc:chgData name="Thảo Đào" userId="2aacd304fb7097e3" providerId="LiveId" clId="{ADB1C476-C065-4A1E-A39C-F70DF08CF692}" dt="2023-08-07T01:27:27.141" v="2425" actId="20577"/>
      <pc:docMkLst>
        <pc:docMk/>
      </pc:docMkLst>
      <pc:sldChg chg="ord">
        <pc:chgData name="Thảo Đào" userId="2aacd304fb7097e3" providerId="LiveId" clId="{ADB1C476-C065-4A1E-A39C-F70DF08CF692}" dt="2023-08-07T01:27:11.104" v="2392"/>
        <pc:sldMkLst>
          <pc:docMk/>
          <pc:sldMk cId="0" sldId="265"/>
        </pc:sldMkLst>
      </pc:sldChg>
      <pc:sldChg chg="addSp delSp modSp mod ord addAnim delAnim">
        <pc:chgData name="Thảo Đào" userId="2aacd304fb7097e3" providerId="LiveId" clId="{ADB1C476-C065-4A1E-A39C-F70DF08CF692}" dt="2023-08-07T01:12:36.812" v="1820" actId="1076"/>
        <pc:sldMkLst>
          <pc:docMk/>
          <pc:sldMk cId="3782510916" sldId="272"/>
        </pc:sldMkLst>
        <pc:spChg chg="add del">
          <ac:chgData name="Thảo Đào" userId="2aacd304fb7097e3" providerId="LiveId" clId="{ADB1C476-C065-4A1E-A39C-F70DF08CF692}" dt="2023-08-07T01:10:15.530" v="1791" actId="478"/>
          <ac:spMkLst>
            <pc:docMk/>
            <pc:sldMk cId="3782510916" sldId="272"/>
            <ac:spMk id="2" creationId="{6EF2D6A1-DCAC-C092-287B-9B589AC4DACB}"/>
          </ac:spMkLst>
        </pc:spChg>
        <pc:spChg chg="add del">
          <ac:chgData name="Thảo Đào" userId="2aacd304fb7097e3" providerId="LiveId" clId="{ADB1C476-C065-4A1E-A39C-F70DF08CF692}" dt="2023-08-06T10:03:16.514" v="1539" actId="478"/>
          <ac:spMkLst>
            <pc:docMk/>
            <pc:sldMk cId="3782510916" sldId="272"/>
            <ac:spMk id="4" creationId="{00000000-0000-0000-0000-000000000000}"/>
          </ac:spMkLst>
        </pc:spChg>
        <pc:spChg chg="add mod">
          <ac:chgData name="Thảo Đào" userId="2aacd304fb7097e3" providerId="LiveId" clId="{ADB1C476-C065-4A1E-A39C-F70DF08CF692}" dt="2023-08-07T01:11:51.500" v="1814" actId="1076"/>
          <ac:spMkLst>
            <pc:docMk/>
            <pc:sldMk cId="3782510916" sldId="272"/>
            <ac:spMk id="4" creationId="{8BCA30C2-C5FA-4DFD-CB0B-06005F806F61}"/>
          </ac:spMkLst>
        </pc:spChg>
        <pc:spChg chg="add mod">
          <ac:chgData name="Thảo Đào" userId="2aacd304fb7097e3" providerId="LiveId" clId="{ADB1C476-C065-4A1E-A39C-F70DF08CF692}" dt="2023-08-07T01:11:45.982" v="1813" actId="1076"/>
          <ac:spMkLst>
            <pc:docMk/>
            <pc:sldMk cId="3782510916" sldId="272"/>
            <ac:spMk id="5" creationId="{1076408E-A620-8219-2F6A-72FD85AFB142}"/>
          </ac:spMkLst>
        </pc:spChg>
        <pc:spChg chg="add mod">
          <ac:chgData name="Thảo Đào" userId="2aacd304fb7097e3" providerId="LiveId" clId="{ADB1C476-C065-4A1E-A39C-F70DF08CF692}" dt="2023-08-06T10:21:38.205" v="1673" actId="1076"/>
          <ac:spMkLst>
            <pc:docMk/>
            <pc:sldMk cId="3782510916" sldId="272"/>
            <ac:spMk id="6" creationId="{8B8CF258-0E8E-C90C-3E3D-ABE8FCF3EADE}"/>
          </ac:spMkLst>
        </pc:spChg>
        <pc:spChg chg="add del">
          <ac:chgData name="Thảo Đào" userId="2aacd304fb7097e3" providerId="LiveId" clId="{ADB1C476-C065-4A1E-A39C-F70DF08CF692}" dt="2023-08-06T10:03:16.514" v="1539" actId="478"/>
          <ac:spMkLst>
            <pc:docMk/>
            <pc:sldMk cId="3782510916" sldId="272"/>
            <ac:spMk id="15" creationId="{00000000-0000-0000-0000-000000000000}"/>
          </ac:spMkLst>
        </pc:spChg>
        <pc:spChg chg="add del">
          <ac:chgData name="Thảo Đào" userId="2aacd304fb7097e3" providerId="LiveId" clId="{ADB1C476-C065-4A1E-A39C-F70DF08CF692}" dt="2023-08-06T10:03:16.514" v="1539" actId="478"/>
          <ac:spMkLst>
            <pc:docMk/>
            <pc:sldMk cId="3782510916" sldId="272"/>
            <ac:spMk id="18" creationId="{00000000-0000-0000-0000-000000000000}"/>
          </ac:spMkLst>
        </pc:spChg>
        <pc:spChg chg="del">
          <ac:chgData name="Thảo Đào" userId="2aacd304fb7097e3" providerId="LiveId" clId="{ADB1C476-C065-4A1E-A39C-F70DF08CF692}" dt="2023-08-06T10:03:20.423" v="1540" actId="478"/>
          <ac:spMkLst>
            <pc:docMk/>
            <pc:sldMk cId="3782510916" sldId="272"/>
            <ac:spMk id="21" creationId="{00000000-0000-0000-0000-000000000000}"/>
          </ac:spMkLst>
        </pc:spChg>
        <pc:spChg chg="del">
          <ac:chgData name="Thảo Đào" userId="2aacd304fb7097e3" providerId="LiveId" clId="{ADB1C476-C065-4A1E-A39C-F70DF08CF692}" dt="2023-08-06T10:03:20.423" v="1540" actId="478"/>
          <ac:spMkLst>
            <pc:docMk/>
            <pc:sldMk cId="3782510916" sldId="272"/>
            <ac:spMk id="25" creationId="{00000000-0000-0000-0000-000000000000}"/>
          </ac:spMkLst>
        </pc:spChg>
        <pc:grpChg chg="add del">
          <ac:chgData name="Thảo Đào" userId="2aacd304fb7097e3" providerId="LiveId" clId="{ADB1C476-C065-4A1E-A39C-F70DF08CF692}" dt="2023-08-06T10:03:16.514" v="1539" actId="478"/>
          <ac:grpSpMkLst>
            <pc:docMk/>
            <pc:sldMk cId="3782510916" sldId="272"/>
            <ac:grpSpMk id="2" creationId="{00000000-0000-0000-0000-000000000000}"/>
          </ac:grpSpMkLst>
        </pc:grpChg>
        <pc:grpChg chg="add del">
          <ac:chgData name="Thảo Đào" userId="2aacd304fb7097e3" providerId="LiveId" clId="{ADB1C476-C065-4A1E-A39C-F70DF08CF692}" dt="2023-08-06T10:03:12.020" v="1538" actId="478"/>
          <ac:grpSpMkLst>
            <pc:docMk/>
            <pc:sldMk cId="3782510916" sldId="272"/>
            <ac:grpSpMk id="32" creationId="{00000000-0000-0000-0000-000000000000}"/>
          </ac:grpSpMkLst>
        </pc:grpChg>
        <pc:picChg chg="add del">
          <ac:chgData name="Thảo Đào" userId="2aacd304fb7097e3" providerId="LiveId" clId="{ADB1C476-C065-4A1E-A39C-F70DF08CF692}" dt="2023-08-06T10:03:16.514" v="1539" actId="478"/>
          <ac:picMkLst>
            <pc:docMk/>
            <pc:sldMk cId="3782510916" sldId="272"/>
            <ac:picMk id="3" creationId="{00000000-0000-0000-0000-000000000000}"/>
          </ac:picMkLst>
        </pc:picChg>
        <pc:picChg chg="add del">
          <ac:chgData name="Thảo Đào" userId="2aacd304fb7097e3" providerId="LiveId" clId="{ADB1C476-C065-4A1E-A39C-F70DF08CF692}" dt="2023-08-06T10:03:20.423" v="1540" actId="478"/>
          <ac:picMkLst>
            <pc:docMk/>
            <pc:sldMk cId="3782510916" sldId="272"/>
            <ac:picMk id="5" creationId="{00000000-0000-0000-0000-000000000000}"/>
          </ac:picMkLst>
        </pc:picChg>
        <pc:picChg chg="add del">
          <ac:chgData name="Thảo Đào" userId="2aacd304fb7097e3" providerId="LiveId" clId="{ADB1C476-C065-4A1E-A39C-F70DF08CF692}" dt="2023-08-06T10:03:16.514" v="1539" actId="478"/>
          <ac:picMkLst>
            <pc:docMk/>
            <pc:sldMk cId="3782510916" sldId="272"/>
            <ac:picMk id="7" creationId="{00000000-0000-0000-0000-000000000000}"/>
          </ac:picMkLst>
        </pc:picChg>
        <pc:picChg chg="add mod">
          <ac:chgData name="Thảo Đào" userId="2aacd304fb7097e3" providerId="LiveId" clId="{ADB1C476-C065-4A1E-A39C-F70DF08CF692}" dt="2023-08-07T01:12:36.812" v="1820" actId="1076"/>
          <ac:picMkLst>
            <pc:docMk/>
            <pc:sldMk cId="3782510916" sldId="272"/>
            <ac:picMk id="8" creationId="{4CE94E55-65DF-2AD2-77F8-B29C0B80B211}"/>
          </ac:picMkLst>
        </pc:picChg>
        <pc:cxnChg chg="add del">
          <ac:chgData name="Thảo Đào" userId="2aacd304fb7097e3" providerId="LiveId" clId="{ADB1C476-C065-4A1E-A39C-F70DF08CF692}" dt="2023-08-06T10:03:16.514" v="1539" actId="478"/>
          <ac:cxnSpMkLst>
            <pc:docMk/>
            <pc:sldMk cId="3782510916" sldId="272"/>
            <ac:cxnSpMk id="14" creationId="{00000000-0000-0000-0000-000000000000}"/>
          </ac:cxnSpMkLst>
        </pc:cxnChg>
        <pc:cxnChg chg="add del">
          <ac:chgData name="Thảo Đào" userId="2aacd304fb7097e3" providerId="LiveId" clId="{ADB1C476-C065-4A1E-A39C-F70DF08CF692}" dt="2023-08-06T10:03:16.514" v="1539" actId="478"/>
          <ac:cxnSpMkLst>
            <pc:docMk/>
            <pc:sldMk cId="3782510916" sldId="272"/>
            <ac:cxnSpMk id="17" creationId="{00000000-0000-0000-0000-000000000000}"/>
          </ac:cxnSpMkLst>
        </pc:cxnChg>
      </pc:sldChg>
      <pc:sldChg chg="modSp mod ord">
        <pc:chgData name="Thảo Đào" userId="2aacd304fb7097e3" providerId="LiveId" clId="{ADB1C476-C065-4A1E-A39C-F70DF08CF692}" dt="2023-08-07T01:27:27.141" v="2425" actId="20577"/>
        <pc:sldMkLst>
          <pc:docMk/>
          <pc:sldMk cId="827796578" sldId="280"/>
        </pc:sldMkLst>
        <pc:spChg chg="mod">
          <ac:chgData name="Thảo Đào" userId="2aacd304fb7097e3" providerId="LiveId" clId="{ADB1C476-C065-4A1E-A39C-F70DF08CF692}" dt="2023-08-07T01:27:27.141" v="2425" actId="20577"/>
          <ac:spMkLst>
            <pc:docMk/>
            <pc:sldMk cId="827796578" sldId="280"/>
            <ac:spMk id="78" creationId="{00000000-0000-0000-0000-000000000000}"/>
          </ac:spMkLst>
        </pc:spChg>
      </pc:sldChg>
      <pc:sldChg chg="delSp modSp mod">
        <pc:chgData name="Thảo Đào" userId="2aacd304fb7097e3" providerId="LiveId" clId="{ADB1C476-C065-4A1E-A39C-F70DF08CF692}" dt="2023-08-06T08:57:36.382" v="6" actId="1076"/>
        <pc:sldMkLst>
          <pc:docMk/>
          <pc:sldMk cId="16035840" sldId="302"/>
        </pc:sldMkLst>
        <pc:spChg chg="mod">
          <ac:chgData name="Thảo Đào" userId="2aacd304fb7097e3" providerId="LiveId" clId="{ADB1C476-C065-4A1E-A39C-F70DF08CF692}" dt="2023-08-06T08:57:36.382" v="6" actId="1076"/>
          <ac:spMkLst>
            <pc:docMk/>
            <pc:sldMk cId="16035840" sldId="302"/>
            <ac:spMk id="5" creationId="{B2472806-F0E4-7154-1336-21ECD064945A}"/>
          </ac:spMkLst>
        </pc:spChg>
        <pc:grpChg chg="del">
          <ac:chgData name="Thảo Đào" userId="2aacd304fb7097e3" providerId="LiveId" clId="{ADB1C476-C065-4A1E-A39C-F70DF08CF692}" dt="2023-08-06T08:57:32.916" v="5" actId="478"/>
          <ac:grpSpMkLst>
            <pc:docMk/>
            <pc:sldMk cId="16035840" sldId="302"/>
            <ac:grpSpMk id="32" creationId="{00000000-0000-0000-0000-000000000000}"/>
          </ac:grpSpMkLst>
        </pc:grpChg>
      </pc:sldChg>
      <pc:sldChg chg="addSp delSp modSp mod delAnim">
        <pc:chgData name="Thảo Đào" userId="2aacd304fb7097e3" providerId="LiveId" clId="{ADB1C476-C065-4A1E-A39C-F70DF08CF692}" dt="2023-08-06T09:11:41.620" v="1333" actId="1076"/>
        <pc:sldMkLst>
          <pc:docMk/>
          <pc:sldMk cId="2729163654" sldId="304"/>
        </pc:sldMkLst>
        <pc:spChg chg="add mod">
          <ac:chgData name="Thảo Đào" userId="2aacd304fb7097e3" providerId="LiveId" clId="{ADB1C476-C065-4A1E-A39C-F70DF08CF692}" dt="2023-08-06T09:11:32.637" v="1332" actId="1076"/>
          <ac:spMkLst>
            <pc:docMk/>
            <pc:sldMk cId="2729163654" sldId="304"/>
            <ac:spMk id="3" creationId="{94C75867-55C3-4176-61A2-E9D23743398B}"/>
          </ac:spMkLst>
        </pc:spChg>
        <pc:spChg chg="add mod">
          <ac:chgData name="Thảo Đào" userId="2aacd304fb7097e3" providerId="LiveId" clId="{ADB1C476-C065-4A1E-A39C-F70DF08CF692}" dt="2023-08-06T09:11:41.620" v="1333" actId="1076"/>
          <ac:spMkLst>
            <pc:docMk/>
            <pc:sldMk cId="2729163654" sldId="304"/>
            <ac:spMk id="5" creationId="{185A02BC-920F-8E83-71AC-DBF952F66207}"/>
          </ac:spMkLst>
        </pc:spChg>
        <pc:spChg chg="del">
          <ac:chgData name="Thảo Đào" userId="2aacd304fb7097e3" providerId="LiveId" clId="{ADB1C476-C065-4A1E-A39C-F70DF08CF692}" dt="2023-08-06T09:08:31.318" v="1275" actId="478"/>
          <ac:spMkLst>
            <pc:docMk/>
            <pc:sldMk cId="2729163654" sldId="304"/>
            <ac:spMk id="43" creationId="{00000000-0000-0000-0000-000000000000}"/>
          </ac:spMkLst>
        </pc:spChg>
        <pc:spChg chg="mod">
          <ac:chgData name="Thảo Đào" userId="2aacd304fb7097e3" providerId="LiveId" clId="{ADB1C476-C065-4A1E-A39C-F70DF08CF692}" dt="2023-08-06T09:11:26.801" v="1329" actId="1076"/>
          <ac:spMkLst>
            <pc:docMk/>
            <pc:sldMk cId="2729163654" sldId="304"/>
            <ac:spMk id="45" creationId="{00000000-0000-0000-0000-000000000000}"/>
          </ac:spMkLst>
        </pc:spChg>
        <pc:spChg chg="del">
          <ac:chgData name="Thảo Đào" userId="2aacd304fb7097e3" providerId="LiveId" clId="{ADB1C476-C065-4A1E-A39C-F70DF08CF692}" dt="2023-08-06T09:08:31.318" v="1275" actId="478"/>
          <ac:spMkLst>
            <pc:docMk/>
            <pc:sldMk cId="2729163654" sldId="304"/>
            <ac:spMk id="46" creationId="{00000000-0000-0000-0000-000000000000}"/>
          </ac:spMkLst>
        </pc:spChg>
        <pc:grpChg chg="mod">
          <ac:chgData name="Thảo Đào" userId="2aacd304fb7097e3" providerId="LiveId" clId="{ADB1C476-C065-4A1E-A39C-F70DF08CF692}" dt="2023-08-06T09:11:29.420" v="1331" actId="1076"/>
          <ac:grpSpMkLst>
            <pc:docMk/>
            <pc:sldMk cId="2729163654" sldId="304"/>
            <ac:grpSpMk id="34" creationId="{00000000-0000-0000-0000-000000000000}"/>
          </ac:grpSpMkLst>
        </pc:grpChg>
        <pc:picChg chg="add del">
          <ac:chgData name="Thảo Đào" userId="2aacd304fb7097e3" providerId="LiveId" clId="{ADB1C476-C065-4A1E-A39C-F70DF08CF692}" dt="2023-08-06T09:11:00.060" v="1320" actId="478"/>
          <ac:picMkLst>
            <pc:docMk/>
            <pc:sldMk cId="2729163654" sldId="304"/>
            <ac:picMk id="7" creationId="{F7DA7C31-C461-B3B8-A03D-5008536428D3}"/>
          </ac:picMkLst>
        </pc:picChg>
        <pc:picChg chg="add mod">
          <ac:chgData name="Thảo Đào" userId="2aacd304fb7097e3" providerId="LiveId" clId="{ADB1C476-C065-4A1E-A39C-F70DF08CF692}" dt="2023-08-06T09:11:41.620" v="1333" actId="1076"/>
          <ac:picMkLst>
            <pc:docMk/>
            <pc:sldMk cId="2729163654" sldId="304"/>
            <ac:picMk id="9" creationId="{50B61DBF-7AAE-731D-61AA-74AE5B34BF91}"/>
          </ac:picMkLst>
        </pc:picChg>
        <pc:picChg chg="del">
          <ac:chgData name="Thảo Đào" userId="2aacd304fb7097e3" providerId="LiveId" clId="{ADB1C476-C065-4A1E-A39C-F70DF08CF692}" dt="2023-08-06T09:08:31.318" v="1275" actId="478"/>
          <ac:picMkLst>
            <pc:docMk/>
            <pc:sldMk cId="2729163654" sldId="304"/>
            <ac:picMk id="44" creationId="{00000000-0000-0000-0000-000000000000}"/>
          </ac:picMkLst>
        </pc:picChg>
        <pc:picChg chg="mod">
          <ac:chgData name="Thảo Đào" userId="2aacd304fb7097e3" providerId="LiveId" clId="{ADB1C476-C065-4A1E-A39C-F70DF08CF692}" dt="2023-08-06T09:09:30.938" v="1307" actId="1076"/>
          <ac:picMkLst>
            <pc:docMk/>
            <pc:sldMk cId="2729163654" sldId="304"/>
            <ac:picMk id="47" creationId="{00000000-0000-0000-0000-000000000000}"/>
          </ac:picMkLst>
        </pc:picChg>
      </pc:sldChg>
      <pc:sldChg chg="addSp delSp modSp add mod">
        <pc:chgData name="Thảo Đào" userId="2aacd304fb7097e3" providerId="LiveId" clId="{ADB1C476-C065-4A1E-A39C-F70DF08CF692}" dt="2023-08-06T09:06:29.474" v="1274" actId="1076"/>
        <pc:sldMkLst>
          <pc:docMk/>
          <pc:sldMk cId="2071826013" sldId="306"/>
        </pc:sldMkLst>
        <pc:spChg chg="mod">
          <ac:chgData name="Thảo Đào" userId="2aacd304fb7097e3" providerId="LiveId" clId="{ADB1C476-C065-4A1E-A39C-F70DF08CF692}" dt="2023-08-06T09:01:28.101" v="483" actId="20577"/>
          <ac:spMkLst>
            <pc:docMk/>
            <pc:sldMk cId="2071826013" sldId="306"/>
            <ac:spMk id="4" creationId="{EEA75ECD-779F-6B19-AADC-AFE39F230E08}"/>
          </ac:spMkLst>
        </pc:spChg>
        <pc:spChg chg="mod">
          <ac:chgData name="Thảo Đào" userId="2aacd304fb7097e3" providerId="LiveId" clId="{ADB1C476-C065-4A1E-A39C-F70DF08CF692}" dt="2023-08-06T09:02:55.230" v="892" actId="20577"/>
          <ac:spMkLst>
            <pc:docMk/>
            <pc:sldMk cId="2071826013" sldId="306"/>
            <ac:spMk id="23" creationId="{4DC19718-268A-5A0A-37E3-AEB8BF86ACE3}"/>
          </ac:spMkLst>
        </pc:spChg>
        <pc:spChg chg="mod topLvl">
          <ac:chgData name="Thảo Đào" userId="2aacd304fb7097e3" providerId="LiveId" clId="{ADB1C476-C065-4A1E-A39C-F70DF08CF692}" dt="2023-08-06T09:05:23.191" v="1264" actId="20577"/>
          <ac:spMkLst>
            <pc:docMk/>
            <pc:sldMk cId="2071826013" sldId="306"/>
            <ac:spMk id="26" creationId="{17EB5FB4-7EC6-CC64-8D7F-DEED709A2562}"/>
          </ac:spMkLst>
        </pc:spChg>
        <pc:grpChg chg="add mod">
          <ac:chgData name="Thảo Đào" userId="2aacd304fb7097e3" providerId="LiveId" clId="{ADB1C476-C065-4A1E-A39C-F70DF08CF692}" dt="2023-08-06T09:05:28.191" v="1265" actId="1076"/>
          <ac:grpSpMkLst>
            <pc:docMk/>
            <pc:sldMk cId="2071826013" sldId="306"/>
            <ac:grpSpMk id="7" creationId="{9FC97A5B-1967-AC99-E4A6-80E9A58DA5E2}"/>
          </ac:grpSpMkLst>
        </pc:grpChg>
        <pc:grpChg chg="del">
          <ac:chgData name="Thảo Đào" userId="2aacd304fb7097e3" providerId="LiveId" clId="{ADB1C476-C065-4A1E-A39C-F70DF08CF692}" dt="2023-08-06T09:03:10.051" v="898" actId="165"/>
          <ac:grpSpMkLst>
            <pc:docMk/>
            <pc:sldMk cId="2071826013" sldId="306"/>
            <ac:grpSpMk id="28" creationId="{4E924C9A-3DE1-3136-8D6F-B5A2EDD709B3}"/>
          </ac:grpSpMkLst>
        </pc:grpChg>
        <pc:picChg chg="add del">
          <ac:chgData name="Thảo Đào" userId="2aacd304fb7097e3" providerId="LiveId" clId="{ADB1C476-C065-4A1E-A39C-F70DF08CF692}" dt="2023-08-06T09:01:12.915" v="438" actId="478"/>
          <ac:picMkLst>
            <pc:docMk/>
            <pc:sldMk cId="2071826013" sldId="306"/>
            <ac:picMk id="3" creationId="{6FD5288A-511C-6482-B1D8-A48679F2E50C}"/>
          </ac:picMkLst>
        </pc:picChg>
        <pc:picChg chg="add del mod">
          <ac:chgData name="Thảo Đào" userId="2aacd304fb7097e3" providerId="LiveId" clId="{ADB1C476-C065-4A1E-A39C-F70DF08CF692}" dt="2023-08-06T09:05:29.253" v="1266" actId="478"/>
          <ac:picMkLst>
            <pc:docMk/>
            <pc:sldMk cId="2071826013" sldId="306"/>
            <ac:picMk id="6" creationId="{64AAB1B8-45D1-3669-0A6D-D067D67FBAF9}"/>
          </ac:picMkLst>
        </pc:picChg>
        <pc:picChg chg="add del">
          <ac:chgData name="Thảo Đào" userId="2aacd304fb7097e3" providerId="LiveId" clId="{ADB1C476-C065-4A1E-A39C-F70DF08CF692}" dt="2023-08-06T09:06:11.740" v="1268" actId="478"/>
          <ac:picMkLst>
            <pc:docMk/>
            <pc:sldMk cId="2071826013" sldId="306"/>
            <ac:picMk id="9" creationId="{17DF09DA-6745-6654-E73A-72298DDAB2D2}"/>
          </ac:picMkLst>
        </pc:picChg>
        <pc:picChg chg="add mod">
          <ac:chgData name="Thảo Đào" userId="2aacd304fb7097e3" providerId="LiveId" clId="{ADB1C476-C065-4A1E-A39C-F70DF08CF692}" dt="2023-08-06T09:06:29.474" v="1274" actId="1076"/>
          <ac:picMkLst>
            <pc:docMk/>
            <pc:sldMk cId="2071826013" sldId="306"/>
            <ac:picMk id="12" creationId="{ACC21553-4B0F-8C10-B615-86A9FE286EBA}"/>
          </ac:picMkLst>
        </pc:picChg>
        <pc:picChg chg="mod ord topLvl">
          <ac:chgData name="Thảo Đào" userId="2aacd304fb7097e3" providerId="LiveId" clId="{ADB1C476-C065-4A1E-A39C-F70DF08CF692}" dt="2023-08-06T09:05:11.600" v="1261" actId="164"/>
          <ac:picMkLst>
            <pc:docMk/>
            <pc:sldMk cId="2071826013" sldId="306"/>
            <ac:picMk id="27" creationId="{077A01EF-E572-19F9-1B6C-3642705DBE94}"/>
          </ac:picMkLst>
        </pc:picChg>
        <pc:picChg chg="del">
          <ac:chgData name="Thảo Đào" userId="2aacd304fb7097e3" providerId="LiveId" clId="{ADB1C476-C065-4A1E-A39C-F70DF08CF692}" dt="2023-08-06T09:02:19.141" v="722" actId="478"/>
          <ac:picMkLst>
            <pc:docMk/>
            <pc:sldMk cId="2071826013" sldId="306"/>
            <ac:picMk id="36" creationId="{DE126E35-693C-FA70-6D23-E174C330E922}"/>
          </ac:picMkLst>
        </pc:picChg>
      </pc:sldChg>
      <pc:sldChg chg="addSp delSp modSp add mod ord modAnim">
        <pc:chgData name="Thảo Đào" userId="2aacd304fb7097e3" providerId="LiveId" clId="{ADB1C476-C065-4A1E-A39C-F70DF08CF692}" dt="2023-08-06T09:00:40.201" v="436" actId="1076"/>
        <pc:sldMkLst>
          <pc:docMk/>
          <pc:sldMk cId="3634250996" sldId="307"/>
        </pc:sldMkLst>
        <pc:spChg chg="del">
          <ac:chgData name="Thảo Đào" userId="2aacd304fb7097e3" providerId="LiveId" clId="{ADB1C476-C065-4A1E-A39C-F70DF08CF692}" dt="2023-08-06T08:57:39.580" v="7" actId="478"/>
          <ac:spMkLst>
            <pc:docMk/>
            <pc:sldMk cId="3634250996" sldId="307"/>
            <ac:spMk id="5" creationId="{B2472806-F0E4-7154-1336-21ECD064945A}"/>
          </ac:spMkLst>
        </pc:spChg>
        <pc:spChg chg="del">
          <ac:chgData name="Thảo Đào" userId="2aacd304fb7097e3" providerId="LiveId" clId="{ADB1C476-C065-4A1E-A39C-F70DF08CF692}" dt="2023-08-06T08:57:51.011" v="12" actId="478"/>
          <ac:spMkLst>
            <pc:docMk/>
            <pc:sldMk cId="3634250996" sldId="307"/>
            <ac:spMk id="21" creationId="{00000000-0000-0000-0000-000000000000}"/>
          </ac:spMkLst>
        </pc:spChg>
        <pc:spChg chg="mod">
          <ac:chgData name="Thảo Đào" userId="2aacd304fb7097e3" providerId="LiveId" clId="{ADB1C476-C065-4A1E-A39C-F70DF08CF692}" dt="2023-08-06T09:00:05.390" v="428" actId="1076"/>
          <ac:spMkLst>
            <pc:docMk/>
            <pc:sldMk cId="3634250996" sldId="307"/>
            <ac:spMk id="33" creationId="{00000000-0000-0000-0000-000000000000}"/>
          </ac:spMkLst>
        </pc:spChg>
        <pc:picChg chg="add del">
          <ac:chgData name="Thảo Đào" userId="2aacd304fb7097e3" providerId="LiveId" clId="{ADB1C476-C065-4A1E-A39C-F70DF08CF692}" dt="2023-08-06T08:57:43.573" v="9" actId="478"/>
          <ac:picMkLst>
            <pc:docMk/>
            <pc:sldMk cId="3634250996" sldId="307"/>
            <ac:picMk id="13" creationId="{2D7D5BF7-A664-6476-7AE3-1F0D67F9A5CC}"/>
          </ac:picMkLst>
        </pc:picChg>
        <pc:picChg chg="add del mod">
          <ac:chgData name="Thảo Đào" userId="2aacd304fb7097e3" providerId="LiveId" clId="{ADB1C476-C065-4A1E-A39C-F70DF08CF692}" dt="2023-08-06T09:00:06.644" v="429" actId="478"/>
          <ac:picMkLst>
            <pc:docMk/>
            <pc:sldMk cId="3634250996" sldId="307"/>
            <ac:picMk id="22" creationId="{5865FC89-F6D2-55D8-E2C0-13D2953E2A71}"/>
          </ac:picMkLst>
        </pc:picChg>
        <pc:picChg chg="add del">
          <ac:chgData name="Thảo Đào" userId="2aacd304fb7097e3" providerId="LiveId" clId="{ADB1C476-C065-4A1E-A39C-F70DF08CF692}" dt="2023-08-06T09:00:25.890" v="431" actId="478"/>
          <ac:picMkLst>
            <pc:docMk/>
            <pc:sldMk cId="3634250996" sldId="307"/>
            <ac:picMk id="30" creationId="{945AAEB9-C111-E2CD-C03A-793B02FD4165}"/>
          </ac:picMkLst>
        </pc:picChg>
        <pc:picChg chg="add mod modCrop">
          <ac:chgData name="Thảo Đào" userId="2aacd304fb7097e3" providerId="LiveId" clId="{ADB1C476-C065-4A1E-A39C-F70DF08CF692}" dt="2023-08-06T09:00:40.201" v="436" actId="1076"/>
          <ac:picMkLst>
            <pc:docMk/>
            <pc:sldMk cId="3634250996" sldId="307"/>
            <ac:picMk id="34" creationId="{9F054583-984A-3F10-757B-FE44957847A2}"/>
          </ac:picMkLst>
        </pc:picChg>
      </pc:sldChg>
      <pc:sldChg chg="addSp delSp modSp add mod delAnim">
        <pc:chgData name="Thảo Đào" userId="2aacd304fb7097e3" providerId="LiveId" clId="{ADB1C476-C065-4A1E-A39C-F70DF08CF692}" dt="2023-08-06T09:20:28.061" v="1368" actId="1076"/>
        <pc:sldMkLst>
          <pc:docMk/>
          <pc:sldMk cId="374023651" sldId="308"/>
        </pc:sldMkLst>
        <pc:spChg chg="del">
          <ac:chgData name="Thảo Đào" userId="2aacd304fb7097e3" providerId="LiveId" clId="{ADB1C476-C065-4A1E-A39C-F70DF08CF692}" dt="2023-08-06T09:11:50.922" v="1335" actId="478"/>
          <ac:spMkLst>
            <pc:docMk/>
            <pc:sldMk cId="374023651" sldId="308"/>
            <ac:spMk id="3" creationId="{94C75867-55C3-4176-61A2-E9D23743398B}"/>
          </ac:spMkLst>
        </pc:spChg>
        <pc:spChg chg="mod">
          <ac:chgData name="Thảo Đào" userId="2aacd304fb7097e3" providerId="LiveId" clId="{ADB1C476-C065-4A1E-A39C-F70DF08CF692}" dt="2023-08-06T09:19:58.534" v="1357" actId="113"/>
          <ac:spMkLst>
            <pc:docMk/>
            <pc:sldMk cId="374023651" sldId="308"/>
            <ac:spMk id="5" creationId="{185A02BC-920F-8E83-71AC-DBF952F66207}"/>
          </ac:spMkLst>
        </pc:spChg>
        <pc:spChg chg="del">
          <ac:chgData name="Thảo Đào" userId="2aacd304fb7097e3" providerId="LiveId" clId="{ADB1C476-C065-4A1E-A39C-F70DF08CF692}" dt="2023-08-06T09:11:50.922" v="1335" actId="478"/>
          <ac:spMkLst>
            <pc:docMk/>
            <pc:sldMk cId="374023651" sldId="308"/>
            <ac:spMk id="42" creationId="{00000000-0000-0000-0000-000000000000}"/>
          </ac:spMkLst>
        </pc:spChg>
        <pc:spChg chg="del">
          <ac:chgData name="Thảo Đào" userId="2aacd304fb7097e3" providerId="LiveId" clId="{ADB1C476-C065-4A1E-A39C-F70DF08CF692}" dt="2023-08-06T09:11:50.922" v="1335" actId="478"/>
          <ac:spMkLst>
            <pc:docMk/>
            <pc:sldMk cId="374023651" sldId="308"/>
            <ac:spMk id="45" creationId="{00000000-0000-0000-0000-000000000000}"/>
          </ac:spMkLst>
        </pc:spChg>
        <pc:picChg chg="add mod">
          <ac:chgData name="Thảo Đào" userId="2aacd304fb7097e3" providerId="LiveId" clId="{ADB1C476-C065-4A1E-A39C-F70DF08CF692}" dt="2023-08-06T09:20:28.061" v="1368" actId="1076"/>
          <ac:picMkLst>
            <pc:docMk/>
            <pc:sldMk cId="374023651" sldId="308"/>
            <ac:picMk id="4" creationId="{F7461161-FFED-2388-B549-38AEF0166A1C}"/>
          </ac:picMkLst>
        </pc:picChg>
        <pc:picChg chg="del">
          <ac:chgData name="Thảo Đào" userId="2aacd304fb7097e3" providerId="LiveId" clId="{ADB1C476-C065-4A1E-A39C-F70DF08CF692}" dt="2023-08-06T09:11:50.922" v="1335" actId="478"/>
          <ac:picMkLst>
            <pc:docMk/>
            <pc:sldMk cId="374023651" sldId="308"/>
            <ac:picMk id="9" creationId="{50B61DBF-7AAE-731D-61AA-74AE5B34BF91}"/>
          </ac:picMkLst>
        </pc:picChg>
        <pc:picChg chg="del">
          <ac:chgData name="Thảo Đào" userId="2aacd304fb7097e3" providerId="LiveId" clId="{ADB1C476-C065-4A1E-A39C-F70DF08CF692}" dt="2023-08-06T09:12:00.735" v="1338" actId="478"/>
          <ac:picMkLst>
            <pc:docMk/>
            <pc:sldMk cId="374023651" sldId="308"/>
            <ac:picMk id="47" creationId="{00000000-0000-0000-0000-000000000000}"/>
          </ac:picMkLst>
        </pc:picChg>
      </pc:sldChg>
      <pc:sldChg chg="addSp delSp modSp add mod ord delAnim">
        <pc:chgData name="Thảo Đào" userId="2aacd304fb7097e3" providerId="LiveId" clId="{ADB1C476-C065-4A1E-A39C-F70DF08CF692}" dt="2023-08-06T10:20:35.640" v="1557" actId="20577"/>
        <pc:sldMkLst>
          <pc:docMk/>
          <pc:sldMk cId="627815909" sldId="309"/>
        </pc:sldMkLst>
        <pc:spChg chg="del">
          <ac:chgData name="Thảo Đào" userId="2aacd304fb7097e3" providerId="LiveId" clId="{ADB1C476-C065-4A1E-A39C-F70DF08CF692}" dt="2023-08-06T09:21:20.481" v="1372" actId="478"/>
          <ac:spMkLst>
            <pc:docMk/>
            <pc:sldMk cId="627815909" sldId="309"/>
            <ac:spMk id="2" creationId="{00000000-0000-0000-0000-000000000000}"/>
          </ac:spMkLst>
        </pc:spChg>
        <pc:spChg chg="del">
          <ac:chgData name="Thảo Đào" userId="2aacd304fb7097e3" providerId="LiveId" clId="{ADB1C476-C065-4A1E-A39C-F70DF08CF692}" dt="2023-08-06T09:21:20.481" v="1372" actId="478"/>
          <ac:spMkLst>
            <pc:docMk/>
            <pc:sldMk cId="627815909" sldId="309"/>
            <ac:spMk id="3" creationId="{00000000-0000-0000-0000-000000000000}"/>
          </ac:spMkLst>
        </pc:spChg>
        <pc:spChg chg="del">
          <ac:chgData name="Thảo Đào" userId="2aacd304fb7097e3" providerId="LiveId" clId="{ADB1C476-C065-4A1E-A39C-F70DF08CF692}" dt="2023-08-06T09:21:20.481" v="1372" actId="478"/>
          <ac:spMkLst>
            <pc:docMk/>
            <pc:sldMk cId="627815909" sldId="309"/>
            <ac:spMk id="4" creationId="{00000000-0000-0000-0000-000000000000}"/>
          </ac:spMkLst>
        </pc:spChg>
        <pc:spChg chg="del">
          <ac:chgData name="Thảo Đào" userId="2aacd304fb7097e3" providerId="LiveId" clId="{ADB1C476-C065-4A1E-A39C-F70DF08CF692}" dt="2023-08-06T09:21:20.481" v="1372" actId="478"/>
          <ac:spMkLst>
            <pc:docMk/>
            <pc:sldMk cId="627815909" sldId="309"/>
            <ac:spMk id="5" creationId="{00000000-0000-0000-0000-000000000000}"/>
          </ac:spMkLst>
        </pc:spChg>
        <pc:spChg chg="add mod">
          <ac:chgData name="Thảo Đào" userId="2aacd304fb7097e3" providerId="LiveId" clId="{ADB1C476-C065-4A1E-A39C-F70DF08CF692}" dt="2023-08-06T10:20:35.640" v="1557" actId="20577"/>
          <ac:spMkLst>
            <pc:docMk/>
            <pc:sldMk cId="627815909" sldId="309"/>
            <ac:spMk id="6" creationId="{D439D379-EEEB-2793-1178-7C909C0DE204}"/>
          </ac:spMkLst>
        </pc:spChg>
        <pc:spChg chg="add mod">
          <ac:chgData name="Thảo Đào" userId="2aacd304fb7097e3" providerId="LiveId" clId="{ADB1C476-C065-4A1E-A39C-F70DF08CF692}" dt="2023-08-06T09:23:57.697" v="1418" actId="164"/>
          <ac:spMkLst>
            <pc:docMk/>
            <pc:sldMk cId="627815909" sldId="309"/>
            <ac:spMk id="8" creationId="{F199DC34-D9E8-FDA2-BF5D-2EC42CB74E4E}"/>
          </ac:spMkLst>
        </pc:spChg>
        <pc:spChg chg="del">
          <ac:chgData name="Thảo Đào" userId="2aacd304fb7097e3" providerId="LiveId" clId="{ADB1C476-C065-4A1E-A39C-F70DF08CF692}" dt="2023-08-06T09:21:20.481" v="1372" actId="478"/>
          <ac:spMkLst>
            <pc:docMk/>
            <pc:sldMk cId="627815909" sldId="309"/>
            <ac:spMk id="10" creationId="{00000000-0000-0000-0000-000000000000}"/>
          </ac:spMkLst>
        </pc:spChg>
        <pc:spChg chg="add mod">
          <ac:chgData name="Thảo Đào" userId="2aacd304fb7097e3" providerId="LiveId" clId="{ADB1C476-C065-4A1E-A39C-F70DF08CF692}" dt="2023-08-06T09:24:20.844" v="1422" actId="1076"/>
          <ac:spMkLst>
            <pc:docMk/>
            <pc:sldMk cId="627815909" sldId="309"/>
            <ac:spMk id="12" creationId="{AD94CE4E-0DF0-F71D-B03F-DA8DC4AA9487}"/>
          </ac:spMkLst>
        </pc:spChg>
        <pc:spChg chg="add mod">
          <ac:chgData name="Thảo Đào" userId="2aacd304fb7097e3" providerId="LiveId" clId="{ADB1C476-C065-4A1E-A39C-F70DF08CF692}" dt="2023-08-06T09:24:34.043" v="1426" actId="1076"/>
          <ac:spMkLst>
            <pc:docMk/>
            <pc:sldMk cId="627815909" sldId="309"/>
            <ac:spMk id="13" creationId="{238E79F6-206D-56A1-388A-61D9F68D2FB4}"/>
          </ac:spMkLst>
        </pc:spChg>
        <pc:grpChg chg="add mod">
          <ac:chgData name="Thảo Đào" userId="2aacd304fb7097e3" providerId="LiveId" clId="{ADB1C476-C065-4A1E-A39C-F70DF08CF692}" dt="2023-08-06T09:23:57.697" v="1418" actId="164"/>
          <ac:grpSpMkLst>
            <pc:docMk/>
            <pc:sldMk cId="627815909" sldId="309"/>
            <ac:grpSpMk id="11" creationId="{A266BA14-08C3-9610-8FD7-2AA0595AAA22}"/>
          </ac:grpSpMkLst>
        </pc:grpChg>
        <pc:picChg chg="add mod">
          <ac:chgData name="Thảo Đào" userId="2aacd304fb7097e3" providerId="LiveId" clId="{ADB1C476-C065-4A1E-A39C-F70DF08CF692}" dt="2023-08-06T09:23:57.697" v="1418" actId="164"/>
          <ac:picMkLst>
            <pc:docMk/>
            <pc:sldMk cId="627815909" sldId="309"/>
            <ac:picMk id="9" creationId="{02DC9FE1-FF72-F6A2-9505-F0771E8B267F}"/>
          </ac:picMkLst>
        </pc:picChg>
        <pc:picChg chg="del">
          <ac:chgData name="Thảo Đào" userId="2aacd304fb7097e3" providerId="LiveId" clId="{ADB1C476-C065-4A1E-A39C-F70DF08CF692}" dt="2023-08-06T09:21:20.481" v="1372" actId="478"/>
          <ac:picMkLst>
            <pc:docMk/>
            <pc:sldMk cId="627815909" sldId="309"/>
            <ac:picMk id="15" creationId="{00000000-0000-0000-0000-000000000000}"/>
          </ac:picMkLst>
        </pc:picChg>
      </pc:sldChg>
      <pc:sldChg chg="addSp delSp modSp add mod">
        <pc:chgData name="Thảo Đào" userId="2aacd304fb7097e3" providerId="LiveId" clId="{ADB1C476-C065-4A1E-A39C-F70DF08CF692}" dt="2023-08-06T10:20:43.730" v="1592" actId="20577"/>
        <pc:sldMkLst>
          <pc:docMk/>
          <pc:sldMk cId="3537908758" sldId="310"/>
        </pc:sldMkLst>
        <pc:spChg chg="add mod">
          <ac:chgData name="Thảo Đào" userId="2aacd304fb7097e3" providerId="LiveId" clId="{ADB1C476-C065-4A1E-A39C-F70DF08CF692}" dt="2023-08-06T09:27:01.262" v="1451" actId="1076"/>
          <ac:spMkLst>
            <pc:docMk/>
            <pc:sldMk cId="3537908758" sldId="310"/>
            <ac:spMk id="2" creationId="{CB217069-FECB-0662-E460-5F70FD04E744}"/>
          </ac:spMkLst>
        </pc:spChg>
        <pc:spChg chg="mod">
          <ac:chgData name="Thảo Đào" userId="2aacd304fb7097e3" providerId="LiveId" clId="{ADB1C476-C065-4A1E-A39C-F70DF08CF692}" dt="2023-08-06T10:20:43.730" v="1592" actId="20577"/>
          <ac:spMkLst>
            <pc:docMk/>
            <pc:sldMk cId="3537908758" sldId="310"/>
            <ac:spMk id="6" creationId="{D439D379-EEEB-2793-1178-7C909C0DE204}"/>
          </ac:spMkLst>
        </pc:spChg>
        <pc:spChg chg="mod topLvl">
          <ac:chgData name="Thảo Đào" userId="2aacd304fb7097e3" providerId="LiveId" clId="{ADB1C476-C065-4A1E-A39C-F70DF08CF692}" dt="2023-08-06T09:26:41.132" v="1446" actId="2711"/>
          <ac:spMkLst>
            <pc:docMk/>
            <pc:sldMk cId="3537908758" sldId="310"/>
            <ac:spMk id="8" creationId="{F199DC34-D9E8-FDA2-BF5D-2EC42CB74E4E}"/>
          </ac:spMkLst>
        </pc:spChg>
        <pc:spChg chg="del">
          <ac:chgData name="Thảo Đào" userId="2aacd304fb7097e3" providerId="LiveId" clId="{ADB1C476-C065-4A1E-A39C-F70DF08CF692}" dt="2023-08-06T09:26:54.918" v="1447" actId="478"/>
          <ac:spMkLst>
            <pc:docMk/>
            <pc:sldMk cId="3537908758" sldId="310"/>
            <ac:spMk id="13" creationId="{238E79F6-206D-56A1-388A-61D9F68D2FB4}"/>
          </ac:spMkLst>
        </pc:spChg>
        <pc:grpChg chg="del">
          <ac:chgData name="Thảo Đào" userId="2aacd304fb7097e3" providerId="LiveId" clId="{ADB1C476-C065-4A1E-A39C-F70DF08CF692}" dt="2023-08-06T09:25:49.122" v="1434" actId="478"/>
          <ac:grpSpMkLst>
            <pc:docMk/>
            <pc:sldMk cId="3537908758" sldId="310"/>
            <ac:grpSpMk id="11" creationId="{A266BA14-08C3-9610-8FD7-2AA0595AAA22}"/>
          </ac:grpSpMkLst>
        </pc:grpChg>
        <pc:picChg chg="del mod topLvl">
          <ac:chgData name="Thảo Đào" userId="2aacd304fb7097e3" providerId="LiveId" clId="{ADB1C476-C065-4A1E-A39C-F70DF08CF692}" dt="2023-08-06T09:25:49.122" v="1434" actId="478"/>
          <ac:picMkLst>
            <pc:docMk/>
            <pc:sldMk cId="3537908758" sldId="310"/>
            <ac:picMk id="9" creationId="{02DC9FE1-FF72-F6A2-9505-F0771E8B267F}"/>
          </ac:picMkLst>
        </pc:picChg>
      </pc:sldChg>
      <pc:sldChg chg="addSp delSp modSp add del mod modAnim">
        <pc:chgData name="Thảo Đào" userId="2aacd304fb7097e3" providerId="LiveId" clId="{ADB1C476-C065-4A1E-A39C-F70DF08CF692}" dt="2023-08-06T10:20:51.355" v="1617" actId="20577"/>
        <pc:sldMkLst>
          <pc:docMk/>
          <pc:sldMk cId="2337529579" sldId="311"/>
        </pc:sldMkLst>
        <pc:spChg chg="del">
          <ac:chgData name="Thảo Đào" userId="2aacd304fb7097e3" providerId="LiveId" clId="{ADB1C476-C065-4A1E-A39C-F70DF08CF692}" dt="2023-08-06T09:28:11.840" v="1466" actId="478"/>
          <ac:spMkLst>
            <pc:docMk/>
            <pc:sldMk cId="2337529579" sldId="311"/>
            <ac:spMk id="2" creationId="{CB217069-FECB-0662-E460-5F70FD04E744}"/>
          </ac:spMkLst>
        </pc:spChg>
        <pc:spChg chg="add mod">
          <ac:chgData name="Thảo Đào" userId="2aacd304fb7097e3" providerId="LiveId" clId="{ADB1C476-C065-4A1E-A39C-F70DF08CF692}" dt="2023-08-06T09:28:42.640" v="1474" actId="1076"/>
          <ac:spMkLst>
            <pc:docMk/>
            <pc:sldMk cId="2337529579" sldId="311"/>
            <ac:spMk id="4" creationId="{B72D06D9-AEA9-3291-4086-EE9CBF47C80F}"/>
          </ac:spMkLst>
        </pc:spChg>
        <pc:spChg chg="add mod">
          <ac:chgData name="Thảo Đào" userId="2aacd304fb7097e3" providerId="LiveId" clId="{ADB1C476-C065-4A1E-A39C-F70DF08CF692}" dt="2023-08-06T09:28:56.760" v="1479" actId="1076"/>
          <ac:spMkLst>
            <pc:docMk/>
            <pc:sldMk cId="2337529579" sldId="311"/>
            <ac:spMk id="5" creationId="{497F5DEE-228C-BA42-3C89-13985B506961}"/>
          </ac:spMkLst>
        </pc:spChg>
        <pc:spChg chg="mod">
          <ac:chgData name="Thảo Đào" userId="2aacd304fb7097e3" providerId="LiveId" clId="{ADB1C476-C065-4A1E-A39C-F70DF08CF692}" dt="2023-08-06T10:20:51.355" v="1617" actId="20577"/>
          <ac:spMkLst>
            <pc:docMk/>
            <pc:sldMk cId="2337529579" sldId="311"/>
            <ac:spMk id="6" creationId="{D439D379-EEEB-2793-1178-7C909C0DE204}"/>
          </ac:spMkLst>
        </pc:spChg>
        <pc:spChg chg="mod">
          <ac:chgData name="Thảo Đào" userId="2aacd304fb7097e3" providerId="LiveId" clId="{ADB1C476-C065-4A1E-A39C-F70DF08CF692}" dt="2023-08-06T09:29:02.911" v="1481" actId="20577"/>
          <ac:spMkLst>
            <pc:docMk/>
            <pc:sldMk cId="2337529579" sldId="311"/>
            <ac:spMk id="8" creationId="{F199DC34-D9E8-FDA2-BF5D-2EC42CB74E4E}"/>
          </ac:spMkLst>
        </pc:spChg>
        <pc:spChg chg="del">
          <ac:chgData name="Thảo Đào" userId="2aacd304fb7097e3" providerId="LiveId" clId="{ADB1C476-C065-4A1E-A39C-F70DF08CF692}" dt="2023-08-06T09:28:24.852" v="1468" actId="478"/>
          <ac:spMkLst>
            <pc:docMk/>
            <pc:sldMk cId="2337529579" sldId="311"/>
            <ac:spMk id="12" creationId="{AD94CE4E-0DF0-F71D-B03F-DA8DC4AA9487}"/>
          </ac:spMkLst>
        </pc:spChg>
        <pc:picChg chg="add mod">
          <ac:chgData name="Thảo Đào" userId="2aacd304fb7097e3" providerId="LiveId" clId="{ADB1C476-C065-4A1E-A39C-F70DF08CF692}" dt="2023-08-06T09:28:21.830" v="1467"/>
          <ac:picMkLst>
            <pc:docMk/>
            <pc:sldMk cId="2337529579" sldId="311"/>
            <ac:picMk id="3" creationId="{4108B108-72C7-21C4-CD81-B2C19E602862}"/>
          </ac:picMkLst>
        </pc:picChg>
      </pc:sldChg>
      <pc:sldChg chg="addSp delSp modSp add mod">
        <pc:chgData name="Thảo Đào" userId="2aacd304fb7097e3" providerId="LiveId" clId="{ADB1C476-C065-4A1E-A39C-F70DF08CF692}" dt="2023-08-06T10:20:57.383" v="1634" actId="20577"/>
        <pc:sldMkLst>
          <pc:docMk/>
          <pc:sldMk cId="526665687" sldId="312"/>
        </pc:sldMkLst>
        <pc:spChg chg="add mod">
          <ac:chgData name="Thảo Đào" userId="2aacd304fb7097e3" providerId="LiveId" clId="{ADB1C476-C065-4A1E-A39C-F70DF08CF692}" dt="2023-08-06T09:47:31.416" v="1507" actId="1076"/>
          <ac:spMkLst>
            <pc:docMk/>
            <pc:sldMk cId="526665687" sldId="312"/>
            <ac:spMk id="2" creationId="{CB4BDCE5-F0F5-470A-3A4E-F6E654BDF36F}"/>
          </ac:spMkLst>
        </pc:spChg>
        <pc:spChg chg="del">
          <ac:chgData name="Thảo Đào" userId="2aacd304fb7097e3" providerId="LiveId" clId="{ADB1C476-C065-4A1E-A39C-F70DF08CF692}" dt="2023-08-06T09:47:14.966" v="1500" actId="478"/>
          <ac:spMkLst>
            <pc:docMk/>
            <pc:sldMk cId="526665687" sldId="312"/>
            <ac:spMk id="5" creationId="{497F5DEE-228C-BA42-3C89-13985B506961}"/>
          </ac:spMkLst>
        </pc:spChg>
        <pc:spChg chg="mod">
          <ac:chgData name="Thảo Đào" userId="2aacd304fb7097e3" providerId="LiveId" clId="{ADB1C476-C065-4A1E-A39C-F70DF08CF692}" dt="2023-08-06T10:20:57.383" v="1634" actId="20577"/>
          <ac:spMkLst>
            <pc:docMk/>
            <pc:sldMk cId="526665687" sldId="312"/>
            <ac:spMk id="6" creationId="{D439D379-EEEB-2793-1178-7C909C0DE204}"/>
          </ac:spMkLst>
        </pc:spChg>
        <pc:spChg chg="mod">
          <ac:chgData name="Thảo Đào" userId="2aacd304fb7097e3" providerId="LiveId" clId="{ADB1C476-C065-4A1E-A39C-F70DF08CF692}" dt="2023-08-06T09:47:07.841" v="1499" actId="20577"/>
          <ac:spMkLst>
            <pc:docMk/>
            <pc:sldMk cId="526665687" sldId="312"/>
            <ac:spMk id="8" creationId="{F199DC34-D9E8-FDA2-BF5D-2EC42CB74E4E}"/>
          </ac:spMkLst>
        </pc:spChg>
      </pc:sldChg>
      <pc:sldChg chg="addSp delSp modSp add mod delAnim">
        <pc:chgData name="Thảo Đào" userId="2aacd304fb7097e3" providerId="LiveId" clId="{ADB1C476-C065-4A1E-A39C-F70DF08CF692}" dt="2023-08-06T10:21:03.647" v="1651" actId="20577"/>
        <pc:sldMkLst>
          <pc:docMk/>
          <pc:sldMk cId="4002037575" sldId="313"/>
        </pc:sldMkLst>
        <pc:spChg chg="del">
          <ac:chgData name="Thảo Đào" userId="2aacd304fb7097e3" providerId="LiveId" clId="{ADB1C476-C065-4A1E-A39C-F70DF08CF692}" dt="2023-08-06T09:59:24.220" v="1520" actId="478"/>
          <ac:spMkLst>
            <pc:docMk/>
            <pc:sldMk cId="4002037575" sldId="313"/>
            <ac:spMk id="2" creationId="{CB4BDCE5-F0F5-470A-3A4E-F6E654BDF36F}"/>
          </ac:spMkLst>
        </pc:spChg>
        <pc:spChg chg="add mod">
          <ac:chgData name="Thảo Đào" userId="2aacd304fb7097e3" providerId="LiveId" clId="{ADB1C476-C065-4A1E-A39C-F70DF08CF692}" dt="2023-08-06T10:02:21.299" v="1534" actId="1076"/>
          <ac:spMkLst>
            <pc:docMk/>
            <pc:sldMk cId="4002037575" sldId="313"/>
            <ac:spMk id="5" creationId="{85431EDA-C438-7337-0DAF-3BA2905B8BF6}"/>
          </ac:spMkLst>
        </pc:spChg>
        <pc:spChg chg="mod">
          <ac:chgData name="Thảo Đào" userId="2aacd304fb7097e3" providerId="LiveId" clId="{ADB1C476-C065-4A1E-A39C-F70DF08CF692}" dt="2023-08-06T10:21:03.647" v="1651" actId="20577"/>
          <ac:spMkLst>
            <pc:docMk/>
            <pc:sldMk cId="4002037575" sldId="313"/>
            <ac:spMk id="6" creationId="{D439D379-EEEB-2793-1178-7C909C0DE204}"/>
          </ac:spMkLst>
        </pc:spChg>
        <pc:spChg chg="mod">
          <ac:chgData name="Thảo Đào" userId="2aacd304fb7097e3" providerId="LiveId" clId="{ADB1C476-C065-4A1E-A39C-F70DF08CF692}" dt="2023-08-06T10:01:56.579" v="1530" actId="113"/>
          <ac:spMkLst>
            <pc:docMk/>
            <pc:sldMk cId="4002037575" sldId="313"/>
            <ac:spMk id="8" creationId="{F199DC34-D9E8-FDA2-BF5D-2EC42CB74E4E}"/>
          </ac:spMkLst>
        </pc:spChg>
        <pc:picChg chg="del">
          <ac:chgData name="Thảo Đào" userId="2aacd304fb7097e3" providerId="LiveId" clId="{ADB1C476-C065-4A1E-A39C-F70DF08CF692}" dt="2023-08-06T09:59:27.982" v="1521" actId="478"/>
          <ac:picMkLst>
            <pc:docMk/>
            <pc:sldMk cId="4002037575" sldId="313"/>
            <ac:picMk id="3" creationId="{4108B108-72C7-21C4-CD81-B2C19E602862}"/>
          </ac:picMkLst>
        </pc:picChg>
      </pc:sldChg>
      <pc:sldChg chg="addSp delSp modSp add mod">
        <pc:chgData name="Thảo Đào" userId="2aacd304fb7097e3" providerId="LiveId" clId="{ADB1C476-C065-4A1E-A39C-F70DF08CF692}" dt="2023-08-06T10:46:32.437" v="1706" actId="20577"/>
        <pc:sldMkLst>
          <pc:docMk/>
          <pc:sldMk cId="2286734221" sldId="314"/>
        </pc:sldMkLst>
        <pc:spChg chg="add mod">
          <ac:chgData name="Thảo Đào" userId="2aacd304fb7097e3" providerId="LiveId" clId="{ADB1C476-C065-4A1E-A39C-F70DF08CF692}" dt="2023-08-06T10:46:25.063" v="1704" actId="1076"/>
          <ac:spMkLst>
            <pc:docMk/>
            <pc:sldMk cId="2286734221" sldId="314"/>
            <ac:spMk id="2" creationId="{AA6CF00D-A901-6848-C3D4-D3BB15EAB764}"/>
          </ac:spMkLst>
        </pc:spChg>
        <pc:spChg chg="add mod">
          <ac:chgData name="Thảo Đào" userId="2aacd304fb7097e3" providerId="LiveId" clId="{ADB1C476-C065-4A1E-A39C-F70DF08CF692}" dt="2023-08-06T10:46:32.437" v="1706" actId="20577"/>
          <ac:spMkLst>
            <pc:docMk/>
            <pc:sldMk cId="2286734221" sldId="314"/>
            <ac:spMk id="3" creationId="{540A8A7C-2E36-AD61-F11F-41C4984558FD}"/>
          </ac:spMkLst>
        </pc:spChg>
        <pc:spChg chg="del">
          <ac:chgData name="Thảo Đào" userId="2aacd304fb7097e3" providerId="LiveId" clId="{ADB1C476-C065-4A1E-A39C-F70DF08CF692}" dt="2023-08-06T10:21:45.370" v="1675" actId="478"/>
          <ac:spMkLst>
            <pc:docMk/>
            <pc:sldMk cId="2286734221" sldId="314"/>
            <ac:spMk id="4" creationId="{B72D06D9-AEA9-3291-4086-EE9CBF47C80F}"/>
          </ac:spMkLst>
        </pc:spChg>
        <pc:spChg chg="del">
          <ac:chgData name="Thảo Đào" userId="2aacd304fb7097e3" providerId="LiveId" clId="{ADB1C476-C065-4A1E-A39C-F70DF08CF692}" dt="2023-08-06T10:21:45.370" v="1675" actId="478"/>
          <ac:spMkLst>
            <pc:docMk/>
            <pc:sldMk cId="2286734221" sldId="314"/>
            <ac:spMk id="5" creationId="{85431EDA-C438-7337-0DAF-3BA2905B8BF6}"/>
          </ac:spMkLst>
        </pc:spChg>
        <pc:spChg chg="del">
          <ac:chgData name="Thảo Đào" userId="2aacd304fb7097e3" providerId="LiveId" clId="{ADB1C476-C065-4A1E-A39C-F70DF08CF692}" dt="2023-08-06T10:21:45.370" v="1675" actId="478"/>
          <ac:spMkLst>
            <pc:docMk/>
            <pc:sldMk cId="2286734221" sldId="314"/>
            <ac:spMk id="8" creationId="{F199DC34-D9E8-FDA2-BF5D-2EC42CB74E4E}"/>
          </ac:spMkLst>
        </pc:spChg>
      </pc:sldChg>
      <pc:sldChg chg="addSp delSp modSp add mod">
        <pc:chgData name="Thảo Đào" userId="2aacd304fb7097e3" providerId="LiveId" clId="{ADB1C476-C065-4A1E-A39C-F70DF08CF692}" dt="2023-08-07T01:05:09.853" v="1760" actId="113"/>
        <pc:sldMkLst>
          <pc:docMk/>
          <pc:sldMk cId="2943610640" sldId="315"/>
        </pc:sldMkLst>
        <pc:spChg chg="del">
          <ac:chgData name="Thảo Đào" userId="2aacd304fb7097e3" providerId="LiveId" clId="{ADB1C476-C065-4A1E-A39C-F70DF08CF692}" dt="2023-08-07T00:56:32.963" v="1708" actId="478"/>
          <ac:spMkLst>
            <pc:docMk/>
            <pc:sldMk cId="2943610640" sldId="315"/>
            <ac:spMk id="2" creationId="{AA6CF00D-A901-6848-C3D4-D3BB15EAB764}"/>
          </ac:spMkLst>
        </pc:spChg>
        <pc:spChg chg="mod ord">
          <ac:chgData name="Thảo Đào" userId="2aacd304fb7097e3" providerId="LiveId" clId="{ADB1C476-C065-4A1E-A39C-F70DF08CF692}" dt="2023-08-07T01:01:36.299" v="1732" actId="164"/>
          <ac:spMkLst>
            <pc:docMk/>
            <pc:sldMk cId="2943610640" sldId="315"/>
            <ac:spMk id="3" creationId="{540A8A7C-2E36-AD61-F11F-41C4984558FD}"/>
          </ac:spMkLst>
        </pc:spChg>
        <pc:spChg chg="add mod">
          <ac:chgData name="Thảo Đào" userId="2aacd304fb7097e3" providerId="LiveId" clId="{ADB1C476-C065-4A1E-A39C-F70DF08CF692}" dt="2023-08-07T01:01:36.299" v="1732" actId="164"/>
          <ac:spMkLst>
            <pc:docMk/>
            <pc:sldMk cId="2943610640" sldId="315"/>
            <ac:spMk id="4" creationId="{F9E4C06C-552E-7F91-F86E-DF90A5DD27AC}"/>
          </ac:spMkLst>
        </pc:spChg>
        <pc:spChg chg="add mod">
          <ac:chgData name="Thảo Đào" userId="2aacd304fb7097e3" providerId="LiveId" clId="{ADB1C476-C065-4A1E-A39C-F70DF08CF692}" dt="2023-08-07T01:01:36.299" v="1732" actId="164"/>
          <ac:spMkLst>
            <pc:docMk/>
            <pc:sldMk cId="2943610640" sldId="315"/>
            <ac:spMk id="5" creationId="{02AF584C-1DD6-2735-C05D-C991DC5A36D7}"/>
          </ac:spMkLst>
        </pc:spChg>
        <pc:spChg chg="del">
          <ac:chgData name="Thảo Đào" userId="2aacd304fb7097e3" providerId="LiveId" clId="{ADB1C476-C065-4A1E-A39C-F70DF08CF692}" dt="2023-08-07T00:56:32.963" v="1708" actId="478"/>
          <ac:spMkLst>
            <pc:docMk/>
            <pc:sldMk cId="2943610640" sldId="315"/>
            <ac:spMk id="6" creationId="{D439D379-EEEB-2793-1178-7C909C0DE204}"/>
          </ac:spMkLst>
        </pc:spChg>
        <pc:spChg chg="add mod">
          <ac:chgData name="Thảo Đào" userId="2aacd304fb7097e3" providerId="LiveId" clId="{ADB1C476-C065-4A1E-A39C-F70DF08CF692}" dt="2023-08-07T01:03:16.521" v="1746" actId="1076"/>
          <ac:spMkLst>
            <pc:docMk/>
            <pc:sldMk cId="2943610640" sldId="315"/>
            <ac:spMk id="8" creationId="{F9A5F089-5E1D-17FD-94AC-649D5E73534E}"/>
          </ac:spMkLst>
        </pc:spChg>
        <pc:spChg chg="add mod">
          <ac:chgData name="Thảo Đào" userId="2aacd304fb7097e3" providerId="LiveId" clId="{ADB1C476-C065-4A1E-A39C-F70DF08CF692}" dt="2023-08-07T01:03:10.972" v="1745" actId="14100"/>
          <ac:spMkLst>
            <pc:docMk/>
            <pc:sldMk cId="2943610640" sldId="315"/>
            <ac:spMk id="9" creationId="{4387D112-7FEA-388C-1889-8A3882E6C3B7}"/>
          </ac:spMkLst>
        </pc:spChg>
        <pc:spChg chg="add mod">
          <ac:chgData name="Thảo Đào" userId="2aacd304fb7097e3" providerId="LiveId" clId="{ADB1C476-C065-4A1E-A39C-F70DF08CF692}" dt="2023-08-07T01:05:09.853" v="1760" actId="113"/>
          <ac:spMkLst>
            <pc:docMk/>
            <pc:sldMk cId="2943610640" sldId="315"/>
            <ac:spMk id="11" creationId="{29AB7F7C-8A74-D715-AFAA-CEF782CCE78F}"/>
          </ac:spMkLst>
        </pc:spChg>
        <pc:grpChg chg="add mod">
          <ac:chgData name="Thảo Đào" userId="2aacd304fb7097e3" providerId="LiveId" clId="{ADB1C476-C065-4A1E-A39C-F70DF08CF692}" dt="2023-08-07T01:03:16.521" v="1746" actId="1076"/>
          <ac:grpSpMkLst>
            <pc:docMk/>
            <pc:sldMk cId="2943610640" sldId="315"/>
            <ac:grpSpMk id="7" creationId="{6D905BAF-6A91-29EC-C4B7-D99BBBDCC045}"/>
          </ac:grpSpMkLst>
        </pc:grpChg>
        <pc:picChg chg="add mod">
          <ac:chgData name="Thảo Đào" userId="2aacd304fb7097e3" providerId="LiveId" clId="{ADB1C476-C065-4A1E-A39C-F70DF08CF692}" dt="2023-08-07T01:04:29.343" v="1752"/>
          <ac:picMkLst>
            <pc:docMk/>
            <pc:sldMk cId="2943610640" sldId="315"/>
            <ac:picMk id="12" creationId="{5BFBA1CC-906B-E90A-1A68-30F98216ED00}"/>
          </ac:picMkLst>
        </pc:picChg>
      </pc:sldChg>
      <pc:sldChg chg="modSp add mod">
        <pc:chgData name="Thảo Đào" userId="2aacd304fb7097e3" providerId="LiveId" clId="{ADB1C476-C065-4A1E-A39C-F70DF08CF692}" dt="2023-08-07T01:05:43.131" v="1765" actId="1076"/>
        <pc:sldMkLst>
          <pc:docMk/>
          <pc:sldMk cId="2726749424" sldId="316"/>
        </pc:sldMkLst>
        <pc:spChg chg="mod">
          <ac:chgData name="Thảo Đào" userId="2aacd304fb7097e3" providerId="LiveId" clId="{ADB1C476-C065-4A1E-A39C-F70DF08CF692}" dt="2023-08-07T01:05:23.077" v="1762"/>
          <ac:spMkLst>
            <pc:docMk/>
            <pc:sldMk cId="2726749424" sldId="316"/>
            <ac:spMk id="3" creationId="{540A8A7C-2E36-AD61-F11F-41C4984558FD}"/>
          </ac:spMkLst>
        </pc:spChg>
        <pc:spChg chg="mod">
          <ac:chgData name="Thảo Đào" userId="2aacd304fb7097e3" providerId="LiveId" clId="{ADB1C476-C065-4A1E-A39C-F70DF08CF692}" dt="2023-08-07T01:05:43.131" v="1765" actId="1076"/>
          <ac:spMkLst>
            <pc:docMk/>
            <pc:sldMk cId="2726749424" sldId="316"/>
            <ac:spMk id="11" creationId="{29AB7F7C-8A74-D715-AFAA-CEF782CCE78F}"/>
          </ac:spMkLst>
        </pc:spChg>
      </pc:sldChg>
      <pc:sldChg chg="addSp delSp modSp add mod">
        <pc:chgData name="Thảo Đào" userId="2aacd304fb7097e3" providerId="LiveId" clId="{ADB1C476-C065-4A1E-A39C-F70DF08CF692}" dt="2023-08-07T01:09:43.420" v="1789" actId="113"/>
        <pc:sldMkLst>
          <pc:docMk/>
          <pc:sldMk cId="1643675259" sldId="317"/>
        </pc:sldMkLst>
        <pc:spChg chg="add mod">
          <ac:chgData name="Thảo Đào" userId="2aacd304fb7097e3" providerId="LiveId" clId="{ADB1C476-C065-4A1E-A39C-F70DF08CF692}" dt="2023-08-07T01:09:43.420" v="1789" actId="113"/>
          <ac:spMkLst>
            <pc:docMk/>
            <pc:sldMk cId="1643675259" sldId="317"/>
            <ac:spMk id="2" creationId="{E7258625-F1F7-1322-DB33-96C23FFFB30F}"/>
          </ac:spMkLst>
        </pc:spChg>
        <pc:spChg chg="mod">
          <ac:chgData name="Thảo Đào" userId="2aacd304fb7097e3" providerId="LiveId" clId="{ADB1C476-C065-4A1E-A39C-F70DF08CF692}" dt="2023-08-07T01:05:56.653" v="1767"/>
          <ac:spMkLst>
            <pc:docMk/>
            <pc:sldMk cId="1643675259" sldId="317"/>
            <ac:spMk id="3" creationId="{540A8A7C-2E36-AD61-F11F-41C4984558FD}"/>
          </ac:spMkLst>
        </pc:spChg>
        <pc:spChg chg="mod">
          <ac:chgData name="Thảo Đào" userId="2aacd304fb7097e3" providerId="LiveId" clId="{ADB1C476-C065-4A1E-A39C-F70DF08CF692}" dt="2023-08-07T01:07:04.739" v="1772" actId="14100"/>
          <ac:spMkLst>
            <pc:docMk/>
            <pc:sldMk cId="1643675259" sldId="317"/>
            <ac:spMk id="4" creationId="{F9E4C06C-552E-7F91-F86E-DF90A5DD27AC}"/>
          </ac:spMkLst>
        </pc:spChg>
        <pc:spChg chg="mod">
          <ac:chgData name="Thảo Đào" userId="2aacd304fb7097e3" providerId="LiveId" clId="{ADB1C476-C065-4A1E-A39C-F70DF08CF692}" dt="2023-08-07T01:07:00.342" v="1771" actId="14100"/>
          <ac:spMkLst>
            <pc:docMk/>
            <pc:sldMk cId="1643675259" sldId="317"/>
            <ac:spMk id="5" creationId="{02AF584C-1DD6-2735-C05D-C991DC5A36D7}"/>
          </ac:spMkLst>
        </pc:spChg>
        <pc:spChg chg="mod">
          <ac:chgData name="Thảo Đào" userId="2aacd304fb7097e3" providerId="LiveId" clId="{ADB1C476-C065-4A1E-A39C-F70DF08CF692}" dt="2023-08-07T01:07:08.171" v="1773" actId="1076"/>
          <ac:spMkLst>
            <pc:docMk/>
            <pc:sldMk cId="1643675259" sldId="317"/>
            <ac:spMk id="8" creationId="{F9A5F089-5E1D-17FD-94AC-649D5E73534E}"/>
          </ac:spMkLst>
        </pc:spChg>
        <pc:spChg chg="del">
          <ac:chgData name="Thảo Đào" userId="2aacd304fb7097e3" providerId="LiveId" clId="{ADB1C476-C065-4A1E-A39C-F70DF08CF692}" dt="2023-08-07T01:06:01.221" v="1768" actId="478"/>
          <ac:spMkLst>
            <pc:docMk/>
            <pc:sldMk cId="1643675259" sldId="317"/>
            <ac:spMk id="11" creationId="{29AB7F7C-8A74-D715-AFAA-CEF782CCE78F}"/>
          </ac:spMkLst>
        </pc:spChg>
        <pc:grpChg chg="mod">
          <ac:chgData name="Thảo Đào" userId="2aacd304fb7097e3" providerId="LiveId" clId="{ADB1C476-C065-4A1E-A39C-F70DF08CF692}" dt="2023-08-07T01:07:12.816" v="1774" actId="1076"/>
          <ac:grpSpMkLst>
            <pc:docMk/>
            <pc:sldMk cId="1643675259" sldId="317"/>
            <ac:grpSpMk id="7" creationId="{6D905BAF-6A91-29EC-C4B7-D99BBBDCC045}"/>
          </ac:grpSpMkLst>
        </pc:grpChg>
        <pc:picChg chg="del">
          <ac:chgData name="Thảo Đào" userId="2aacd304fb7097e3" providerId="LiveId" clId="{ADB1C476-C065-4A1E-A39C-F70DF08CF692}" dt="2023-08-07T01:06:01.221" v="1768" actId="478"/>
          <ac:picMkLst>
            <pc:docMk/>
            <pc:sldMk cId="1643675259" sldId="317"/>
            <ac:picMk id="12" creationId="{5BFBA1CC-906B-E90A-1A68-30F98216ED00}"/>
          </ac:picMkLst>
        </pc:picChg>
      </pc:sldChg>
      <pc:sldChg chg="addSp delSp modSp add mod">
        <pc:chgData name="Thảo Đào" userId="2aacd304fb7097e3" providerId="LiveId" clId="{ADB1C476-C065-4A1E-A39C-F70DF08CF692}" dt="2023-08-07T01:18:09.786" v="2024" actId="1076"/>
        <pc:sldMkLst>
          <pc:docMk/>
          <pc:sldMk cId="3876623767" sldId="318"/>
        </pc:sldMkLst>
        <pc:spChg chg="add del mod">
          <ac:chgData name="Thảo Đào" userId="2aacd304fb7097e3" providerId="LiveId" clId="{ADB1C476-C065-4A1E-A39C-F70DF08CF692}" dt="2023-08-07T01:15:25.026" v="1880"/>
          <ac:spMkLst>
            <pc:docMk/>
            <pc:sldMk cId="3876623767" sldId="318"/>
            <ac:spMk id="2" creationId="{F1686568-B120-F849-47B7-3FC629D52340}"/>
          </ac:spMkLst>
        </pc:spChg>
        <pc:spChg chg="add mod">
          <ac:chgData name="Thảo Đào" userId="2aacd304fb7097e3" providerId="LiveId" clId="{ADB1C476-C065-4A1E-A39C-F70DF08CF692}" dt="2023-08-07T01:16:21.909" v="1989" actId="1076"/>
          <ac:spMkLst>
            <pc:docMk/>
            <pc:sldMk cId="3876623767" sldId="318"/>
            <ac:spMk id="3" creationId="{1EF36540-B3FC-18F7-9837-580101C5FEA9}"/>
          </ac:spMkLst>
        </pc:spChg>
        <pc:spChg chg="del">
          <ac:chgData name="Thảo Đào" userId="2aacd304fb7097e3" providerId="LiveId" clId="{ADB1C476-C065-4A1E-A39C-F70DF08CF692}" dt="2023-08-07T01:13:07.769" v="1822" actId="478"/>
          <ac:spMkLst>
            <pc:docMk/>
            <pc:sldMk cId="3876623767" sldId="318"/>
            <ac:spMk id="4" creationId="{8BCA30C2-C5FA-4DFD-CB0B-06005F806F61}"/>
          </ac:spMkLst>
        </pc:spChg>
        <pc:spChg chg="del">
          <ac:chgData name="Thảo Đào" userId="2aacd304fb7097e3" providerId="LiveId" clId="{ADB1C476-C065-4A1E-A39C-F70DF08CF692}" dt="2023-08-07T01:13:07.769" v="1822" actId="478"/>
          <ac:spMkLst>
            <pc:docMk/>
            <pc:sldMk cId="3876623767" sldId="318"/>
            <ac:spMk id="5" creationId="{1076408E-A620-8219-2F6A-72FD85AFB142}"/>
          </ac:spMkLst>
        </pc:spChg>
        <pc:spChg chg="del">
          <ac:chgData name="Thảo Đào" userId="2aacd304fb7097e3" providerId="LiveId" clId="{ADB1C476-C065-4A1E-A39C-F70DF08CF692}" dt="2023-08-07T01:13:10.636" v="1823" actId="478"/>
          <ac:spMkLst>
            <pc:docMk/>
            <pc:sldMk cId="3876623767" sldId="318"/>
            <ac:spMk id="6" creationId="{8B8CF258-0E8E-C90C-3E3D-ABE8FCF3EADE}"/>
          </ac:spMkLst>
        </pc:spChg>
        <pc:spChg chg="add mod">
          <ac:chgData name="Thảo Đào" userId="2aacd304fb7097e3" providerId="LiveId" clId="{ADB1C476-C065-4A1E-A39C-F70DF08CF692}" dt="2023-08-07T01:17:22.546" v="2014" actId="1076"/>
          <ac:spMkLst>
            <pc:docMk/>
            <pc:sldMk cId="3876623767" sldId="318"/>
            <ac:spMk id="9" creationId="{1FC457B0-71AD-1F04-A336-A98BE5A050E9}"/>
          </ac:spMkLst>
        </pc:spChg>
        <pc:picChg chg="del">
          <ac:chgData name="Thảo Đào" userId="2aacd304fb7097e3" providerId="LiveId" clId="{ADB1C476-C065-4A1E-A39C-F70DF08CF692}" dt="2023-08-07T01:13:07.769" v="1822" actId="478"/>
          <ac:picMkLst>
            <pc:docMk/>
            <pc:sldMk cId="3876623767" sldId="318"/>
            <ac:picMk id="8" creationId="{4CE94E55-65DF-2AD2-77F8-B29C0B80B211}"/>
          </ac:picMkLst>
        </pc:picChg>
        <pc:picChg chg="add mod">
          <ac:chgData name="Thảo Đào" userId="2aacd304fb7097e3" providerId="LiveId" clId="{ADB1C476-C065-4A1E-A39C-F70DF08CF692}" dt="2023-08-07T01:18:09.786" v="2024" actId="1076"/>
          <ac:picMkLst>
            <pc:docMk/>
            <pc:sldMk cId="3876623767" sldId="318"/>
            <ac:picMk id="10" creationId="{C95B2008-D30C-9CEA-934F-6FAEFF838B97}"/>
          </ac:picMkLst>
        </pc:picChg>
      </pc:sldChg>
      <pc:sldChg chg="delSp modSp add mod">
        <pc:chgData name="Thảo Đào" userId="2aacd304fb7097e3" providerId="LiveId" clId="{ADB1C476-C065-4A1E-A39C-F70DF08CF692}" dt="2023-08-07T01:22:59.447" v="2341" actId="113"/>
        <pc:sldMkLst>
          <pc:docMk/>
          <pc:sldMk cId="2389300353" sldId="319"/>
        </pc:sldMkLst>
        <pc:spChg chg="mod">
          <ac:chgData name="Thảo Đào" userId="2aacd304fb7097e3" providerId="LiveId" clId="{ADB1C476-C065-4A1E-A39C-F70DF08CF692}" dt="2023-08-07T01:22:51.884" v="2340" actId="14100"/>
          <ac:spMkLst>
            <pc:docMk/>
            <pc:sldMk cId="2389300353" sldId="319"/>
            <ac:spMk id="3" creationId="{1EF36540-B3FC-18F7-9837-580101C5FEA9}"/>
          </ac:spMkLst>
        </pc:spChg>
        <pc:spChg chg="mod">
          <ac:chgData name="Thảo Đào" userId="2aacd304fb7097e3" providerId="LiveId" clId="{ADB1C476-C065-4A1E-A39C-F70DF08CF692}" dt="2023-08-07T01:22:59.447" v="2341" actId="113"/>
          <ac:spMkLst>
            <pc:docMk/>
            <pc:sldMk cId="2389300353" sldId="319"/>
            <ac:spMk id="9" creationId="{1FC457B0-71AD-1F04-A336-A98BE5A050E9}"/>
          </ac:spMkLst>
        </pc:spChg>
        <pc:picChg chg="del mod">
          <ac:chgData name="Thảo Đào" userId="2aacd304fb7097e3" providerId="LiveId" clId="{ADB1C476-C065-4A1E-A39C-F70DF08CF692}" dt="2023-08-07T01:19:56.893" v="2189" actId="478"/>
          <ac:picMkLst>
            <pc:docMk/>
            <pc:sldMk cId="2389300353" sldId="319"/>
            <ac:picMk id="10" creationId="{C95B2008-D30C-9CEA-934F-6FAEFF838B97}"/>
          </ac:picMkLst>
        </pc:picChg>
      </pc:sldChg>
      <pc:sldChg chg="addSp delSp modSp add mod">
        <pc:chgData name="Thảo Đào" userId="2aacd304fb7097e3" providerId="LiveId" clId="{ADB1C476-C065-4A1E-A39C-F70DF08CF692}" dt="2023-08-07T01:26:58.067" v="2390" actId="1076"/>
        <pc:sldMkLst>
          <pc:docMk/>
          <pc:sldMk cId="2330454550" sldId="320"/>
        </pc:sldMkLst>
        <pc:spChg chg="del">
          <ac:chgData name="Thảo Đào" userId="2aacd304fb7097e3" providerId="LiveId" clId="{ADB1C476-C065-4A1E-A39C-F70DF08CF692}" dt="2023-08-07T01:23:15.363" v="2343" actId="478"/>
          <ac:spMkLst>
            <pc:docMk/>
            <pc:sldMk cId="2330454550" sldId="320"/>
            <ac:spMk id="3" creationId="{1EF36540-B3FC-18F7-9837-580101C5FEA9}"/>
          </ac:spMkLst>
        </pc:spChg>
        <pc:spChg chg="add del mod">
          <ac:chgData name="Thảo Đào" userId="2aacd304fb7097e3" providerId="LiveId" clId="{ADB1C476-C065-4A1E-A39C-F70DF08CF692}" dt="2023-08-07T01:25:19.961" v="2366" actId="478"/>
          <ac:spMkLst>
            <pc:docMk/>
            <pc:sldMk cId="2330454550" sldId="320"/>
            <ac:spMk id="4" creationId="{9923332A-5F93-1EBC-5F7D-400D11C97A0C}"/>
          </ac:spMkLst>
        </pc:spChg>
        <pc:spChg chg="add mod">
          <ac:chgData name="Thảo Đào" userId="2aacd304fb7097e3" providerId="LiveId" clId="{ADB1C476-C065-4A1E-A39C-F70DF08CF692}" dt="2023-08-07T01:26:18.232" v="2381" actId="1076"/>
          <ac:spMkLst>
            <pc:docMk/>
            <pc:sldMk cId="2330454550" sldId="320"/>
            <ac:spMk id="6" creationId="{68D5487B-25D9-25E4-315B-5081E0BA0382}"/>
          </ac:spMkLst>
        </pc:spChg>
        <pc:spChg chg="add mod">
          <ac:chgData name="Thảo Đào" userId="2aacd304fb7097e3" providerId="LiveId" clId="{ADB1C476-C065-4A1E-A39C-F70DF08CF692}" dt="2023-08-07T01:26:58.067" v="2390" actId="1076"/>
          <ac:spMkLst>
            <pc:docMk/>
            <pc:sldMk cId="2330454550" sldId="320"/>
            <ac:spMk id="8" creationId="{38F83967-4ADB-269C-8190-0A9C086483C1}"/>
          </ac:spMkLst>
        </pc:spChg>
        <pc:spChg chg="del">
          <ac:chgData name="Thảo Đào" userId="2aacd304fb7097e3" providerId="LiveId" clId="{ADB1C476-C065-4A1E-A39C-F70DF08CF692}" dt="2023-08-07T01:23:15.363" v="2343" actId="478"/>
          <ac:spMkLst>
            <pc:docMk/>
            <pc:sldMk cId="2330454550" sldId="320"/>
            <ac:spMk id="9" creationId="{1FC457B0-71AD-1F04-A336-A98BE5A050E9}"/>
          </ac:spMkLst>
        </pc:spChg>
        <pc:picChg chg="add mod">
          <ac:chgData name="Thảo Đào" userId="2aacd304fb7097e3" providerId="LiveId" clId="{ADB1C476-C065-4A1E-A39C-F70DF08CF692}" dt="2023-08-07T01:26:12.347" v="2380" actId="1076"/>
          <ac:picMkLst>
            <pc:docMk/>
            <pc:sldMk cId="2330454550" sldId="320"/>
            <ac:picMk id="2" creationId="{52B1F737-D761-D2B1-0A0A-0B6459BA152B}"/>
          </ac:picMkLst>
        </pc:picChg>
        <pc:picChg chg="add mod">
          <ac:chgData name="Thảo Đào" userId="2aacd304fb7097e3" providerId="LiveId" clId="{ADB1C476-C065-4A1E-A39C-F70DF08CF692}" dt="2023-08-07T01:26:40.887" v="2386" actId="1076"/>
          <ac:picMkLst>
            <pc:docMk/>
            <pc:sldMk cId="2330454550" sldId="320"/>
            <ac:picMk id="7" creationId="{65251C92-BCFF-A853-2C72-0DE76D86CB1F}"/>
          </ac:picMkLst>
        </pc:picChg>
      </pc:sldChg>
      <pc:sldChg chg="delSp add mod">
        <pc:chgData name="Thảo Đào" userId="2aacd304fb7097e3" providerId="LiveId" clId="{ADB1C476-C065-4A1E-A39C-F70DF08CF692}" dt="2023-08-07T01:25:40.326" v="2368" actId="478"/>
        <pc:sldMkLst>
          <pc:docMk/>
          <pc:sldMk cId="1346582" sldId="321"/>
        </pc:sldMkLst>
        <pc:spChg chg="del">
          <ac:chgData name="Thảo Đào" userId="2aacd304fb7097e3" providerId="LiveId" clId="{ADB1C476-C065-4A1E-A39C-F70DF08CF692}" dt="2023-08-07T01:25:40.326" v="2368" actId="478"/>
          <ac:spMkLst>
            <pc:docMk/>
            <pc:sldMk cId="1346582" sldId="321"/>
            <ac:spMk id="4" creationId="{9923332A-5F93-1EBC-5F7D-400D11C97A0C}"/>
          </ac:spMkLst>
        </pc:spChg>
        <pc:picChg chg="del">
          <ac:chgData name="Thảo Đào" userId="2aacd304fb7097e3" providerId="LiveId" clId="{ADB1C476-C065-4A1E-A39C-F70DF08CF692}" dt="2023-08-07T01:24:31.398" v="2363" actId="478"/>
          <ac:picMkLst>
            <pc:docMk/>
            <pc:sldMk cId="1346582" sldId="321"/>
            <ac:picMk id="2" creationId="{52B1F737-D761-D2B1-0A0A-0B6459BA152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25E068-8EDD-4507-B06A-12EA544AC5E9}" type="datetimeFigureOut">
              <a:rPr lang="en-US" smtClean="0"/>
              <a:t>10/30/2024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C195B-8424-4D21-B54F-148748498D87}" type="slidenum">
              <a:rPr lang="en-US" smtClean="0"/>
              <a:t>‹#›</a:t>
            </a:fld>
            <a:endParaRPr lang="en-US"/>
          </a:p>
        </p:txBody>
      </p:sp>
    </p:spTree>
    <p:extLst>
      <p:ext uri="{BB962C8B-B14F-4D97-AF65-F5344CB8AC3E}">
        <p14:creationId xmlns:p14="http://schemas.microsoft.com/office/powerpoint/2010/main" val="1960876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B&#224;i%20m&#7851;u%20TH%20-%20Ch&#7911;%20&#273;&#7873;%20E.xlsx"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B&#224;i%20m&#7851;u%20TH%20-%20Ch&#7911;%20&#273;&#7873;%20E.xlsx"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B&#224;i%20m&#7851;u%20TH%20-%20Ch&#7911;%20&#273;&#7873;%20E.xlsx"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B&#224;i%20m&#7851;u%20TH%20-%20Ch&#7911;%20&#273;&#7873;%20E.xls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385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DEDD"/>
        </a:solidFill>
        <a:effectLst/>
      </p:bgPr>
    </p:bg>
    <p:spTree>
      <p:nvGrpSpPr>
        <p:cNvPr id="1" name=""/>
        <p:cNvGrpSpPr/>
        <p:nvPr/>
      </p:nvGrpSpPr>
      <p:grpSpPr>
        <a:xfrm>
          <a:off x="0" y="0"/>
          <a:ext cx="0" cy="0"/>
          <a:chOff x="0" y="0"/>
          <a:chExt cx="0" cy="0"/>
        </a:xfrm>
      </p:grpSpPr>
      <p:grpSp>
        <p:nvGrpSpPr>
          <p:cNvPr id="34" name="Group 19"/>
          <p:cNvGrpSpPr/>
          <p:nvPr/>
        </p:nvGrpSpPr>
        <p:grpSpPr>
          <a:xfrm>
            <a:off x="381000" y="342900"/>
            <a:ext cx="17526000" cy="9601200"/>
            <a:chOff x="0" y="0"/>
            <a:chExt cx="4217216" cy="2283383"/>
          </a:xfrm>
        </p:grpSpPr>
        <p:sp>
          <p:nvSpPr>
            <p:cNvPr id="35"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txBody>
            <a:bodyPr/>
            <a:lstStyle/>
            <a:p>
              <a:endParaRPr lang="en-US"/>
            </a:p>
          </p:txBody>
        </p:sp>
      </p:grpSp>
      <p:sp>
        <p:nvSpPr>
          <p:cNvPr id="42" name="TextBox 32"/>
          <p:cNvSpPr txBox="1"/>
          <p:nvPr/>
        </p:nvSpPr>
        <p:spPr>
          <a:xfrm>
            <a:off x="1295400" y="1048684"/>
            <a:ext cx="8928824" cy="564257"/>
          </a:xfrm>
          <a:prstGeom prst="rect">
            <a:avLst/>
          </a:prstGeom>
        </p:spPr>
        <p:txBody>
          <a:bodyPr wrap="square" lIns="0" tIns="0" rIns="0" bIns="0" rtlCol="0" anchor="t">
            <a:spAutoFit/>
          </a:bodyPr>
          <a:lstStyle/>
          <a:p>
            <a:pPr algn="just">
              <a:lnSpc>
                <a:spcPts val="4440"/>
              </a:lnSpc>
            </a:pPr>
            <a:r>
              <a:rPr lang="en-US" sz="4800" b="1">
                <a:solidFill>
                  <a:srgbClr val="FF0000"/>
                </a:solidFill>
                <a:latin typeface="Arial" panose="020B0604020202020204" pitchFamily="34" charset="0"/>
                <a:cs typeface="Arial" panose="020B0604020202020204" pitchFamily="34" charset="0"/>
              </a:rPr>
              <a:t>3. Thực hành: </a:t>
            </a:r>
          </a:p>
        </p:txBody>
      </p:sp>
      <p:sp>
        <p:nvSpPr>
          <p:cNvPr id="45" name="Rounded Rectangle 44"/>
          <p:cNvSpPr/>
          <p:nvPr/>
        </p:nvSpPr>
        <p:spPr>
          <a:xfrm>
            <a:off x="6043550" y="519892"/>
            <a:ext cx="4038600" cy="1143000"/>
          </a:xfrm>
          <a:prstGeom prst="roundRect">
            <a:avLst/>
          </a:prstGeom>
          <a:solidFill>
            <a:schemeClr val="accent1">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4400" b="1">
                <a:latin typeface="Arial" panose="020B0604020202020204" pitchFamily="34" charset="0"/>
                <a:cs typeface="Arial" panose="020B0604020202020204" pitchFamily="34" charset="0"/>
              </a:rPr>
              <a:t>Nhiệm vụ </a:t>
            </a:r>
          </a:p>
        </p:txBody>
      </p:sp>
      <p:sp>
        <p:nvSpPr>
          <p:cNvPr id="3" name="TextBox 2">
            <a:extLst>
              <a:ext uri="{FF2B5EF4-FFF2-40B4-BE49-F238E27FC236}">
                <a16:creationId xmlns:a16="http://schemas.microsoft.com/office/drawing/2014/main" xmlns="" id="{94C75867-55C3-4176-61A2-E9D23743398B}"/>
              </a:ext>
            </a:extLst>
          </p:cNvPr>
          <p:cNvSpPr txBox="1"/>
          <p:nvPr/>
        </p:nvSpPr>
        <p:spPr>
          <a:xfrm>
            <a:off x="990600" y="1905622"/>
            <a:ext cx="16306800" cy="1839606"/>
          </a:xfrm>
          <a:prstGeom prst="rect">
            <a:avLst/>
          </a:prstGeom>
          <a:noFill/>
        </p:spPr>
        <p:txBody>
          <a:bodyPr wrap="square">
            <a:spAutoFit/>
          </a:bodyPr>
          <a:lstStyle/>
          <a:p>
            <a:pPr algn="just">
              <a:lnSpc>
                <a:spcPct val="150000"/>
              </a:lnSpc>
            </a:pPr>
            <a:r>
              <a:rPr lang="vi-VN" sz="4000" b="1"/>
              <a:t>Sử dụng trang tính với bảng dữ liệu trong Hình 1, hãy lần lượt thực hiện các công việc sau:</a:t>
            </a:r>
            <a:endParaRPr lang="en-US" sz="4000" b="1"/>
          </a:p>
        </p:txBody>
      </p:sp>
      <p:sp>
        <p:nvSpPr>
          <p:cNvPr id="5" name="TextBox 4">
            <a:extLst>
              <a:ext uri="{FF2B5EF4-FFF2-40B4-BE49-F238E27FC236}">
                <a16:creationId xmlns:a16="http://schemas.microsoft.com/office/drawing/2014/main" xmlns="" id="{185A02BC-920F-8E83-71AC-DBF952F66207}"/>
              </a:ext>
            </a:extLst>
          </p:cNvPr>
          <p:cNvSpPr txBox="1"/>
          <p:nvPr/>
        </p:nvSpPr>
        <p:spPr>
          <a:xfrm>
            <a:off x="990600" y="4069082"/>
            <a:ext cx="8725479" cy="4157870"/>
          </a:xfrm>
          <a:prstGeom prst="rect">
            <a:avLst/>
          </a:prstGeom>
          <a:noFill/>
        </p:spPr>
        <p:txBody>
          <a:bodyPr wrap="square">
            <a:spAutoFit/>
          </a:bodyPr>
          <a:lstStyle/>
          <a:p>
            <a:pPr algn="just">
              <a:lnSpc>
                <a:spcPct val="150000"/>
              </a:lnSpc>
            </a:pPr>
            <a:r>
              <a:rPr lang="en-US" sz="3600" b="1"/>
              <a:t>- </a:t>
            </a:r>
            <a:r>
              <a:rPr lang="vi-VN" sz="3600" b="1"/>
              <a:t>Trên cột </a:t>
            </a:r>
            <a:r>
              <a:rPr lang="vi-VN" sz="3600" b="1">
                <a:solidFill>
                  <a:srgbClr val="0000CC"/>
                </a:solidFill>
              </a:rPr>
              <a:t>Lớp</a:t>
            </a:r>
            <a:r>
              <a:rPr lang="vi-VN" sz="3600" b="1"/>
              <a:t>, sử dụng tuỳ chọn </a:t>
            </a:r>
            <a:r>
              <a:rPr lang="vi-VN" sz="3600" b="1">
                <a:solidFill>
                  <a:srgbClr val="0000CC"/>
                </a:solidFill>
              </a:rPr>
              <a:t>Text Filters</a:t>
            </a:r>
            <a:r>
              <a:rPr lang="vi-VN" sz="3600" b="1"/>
              <a:t> và điều kiện </a:t>
            </a:r>
            <a:r>
              <a:rPr lang="vi-VN" sz="3600" b="1">
                <a:solidFill>
                  <a:srgbClr val="0000CC"/>
                </a:solidFill>
              </a:rPr>
              <a:t>Begins With... </a:t>
            </a:r>
            <a:r>
              <a:rPr lang="vi-VN" sz="3600" b="1"/>
              <a:t>để được hộp thoại như </a:t>
            </a:r>
            <a:r>
              <a:rPr lang="vi-VN" sz="3600" b="1" i="1"/>
              <a:t>Hình 8</a:t>
            </a:r>
            <a:r>
              <a:rPr lang="vi-VN" sz="3600" b="1"/>
              <a:t>. Điền các tham số thích hợp để hiển thị các lớp thuộc </a:t>
            </a:r>
            <a:r>
              <a:rPr lang="vi-VN" sz="3600" b="1" i="1"/>
              <a:t>khối 7</a:t>
            </a:r>
            <a:r>
              <a:rPr lang="vi-VN" sz="3600" b="1"/>
              <a:t>.</a:t>
            </a:r>
            <a:endParaRPr lang="en-US" sz="3600" b="1"/>
          </a:p>
        </p:txBody>
      </p:sp>
      <p:pic>
        <p:nvPicPr>
          <p:cNvPr id="9" name="Picture 8">
            <a:extLst>
              <a:ext uri="{FF2B5EF4-FFF2-40B4-BE49-F238E27FC236}">
                <a16:creationId xmlns:a16="http://schemas.microsoft.com/office/drawing/2014/main" xmlns="" id="{50B61DBF-7AAE-731D-61AA-74AE5B34BF91}"/>
              </a:ext>
            </a:extLst>
          </p:cNvPr>
          <p:cNvPicPr>
            <a:picLocks noChangeAspect="1"/>
          </p:cNvPicPr>
          <p:nvPr/>
        </p:nvPicPr>
        <p:blipFill>
          <a:blip r:embed="rId2"/>
          <a:stretch>
            <a:fillRect/>
          </a:stretch>
        </p:blipFill>
        <p:spPr>
          <a:xfrm>
            <a:off x="10224224" y="2969995"/>
            <a:ext cx="7174631" cy="5175833"/>
          </a:xfrm>
          <a:prstGeom prst="rect">
            <a:avLst/>
          </a:prstGeom>
        </p:spPr>
      </p:pic>
    </p:spTree>
    <p:extLst>
      <p:ext uri="{BB962C8B-B14F-4D97-AF65-F5344CB8AC3E}">
        <p14:creationId xmlns:p14="http://schemas.microsoft.com/office/powerpoint/2010/main" val="27291636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DEDD"/>
        </a:solidFill>
        <a:effectLst/>
      </p:bgPr>
    </p:bg>
    <p:spTree>
      <p:nvGrpSpPr>
        <p:cNvPr id="1" name=""/>
        <p:cNvGrpSpPr/>
        <p:nvPr/>
      </p:nvGrpSpPr>
      <p:grpSpPr>
        <a:xfrm>
          <a:off x="0" y="0"/>
          <a:ext cx="0" cy="0"/>
          <a:chOff x="0" y="0"/>
          <a:chExt cx="0" cy="0"/>
        </a:xfrm>
      </p:grpSpPr>
      <p:grpSp>
        <p:nvGrpSpPr>
          <p:cNvPr id="34" name="Group 19"/>
          <p:cNvGrpSpPr/>
          <p:nvPr/>
        </p:nvGrpSpPr>
        <p:grpSpPr>
          <a:xfrm>
            <a:off x="0" y="0"/>
            <a:ext cx="18288000" cy="10287000"/>
            <a:chOff x="0" y="0"/>
            <a:chExt cx="4217216" cy="2348742"/>
          </a:xfrm>
        </p:grpSpPr>
        <p:sp>
          <p:nvSpPr>
            <p:cNvPr id="35" name="Freeform 20"/>
            <p:cNvSpPr/>
            <p:nvPr/>
          </p:nvSpPr>
          <p:spPr>
            <a:xfrm>
              <a:off x="0" y="0"/>
              <a:ext cx="4217216" cy="2348742"/>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txBody>
            <a:bodyPr/>
            <a:lstStyle/>
            <a:p>
              <a:endParaRPr lang="en-US"/>
            </a:p>
          </p:txBody>
        </p:sp>
      </p:grpSp>
      <p:sp>
        <p:nvSpPr>
          <p:cNvPr id="5" name="TextBox 4">
            <a:extLst>
              <a:ext uri="{FF2B5EF4-FFF2-40B4-BE49-F238E27FC236}">
                <a16:creationId xmlns:a16="http://schemas.microsoft.com/office/drawing/2014/main" xmlns="" id="{185A02BC-920F-8E83-71AC-DBF952F66207}"/>
              </a:ext>
            </a:extLst>
          </p:cNvPr>
          <p:cNvSpPr txBox="1"/>
          <p:nvPr/>
        </p:nvSpPr>
        <p:spPr>
          <a:xfrm>
            <a:off x="952500" y="487328"/>
            <a:ext cx="9296400" cy="8302914"/>
          </a:xfrm>
          <a:prstGeom prst="rect">
            <a:avLst/>
          </a:prstGeom>
          <a:noFill/>
        </p:spPr>
        <p:txBody>
          <a:bodyPr wrap="square">
            <a:spAutoFit/>
          </a:bodyPr>
          <a:lstStyle/>
          <a:p>
            <a:pPr algn="just">
              <a:lnSpc>
                <a:spcPct val="150000"/>
              </a:lnSpc>
            </a:pPr>
            <a:r>
              <a:rPr lang="en-US" sz="4000">
                <a:latin typeface="Arial" panose="020B0604020202020204" pitchFamily="34" charset="0"/>
                <a:cs typeface="Arial" panose="020B0604020202020204" pitchFamily="34" charset="0"/>
              </a:rPr>
              <a:t>- </a:t>
            </a:r>
            <a:r>
              <a:rPr lang="vi-VN" sz="4000">
                <a:latin typeface="Arial" panose="020B0604020202020204" pitchFamily="34" charset="0"/>
                <a:cs typeface="Arial" panose="020B0604020202020204" pitchFamily="34" charset="0"/>
              </a:rPr>
              <a:t>Sử dụng tuỳ chọn </a:t>
            </a:r>
            <a:r>
              <a:rPr lang="vi-VN" sz="4000" b="1">
                <a:latin typeface="Arial" panose="020B0604020202020204" pitchFamily="34" charset="0"/>
                <a:cs typeface="Arial" panose="020B0604020202020204" pitchFamily="34" charset="0"/>
              </a:rPr>
              <a:t>Number Filters </a:t>
            </a:r>
            <a:r>
              <a:rPr lang="vi-VN" sz="4000">
                <a:latin typeface="Arial" panose="020B0604020202020204" pitchFamily="34" charset="0"/>
                <a:cs typeface="Arial" panose="020B0604020202020204" pitchFamily="34" charset="0"/>
              </a:rPr>
              <a:t>và điều kiện </a:t>
            </a:r>
            <a:r>
              <a:rPr lang="vi-VN" sz="4000" b="1">
                <a:latin typeface="Arial" panose="020B0604020202020204" pitchFamily="34" charset="0"/>
                <a:cs typeface="Arial" panose="020B0604020202020204" pitchFamily="34" charset="0"/>
              </a:rPr>
              <a:t>Greater Than</a:t>
            </a:r>
            <a:r>
              <a:rPr lang="vi-VN" sz="4000">
                <a:latin typeface="Arial" panose="020B0604020202020204" pitchFamily="34" charset="0"/>
                <a:cs typeface="Arial" panose="020B0604020202020204" pitchFamily="34" charset="0"/>
              </a:rPr>
              <a:t>… trên cột </a:t>
            </a:r>
            <a:r>
              <a:rPr lang="vi-VN" sz="4000" b="1">
                <a:latin typeface="Arial" panose="020B0604020202020204" pitchFamily="34" charset="0"/>
                <a:cs typeface="Arial" panose="020B0604020202020204" pitchFamily="34" charset="0"/>
              </a:rPr>
              <a:t>Số lượng </a:t>
            </a:r>
            <a:r>
              <a:rPr lang="vi-VN" sz="4000">
                <a:latin typeface="Arial" panose="020B0604020202020204" pitchFamily="34" charset="0"/>
                <a:cs typeface="Arial" panose="020B0604020202020204" pitchFamily="34" charset="0"/>
              </a:rPr>
              <a:t>để lọc bổ sung, chỉ hiện thị khối 7 có trên 5 học sinh giỏi</a:t>
            </a:r>
            <a:r>
              <a:rPr lang="en-US" sz="4000">
                <a:latin typeface="Arial" panose="020B0604020202020204" pitchFamily="34" charset="0"/>
                <a:cs typeface="Arial" panose="020B0604020202020204" pitchFamily="34" charset="0"/>
              </a:rPr>
              <a:t>.</a:t>
            </a:r>
          </a:p>
          <a:p>
            <a:pPr algn="just">
              <a:lnSpc>
                <a:spcPct val="150000"/>
              </a:lnSpc>
            </a:pPr>
            <a:r>
              <a:rPr lang="en-US" sz="4000">
                <a:latin typeface="Arial" panose="020B0604020202020204" pitchFamily="34" charset="0"/>
                <a:cs typeface="Arial" panose="020B0604020202020204" pitchFamily="34" charset="0"/>
              </a:rPr>
              <a:t>- Hủy bỏ bộ lọc trên cột </a:t>
            </a:r>
            <a:r>
              <a:rPr lang="en-US" sz="4000" b="1">
                <a:latin typeface="Arial" panose="020B0604020202020204" pitchFamily="34" charset="0"/>
                <a:cs typeface="Arial" panose="020B0604020202020204" pitchFamily="34" charset="0"/>
              </a:rPr>
              <a:t>Lớp</a:t>
            </a:r>
            <a:r>
              <a:rPr lang="en-US" sz="4000">
                <a:latin typeface="Arial" panose="020B0604020202020204" pitchFamily="34" charset="0"/>
                <a:cs typeface="Arial" panose="020B0604020202020204" pitchFamily="34" charset="0"/>
              </a:rPr>
              <a:t> và quan sát kết quả hiển thị.</a:t>
            </a:r>
          </a:p>
          <a:p>
            <a:pPr algn="just">
              <a:lnSpc>
                <a:spcPct val="150000"/>
              </a:lnSpc>
            </a:pPr>
            <a:r>
              <a:rPr lang="en-US" sz="4000">
                <a:latin typeface="Arial" panose="020B0604020202020204" pitchFamily="34" charset="0"/>
                <a:cs typeface="Arial" panose="020B0604020202020204" pitchFamily="34" charset="0"/>
              </a:rPr>
              <a:t>- </a:t>
            </a:r>
            <a:r>
              <a:rPr lang="vi-VN" sz="4000">
                <a:latin typeface="Arial" panose="020B0604020202020204" pitchFamily="34" charset="0"/>
                <a:cs typeface="Arial" panose="020B0604020202020204" pitchFamily="34" charset="0"/>
              </a:rPr>
              <a:t>Hủy bỏ toàn bộ các bộ lọc để bảng dữ liệu trở về trạng thái ban đầu như ở </a:t>
            </a:r>
            <a:r>
              <a:rPr lang="vi-VN" sz="4000" b="1">
                <a:latin typeface="Arial" panose="020B0604020202020204" pitchFamily="34" charset="0"/>
                <a:cs typeface="Arial" panose="020B0604020202020204" pitchFamily="34" charset="0"/>
              </a:rPr>
              <a:t>Hình 1</a:t>
            </a:r>
            <a:r>
              <a:rPr lang="en-US" sz="4000" b="1">
                <a:latin typeface="Arial" panose="020B0604020202020204" pitchFamily="34" charset="0"/>
                <a:cs typeface="Arial" panose="020B0604020202020204" pitchFamily="34" charset="0"/>
              </a:rPr>
              <a:t>.</a:t>
            </a:r>
          </a:p>
        </p:txBody>
      </p:sp>
      <p:pic>
        <p:nvPicPr>
          <p:cNvPr id="4" name="Picture 3">
            <a:extLst>
              <a:ext uri="{FF2B5EF4-FFF2-40B4-BE49-F238E27FC236}">
                <a16:creationId xmlns:a16="http://schemas.microsoft.com/office/drawing/2014/main" xmlns="" id="{F7461161-FFED-2388-B549-38AEF0166A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1400" y="286259"/>
            <a:ext cx="6890481" cy="8705053"/>
          </a:xfrm>
          <a:prstGeom prst="rect">
            <a:avLst/>
          </a:prstGeom>
        </p:spPr>
      </p:pic>
    </p:spTree>
    <p:extLst>
      <p:ext uri="{BB962C8B-B14F-4D97-AF65-F5344CB8AC3E}">
        <p14:creationId xmlns:p14="http://schemas.microsoft.com/office/powerpoint/2010/main" val="3740236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DEDD"/>
        </a:solidFill>
        <a:effectLst/>
      </p:bgPr>
    </p:bg>
    <p:spTree>
      <p:nvGrpSpPr>
        <p:cNvPr id="1" name=""/>
        <p:cNvGrpSpPr/>
        <p:nvPr/>
      </p:nvGrpSpPr>
      <p:grpSpPr>
        <a:xfrm>
          <a:off x="0" y="0"/>
          <a:ext cx="0" cy="0"/>
          <a:chOff x="0" y="0"/>
          <a:chExt cx="0" cy="0"/>
        </a:xfrm>
      </p:grpSpPr>
      <p:grpSp>
        <p:nvGrpSpPr>
          <p:cNvPr id="34" name="Group 19"/>
          <p:cNvGrpSpPr/>
          <p:nvPr/>
        </p:nvGrpSpPr>
        <p:grpSpPr>
          <a:xfrm>
            <a:off x="381000" y="342900"/>
            <a:ext cx="17526000" cy="9601200"/>
            <a:chOff x="0" y="0"/>
            <a:chExt cx="4217216" cy="2283383"/>
          </a:xfrm>
        </p:grpSpPr>
        <p:sp>
          <p:nvSpPr>
            <p:cNvPr id="35"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txBody>
            <a:bodyPr/>
            <a:lstStyle/>
            <a:p>
              <a:endParaRPr lang="en-US"/>
            </a:p>
          </p:txBody>
        </p:sp>
      </p:grpSp>
      <p:sp>
        <p:nvSpPr>
          <p:cNvPr id="6" name="TextBox 5">
            <a:extLst>
              <a:ext uri="{FF2B5EF4-FFF2-40B4-BE49-F238E27FC236}">
                <a16:creationId xmlns:a16="http://schemas.microsoft.com/office/drawing/2014/main" xmlns="" id="{D439D379-EEEB-2793-1178-7C909C0DE204}"/>
              </a:ext>
            </a:extLst>
          </p:cNvPr>
          <p:cNvSpPr txBox="1"/>
          <p:nvPr/>
        </p:nvSpPr>
        <p:spPr>
          <a:xfrm>
            <a:off x="5524500" y="723900"/>
            <a:ext cx="7239000" cy="1015663"/>
          </a:xfrm>
          <a:prstGeom prst="rect">
            <a:avLst/>
          </a:prstGeom>
          <a:noFill/>
        </p:spPr>
        <p:txBody>
          <a:bodyPr wrap="square" rtlCol="0">
            <a:spAutoFit/>
          </a:bodyPr>
          <a:lstStyle/>
          <a:p>
            <a:pPr algn="ctr"/>
            <a:r>
              <a:rPr lang="en-US" sz="6000" b="1">
                <a:solidFill>
                  <a:srgbClr val="0000CC"/>
                </a:solidFill>
                <a:latin typeface="Arial" panose="020B0604020202020204" pitchFamily="34" charset="0"/>
                <a:cs typeface="Arial" panose="020B0604020202020204" pitchFamily="34" charset="0"/>
              </a:rPr>
              <a:t>LUYỆN TẬP</a:t>
            </a:r>
          </a:p>
        </p:txBody>
      </p:sp>
      <p:grpSp>
        <p:nvGrpSpPr>
          <p:cNvPr id="11" name="Group 10">
            <a:extLst>
              <a:ext uri="{FF2B5EF4-FFF2-40B4-BE49-F238E27FC236}">
                <a16:creationId xmlns:a16="http://schemas.microsoft.com/office/drawing/2014/main" xmlns="" id="{A266BA14-08C3-9610-8FD7-2AA0595AAA22}"/>
              </a:ext>
            </a:extLst>
          </p:cNvPr>
          <p:cNvGrpSpPr/>
          <p:nvPr/>
        </p:nvGrpSpPr>
        <p:grpSpPr>
          <a:xfrm>
            <a:off x="1219199" y="2019300"/>
            <a:ext cx="14850283" cy="6456255"/>
            <a:chOff x="1219200" y="2019300"/>
            <a:chExt cx="13487400" cy="6456255"/>
          </a:xfrm>
        </p:grpSpPr>
        <p:sp>
          <p:nvSpPr>
            <p:cNvPr id="8" name="TextBox 7">
              <a:extLst>
                <a:ext uri="{FF2B5EF4-FFF2-40B4-BE49-F238E27FC236}">
                  <a16:creationId xmlns:a16="http://schemas.microsoft.com/office/drawing/2014/main" xmlns="" id="{F199DC34-D9E8-FDA2-BF5D-2EC42CB74E4E}"/>
                </a:ext>
              </a:extLst>
            </p:cNvPr>
            <p:cNvSpPr txBox="1"/>
            <p:nvPr/>
          </p:nvSpPr>
          <p:spPr>
            <a:xfrm>
              <a:off x="1219200" y="2019300"/>
              <a:ext cx="13487400" cy="6456255"/>
            </a:xfrm>
            <a:prstGeom prst="rect">
              <a:avLst/>
            </a:prstGeom>
            <a:noFill/>
          </p:spPr>
          <p:txBody>
            <a:bodyPr wrap="square">
              <a:spAutoFit/>
            </a:bodyPr>
            <a:lstStyle/>
            <a:p>
              <a:pPr algn="just">
                <a:lnSpc>
                  <a:spcPct val="150000"/>
                </a:lnSpc>
              </a:pPr>
              <a:r>
                <a:rPr lang="vi-VN" sz="4000" b="1"/>
                <a:t>Câu 1. Trước khi bắt đầu thao tác lọc dữ liệu thì em cần?</a:t>
              </a:r>
              <a:endParaRPr lang="en-US" sz="4000" b="1"/>
            </a:p>
            <a:p>
              <a:pPr marL="742950" indent="-742950" algn="just">
                <a:lnSpc>
                  <a:spcPct val="150000"/>
                </a:lnSpc>
                <a:buAutoNum type="alphaUcPeriod"/>
              </a:pPr>
              <a:r>
                <a:rPr lang="en-US" sz="4000">
                  <a:latin typeface="Arial" panose="020B0604020202020204" pitchFamily="34" charset="0"/>
                  <a:cs typeface="Arial" panose="020B0604020202020204" pitchFamily="34" charset="0"/>
                </a:rPr>
                <a:t>Chọn dải lệnh Data</a:t>
              </a:r>
            </a:p>
            <a:p>
              <a:pPr marL="742950" indent="-742950" algn="just">
                <a:lnSpc>
                  <a:spcPct val="150000"/>
                </a:lnSpc>
                <a:buAutoNum type="alphaUcPeriod"/>
              </a:pPr>
              <a:r>
                <a:rPr lang="en-US" sz="4000">
                  <a:latin typeface="Arial" panose="020B0604020202020204" pitchFamily="34" charset="0"/>
                  <a:cs typeface="Arial" panose="020B0604020202020204" pitchFamily="34" charset="0"/>
                </a:rPr>
                <a:t>Nháy chuột vào một ô bất kì trong bảng dữ liệu cần sắp xếp hoặc lọc</a:t>
              </a:r>
            </a:p>
            <a:p>
              <a:pPr marL="742950" indent="-742950" algn="just">
                <a:lnSpc>
                  <a:spcPct val="150000"/>
                </a:lnSpc>
                <a:buAutoNum type="alphaUcPeriod"/>
              </a:pPr>
              <a:r>
                <a:rPr lang="vi-VN" sz="4000"/>
                <a:t>Nháy chuột vào biểu tượng Filter</a:t>
              </a:r>
              <a:endParaRPr lang="en-US" sz="4000"/>
            </a:p>
            <a:p>
              <a:pPr marL="742950" indent="-742950" algn="just">
                <a:lnSpc>
                  <a:spcPct val="150000"/>
                </a:lnSpc>
                <a:buAutoNum type="alphaUcPeriod"/>
              </a:pPr>
              <a:r>
                <a:rPr lang="vi-VN" sz="4000"/>
                <a:t>Nháy chuột vào biểu tượng </a:t>
              </a:r>
              <a:endParaRPr lang="en-US" sz="4000"/>
            </a:p>
          </p:txBody>
        </p:sp>
        <p:pic>
          <p:nvPicPr>
            <p:cNvPr id="9" name="Picture 8">
              <a:extLst>
                <a:ext uri="{FF2B5EF4-FFF2-40B4-BE49-F238E27FC236}">
                  <a16:creationId xmlns:a16="http://schemas.microsoft.com/office/drawing/2014/main" xmlns="" id="{02DC9FE1-FF72-F6A2-9505-F0771E8B267F}"/>
                </a:ext>
              </a:extLst>
            </p:cNvPr>
            <p:cNvPicPr>
              <a:picLocks noChangeAspect="1"/>
            </p:cNvPicPr>
            <p:nvPr/>
          </p:nvPicPr>
          <p:blipFill>
            <a:blip r:embed="rId2"/>
            <a:stretch>
              <a:fillRect/>
            </a:stretch>
          </p:blipFill>
          <p:spPr>
            <a:xfrm>
              <a:off x="8382000" y="6819900"/>
              <a:ext cx="631544" cy="608542"/>
            </a:xfrm>
            <a:prstGeom prst="rect">
              <a:avLst/>
            </a:prstGeom>
          </p:spPr>
        </p:pic>
      </p:grpSp>
      <p:sp>
        <p:nvSpPr>
          <p:cNvPr id="2" name="Oval 1">
            <a:extLst>
              <a:ext uri="{FF2B5EF4-FFF2-40B4-BE49-F238E27FC236}">
                <a16:creationId xmlns:a16="http://schemas.microsoft.com/office/drawing/2014/main" xmlns="" id="{E319C7C8-768D-870C-E926-287E64F8C12C}"/>
              </a:ext>
            </a:extLst>
          </p:cNvPr>
          <p:cNvSpPr/>
          <p:nvPr/>
        </p:nvSpPr>
        <p:spPr>
          <a:xfrm>
            <a:off x="990600" y="4033810"/>
            <a:ext cx="914400" cy="9144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781590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DEDD"/>
        </a:solidFill>
        <a:effectLst/>
      </p:bgPr>
    </p:bg>
    <p:spTree>
      <p:nvGrpSpPr>
        <p:cNvPr id="1" name=""/>
        <p:cNvGrpSpPr/>
        <p:nvPr/>
      </p:nvGrpSpPr>
      <p:grpSpPr>
        <a:xfrm>
          <a:off x="0" y="0"/>
          <a:ext cx="0" cy="0"/>
          <a:chOff x="0" y="0"/>
          <a:chExt cx="0" cy="0"/>
        </a:xfrm>
      </p:grpSpPr>
      <p:grpSp>
        <p:nvGrpSpPr>
          <p:cNvPr id="34" name="Group 19"/>
          <p:cNvGrpSpPr/>
          <p:nvPr/>
        </p:nvGrpSpPr>
        <p:grpSpPr>
          <a:xfrm>
            <a:off x="381000" y="342900"/>
            <a:ext cx="17526000" cy="9601200"/>
            <a:chOff x="0" y="0"/>
            <a:chExt cx="4217216" cy="2283383"/>
          </a:xfrm>
        </p:grpSpPr>
        <p:sp>
          <p:nvSpPr>
            <p:cNvPr id="35"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txBody>
            <a:bodyPr/>
            <a:lstStyle/>
            <a:p>
              <a:endParaRPr lang="en-US"/>
            </a:p>
          </p:txBody>
        </p:sp>
      </p:grpSp>
      <p:sp>
        <p:nvSpPr>
          <p:cNvPr id="8" name="TextBox 7">
            <a:extLst>
              <a:ext uri="{FF2B5EF4-FFF2-40B4-BE49-F238E27FC236}">
                <a16:creationId xmlns:a16="http://schemas.microsoft.com/office/drawing/2014/main" xmlns="" id="{F199DC34-D9E8-FDA2-BF5D-2EC42CB74E4E}"/>
              </a:ext>
            </a:extLst>
          </p:cNvPr>
          <p:cNvSpPr txBox="1"/>
          <p:nvPr/>
        </p:nvSpPr>
        <p:spPr>
          <a:xfrm>
            <a:off x="3019567" y="1483492"/>
            <a:ext cx="13487400" cy="5536900"/>
          </a:xfrm>
          <a:prstGeom prst="rect">
            <a:avLst/>
          </a:prstGeom>
          <a:noFill/>
        </p:spPr>
        <p:txBody>
          <a:bodyPr wrap="square">
            <a:spAutoFit/>
          </a:bodyPr>
          <a:lstStyle/>
          <a:p>
            <a:pPr algn="just">
              <a:lnSpc>
                <a:spcPct val="150000"/>
              </a:lnSpc>
            </a:pPr>
            <a:r>
              <a:rPr lang="vi-VN" sz="4000" b="1"/>
              <a:t>Câu </a:t>
            </a:r>
            <a:r>
              <a:rPr lang="en-US" sz="4000" b="1">
                <a:latin typeface="Arial" panose="020B0604020202020204" pitchFamily="34" charset="0"/>
                <a:cs typeface="Arial" panose="020B0604020202020204" pitchFamily="34" charset="0"/>
              </a:rPr>
              <a:t>2</a:t>
            </a:r>
            <a:r>
              <a:rPr lang="vi-VN" sz="4000" b="1"/>
              <a:t>. Lọc và sắp xếp dữ liệu nằm trong dải lệnh nào dưới đây?</a:t>
            </a:r>
            <a:endParaRPr lang="en-US" sz="4000" b="1"/>
          </a:p>
          <a:p>
            <a:pPr marL="742950" indent="-742950" algn="just">
              <a:lnSpc>
                <a:spcPct val="150000"/>
              </a:lnSpc>
              <a:buAutoNum type="alphaUcPeriod"/>
            </a:pPr>
            <a:r>
              <a:rPr lang="en-US" sz="4000">
                <a:latin typeface="Arial" panose="020B0604020202020204" pitchFamily="34" charset="0"/>
                <a:cs typeface="Arial" panose="020B0604020202020204" pitchFamily="34" charset="0"/>
              </a:rPr>
              <a:t>Home</a:t>
            </a:r>
          </a:p>
          <a:p>
            <a:pPr marL="742950" indent="-742950" algn="just">
              <a:lnSpc>
                <a:spcPct val="150000"/>
              </a:lnSpc>
              <a:buAutoNum type="alphaUcPeriod"/>
            </a:pPr>
            <a:r>
              <a:rPr lang="en-US" sz="4000">
                <a:latin typeface="Arial" panose="020B0604020202020204" pitchFamily="34" charset="0"/>
                <a:cs typeface="Arial" panose="020B0604020202020204" pitchFamily="34" charset="0"/>
              </a:rPr>
              <a:t>Insert</a:t>
            </a:r>
          </a:p>
          <a:p>
            <a:pPr marL="742950" indent="-742950" algn="just">
              <a:lnSpc>
                <a:spcPct val="150000"/>
              </a:lnSpc>
              <a:buAutoNum type="alphaUcPeriod"/>
            </a:pPr>
            <a:r>
              <a:rPr lang="en-US" sz="4000">
                <a:latin typeface="Arial" panose="020B0604020202020204" pitchFamily="34" charset="0"/>
                <a:cs typeface="Arial" panose="020B0604020202020204" pitchFamily="34" charset="0"/>
              </a:rPr>
              <a:t>Data</a:t>
            </a:r>
          </a:p>
          <a:p>
            <a:pPr marL="742950" indent="-742950" algn="just">
              <a:lnSpc>
                <a:spcPct val="150000"/>
              </a:lnSpc>
              <a:buAutoNum type="alphaUcPeriod"/>
            </a:pPr>
            <a:r>
              <a:rPr lang="en-US" sz="4000">
                <a:latin typeface="Arial" panose="020B0604020202020204" pitchFamily="34" charset="0"/>
                <a:cs typeface="Arial" panose="020B0604020202020204" pitchFamily="34" charset="0"/>
              </a:rPr>
              <a:t>Formulas</a:t>
            </a:r>
          </a:p>
        </p:txBody>
      </p:sp>
      <p:sp>
        <p:nvSpPr>
          <p:cNvPr id="3" name="Oval 2">
            <a:extLst>
              <a:ext uri="{FF2B5EF4-FFF2-40B4-BE49-F238E27FC236}">
                <a16:creationId xmlns:a16="http://schemas.microsoft.com/office/drawing/2014/main" xmlns="" id="{97F352AF-8632-ACE4-C5C5-FC8D786AA667}"/>
              </a:ext>
            </a:extLst>
          </p:cNvPr>
          <p:cNvSpPr/>
          <p:nvPr/>
        </p:nvSpPr>
        <p:spPr>
          <a:xfrm>
            <a:off x="2895600" y="5295900"/>
            <a:ext cx="914400" cy="9144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790875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DEDD"/>
        </a:solidFill>
        <a:effectLst/>
      </p:bgPr>
    </p:bg>
    <p:spTree>
      <p:nvGrpSpPr>
        <p:cNvPr id="1" name=""/>
        <p:cNvGrpSpPr/>
        <p:nvPr/>
      </p:nvGrpSpPr>
      <p:grpSpPr>
        <a:xfrm>
          <a:off x="0" y="0"/>
          <a:ext cx="0" cy="0"/>
          <a:chOff x="0" y="0"/>
          <a:chExt cx="0" cy="0"/>
        </a:xfrm>
      </p:grpSpPr>
      <p:grpSp>
        <p:nvGrpSpPr>
          <p:cNvPr id="34" name="Group 19"/>
          <p:cNvGrpSpPr/>
          <p:nvPr/>
        </p:nvGrpSpPr>
        <p:grpSpPr>
          <a:xfrm>
            <a:off x="381000" y="342900"/>
            <a:ext cx="17526000" cy="9601200"/>
            <a:chOff x="0" y="0"/>
            <a:chExt cx="4217216" cy="2283383"/>
          </a:xfrm>
        </p:grpSpPr>
        <p:sp>
          <p:nvSpPr>
            <p:cNvPr id="35"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txBody>
            <a:bodyPr/>
            <a:lstStyle/>
            <a:p>
              <a:endParaRPr lang="en-US"/>
            </a:p>
          </p:txBody>
        </p:sp>
      </p:grpSp>
      <p:sp>
        <p:nvSpPr>
          <p:cNvPr id="8" name="TextBox 7">
            <a:extLst>
              <a:ext uri="{FF2B5EF4-FFF2-40B4-BE49-F238E27FC236}">
                <a16:creationId xmlns:a16="http://schemas.microsoft.com/office/drawing/2014/main" xmlns="" id="{F199DC34-D9E8-FDA2-BF5D-2EC42CB74E4E}"/>
              </a:ext>
            </a:extLst>
          </p:cNvPr>
          <p:cNvSpPr txBox="1"/>
          <p:nvPr/>
        </p:nvSpPr>
        <p:spPr>
          <a:xfrm>
            <a:off x="2362200" y="1259690"/>
            <a:ext cx="15011400" cy="6625788"/>
          </a:xfrm>
          <a:prstGeom prst="rect">
            <a:avLst/>
          </a:prstGeom>
          <a:noFill/>
        </p:spPr>
        <p:txBody>
          <a:bodyPr wrap="square">
            <a:spAutoFit/>
          </a:bodyPr>
          <a:lstStyle/>
          <a:p>
            <a:pPr algn="just">
              <a:lnSpc>
                <a:spcPct val="150000"/>
              </a:lnSpc>
            </a:pPr>
            <a:r>
              <a:rPr lang="vi-VN" sz="4800" b="1"/>
              <a:t>Câu </a:t>
            </a:r>
            <a:r>
              <a:rPr lang="en-US" sz="4800" b="1">
                <a:cs typeface="Arial" panose="020B0604020202020204" pitchFamily="34" charset="0"/>
              </a:rPr>
              <a:t>3</a:t>
            </a:r>
            <a:r>
              <a:rPr lang="vi-VN" sz="4800" b="1"/>
              <a:t>. Nếu chỉ muốn lọc trên một vài cột dữ liệu thì?</a:t>
            </a:r>
            <a:endParaRPr lang="en-US" sz="4800" b="1"/>
          </a:p>
          <a:p>
            <a:pPr marL="742950" indent="-742950" algn="just">
              <a:lnSpc>
                <a:spcPct val="150000"/>
              </a:lnSpc>
              <a:buAutoNum type="alphaUcPeriod"/>
            </a:pPr>
            <a:r>
              <a:rPr lang="en-US" sz="4800" err="1">
                <a:cs typeface="Arial" panose="020B0604020202020204" pitchFamily="34" charset="0"/>
              </a:rPr>
              <a:t>Chọn</a:t>
            </a:r>
            <a:r>
              <a:rPr lang="en-US" sz="4800">
                <a:cs typeface="Arial" panose="020B0604020202020204" pitchFamily="34" charset="0"/>
              </a:rPr>
              <a:t> </a:t>
            </a:r>
            <a:r>
              <a:rPr lang="en-US" sz="4800" err="1">
                <a:cs typeface="Arial" panose="020B0604020202020204" pitchFamily="34" charset="0"/>
              </a:rPr>
              <a:t>tất</a:t>
            </a:r>
            <a:r>
              <a:rPr lang="en-US" sz="4800">
                <a:cs typeface="Arial" panose="020B0604020202020204" pitchFamily="34" charset="0"/>
              </a:rPr>
              <a:t> </a:t>
            </a:r>
            <a:r>
              <a:rPr lang="en-US" sz="4800" err="1">
                <a:cs typeface="Arial" panose="020B0604020202020204" pitchFamily="34" charset="0"/>
              </a:rPr>
              <a:t>cả</a:t>
            </a:r>
            <a:r>
              <a:rPr lang="en-US" sz="4800">
                <a:cs typeface="Arial" panose="020B0604020202020204" pitchFamily="34" charset="0"/>
              </a:rPr>
              <a:t> </a:t>
            </a:r>
            <a:r>
              <a:rPr lang="en-US" sz="4800" err="1">
                <a:cs typeface="Arial" panose="020B0604020202020204" pitchFamily="34" charset="0"/>
              </a:rPr>
              <a:t>các</a:t>
            </a:r>
            <a:r>
              <a:rPr lang="en-US" sz="4800">
                <a:cs typeface="Arial" panose="020B0604020202020204" pitchFamily="34" charset="0"/>
              </a:rPr>
              <a:t> </a:t>
            </a:r>
            <a:r>
              <a:rPr lang="en-US" sz="4800" err="1">
                <a:cs typeface="Arial" panose="020B0604020202020204" pitchFamily="34" charset="0"/>
              </a:rPr>
              <a:t>cột</a:t>
            </a:r>
            <a:r>
              <a:rPr lang="en-US" sz="4800">
                <a:cs typeface="Arial" panose="020B0604020202020204" pitchFamily="34" charset="0"/>
              </a:rPr>
              <a:t> </a:t>
            </a:r>
            <a:r>
              <a:rPr lang="en-US" sz="4800" err="1">
                <a:cs typeface="Arial" panose="020B0604020202020204" pitchFamily="34" charset="0"/>
              </a:rPr>
              <a:t>dữ</a:t>
            </a:r>
            <a:r>
              <a:rPr lang="en-US" sz="4800">
                <a:cs typeface="Arial" panose="020B0604020202020204" pitchFamily="34" charset="0"/>
              </a:rPr>
              <a:t> </a:t>
            </a:r>
            <a:r>
              <a:rPr lang="en-US" sz="4800" err="1">
                <a:cs typeface="Arial" panose="020B0604020202020204" pitchFamily="34" charset="0"/>
              </a:rPr>
              <a:t>liệu</a:t>
            </a:r>
            <a:endParaRPr lang="en-US" sz="4800">
              <a:cs typeface="Arial" panose="020B0604020202020204" pitchFamily="34" charset="0"/>
            </a:endParaRPr>
          </a:p>
          <a:p>
            <a:pPr marL="742950" indent="-742950" algn="just">
              <a:lnSpc>
                <a:spcPct val="150000"/>
              </a:lnSpc>
              <a:buAutoNum type="alphaUcPeriod"/>
            </a:pPr>
            <a:r>
              <a:rPr lang="en-US" sz="4800" err="1">
                <a:cs typeface="Arial" panose="020B0604020202020204" pitchFamily="34" charset="0"/>
              </a:rPr>
              <a:t>Chọn</a:t>
            </a:r>
            <a:r>
              <a:rPr lang="en-US" sz="4800">
                <a:cs typeface="Arial" panose="020B0604020202020204" pitchFamily="34" charset="0"/>
              </a:rPr>
              <a:t> </a:t>
            </a:r>
            <a:r>
              <a:rPr lang="en-US" sz="4800" err="1">
                <a:cs typeface="Arial" panose="020B0604020202020204" pitchFamily="34" charset="0"/>
              </a:rPr>
              <a:t>ra</a:t>
            </a:r>
            <a:r>
              <a:rPr lang="en-US" sz="4800">
                <a:cs typeface="Arial" panose="020B0604020202020204" pitchFamily="34" charset="0"/>
              </a:rPr>
              <a:t> </a:t>
            </a:r>
            <a:r>
              <a:rPr lang="en-US" sz="4800" err="1">
                <a:cs typeface="Arial" panose="020B0604020202020204" pitchFamily="34" charset="0"/>
              </a:rPr>
              <a:t>một</a:t>
            </a:r>
            <a:r>
              <a:rPr lang="en-US" sz="4800">
                <a:cs typeface="Arial" panose="020B0604020202020204" pitchFamily="34" charset="0"/>
              </a:rPr>
              <a:t> </a:t>
            </a:r>
            <a:r>
              <a:rPr lang="en-US" sz="4800" err="1">
                <a:cs typeface="Arial" panose="020B0604020202020204" pitchFamily="34" charset="0"/>
              </a:rPr>
              <a:t>vài</a:t>
            </a:r>
            <a:r>
              <a:rPr lang="en-US" sz="4800">
                <a:cs typeface="Arial" panose="020B0604020202020204" pitchFamily="34" charset="0"/>
              </a:rPr>
              <a:t> </a:t>
            </a:r>
            <a:r>
              <a:rPr lang="en-US" sz="4800" err="1">
                <a:cs typeface="Arial" panose="020B0604020202020204" pitchFamily="34" charset="0"/>
              </a:rPr>
              <a:t>cột</a:t>
            </a:r>
            <a:r>
              <a:rPr lang="en-US" sz="4800">
                <a:cs typeface="Arial" panose="020B0604020202020204" pitchFamily="34" charset="0"/>
              </a:rPr>
              <a:t> </a:t>
            </a:r>
            <a:r>
              <a:rPr lang="en-US" sz="4800" err="1">
                <a:cs typeface="Arial" panose="020B0604020202020204" pitchFamily="34" charset="0"/>
              </a:rPr>
              <a:t>dữ</a:t>
            </a:r>
            <a:r>
              <a:rPr lang="en-US" sz="4800">
                <a:cs typeface="Arial" panose="020B0604020202020204" pitchFamily="34" charset="0"/>
              </a:rPr>
              <a:t> </a:t>
            </a:r>
            <a:r>
              <a:rPr lang="en-US" sz="4800" err="1">
                <a:cs typeface="Arial" panose="020B0604020202020204" pitchFamily="34" charset="0"/>
              </a:rPr>
              <a:t>liệu</a:t>
            </a:r>
            <a:r>
              <a:rPr lang="en-US" sz="4800">
                <a:cs typeface="Arial" panose="020B0604020202020204" pitchFamily="34" charset="0"/>
              </a:rPr>
              <a:t> </a:t>
            </a:r>
            <a:r>
              <a:rPr lang="en-US" sz="4800" err="1">
                <a:cs typeface="Arial" panose="020B0604020202020204" pitchFamily="34" charset="0"/>
              </a:rPr>
              <a:t>bất</a:t>
            </a:r>
            <a:r>
              <a:rPr lang="en-US" sz="4800">
                <a:cs typeface="Arial" panose="020B0604020202020204" pitchFamily="34" charset="0"/>
              </a:rPr>
              <a:t> </a:t>
            </a:r>
            <a:r>
              <a:rPr lang="en-US" sz="4800" err="1">
                <a:cs typeface="Arial" panose="020B0604020202020204" pitchFamily="34" charset="0"/>
              </a:rPr>
              <a:t>kì</a:t>
            </a:r>
            <a:endParaRPr lang="en-US" sz="4800">
              <a:cs typeface="Arial" panose="020B0604020202020204" pitchFamily="34" charset="0"/>
            </a:endParaRPr>
          </a:p>
          <a:p>
            <a:pPr marL="742950" indent="-742950" algn="just">
              <a:lnSpc>
                <a:spcPct val="150000"/>
              </a:lnSpc>
              <a:buAutoNum type="alphaUcPeriod"/>
            </a:pPr>
            <a:r>
              <a:rPr lang="en-US" sz="4800" err="1">
                <a:cs typeface="Arial" panose="020B0604020202020204" pitchFamily="34" charset="0"/>
              </a:rPr>
              <a:t>Chọn</a:t>
            </a:r>
            <a:r>
              <a:rPr lang="en-US" sz="4800">
                <a:cs typeface="Arial" panose="020B0604020202020204" pitchFamily="34" charset="0"/>
              </a:rPr>
              <a:t> </a:t>
            </a:r>
            <a:r>
              <a:rPr lang="en-US" sz="4800" err="1">
                <a:cs typeface="Arial" panose="020B0604020202020204" pitchFamily="34" charset="0"/>
              </a:rPr>
              <a:t>dãy</a:t>
            </a:r>
            <a:r>
              <a:rPr lang="en-US" sz="4800">
                <a:cs typeface="Arial" panose="020B0604020202020204" pitchFamily="34" charset="0"/>
              </a:rPr>
              <a:t> </a:t>
            </a:r>
            <a:r>
              <a:rPr lang="en-US" sz="4800" err="1">
                <a:cs typeface="Arial" panose="020B0604020202020204" pitchFamily="34" charset="0"/>
              </a:rPr>
              <a:t>các</a:t>
            </a:r>
            <a:r>
              <a:rPr lang="en-US" sz="4800">
                <a:cs typeface="Arial" panose="020B0604020202020204" pitchFamily="34" charset="0"/>
              </a:rPr>
              <a:t> </a:t>
            </a:r>
            <a:r>
              <a:rPr lang="en-US" sz="4800" err="1">
                <a:cs typeface="Arial" panose="020B0604020202020204" pitchFamily="34" charset="0"/>
              </a:rPr>
              <a:t>cột</a:t>
            </a:r>
            <a:r>
              <a:rPr lang="en-US" sz="4800">
                <a:cs typeface="Arial" panose="020B0604020202020204" pitchFamily="34" charset="0"/>
              </a:rPr>
              <a:t> </a:t>
            </a:r>
            <a:r>
              <a:rPr lang="en-US" sz="4800" err="1">
                <a:cs typeface="Arial" panose="020B0604020202020204" pitchFamily="34" charset="0"/>
              </a:rPr>
              <a:t>mà</a:t>
            </a:r>
            <a:r>
              <a:rPr lang="en-US" sz="4800">
                <a:cs typeface="Arial" panose="020B0604020202020204" pitchFamily="34" charset="0"/>
              </a:rPr>
              <a:t> </a:t>
            </a:r>
            <a:r>
              <a:rPr lang="en-US" sz="4800" err="1">
                <a:cs typeface="Arial" panose="020B0604020202020204" pitchFamily="34" charset="0"/>
              </a:rPr>
              <a:t>em</a:t>
            </a:r>
            <a:r>
              <a:rPr lang="en-US" sz="4800">
                <a:cs typeface="Arial" panose="020B0604020202020204" pitchFamily="34" charset="0"/>
              </a:rPr>
              <a:t> </a:t>
            </a:r>
            <a:r>
              <a:rPr lang="en-US" sz="4800" err="1">
                <a:cs typeface="Arial" panose="020B0604020202020204" pitchFamily="34" charset="0"/>
              </a:rPr>
              <a:t>quan</a:t>
            </a:r>
            <a:r>
              <a:rPr lang="en-US" sz="4800">
                <a:cs typeface="Arial" panose="020B0604020202020204" pitchFamily="34" charset="0"/>
              </a:rPr>
              <a:t> </a:t>
            </a:r>
            <a:r>
              <a:rPr lang="en-US" sz="4800" err="1">
                <a:cs typeface="Arial" panose="020B0604020202020204" pitchFamily="34" charset="0"/>
              </a:rPr>
              <a:t>tâm</a:t>
            </a:r>
            <a:endParaRPr lang="en-US" sz="4800">
              <a:cs typeface="Arial" panose="020B0604020202020204" pitchFamily="34" charset="0"/>
            </a:endParaRPr>
          </a:p>
          <a:p>
            <a:pPr marL="742950" indent="-742950" algn="just">
              <a:lnSpc>
                <a:spcPct val="150000"/>
              </a:lnSpc>
              <a:buAutoNum type="alphaUcPeriod"/>
            </a:pPr>
            <a:r>
              <a:rPr lang="en-US" sz="4800" err="1">
                <a:cs typeface="Arial" panose="020B0604020202020204" pitchFamily="34" charset="0"/>
              </a:rPr>
              <a:t>Chọn</a:t>
            </a:r>
            <a:r>
              <a:rPr lang="en-US" sz="4800">
                <a:cs typeface="Arial" panose="020B0604020202020204" pitchFamily="34" charset="0"/>
              </a:rPr>
              <a:t> ô </a:t>
            </a:r>
            <a:r>
              <a:rPr lang="en-US" sz="4800" err="1">
                <a:cs typeface="Arial" panose="020B0604020202020204" pitchFamily="34" charset="0"/>
              </a:rPr>
              <a:t>nằm</a:t>
            </a:r>
            <a:r>
              <a:rPr lang="en-US" sz="4800">
                <a:cs typeface="Arial" panose="020B0604020202020204" pitchFamily="34" charset="0"/>
              </a:rPr>
              <a:t> </a:t>
            </a:r>
            <a:r>
              <a:rPr lang="en-US" sz="4800" err="1">
                <a:cs typeface="Arial" panose="020B0604020202020204" pitchFamily="34" charset="0"/>
              </a:rPr>
              <a:t>ngoài</a:t>
            </a:r>
            <a:r>
              <a:rPr lang="en-US" sz="4800">
                <a:cs typeface="Arial" panose="020B0604020202020204" pitchFamily="34" charset="0"/>
              </a:rPr>
              <a:t> </a:t>
            </a:r>
            <a:r>
              <a:rPr lang="en-US" sz="4800" err="1">
                <a:cs typeface="Arial" panose="020B0604020202020204" pitchFamily="34" charset="0"/>
              </a:rPr>
              <a:t>cột</a:t>
            </a:r>
            <a:r>
              <a:rPr lang="en-US" sz="4800">
                <a:cs typeface="Arial" panose="020B0604020202020204" pitchFamily="34" charset="0"/>
              </a:rPr>
              <a:t> </a:t>
            </a:r>
            <a:r>
              <a:rPr lang="en-US" sz="4800" err="1">
                <a:cs typeface="Arial" panose="020B0604020202020204" pitchFamily="34" charset="0"/>
              </a:rPr>
              <a:t>dữ</a:t>
            </a:r>
            <a:r>
              <a:rPr lang="en-US" sz="4800">
                <a:cs typeface="Arial" panose="020B0604020202020204" pitchFamily="34" charset="0"/>
              </a:rPr>
              <a:t> </a:t>
            </a:r>
            <a:r>
              <a:rPr lang="en-US" sz="4800" err="1">
                <a:cs typeface="Arial" panose="020B0604020202020204" pitchFamily="34" charset="0"/>
              </a:rPr>
              <a:t>liệu</a:t>
            </a:r>
            <a:r>
              <a:rPr lang="en-US" sz="4800">
                <a:cs typeface="Arial" panose="020B0604020202020204" pitchFamily="34" charset="0"/>
              </a:rPr>
              <a:t> </a:t>
            </a:r>
          </a:p>
        </p:txBody>
      </p:sp>
      <p:sp>
        <p:nvSpPr>
          <p:cNvPr id="4" name="Freeform 5">
            <a:extLst>
              <a:ext uri="{FF2B5EF4-FFF2-40B4-BE49-F238E27FC236}">
                <a16:creationId xmlns:a16="http://schemas.microsoft.com/office/drawing/2014/main" xmlns="" id="{B72D06D9-AEA9-3291-4086-EE9CBF47C80F}"/>
              </a:ext>
            </a:extLst>
          </p:cNvPr>
          <p:cNvSpPr/>
          <p:nvPr/>
        </p:nvSpPr>
        <p:spPr>
          <a:xfrm>
            <a:off x="525782" y="700585"/>
            <a:ext cx="1386836" cy="1386836"/>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2" name="Oval 1">
            <a:extLst>
              <a:ext uri="{FF2B5EF4-FFF2-40B4-BE49-F238E27FC236}">
                <a16:creationId xmlns:a16="http://schemas.microsoft.com/office/drawing/2014/main" xmlns="" id="{3CDC4771-824B-7855-F93E-046A8E15CAF3}"/>
              </a:ext>
            </a:extLst>
          </p:cNvPr>
          <p:cNvSpPr/>
          <p:nvPr/>
        </p:nvSpPr>
        <p:spPr>
          <a:xfrm>
            <a:off x="2185670" y="4747260"/>
            <a:ext cx="914400" cy="9144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52957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DEDD"/>
        </a:solidFill>
        <a:effectLst/>
      </p:bgPr>
    </p:bg>
    <p:spTree>
      <p:nvGrpSpPr>
        <p:cNvPr id="1" name=""/>
        <p:cNvGrpSpPr/>
        <p:nvPr/>
      </p:nvGrpSpPr>
      <p:grpSpPr>
        <a:xfrm>
          <a:off x="0" y="0"/>
          <a:ext cx="0" cy="0"/>
          <a:chOff x="0" y="0"/>
          <a:chExt cx="0" cy="0"/>
        </a:xfrm>
      </p:grpSpPr>
      <p:grpSp>
        <p:nvGrpSpPr>
          <p:cNvPr id="34" name="Group 19"/>
          <p:cNvGrpSpPr/>
          <p:nvPr/>
        </p:nvGrpSpPr>
        <p:grpSpPr>
          <a:xfrm>
            <a:off x="381000" y="173604"/>
            <a:ext cx="17526000" cy="9601200"/>
            <a:chOff x="0" y="0"/>
            <a:chExt cx="4217216" cy="2283383"/>
          </a:xfrm>
        </p:grpSpPr>
        <p:sp>
          <p:nvSpPr>
            <p:cNvPr id="35"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txBody>
            <a:bodyPr/>
            <a:lstStyle/>
            <a:p>
              <a:endParaRPr lang="en-US"/>
            </a:p>
          </p:txBody>
        </p:sp>
      </p:grpSp>
      <p:sp>
        <p:nvSpPr>
          <p:cNvPr id="8" name="TextBox 7">
            <a:extLst>
              <a:ext uri="{FF2B5EF4-FFF2-40B4-BE49-F238E27FC236}">
                <a16:creationId xmlns:a16="http://schemas.microsoft.com/office/drawing/2014/main" xmlns="" id="{F199DC34-D9E8-FDA2-BF5D-2EC42CB74E4E}"/>
              </a:ext>
            </a:extLst>
          </p:cNvPr>
          <p:cNvSpPr txBox="1"/>
          <p:nvPr/>
        </p:nvSpPr>
        <p:spPr>
          <a:xfrm>
            <a:off x="2743200" y="1189304"/>
            <a:ext cx="14847570" cy="5495415"/>
          </a:xfrm>
          <a:prstGeom prst="rect">
            <a:avLst/>
          </a:prstGeom>
          <a:noFill/>
        </p:spPr>
        <p:txBody>
          <a:bodyPr wrap="square">
            <a:spAutoFit/>
          </a:bodyPr>
          <a:lstStyle/>
          <a:p>
            <a:pPr algn="just">
              <a:lnSpc>
                <a:spcPct val="150000"/>
              </a:lnSpc>
            </a:pPr>
            <a:r>
              <a:rPr lang="vi-VN" sz="4800" b="1"/>
              <a:t>Câu </a:t>
            </a:r>
            <a:r>
              <a:rPr lang="en-US" sz="4800" b="1">
                <a:latin typeface="Arial" panose="020B0604020202020204" pitchFamily="34" charset="0"/>
                <a:cs typeface="Arial" panose="020B0604020202020204" pitchFamily="34" charset="0"/>
              </a:rPr>
              <a:t>4</a:t>
            </a:r>
            <a:r>
              <a:rPr lang="vi-VN" sz="4800" b="1"/>
              <a:t>. Để bỏ lọc dữ liệu trên một cột thì</a:t>
            </a:r>
            <a:r>
              <a:rPr lang="en-US" sz="4800" b="1"/>
              <a:t>:</a:t>
            </a:r>
          </a:p>
          <a:p>
            <a:pPr marL="742950" indent="-742950" algn="just">
              <a:lnSpc>
                <a:spcPct val="150000"/>
              </a:lnSpc>
              <a:buAutoNum type="alphaUcPeriod"/>
            </a:pPr>
            <a:r>
              <a:rPr lang="en-US" sz="4800" err="1">
                <a:latin typeface="Arial" panose="020B0604020202020204" pitchFamily="34" charset="0"/>
                <a:cs typeface="Arial" panose="020B0604020202020204" pitchFamily="34" charset="0"/>
              </a:rPr>
              <a:t>Chọn</a:t>
            </a:r>
            <a:r>
              <a:rPr lang="en-US" sz="4800">
                <a:latin typeface="Arial" panose="020B0604020202020204" pitchFamily="34" charset="0"/>
                <a:cs typeface="Arial" panose="020B0604020202020204" pitchFamily="34" charset="0"/>
              </a:rPr>
              <a:t> </a:t>
            </a:r>
            <a:r>
              <a:rPr lang="en-US" sz="4800" err="1">
                <a:latin typeface="Arial" panose="020B0604020202020204" pitchFamily="34" charset="0"/>
                <a:cs typeface="Arial" panose="020B0604020202020204" pitchFamily="34" charset="0"/>
              </a:rPr>
              <a:t>vào</a:t>
            </a:r>
            <a:r>
              <a:rPr lang="en-US" sz="4800">
                <a:latin typeface="Arial" panose="020B0604020202020204" pitchFamily="34" charset="0"/>
                <a:cs typeface="Arial" panose="020B0604020202020204" pitchFamily="34" charset="0"/>
              </a:rPr>
              <a:t> ô loc </a:t>
            </a:r>
            <a:r>
              <a:rPr lang="en-US" sz="4800" err="1">
                <a:latin typeface="Arial" panose="020B0604020202020204" pitchFamily="34" charset="0"/>
                <a:cs typeface="Arial" panose="020B0604020202020204" pitchFamily="34" charset="0"/>
              </a:rPr>
              <a:t>và</a:t>
            </a:r>
            <a:r>
              <a:rPr lang="en-US" sz="4800">
                <a:latin typeface="Arial" panose="020B0604020202020204" pitchFamily="34" charset="0"/>
                <a:cs typeface="Arial" panose="020B0604020202020204" pitchFamily="34" charset="0"/>
              </a:rPr>
              <a:t> </a:t>
            </a:r>
            <a:r>
              <a:rPr lang="en-US" sz="4800" err="1">
                <a:latin typeface="Arial" panose="020B0604020202020204" pitchFamily="34" charset="0"/>
                <a:cs typeface="Arial" panose="020B0604020202020204" pitchFamily="34" charset="0"/>
              </a:rPr>
              <a:t>nhấn</a:t>
            </a:r>
            <a:r>
              <a:rPr lang="en-US" sz="4800">
                <a:latin typeface="Arial" panose="020B0604020202020204" pitchFamily="34" charset="0"/>
                <a:cs typeface="Arial" panose="020B0604020202020204" pitchFamily="34" charset="0"/>
              </a:rPr>
              <a:t> Delete</a:t>
            </a:r>
          </a:p>
          <a:p>
            <a:pPr marL="742950" indent="-742950" algn="just">
              <a:lnSpc>
                <a:spcPct val="150000"/>
              </a:lnSpc>
              <a:buAutoNum type="alphaUcPeriod"/>
            </a:pPr>
            <a:r>
              <a:rPr lang="en-US" sz="4800" err="1">
                <a:latin typeface="Arial" panose="020B0604020202020204" pitchFamily="34" charset="0"/>
                <a:cs typeface="Arial" panose="020B0604020202020204" pitchFamily="34" charset="0"/>
              </a:rPr>
              <a:t>Đánh</a:t>
            </a:r>
            <a:r>
              <a:rPr lang="en-US" sz="4800">
                <a:latin typeface="Arial" panose="020B0604020202020204" pitchFamily="34" charset="0"/>
                <a:cs typeface="Arial" panose="020B0604020202020204" pitchFamily="34" charset="0"/>
              </a:rPr>
              <a:t> </a:t>
            </a:r>
            <a:r>
              <a:rPr lang="en-US" sz="4800" err="1">
                <a:latin typeface="Arial" panose="020B0604020202020204" pitchFamily="34" charset="0"/>
                <a:cs typeface="Arial" panose="020B0604020202020204" pitchFamily="34" charset="0"/>
              </a:rPr>
              <a:t>dấu</a:t>
            </a:r>
            <a:r>
              <a:rPr lang="en-US" sz="4800">
                <a:latin typeface="Arial" panose="020B0604020202020204" pitchFamily="34" charset="0"/>
                <a:cs typeface="Arial" panose="020B0604020202020204" pitchFamily="34" charset="0"/>
              </a:rPr>
              <a:t> </a:t>
            </a:r>
            <a:r>
              <a:rPr lang="en-US" sz="4800" err="1">
                <a:latin typeface="Arial" panose="020B0604020202020204" pitchFamily="34" charset="0"/>
                <a:cs typeface="Arial" panose="020B0604020202020204" pitchFamily="34" charset="0"/>
              </a:rPr>
              <a:t>chọn</a:t>
            </a:r>
            <a:r>
              <a:rPr lang="en-US" sz="4800">
                <a:latin typeface="Arial" panose="020B0604020202020204" pitchFamily="34" charset="0"/>
                <a:cs typeface="Arial" panose="020B0604020202020204" pitchFamily="34" charset="0"/>
              </a:rPr>
              <a:t> </a:t>
            </a:r>
            <a:r>
              <a:rPr lang="en-US" sz="4800" err="1">
                <a:latin typeface="Arial" panose="020B0604020202020204" pitchFamily="34" charset="0"/>
                <a:cs typeface="Arial" panose="020B0604020202020204" pitchFamily="34" charset="0"/>
              </a:rPr>
              <a:t>tại</a:t>
            </a:r>
            <a:r>
              <a:rPr lang="en-US" sz="4800">
                <a:latin typeface="Arial" panose="020B0604020202020204" pitchFamily="34" charset="0"/>
                <a:cs typeface="Arial" panose="020B0604020202020204" pitchFamily="34" charset="0"/>
              </a:rPr>
              <a:t> </a:t>
            </a:r>
            <a:r>
              <a:rPr lang="en-US" sz="4800" err="1">
                <a:latin typeface="Arial" panose="020B0604020202020204" pitchFamily="34" charset="0"/>
                <a:cs typeface="Arial" panose="020B0604020202020204" pitchFamily="34" charset="0"/>
              </a:rPr>
              <a:t>hộp</a:t>
            </a:r>
            <a:r>
              <a:rPr lang="en-US" sz="4800">
                <a:latin typeface="Arial" panose="020B0604020202020204" pitchFamily="34" charset="0"/>
                <a:cs typeface="Arial" panose="020B0604020202020204" pitchFamily="34" charset="0"/>
              </a:rPr>
              <a:t> </a:t>
            </a:r>
            <a:r>
              <a:rPr lang="en-US" sz="4800" err="1">
                <a:latin typeface="Arial" panose="020B0604020202020204" pitchFamily="34" charset="0"/>
                <a:cs typeface="Arial" panose="020B0604020202020204" pitchFamily="34" charset="0"/>
              </a:rPr>
              <a:t>kiểm</a:t>
            </a:r>
            <a:r>
              <a:rPr lang="en-US" sz="4800">
                <a:latin typeface="Arial" panose="020B0604020202020204" pitchFamily="34" charset="0"/>
                <a:cs typeface="Arial" panose="020B0604020202020204" pitchFamily="34" charset="0"/>
              </a:rPr>
              <a:t> </a:t>
            </a:r>
            <a:r>
              <a:rPr lang="en-US" sz="4800" err="1">
                <a:latin typeface="Arial" panose="020B0604020202020204" pitchFamily="34" charset="0"/>
                <a:cs typeface="Arial" panose="020B0604020202020204" pitchFamily="34" charset="0"/>
              </a:rPr>
              <a:t>tra</a:t>
            </a:r>
            <a:r>
              <a:rPr lang="en-US" sz="4800">
                <a:latin typeface="Arial" panose="020B0604020202020204" pitchFamily="34" charset="0"/>
                <a:cs typeface="Arial" panose="020B0604020202020204" pitchFamily="34" charset="0"/>
              </a:rPr>
              <a:t> </a:t>
            </a:r>
            <a:r>
              <a:rPr lang="en-US" sz="4800" err="1">
                <a:latin typeface="Arial" panose="020B0604020202020204" pitchFamily="34" charset="0"/>
                <a:cs typeface="Arial" panose="020B0604020202020204" pitchFamily="34" charset="0"/>
              </a:rPr>
              <a:t>cạnh</a:t>
            </a:r>
            <a:r>
              <a:rPr lang="en-US" sz="4800">
                <a:latin typeface="Arial" panose="020B0604020202020204" pitchFamily="34" charset="0"/>
                <a:cs typeface="Arial" panose="020B0604020202020204" pitchFamily="34" charset="0"/>
              </a:rPr>
              <a:t> </a:t>
            </a:r>
            <a:r>
              <a:rPr lang="en-US" sz="4800" err="1">
                <a:latin typeface="Arial" panose="020B0604020202020204" pitchFamily="34" charset="0"/>
                <a:cs typeface="Arial" panose="020B0604020202020204" pitchFamily="34" charset="0"/>
              </a:rPr>
              <a:t>từ</a:t>
            </a:r>
            <a:r>
              <a:rPr lang="en-US" sz="4800">
                <a:latin typeface="Arial" panose="020B0604020202020204" pitchFamily="34" charset="0"/>
                <a:cs typeface="Arial" panose="020B0604020202020204" pitchFamily="34" charset="0"/>
              </a:rPr>
              <a:t> Select All</a:t>
            </a:r>
          </a:p>
          <a:p>
            <a:pPr marL="742950" indent="-742950" algn="just">
              <a:lnSpc>
                <a:spcPct val="150000"/>
              </a:lnSpc>
              <a:buAutoNum type="alphaUcPeriod"/>
            </a:pPr>
            <a:r>
              <a:rPr lang="en-US" sz="4800" err="1">
                <a:latin typeface="Arial" panose="020B0604020202020204" pitchFamily="34" charset="0"/>
                <a:cs typeface="Arial" panose="020B0604020202020204" pitchFamily="34" charset="0"/>
              </a:rPr>
              <a:t>Xóa</a:t>
            </a:r>
            <a:r>
              <a:rPr lang="en-US" sz="4800">
                <a:latin typeface="Arial" panose="020B0604020202020204" pitchFamily="34" charset="0"/>
                <a:cs typeface="Arial" panose="020B0604020202020204" pitchFamily="34" charset="0"/>
              </a:rPr>
              <a:t> </a:t>
            </a:r>
            <a:r>
              <a:rPr lang="en-US" sz="4800" err="1">
                <a:latin typeface="Arial" panose="020B0604020202020204" pitchFamily="34" charset="0"/>
                <a:cs typeface="Arial" panose="020B0604020202020204" pitchFamily="34" charset="0"/>
              </a:rPr>
              <a:t>bảng</a:t>
            </a:r>
            <a:r>
              <a:rPr lang="en-US" sz="4800">
                <a:latin typeface="Arial" panose="020B0604020202020204" pitchFamily="34" charset="0"/>
                <a:cs typeface="Arial" panose="020B0604020202020204" pitchFamily="34" charset="0"/>
              </a:rPr>
              <a:t> </a:t>
            </a:r>
            <a:r>
              <a:rPr lang="en-US" sz="4800" err="1">
                <a:latin typeface="Arial" panose="020B0604020202020204" pitchFamily="34" charset="0"/>
                <a:cs typeface="Arial" panose="020B0604020202020204" pitchFamily="34" charset="0"/>
              </a:rPr>
              <a:t>dữ</a:t>
            </a:r>
            <a:r>
              <a:rPr lang="en-US" sz="4800">
                <a:latin typeface="Arial" panose="020B0604020202020204" pitchFamily="34" charset="0"/>
                <a:cs typeface="Arial" panose="020B0604020202020204" pitchFamily="34" charset="0"/>
              </a:rPr>
              <a:t> </a:t>
            </a:r>
            <a:r>
              <a:rPr lang="en-US" sz="4800" err="1">
                <a:latin typeface="Arial" panose="020B0604020202020204" pitchFamily="34" charset="0"/>
                <a:cs typeface="Arial" panose="020B0604020202020204" pitchFamily="34" charset="0"/>
              </a:rPr>
              <a:t>liệu</a:t>
            </a:r>
            <a:endParaRPr lang="en-US" sz="4800">
              <a:latin typeface="Arial" panose="020B0604020202020204" pitchFamily="34" charset="0"/>
              <a:cs typeface="Arial" panose="020B0604020202020204" pitchFamily="34" charset="0"/>
            </a:endParaRPr>
          </a:p>
          <a:p>
            <a:pPr marL="742950" indent="-742950" algn="just">
              <a:lnSpc>
                <a:spcPct val="150000"/>
              </a:lnSpc>
              <a:buAutoNum type="alphaUcPeriod"/>
            </a:pPr>
            <a:r>
              <a:rPr lang="en-US" sz="4800" err="1">
                <a:latin typeface="Arial" panose="020B0604020202020204" pitchFamily="34" charset="0"/>
                <a:cs typeface="Arial" panose="020B0604020202020204" pitchFamily="34" charset="0"/>
              </a:rPr>
              <a:t>Đáp</a:t>
            </a:r>
            <a:r>
              <a:rPr lang="en-US" sz="4800">
                <a:latin typeface="Arial" panose="020B0604020202020204" pitchFamily="34" charset="0"/>
                <a:cs typeface="Arial" panose="020B0604020202020204" pitchFamily="34" charset="0"/>
              </a:rPr>
              <a:t> </a:t>
            </a:r>
            <a:r>
              <a:rPr lang="en-US" sz="4800" err="1">
                <a:latin typeface="Arial" panose="020B0604020202020204" pitchFamily="34" charset="0"/>
                <a:cs typeface="Arial" panose="020B0604020202020204" pitchFamily="34" charset="0"/>
              </a:rPr>
              <a:t>án</a:t>
            </a:r>
            <a:r>
              <a:rPr lang="en-US" sz="4800">
                <a:latin typeface="Arial" panose="020B0604020202020204" pitchFamily="34" charset="0"/>
                <a:cs typeface="Arial" panose="020B0604020202020204" pitchFamily="34" charset="0"/>
              </a:rPr>
              <a:t> </a:t>
            </a:r>
            <a:r>
              <a:rPr lang="en-US" sz="4800" err="1">
                <a:latin typeface="Arial" panose="020B0604020202020204" pitchFamily="34" charset="0"/>
                <a:cs typeface="Arial" panose="020B0604020202020204" pitchFamily="34" charset="0"/>
              </a:rPr>
              <a:t>khác</a:t>
            </a:r>
            <a:endParaRPr lang="en-US" sz="4800">
              <a:latin typeface="Arial" panose="020B0604020202020204" pitchFamily="34" charset="0"/>
              <a:cs typeface="Arial" panose="020B0604020202020204" pitchFamily="34" charset="0"/>
            </a:endParaRPr>
          </a:p>
        </p:txBody>
      </p:sp>
      <p:sp>
        <p:nvSpPr>
          <p:cNvPr id="4" name="Freeform 5">
            <a:extLst>
              <a:ext uri="{FF2B5EF4-FFF2-40B4-BE49-F238E27FC236}">
                <a16:creationId xmlns:a16="http://schemas.microsoft.com/office/drawing/2014/main" xmlns="" id="{B72D06D9-AEA9-3291-4086-EE9CBF47C80F}"/>
              </a:ext>
            </a:extLst>
          </p:cNvPr>
          <p:cNvSpPr/>
          <p:nvPr/>
        </p:nvSpPr>
        <p:spPr>
          <a:xfrm>
            <a:off x="525782" y="700585"/>
            <a:ext cx="1386836" cy="1386836"/>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Oval 4">
            <a:extLst>
              <a:ext uri="{FF2B5EF4-FFF2-40B4-BE49-F238E27FC236}">
                <a16:creationId xmlns:a16="http://schemas.microsoft.com/office/drawing/2014/main" xmlns="" id="{A582CE67-3B3C-4340-3DB7-71EF370C5CE1}"/>
              </a:ext>
            </a:extLst>
          </p:cNvPr>
          <p:cNvSpPr/>
          <p:nvPr/>
        </p:nvSpPr>
        <p:spPr>
          <a:xfrm>
            <a:off x="2584450" y="3578860"/>
            <a:ext cx="914400" cy="9144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666568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DEDD"/>
        </a:solidFill>
        <a:effectLst/>
      </p:bgPr>
    </p:bg>
    <p:spTree>
      <p:nvGrpSpPr>
        <p:cNvPr id="1" name=""/>
        <p:cNvGrpSpPr/>
        <p:nvPr/>
      </p:nvGrpSpPr>
      <p:grpSpPr>
        <a:xfrm>
          <a:off x="0" y="0"/>
          <a:ext cx="0" cy="0"/>
          <a:chOff x="0" y="0"/>
          <a:chExt cx="0" cy="0"/>
        </a:xfrm>
      </p:grpSpPr>
      <p:grpSp>
        <p:nvGrpSpPr>
          <p:cNvPr id="34" name="Group 19"/>
          <p:cNvGrpSpPr/>
          <p:nvPr/>
        </p:nvGrpSpPr>
        <p:grpSpPr>
          <a:xfrm>
            <a:off x="381000" y="342900"/>
            <a:ext cx="17526000" cy="9601200"/>
            <a:chOff x="0" y="0"/>
            <a:chExt cx="4217216" cy="2283383"/>
          </a:xfrm>
        </p:grpSpPr>
        <p:sp>
          <p:nvSpPr>
            <p:cNvPr id="35"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txBody>
            <a:bodyPr/>
            <a:lstStyle/>
            <a:p>
              <a:endParaRPr lang="en-US"/>
            </a:p>
          </p:txBody>
        </p:sp>
      </p:grpSp>
      <p:sp>
        <p:nvSpPr>
          <p:cNvPr id="8" name="TextBox 7">
            <a:extLst>
              <a:ext uri="{FF2B5EF4-FFF2-40B4-BE49-F238E27FC236}">
                <a16:creationId xmlns:a16="http://schemas.microsoft.com/office/drawing/2014/main" xmlns="" id="{F199DC34-D9E8-FDA2-BF5D-2EC42CB74E4E}"/>
              </a:ext>
            </a:extLst>
          </p:cNvPr>
          <p:cNvSpPr txBox="1"/>
          <p:nvPr/>
        </p:nvSpPr>
        <p:spPr>
          <a:xfrm>
            <a:off x="1219200" y="2019300"/>
            <a:ext cx="16230600" cy="6441572"/>
          </a:xfrm>
          <a:prstGeom prst="rect">
            <a:avLst/>
          </a:prstGeom>
          <a:noFill/>
        </p:spPr>
        <p:txBody>
          <a:bodyPr wrap="square">
            <a:spAutoFit/>
          </a:bodyPr>
          <a:lstStyle/>
          <a:p>
            <a:pPr algn="just">
              <a:lnSpc>
                <a:spcPct val="150000"/>
              </a:lnSpc>
            </a:pPr>
            <a:r>
              <a:rPr lang="vi-VN" sz="4000" b="1"/>
              <a:t>Câu </a:t>
            </a:r>
            <a:r>
              <a:rPr lang="en-US" sz="4000" b="1">
                <a:latin typeface="Arial" panose="020B0604020202020204" pitchFamily="34" charset="0"/>
                <a:cs typeface="Arial" panose="020B0604020202020204" pitchFamily="34" charset="0"/>
              </a:rPr>
              <a:t>5</a:t>
            </a:r>
            <a:r>
              <a:rPr lang="vi-VN" sz="4000" b="1"/>
              <a:t>. Lọc theo điều kiện bằng cách?</a:t>
            </a:r>
            <a:endParaRPr lang="en-US" sz="4000" b="1"/>
          </a:p>
          <a:p>
            <a:pPr marL="742950" indent="-742950" algn="just">
              <a:lnSpc>
                <a:spcPct val="150000"/>
              </a:lnSpc>
              <a:buAutoNum type="alphaUcPeriod"/>
            </a:pPr>
            <a:r>
              <a:rPr lang="en-US" sz="4000" err="1">
                <a:latin typeface="Arial" panose="020B0604020202020204" pitchFamily="34" charset="0"/>
                <a:cs typeface="Arial" panose="020B0604020202020204" pitchFamily="34" charset="0"/>
              </a:rPr>
              <a:t>Sử</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dụng</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danh</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sách</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điều</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kiện</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của</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tùy</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chọn</a:t>
            </a:r>
            <a:r>
              <a:rPr lang="en-US" sz="4000">
                <a:latin typeface="Arial" panose="020B0604020202020204" pitchFamily="34" charset="0"/>
                <a:cs typeface="Arial" panose="020B0604020202020204" pitchFamily="34" charset="0"/>
              </a:rPr>
              <a:t> </a:t>
            </a:r>
            <a:r>
              <a:rPr lang="en-US" sz="4000" b="1">
                <a:latin typeface="Arial" panose="020B0604020202020204" pitchFamily="34" charset="0"/>
                <a:cs typeface="Arial" panose="020B0604020202020204" pitchFamily="34" charset="0"/>
              </a:rPr>
              <a:t>Number Filters </a:t>
            </a:r>
            <a:r>
              <a:rPr lang="en-US" sz="4000" err="1">
                <a:latin typeface="Arial" panose="020B0604020202020204" pitchFamily="34" charset="0"/>
                <a:cs typeface="Arial" panose="020B0604020202020204" pitchFamily="34" charset="0"/>
              </a:rPr>
              <a:t>hoặc</a:t>
            </a:r>
            <a:r>
              <a:rPr lang="en-US" sz="4000">
                <a:latin typeface="Arial" panose="020B0604020202020204" pitchFamily="34" charset="0"/>
                <a:cs typeface="Arial" panose="020B0604020202020204" pitchFamily="34" charset="0"/>
              </a:rPr>
              <a:t> </a:t>
            </a:r>
            <a:r>
              <a:rPr lang="en-US" sz="4000" b="1">
                <a:latin typeface="Arial" panose="020B0604020202020204" pitchFamily="34" charset="0"/>
                <a:cs typeface="Arial" panose="020B0604020202020204" pitchFamily="34" charset="0"/>
              </a:rPr>
              <a:t>Text Filters</a:t>
            </a:r>
          </a:p>
          <a:p>
            <a:pPr marL="742950" indent="-742950" algn="just">
              <a:lnSpc>
                <a:spcPct val="150000"/>
              </a:lnSpc>
              <a:buAutoNum type="alphaUcPeriod"/>
            </a:pPr>
            <a:r>
              <a:rPr lang="en-US" sz="4000" err="1">
                <a:latin typeface="Arial" panose="020B0604020202020204" pitchFamily="34" charset="0"/>
                <a:cs typeface="Arial" panose="020B0604020202020204" pitchFamily="34" charset="0"/>
              </a:rPr>
              <a:t>Sử</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dụng</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danh</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sách</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điều</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kiện</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của</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tùy</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chọn</a:t>
            </a:r>
            <a:r>
              <a:rPr lang="en-US" sz="4000">
                <a:latin typeface="Arial" panose="020B0604020202020204" pitchFamily="34" charset="0"/>
                <a:cs typeface="Arial" panose="020B0604020202020204" pitchFamily="34" charset="0"/>
              </a:rPr>
              <a:t> </a:t>
            </a:r>
            <a:r>
              <a:rPr lang="en-US" sz="4000" b="1">
                <a:latin typeface="Arial" panose="020B0604020202020204" pitchFamily="34" charset="0"/>
                <a:cs typeface="Arial" panose="020B0604020202020204" pitchFamily="34" charset="0"/>
              </a:rPr>
              <a:t>Text Filters</a:t>
            </a:r>
          </a:p>
          <a:p>
            <a:pPr marL="742950" indent="-742950" algn="just">
              <a:lnSpc>
                <a:spcPct val="150000"/>
              </a:lnSpc>
              <a:buAutoNum type="alphaUcPeriod"/>
            </a:pPr>
            <a:r>
              <a:rPr lang="en-US" sz="4000" err="1">
                <a:latin typeface="Arial" panose="020B0604020202020204" pitchFamily="34" charset="0"/>
                <a:cs typeface="Arial" panose="020B0604020202020204" pitchFamily="34" charset="0"/>
              </a:rPr>
              <a:t>Sử</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dụng</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danh</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sách</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điều</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kiện</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của</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tùy</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chọn</a:t>
            </a:r>
            <a:r>
              <a:rPr lang="en-US" sz="4000">
                <a:latin typeface="Arial" panose="020B0604020202020204" pitchFamily="34" charset="0"/>
                <a:cs typeface="Arial" panose="020B0604020202020204" pitchFamily="34" charset="0"/>
              </a:rPr>
              <a:t> </a:t>
            </a:r>
            <a:r>
              <a:rPr lang="en-US" sz="4000" b="1">
                <a:latin typeface="Arial" panose="020B0604020202020204" pitchFamily="34" charset="0"/>
                <a:cs typeface="Arial" panose="020B0604020202020204" pitchFamily="34" charset="0"/>
              </a:rPr>
              <a:t>Number Filters </a:t>
            </a:r>
          </a:p>
          <a:p>
            <a:pPr marL="742950" indent="-742950" algn="just">
              <a:lnSpc>
                <a:spcPct val="150000"/>
              </a:lnSpc>
              <a:buAutoNum type="alphaUcPeriod"/>
            </a:pPr>
            <a:r>
              <a:rPr lang="en-US" sz="4000" err="1">
                <a:latin typeface="Arial" panose="020B0604020202020204" pitchFamily="34" charset="0"/>
                <a:cs typeface="Arial" panose="020B0604020202020204" pitchFamily="34" charset="0"/>
              </a:rPr>
              <a:t>Giữ</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lại</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các</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đánh</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dấu</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trong</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hộp</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kiểm</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tra</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bên</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cạnh</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các</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giá</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trị</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dữ</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liệu</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muốn</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hiển</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thị</a:t>
            </a:r>
            <a:r>
              <a:rPr lang="en-US" sz="4000">
                <a:latin typeface="Arial" panose="020B0604020202020204" pitchFamily="34" charset="0"/>
                <a:cs typeface="Arial" panose="020B0604020202020204" pitchFamily="34" charset="0"/>
              </a:rPr>
              <a:t> </a:t>
            </a:r>
          </a:p>
        </p:txBody>
      </p:sp>
      <p:sp>
        <p:nvSpPr>
          <p:cNvPr id="4" name="Freeform 5">
            <a:extLst>
              <a:ext uri="{FF2B5EF4-FFF2-40B4-BE49-F238E27FC236}">
                <a16:creationId xmlns:a16="http://schemas.microsoft.com/office/drawing/2014/main" xmlns="" id="{B72D06D9-AEA9-3291-4086-EE9CBF47C80F}"/>
              </a:ext>
            </a:extLst>
          </p:cNvPr>
          <p:cNvSpPr/>
          <p:nvPr/>
        </p:nvSpPr>
        <p:spPr>
          <a:xfrm>
            <a:off x="525782" y="700585"/>
            <a:ext cx="1386836" cy="1386836"/>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2" name="Oval 1">
            <a:extLst>
              <a:ext uri="{FF2B5EF4-FFF2-40B4-BE49-F238E27FC236}">
                <a16:creationId xmlns:a16="http://schemas.microsoft.com/office/drawing/2014/main" xmlns="" id="{D430A365-4513-CC5B-E180-F3610E8FE9B6}"/>
              </a:ext>
            </a:extLst>
          </p:cNvPr>
          <p:cNvSpPr/>
          <p:nvPr/>
        </p:nvSpPr>
        <p:spPr>
          <a:xfrm>
            <a:off x="998218" y="3058037"/>
            <a:ext cx="914400" cy="9144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203757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DEDD"/>
        </a:solidFill>
        <a:effectLst/>
      </p:bgPr>
    </p:bg>
    <p:spTree>
      <p:nvGrpSpPr>
        <p:cNvPr id="1" name=""/>
        <p:cNvGrpSpPr/>
        <p:nvPr/>
      </p:nvGrpSpPr>
      <p:grpSpPr>
        <a:xfrm>
          <a:off x="0" y="0"/>
          <a:ext cx="0" cy="0"/>
          <a:chOff x="0" y="0"/>
          <a:chExt cx="0" cy="0"/>
        </a:xfrm>
      </p:grpSpPr>
      <p:grpSp>
        <p:nvGrpSpPr>
          <p:cNvPr id="34" name="Group 19"/>
          <p:cNvGrpSpPr/>
          <p:nvPr/>
        </p:nvGrpSpPr>
        <p:grpSpPr>
          <a:xfrm>
            <a:off x="381000" y="342900"/>
            <a:ext cx="17526000" cy="9601200"/>
            <a:chOff x="0" y="0"/>
            <a:chExt cx="4217216" cy="2283383"/>
          </a:xfrm>
        </p:grpSpPr>
        <p:sp>
          <p:nvSpPr>
            <p:cNvPr id="35"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txBody>
            <a:bodyPr/>
            <a:lstStyle/>
            <a:p>
              <a:endParaRPr lang="en-US"/>
            </a:p>
          </p:txBody>
        </p:sp>
      </p:grpSp>
      <p:sp>
        <p:nvSpPr>
          <p:cNvPr id="6" name="TextBox 5">
            <a:extLst>
              <a:ext uri="{FF2B5EF4-FFF2-40B4-BE49-F238E27FC236}">
                <a16:creationId xmlns:a16="http://schemas.microsoft.com/office/drawing/2014/main" xmlns="" id="{D439D379-EEEB-2793-1178-7C909C0DE204}"/>
              </a:ext>
            </a:extLst>
          </p:cNvPr>
          <p:cNvSpPr txBox="1"/>
          <p:nvPr/>
        </p:nvSpPr>
        <p:spPr>
          <a:xfrm>
            <a:off x="3086100" y="1038691"/>
            <a:ext cx="12115800" cy="1015663"/>
          </a:xfrm>
          <a:prstGeom prst="rect">
            <a:avLst/>
          </a:prstGeom>
          <a:noFill/>
        </p:spPr>
        <p:txBody>
          <a:bodyPr wrap="square" rtlCol="0">
            <a:spAutoFit/>
          </a:bodyPr>
          <a:lstStyle/>
          <a:p>
            <a:pPr algn="ctr"/>
            <a:r>
              <a:rPr lang="en-US" sz="6000" b="1">
                <a:solidFill>
                  <a:srgbClr val="0000CC"/>
                </a:solidFill>
                <a:latin typeface="Arial" panose="020B0604020202020204" pitchFamily="34" charset="0"/>
                <a:cs typeface="Arial" panose="020B0604020202020204" pitchFamily="34" charset="0"/>
              </a:rPr>
              <a:t>BÀI TẬP VỀ NHÀ (SGK/25)</a:t>
            </a:r>
          </a:p>
        </p:txBody>
      </p:sp>
      <p:sp>
        <p:nvSpPr>
          <p:cNvPr id="3" name="TextBox 2">
            <a:extLst>
              <a:ext uri="{FF2B5EF4-FFF2-40B4-BE49-F238E27FC236}">
                <a16:creationId xmlns:a16="http://schemas.microsoft.com/office/drawing/2014/main" xmlns="" id="{540A8A7C-2E36-AD61-F11F-41C4984558FD}"/>
              </a:ext>
            </a:extLst>
          </p:cNvPr>
          <p:cNvSpPr txBox="1"/>
          <p:nvPr/>
        </p:nvSpPr>
        <p:spPr>
          <a:xfrm>
            <a:off x="831828" y="2054354"/>
            <a:ext cx="16259300" cy="7364901"/>
          </a:xfrm>
          <a:prstGeom prst="rect">
            <a:avLst/>
          </a:prstGeom>
          <a:noFill/>
        </p:spPr>
        <p:txBody>
          <a:bodyPr wrap="square" rtlCol="0">
            <a:spAutoFit/>
          </a:bodyPr>
          <a:lstStyle/>
          <a:p>
            <a:pPr marL="0" marR="0" algn="just">
              <a:lnSpc>
                <a:spcPct val="150000"/>
              </a:lnSpc>
              <a:spcBef>
                <a:spcPts val="0"/>
              </a:spcBef>
              <a:spcAft>
                <a:spcPts val="0"/>
              </a:spcAft>
            </a:pPr>
            <a:r>
              <a:rPr lang="en-US" sz="4000" b="1">
                <a:solidFill>
                  <a:srgbClr val="000000"/>
                </a:solidFill>
                <a:effectLst/>
                <a:latin typeface="Arial" panose="020B0604020202020204" pitchFamily="34" charset="0"/>
                <a:ea typeface="Calibri" panose="020F0502020204030204" pitchFamily="34" charset="0"/>
                <a:cs typeface="Arial" panose="020B0604020202020204" pitchFamily="34" charset="0"/>
              </a:rPr>
              <a:t>Câu 1.</a:t>
            </a: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 Để hủy toàn bộ các bộ lọc của một bảng dữ liệu, cần thực hiện như thế nào?</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en-US" sz="4000" b="1">
                <a:solidFill>
                  <a:srgbClr val="000000"/>
                </a:solidFill>
                <a:effectLst/>
                <a:latin typeface="Arial" panose="020B0604020202020204" pitchFamily="34" charset="0"/>
                <a:ea typeface="Calibri" panose="020F0502020204030204" pitchFamily="34" charset="0"/>
                <a:cs typeface="Arial" panose="020B0604020202020204" pitchFamily="34" charset="0"/>
              </a:rPr>
              <a:t>Câu 2.</a:t>
            </a: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 Điều kiện </a:t>
            </a:r>
            <a:r>
              <a:rPr lang="en-US" sz="4000" b="1">
                <a:solidFill>
                  <a:srgbClr val="000000"/>
                </a:solidFill>
                <a:effectLst/>
                <a:latin typeface="Arial" panose="020B0604020202020204" pitchFamily="34" charset="0"/>
                <a:ea typeface="Calibri" panose="020F0502020204030204" pitchFamily="34" charset="0"/>
                <a:cs typeface="Arial" panose="020B0604020202020204" pitchFamily="34" charset="0"/>
              </a:rPr>
              <a:t>Begins With </a:t>
            </a: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 trong tùy chọn </a:t>
            </a:r>
            <a:r>
              <a:rPr lang="en-US" sz="4000" b="1">
                <a:solidFill>
                  <a:srgbClr val="000000"/>
                </a:solidFill>
                <a:effectLst/>
                <a:latin typeface="Arial" panose="020B0604020202020204" pitchFamily="34" charset="0"/>
                <a:ea typeface="Calibri" panose="020F0502020204030204" pitchFamily="34" charset="0"/>
                <a:cs typeface="Arial" panose="020B0604020202020204" pitchFamily="34" charset="0"/>
              </a:rPr>
              <a:t>Text Filters </a:t>
            </a: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có ý nghĩa gì?</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en-US" sz="4000" b="1">
                <a:solidFill>
                  <a:srgbClr val="000000"/>
                </a:solidFill>
                <a:effectLst/>
                <a:latin typeface="Arial" panose="020B0604020202020204" pitchFamily="34" charset="0"/>
                <a:ea typeface="Calibri" panose="020F0502020204030204" pitchFamily="34" charset="0"/>
                <a:cs typeface="Arial" panose="020B0604020202020204" pitchFamily="34" charset="0"/>
              </a:rPr>
              <a:t>Câu 3.</a:t>
            </a: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 Cho danh sách điểm trung bình môn Tin học của toàn khối 8. Để hiển thị nhóm các bạn có điểm trung bình môn từ 9.0 trở lên cần sử dụng điều kiện nào trong danh sách các điều kiện của tùy chọn </a:t>
            </a:r>
            <a:r>
              <a:rPr lang="en-US" sz="4000" b="1">
                <a:solidFill>
                  <a:srgbClr val="000000"/>
                </a:solidFill>
                <a:effectLst/>
                <a:latin typeface="Arial" panose="020B0604020202020204" pitchFamily="34" charset="0"/>
                <a:ea typeface="Calibri" panose="020F0502020204030204" pitchFamily="34" charset="0"/>
                <a:cs typeface="Arial" panose="020B0604020202020204" pitchFamily="34" charset="0"/>
              </a:rPr>
              <a:t>Number Filters</a:t>
            </a: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673422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DEDD"/>
        </a:solidFill>
        <a:effectLst/>
      </p:bgPr>
    </p:bg>
    <p:spTree>
      <p:nvGrpSpPr>
        <p:cNvPr id="1" name=""/>
        <p:cNvGrpSpPr/>
        <p:nvPr/>
      </p:nvGrpSpPr>
      <p:grpSpPr>
        <a:xfrm>
          <a:off x="0" y="0"/>
          <a:ext cx="0" cy="0"/>
          <a:chOff x="0" y="0"/>
          <a:chExt cx="0" cy="0"/>
        </a:xfrm>
      </p:grpSpPr>
      <p:grpSp>
        <p:nvGrpSpPr>
          <p:cNvPr id="34" name="Group 19"/>
          <p:cNvGrpSpPr/>
          <p:nvPr/>
        </p:nvGrpSpPr>
        <p:grpSpPr>
          <a:xfrm>
            <a:off x="381000" y="342900"/>
            <a:ext cx="17526000" cy="9601200"/>
            <a:chOff x="0" y="0"/>
            <a:chExt cx="4217216" cy="2283383"/>
          </a:xfrm>
        </p:grpSpPr>
        <p:sp>
          <p:nvSpPr>
            <p:cNvPr id="35"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txBody>
            <a:bodyPr/>
            <a:lstStyle/>
            <a:p>
              <a:endParaRPr lang="en-US"/>
            </a:p>
          </p:txBody>
        </p:sp>
      </p:grpSp>
      <p:grpSp>
        <p:nvGrpSpPr>
          <p:cNvPr id="36" name="Group 30"/>
          <p:cNvGrpSpPr/>
          <p:nvPr/>
        </p:nvGrpSpPr>
        <p:grpSpPr>
          <a:xfrm>
            <a:off x="16306800" y="723900"/>
            <a:ext cx="324784" cy="324784"/>
            <a:chOff x="0" y="0"/>
            <a:chExt cx="660400" cy="660400"/>
          </a:xfrm>
        </p:grpSpPr>
        <p:sp>
          <p:nvSpPr>
            <p:cNvPr id="37" name="Freeform 3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txBody>
            <a:bodyPr/>
            <a:lstStyle/>
            <a:p>
              <a:endParaRPr lang="en-US"/>
            </a:p>
          </p:txBody>
        </p:sp>
      </p:grpSp>
      <p:grpSp>
        <p:nvGrpSpPr>
          <p:cNvPr id="38" name="Group 32"/>
          <p:cNvGrpSpPr/>
          <p:nvPr/>
        </p:nvGrpSpPr>
        <p:grpSpPr>
          <a:xfrm>
            <a:off x="15744699" y="723900"/>
            <a:ext cx="324784" cy="324784"/>
            <a:chOff x="0" y="0"/>
            <a:chExt cx="660400" cy="660400"/>
          </a:xfrm>
        </p:grpSpPr>
        <p:sp>
          <p:nvSpPr>
            <p:cNvPr id="39" name="Freeform 3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txBody>
            <a:bodyPr/>
            <a:lstStyle/>
            <a:p>
              <a:endParaRPr lang="en-US"/>
            </a:p>
          </p:txBody>
        </p:sp>
      </p:grpSp>
      <p:grpSp>
        <p:nvGrpSpPr>
          <p:cNvPr id="40" name="Group 34"/>
          <p:cNvGrpSpPr/>
          <p:nvPr/>
        </p:nvGrpSpPr>
        <p:grpSpPr>
          <a:xfrm>
            <a:off x="16868900" y="723900"/>
            <a:ext cx="324784" cy="324784"/>
            <a:chOff x="0" y="0"/>
            <a:chExt cx="660400" cy="660400"/>
          </a:xfrm>
        </p:grpSpPr>
        <p:sp>
          <p:nvSpPr>
            <p:cNvPr id="41" name="Freeform 3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txBody>
            <a:bodyPr/>
            <a:lstStyle/>
            <a:p>
              <a:endParaRPr lang="en-US"/>
            </a:p>
          </p:txBody>
        </p:sp>
      </p:grpSp>
      <p:grpSp>
        <p:nvGrpSpPr>
          <p:cNvPr id="7" name="Group 6">
            <a:extLst>
              <a:ext uri="{FF2B5EF4-FFF2-40B4-BE49-F238E27FC236}">
                <a16:creationId xmlns:a16="http://schemas.microsoft.com/office/drawing/2014/main" xmlns="" id="{6D905BAF-6A91-29EC-C4B7-D99BBBDCC045}"/>
              </a:ext>
            </a:extLst>
          </p:cNvPr>
          <p:cNvGrpSpPr/>
          <p:nvPr/>
        </p:nvGrpSpPr>
        <p:grpSpPr>
          <a:xfrm>
            <a:off x="541930" y="1565737"/>
            <a:ext cx="17204140" cy="2270397"/>
            <a:chOff x="550460" y="1409700"/>
            <a:chExt cx="17204140" cy="2270397"/>
          </a:xfrm>
        </p:grpSpPr>
        <p:sp>
          <p:nvSpPr>
            <p:cNvPr id="4" name="Rectangle 3">
              <a:extLst>
                <a:ext uri="{FF2B5EF4-FFF2-40B4-BE49-F238E27FC236}">
                  <a16:creationId xmlns:a16="http://schemas.microsoft.com/office/drawing/2014/main" xmlns="" id="{F9E4C06C-552E-7F91-F86E-DF90A5DD27AC}"/>
                </a:ext>
              </a:extLst>
            </p:cNvPr>
            <p:cNvSpPr/>
            <p:nvPr/>
          </p:nvSpPr>
          <p:spPr>
            <a:xfrm>
              <a:off x="550460" y="1409700"/>
              <a:ext cx="17068800" cy="2129132"/>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02AF584C-1DD6-2735-C05D-C991DC5A36D7}"/>
                </a:ext>
              </a:extLst>
            </p:cNvPr>
            <p:cNvSpPr/>
            <p:nvPr/>
          </p:nvSpPr>
          <p:spPr>
            <a:xfrm>
              <a:off x="685800" y="1550965"/>
              <a:ext cx="17068800" cy="212913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540A8A7C-2E36-AD61-F11F-41C4984558FD}"/>
                </a:ext>
              </a:extLst>
            </p:cNvPr>
            <p:cNvSpPr txBox="1"/>
            <p:nvPr/>
          </p:nvSpPr>
          <p:spPr>
            <a:xfrm>
              <a:off x="1014350" y="1703069"/>
              <a:ext cx="16259300" cy="1824923"/>
            </a:xfrm>
            <a:prstGeom prst="rect">
              <a:avLst/>
            </a:prstGeom>
            <a:noFill/>
          </p:spPr>
          <p:txBody>
            <a:bodyPr wrap="square" rtlCol="0">
              <a:spAutoFit/>
            </a:bodyPr>
            <a:lstStyle/>
            <a:p>
              <a:pPr marL="0" marR="0" algn="just">
                <a:lnSpc>
                  <a:spcPct val="150000"/>
                </a:lnSpc>
                <a:spcBef>
                  <a:spcPts val="0"/>
                </a:spcBef>
                <a:spcAft>
                  <a:spcPts val="0"/>
                </a:spcAft>
              </a:pPr>
              <a:r>
                <a:rPr lang="en-US" sz="4000" b="1">
                  <a:solidFill>
                    <a:srgbClr val="0000CC"/>
                  </a:solidFill>
                  <a:effectLst/>
                  <a:latin typeface="Arial" panose="020B0604020202020204" pitchFamily="34" charset="0"/>
                  <a:ea typeface="Calibri" panose="020F0502020204030204" pitchFamily="34" charset="0"/>
                  <a:cs typeface="Arial" panose="020B0604020202020204" pitchFamily="34" charset="0"/>
                </a:rPr>
                <a:t>Câu 1.</a:t>
              </a:r>
              <a:r>
                <a:rPr lang="en-US" sz="400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Để hủy toàn bộ các bộ lọc của một bảng dữ liệu, cần thực hiện như thế nào?</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grpSp>
      <p:sp>
        <p:nvSpPr>
          <p:cNvPr id="8" name="Freeform 5">
            <a:extLst>
              <a:ext uri="{FF2B5EF4-FFF2-40B4-BE49-F238E27FC236}">
                <a16:creationId xmlns:a16="http://schemas.microsoft.com/office/drawing/2014/main" xmlns="" id="{F9A5F089-5E1D-17FD-94AC-649D5E73534E}"/>
              </a:ext>
            </a:extLst>
          </p:cNvPr>
          <p:cNvSpPr/>
          <p:nvPr/>
        </p:nvSpPr>
        <p:spPr>
          <a:xfrm>
            <a:off x="265580" y="690349"/>
            <a:ext cx="1286000" cy="1322201"/>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1" name="TextBox 10">
            <a:extLst>
              <a:ext uri="{FF2B5EF4-FFF2-40B4-BE49-F238E27FC236}">
                <a16:creationId xmlns:a16="http://schemas.microsoft.com/office/drawing/2014/main" xmlns="" id="{29AB7F7C-8A74-D715-AFAA-CEF782CCE78F}"/>
              </a:ext>
            </a:extLst>
          </p:cNvPr>
          <p:cNvSpPr txBox="1"/>
          <p:nvPr/>
        </p:nvSpPr>
        <p:spPr>
          <a:xfrm>
            <a:off x="5734659" y="4349473"/>
            <a:ext cx="9144000" cy="4078421"/>
          </a:xfrm>
          <a:prstGeom prst="wedgeRoundRectCallout">
            <a:avLst>
              <a:gd name="adj1" fmla="val -56206"/>
              <a:gd name="adj2" fmla="val 34725"/>
              <a:gd name="adj3" fmla="val 16667"/>
            </a:avLst>
          </a:prstGeom>
          <a:solidFill>
            <a:schemeClr val="accent5">
              <a:lumMod val="20000"/>
              <a:lumOff val="80000"/>
            </a:schemeClr>
          </a:solidFill>
        </p:spPr>
        <p:txBody>
          <a:bodyPr wrap="square">
            <a:spAutoFit/>
          </a:bodyPr>
          <a:lstStyle/>
          <a:p>
            <a:pPr algn="just">
              <a:lnSpc>
                <a:spcPct val="150000"/>
              </a:lnSpc>
            </a:pPr>
            <a:r>
              <a:rPr lang="vi-VN" sz="4000"/>
              <a:t>Để hủy toàn bộ các bộ lọc của một bảng dữ liệu, trên dải lệnh </a:t>
            </a:r>
            <a:r>
              <a:rPr lang="vi-VN" sz="4000" b="1"/>
              <a:t>Data</a:t>
            </a:r>
            <a:r>
              <a:rPr lang="vi-VN" sz="4000"/>
              <a:t>, nháy chuột vào biểu tượng </a:t>
            </a:r>
            <a:r>
              <a:rPr lang="vi-VN" sz="4000" b="1"/>
              <a:t>Filter</a:t>
            </a:r>
            <a:r>
              <a:rPr lang="vi-VN" sz="4000"/>
              <a:t> trong nhóm lệnh </a:t>
            </a:r>
            <a:r>
              <a:rPr lang="vi-VN" sz="4000" b="1"/>
              <a:t>Sort &amp; Filter</a:t>
            </a:r>
            <a:endParaRPr lang="en-US" sz="4000" b="1"/>
          </a:p>
        </p:txBody>
      </p:sp>
    </p:spTree>
    <p:extLst>
      <p:ext uri="{BB962C8B-B14F-4D97-AF65-F5344CB8AC3E}">
        <p14:creationId xmlns:p14="http://schemas.microsoft.com/office/powerpoint/2010/main" val="294361064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DEDD"/>
        </a:solidFill>
        <a:effectLst/>
      </p:bgPr>
    </p:bg>
    <p:spTree>
      <p:nvGrpSpPr>
        <p:cNvPr id="1" name=""/>
        <p:cNvGrpSpPr/>
        <p:nvPr/>
      </p:nvGrpSpPr>
      <p:grpSpPr>
        <a:xfrm>
          <a:off x="0" y="0"/>
          <a:ext cx="0" cy="0"/>
          <a:chOff x="0" y="0"/>
          <a:chExt cx="0" cy="0"/>
        </a:xfrm>
      </p:grpSpPr>
      <p:grpSp>
        <p:nvGrpSpPr>
          <p:cNvPr id="34" name="Group 19"/>
          <p:cNvGrpSpPr/>
          <p:nvPr/>
        </p:nvGrpSpPr>
        <p:grpSpPr>
          <a:xfrm>
            <a:off x="381000" y="342900"/>
            <a:ext cx="17526000" cy="9601200"/>
            <a:chOff x="0" y="0"/>
            <a:chExt cx="4217216" cy="2283383"/>
          </a:xfrm>
        </p:grpSpPr>
        <p:sp>
          <p:nvSpPr>
            <p:cNvPr id="35"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txBody>
            <a:bodyPr/>
            <a:lstStyle/>
            <a:p>
              <a:endParaRPr lang="en-US"/>
            </a:p>
          </p:txBody>
        </p:sp>
      </p:grpSp>
      <p:grpSp>
        <p:nvGrpSpPr>
          <p:cNvPr id="36" name="Group 30"/>
          <p:cNvGrpSpPr/>
          <p:nvPr/>
        </p:nvGrpSpPr>
        <p:grpSpPr>
          <a:xfrm>
            <a:off x="16306800" y="723900"/>
            <a:ext cx="324784" cy="324784"/>
            <a:chOff x="0" y="0"/>
            <a:chExt cx="660400" cy="660400"/>
          </a:xfrm>
        </p:grpSpPr>
        <p:sp>
          <p:nvSpPr>
            <p:cNvPr id="37" name="Freeform 3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txBody>
            <a:bodyPr/>
            <a:lstStyle/>
            <a:p>
              <a:endParaRPr lang="en-US"/>
            </a:p>
          </p:txBody>
        </p:sp>
      </p:grpSp>
      <p:grpSp>
        <p:nvGrpSpPr>
          <p:cNvPr id="38" name="Group 32"/>
          <p:cNvGrpSpPr/>
          <p:nvPr/>
        </p:nvGrpSpPr>
        <p:grpSpPr>
          <a:xfrm>
            <a:off x="15744699" y="723900"/>
            <a:ext cx="324784" cy="324784"/>
            <a:chOff x="0" y="0"/>
            <a:chExt cx="660400" cy="660400"/>
          </a:xfrm>
        </p:grpSpPr>
        <p:sp>
          <p:nvSpPr>
            <p:cNvPr id="39" name="Freeform 3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txBody>
            <a:bodyPr/>
            <a:lstStyle/>
            <a:p>
              <a:endParaRPr lang="en-US"/>
            </a:p>
          </p:txBody>
        </p:sp>
      </p:grpSp>
      <p:grpSp>
        <p:nvGrpSpPr>
          <p:cNvPr id="40" name="Group 34"/>
          <p:cNvGrpSpPr/>
          <p:nvPr/>
        </p:nvGrpSpPr>
        <p:grpSpPr>
          <a:xfrm>
            <a:off x="16868900" y="723900"/>
            <a:ext cx="324784" cy="324784"/>
            <a:chOff x="0" y="0"/>
            <a:chExt cx="660400" cy="660400"/>
          </a:xfrm>
        </p:grpSpPr>
        <p:sp>
          <p:nvSpPr>
            <p:cNvPr id="41" name="Freeform 3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txBody>
            <a:bodyPr/>
            <a:lstStyle/>
            <a:p>
              <a:endParaRPr lang="en-US"/>
            </a:p>
          </p:txBody>
        </p:sp>
      </p:grpSp>
      <p:grpSp>
        <p:nvGrpSpPr>
          <p:cNvPr id="7" name="Group 6">
            <a:extLst>
              <a:ext uri="{FF2B5EF4-FFF2-40B4-BE49-F238E27FC236}">
                <a16:creationId xmlns:a16="http://schemas.microsoft.com/office/drawing/2014/main" xmlns="" id="{6D905BAF-6A91-29EC-C4B7-D99BBBDCC045}"/>
              </a:ext>
            </a:extLst>
          </p:cNvPr>
          <p:cNvGrpSpPr/>
          <p:nvPr/>
        </p:nvGrpSpPr>
        <p:grpSpPr>
          <a:xfrm>
            <a:off x="541930" y="1565737"/>
            <a:ext cx="17204140" cy="2270397"/>
            <a:chOff x="550460" y="1409700"/>
            <a:chExt cx="17204140" cy="2270397"/>
          </a:xfrm>
        </p:grpSpPr>
        <p:sp>
          <p:nvSpPr>
            <p:cNvPr id="4" name="Rectangle 3">
              <a:extLst>
                <a:ext uri="{FF2B5EF4-FFF2-40B4-BE49-F238E27FC236}">
                  <a16:creationId xmlns:a16="http://schemas.microsoft.com/office/drawing/2014/main" xmlns="" id="{F9E4C06C-552E-7F91-F86E-DF90A5DD27AC}"/>
                </a:ext>
              </a:extLst>
            </p:cNvPr>
            <p:cNvSpPr/>
            <p:nvPr/>
          </p:nvSpPr>
          <p:spPr>
            <a:xfrm>
              <a:off x="550460" y="1409700"/>
              <a:ext cx="17068800" cy="2129132"/>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02AF584C-1DD6-2735-C05D-C991DC5A36D7}"/>
                </a:ext>
              </a:extLst>
            </p:cNvPr>
            <p:cNvSpPr/>
            <p:nvPr/>
          </p:nvSpPr>
          <p:spPr>
            <a:xfrm>
              <a:off x="685800" y="1550965"/>
              <a:ext cx="17068800" cy="212913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540A8A7C-2E36-AD61-F11F-41C4984558FD}"/>
                </a:ext>
              </a:extLst>
            </p:cNvPr>
            <p:cNvSpPr txBox="1"/>
            <p:nvPr/>
          </p:nvSpPr>
          <p:spPr>
            <a:xfrm>
              <a:off x="1014350" y="1703069"/>
              <a:ext cx="16259300" cy="182492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CC"/>
                  </a:solidFill>
                  <a:effectLst/>
                  <a:uLnTx/>
                  <a:uFillTx/>
                  <a:latin typeface="Arial" panose="020B0604020202020204" pitchFamily="34" charset="0"/>
                  <a:ea typeface="Calibri" panose="020F0502020204030204" pitchFamily="34" charset="0"/>
                  <a:cs typeface="Arial" panose="020B0604020202020204" pitchFamily="34" charset="0"/>
                </a:rPr>
                <a:t>Câu 2.</a:t>
              </a: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Điều kiện </a:t>
              </a:r>
              <a:r>
                <a:rPr kumimoji="0" lang="en-US" sz="40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Begins With </a:t>
              </a: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trong tùy chọn </a:t>
              </a:r>
              <a:r>
                <a:rPr kumimoji="0" lang="en-US" sz="40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Text Filters </a:t>
              </a: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có ý nghĩa gì?</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8" name="Freeform 5">
            <a:extLst>
              <a:ext uri="{FF2B5EF4-FFF2-40B4-BE49-F238E27FC236}">
                <a16:creationId xmlns:a16="http://schemas.microsoft.com/office/drawing/2014/main" xmlns="" id="{F9A5F089-5E1D-17FD-94AC-649D5E73534E}"/>
              </a:ext>
            </a:extLst>
          </p:cNvPr>
          <p:cNvSpPr/>
          <p:nvPr/>
        </p:nvSpPr>
        <p:spPr>
          <a:xfrm>
            <a:off x="265580" y="690349"/>
            <a:ext cx="1286000" cy="1322201"/>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1" name="TextBox 10">
            <a:extLst>
              <a:ext uri="{FF2B5EF4-FFF2-40B4-BE49-F238E27FC236}">
                <a16:creationId xmlns:a16="http://schemas.microsoft.com/office/drawing/2014/main" xmlns="" id="{29AB7F7C-8A74-D715-AFAA-CEF782CCE78F}"/>
              </a:ext>
            </a:extLst>
          </p:cNvPr>
          <p:cNvSpPr txBox="1"/>
          <p:nvPr/>
        </p:nvSpPr>
        <p:spPr>
          <a:xfrm>
            <a:off x="5487770" y="4601430"/>
            <a:ext cx="11543522" cy="5099978"/>
          </a:xfrm>
          <a:prstGeom prst="wedgeRoundRectCallout">
            <a:avLst>
              <a:gd name="adj1" fmla="val -56206"/>
              <a:gd name="adj2" fmla="val 34725"/>
              <a:gd name="adj3" fmla="val 16667"/>
            </a:avLst>
          </a:prstGeom>
          <a:solidFill>
            <a:schemeClr val="accent5">
              <a:lumMod val="20000"/>
              <a:lumOff val="80000"/>
            </a:schemeClr>
          </a:solidFill>
        </p:spPr>
        <p:txBody>
          <a:bodyPr wrap="square">
            <a:spAutoFit/>
          </a:bodyPr>
          <a:lstStyle/>
          <a:p>
            <a:pPr algn="just">
              <a:lnSpc>
                <a:spcPct val="150000"/>
              </a:lnSpc>
            </a:pPr>
            <a:r>
              <a:rPr lang="vi-VN" sz="4000" b="1"/>
              <a:t>Điều kiện Begins With… trong tùy chọn Text Filters để thiết lập các điều kiện so sánh bằng giữa chuỗi gồm một số kí tự liên tiếp bắt đầu của nội dung trong ô tính và một chuỗi kí tự cho trước </a:t>
            </a:r>
            <a:endParaRPr lang="en-US" sz="4000" b="1"/>
          </a:p>
        </p:txBody>
      </p:sp>
    </p:spTree>
    <p:extLst>
      <p:ext uri="{BB962C8B-B14F-4D97-AF65-F5344CB8AC3E}">
        <p14:creationId xmlns:p14="http://schemas.microsoft.com/office/powerpoint/2010/main" val="2726749424"/>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528" t="28304" r="2851" b="34503"/>
          <a:stretch>
            <a:fillRect/>
          </a:stretch>
        </p:blipFill>
        <p:spPr>
          <a:xfrm>
            <a:off x="0" y="0"/>
            <a:ext cx="18288000" cy="10287000"/>
          </a:xfrm>
          <a:prstGeom prst="rect">
            <a:avLst/>
          </a:prstGeom>
        </p:spPr>
      </p:pic>
      <p:grpSp>
        <p:nvGrpSpPr>
          <p:cNvPr id="6" name="Group 6"/>
          <p:cNvGrpSpPr/>
          <p:nvPr/>
        </p:nvGrpSpPr>
        <p:grpSpPr>
          <a:xfrm>
            <a:off x="509218" y="571617"/>
            <a:ext cx="10791050" cy="9143765"/>
            <a:chOff x="0" y="0"/>
            <a:chExt cx="4498987" cy="4981798"/>
          </a:xfrm>
        </p:grpSpPr>
        <p:sp>
          <p:nvSpPr>
            <p:cNvPr id="7" name="Freeform 7"/>
            <p:cNvSpPr/>
            <p:nvPr/>
          </p:nvSpPr>
          <p:spPr>
            <a:xfrm>
              <a:off x="0" y="0"/>
              <a:ext cx="4498987" cy="4981798"/>
            </a:xfrm>
            <a:custGeom>
              <a:avLst/>
              <a:gdLst/>
              <a:ahLst/>
              <a:cxnLst/>
              <a:rect l="l" t="t" r="r" b="b"/>
              <a:pathLst>
                <a:path w="4498987" h="4981798">
                  <a:moveTo>
                    <a:pt x="4374527" y="4981798"/>
                  </a:moveTo>
                  <a:lnTo>
                    <a:pt x="124460" y="4981798"/>
                  </a:lnTo>
                  <a:cubicBezTo>
                    <a:pt x="55880" y="4981798"/>
                    <a:pt x="0" y="4925918"/>
                    <a:pt x="0" y="4857338"/>
                  </a:cubicBezTo>
                  <a:lnTo>
                    <a:pt x="0" y="124460"/>
                  </a:lnTo>
                  <a:cubicBezTo>
                    <a:pt x="0" y="55880"/>
                    <a:pt x="55880" y="0"/>
                    <a:pt x="124460" y="0"/>
                  </a:cubicBezTo>
                  <a:lnTo>
                    <a:pt x="4374527" y="0"/>
                  </a:lnTo>
                  <a:cubicBezTo>
                    <a:pt x="4443107" y="0"/>
                    <a:pt x="4498987" y="55880"/>
                    <a:pt x="4498987" y="124460"/>
                  </a:cubicBezTo>
                  <a:lnTo>
                    <a:pt x="4498987" y="4857338"/>
                  </a:lnTo>
                  <a:cubicBezTo>
                    <a:pt x="4498987" y="4925918"/>
                    <a:pt x="4443107" y="4981798"/>
                    <a:pt x="4374527" y="4981798"/>
                  </a:cubicBezTo>
                  <a:close/>
                </a:path>
              </a:pathLst>
            </a:custGeom>
            <a:solidFill>
              <a:srgbClr val="FAF9F5"/>
            </a:solidFill>
          </p:spPr>
          <p:txBody>
            <a:bodyPr/>
            <a:lstStyle/>
            <a:p>
              <a:endParaRPr lang="en-US"/>
            </a:p>
          </p:txBody>
        </p:sp>
      </p:grpSp>
      <p:grpSp>
        <p:nvGrpSpPr>
          <p:cNvPr id="8" name="Group 8"/>
          <p:cNvGrpSpPr/>
          <p:nvPr/>
        </p:nvGrpSpPr>
        <p:grpSpPr>
          <a:xfrm>
            <a:off x="304800" y="1485900"/>
            <a:ext cx="10542104" cy="7962900"/>
            <a:chOff x="0" y="0"/>
            <a:chExt cx="4395197" cy="4338427"/>
          </a:xfrm>
        </p:grpSpPr>
        <p:sp>
          <p:nvSpPr>
            <p:cNvPr id="9" name="Freeform 9"/>
            <p:cNvSpPr/>
            <p:nvPr/>
          </p:nvSpPr>
          <p:spPr>
            <a:xfrm>
              <a:off x="0" y="0"/>
              <a:ext cx="4395197" cy="4338427"/>
            </a:xfrm>
            <a:custGeom>
              <a:avLst/>
              <a:gdLst/>
              <a:ahLst/>
              <a:cxnLst/>
              <a:rect l="l" t="t" r="r" b="b"/>
              <a:pathLst>
                <a:path w="4395197" h="4338427">
                  <a:moveTo>
                    <a:pt x="4270737" y="4338427"/>
                  </a:moveTo>
                  <a:lnTo>
                    <a:pt x="124460" y="4338427"/>
                  </a:lnTo>
                  <a:cubicBezTo>
                    <a:pt x="55880" y="4338427"/>
                    <a:pt x="0" y="4282548"/>
                    <a:pt x="0" y="4213968"/>
                  </a:cubicBezTo>
                  <a:lnTo>
                    <a:pt x="0" y="124460"/>
                  </a:lnTo>
                  <a:cubicBezTo>
                    <a:pt x="0" y="55880"/>
                    <a:pt x="55880" y="0"/>
                    <a:pt x="124460" y="0"/>
                  </a:cubicBezTo>
                  <a:lnTo>
                    <a:pt x="4270737" y="0"/>
                  </a:lnTo>
                  <a:cubicBezTo>
                    <a:pt x="4339317" y="0"/>
                    <a:pt x="4395197" y="55880"/>
                    <a:pt x="4395197" y="124460"/>
                  </a:cubicBezTo>
                  <a:lnTo>
                    <a:pt x="4395197" y="4213968"/>
                  </a:lnTo>
                  <a:cubicBezTo>
                    <a:pt x="4395197" y="4282548"/>
                    <a:pt x="4339317" y="4338427"/>
                    <a:pt x="4270737" y="4338427"/>
                  </a:cubicBezTo>
                  <a:close/>
                </a:path>
              </a:pathLst>
            </a:custGeom>
            <a:solidFill>
              <a:srgbClr val="EFBF6E"/>
            </a:solidFill>
          </p:spPr>
          <p:txBody>
            <a:bodyPr/>
            <a:lstStyle/>
            <a:p>
              <a:endParaRPr lang="en-US"/>
            </a:p>
          </p:txBody>
        </p:sp>
      </p:grpSp>
      <p:grpSp>
        <p:nvGrpSpPr>
          <p:cNvPr id="10" name="Group 10"/>
          <p:cNvGrpSpPr/>
          <p:nvPr/>
        </p:nvGrpSpPr>
        <p:grpSpPr>
          <a:xfrm>
            <a:off x="890216" y="824578"/>
            <a:ext cx="10003521" cy="7311576"/>
            <a:chOff x="0" y="61477"/>
            <a:chExt cx="4083826" cy="3425870"/>
          </a:xfrm>
        </p:grpSpPr>
        <p:sp>
          <p:nvSpPr>
            <p:cNvPr id="11" name="Freeform 11"/>
            <p:cNvSpPr/>
            <p:nvPr/>
          </p:nvSpPr>
          <p:spPr>
            <a:xfrm>
              <a:off x="0" y="61477"/>
              <a:ext cx="4083826" cy="3425870"/>
            </a:xfrm>
            <a:custGeom>
              <a:avLst/>
              <a:gdLst/>
              <a:ahLst/>
              <a:cxnLst/>
              <a:rect l="l" t="t" r="r" b="b"/>
              <a:pathLst>
                <a:path w="4083826" h="3487348">
                  <a:moveTo>
                    <a:pt x="3959366" y="3487348"/>
                  </a:moveTo>
                  <a:lnTo>
                    <a:pt x="124460" y="3487348"/>
                  </a:lnTo>
                  <a:cubicBezTo>
                    <a:pt x="55880" y="3487348"/>
                    <a:pt x="0" y="3431468"/>
                    <a:pt x="0" y="3362888"/>
                  </a:cubicBezTo>
                  <a:lnTo>
                    <a:pt x="0" y="124460"/>
                  </a:lnTo>
                  <a:cubicBezTo>
                    <a:pt x="0" y="55880"/>
                    <a:pt x="55880" y="0"/>
                    <a:pt x="124460" y="0"/>
                  </a:cubicBezTo>
                  <a:lnTo>
                    <a:pt x="3959366" y="0"/>
                  </a:lnTo>
                  <a:cubicBezTo>
                    <a:pt x="4027946" y="0"/>
                    <a:pt x="4083826" y="55880"/>
                    <a:pt x="4083826" y="124460"/>
                  </a:cubicBezTo>
                  <a:lnTo>
                    <a:pt x="4083826" y="3362889"/>
                  </a:lnTo>
                  <a:cubicBezTo>
                    <a:pt x="4083826" y="3431468"/>
                    <a:pt x="4027946" y="3487348"/>
                    <a:pt x="3959366" y="3487348"/>
                  </a:cubicBezTo>
                  <a:close/>
                </a:path>
              </a:pathLst>
            </a:custGeom>
            <a:solidFill>
              <a:srgbClr val="FAF9F5"/>
            </a:solidFill>
          </p:spPr>
          <p:txBody>
            <a:bodyPr/>
            <a:lstStyle/>
            <a:p>
              <a:endParaRPr lang="en-US"/>
            </a:p>
          </p:txBody>
        </p:sp>
      </p:grpSp>
      <p:sp>
        <p:nvSpPr>
          <p:cNvPr id="27" name="Rectangle 26"/>
          <p:cNvSpPr/>
          <p:nvPr/>
        </p:nvSpPr>
        <p:spPr>
          <a:xfrm>
            <a:off x="2057400" y="1943100"/>
            <a:ext cx="8449704" cy="4497578"/>
          </a:xfrm>
          <a:prstGeom prst="rect">
            <a:avLst/>
          </a:prstGeom>
        </p:spPr>
        <p:txBody>
          <a:bodyPr wrap="square">
            <a:spAutoFit/>
          </a:bodyPr>
          <a:lstStyle/>
          <a:p>
            <a:pPr algn="just">
              <a:lnSpc>
                <a:spcPts val="5800"/>
              </a:lnSpc>
            </a:pPr>
            <a:r>
              <a:rPr lang="vi-VN" sz="4600" b="1" dirty="0">
                <a:cs typeface="Arial" panose="020B0604020202020204" pitchFamily="34" charset="0"/>
              </a:rPr>
              <a:t>Em có một bảng thống kê số lượng học sinh giỏi của các lớp trong trường. Nếu chỉ muốn hiển thị các lớp có tỉ lệ số học sinh giỏi lớn hơn 15% thì em phải làm thế nào?</a:t>
            </a:r>
            <a:endParaRPr lang="en-US" sz="4600" b="1"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xmlns="" id="{E5ABA09F-FAC7-AFEE-8DEE-B02EBA535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4964" y="842800"/>
            <a:ext cx="6272041" cy="8733964"/>
          </a:xfrm>
          <a:prstGeom prst="rect">
            <a:avLst/>
          </a:prstGeom>
        </p:spPr>
      </p:pic>
      <p:pic>
        <p:nvPicPr>
          <p:cNvPr id="3" name="Picture 13">
            <a:extLst>
              <a:ext uri="{FF2B5EF4-FFF2-40B4-BE49-F238E27FC236}">
                <a16:creationId xmlns:a16="http://schemas.microsoft.com/office/drawing/2014/main" xmlns="" id="{C19DD3E7-0EE7-84C1-0A9C-816B0A98021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6800" y="1333500"/>
            <a:ext cx="1066800" cy="1494641"/>
          </a:xfrm>
          <a:prstGeom prst="rect">
            <a:avLst/>
          </a:prstGeom>
        </p:spPr>
      </p:pic>
      <p:sp>
        <p:nvSpPr>
          <p:cNvPr id="5" name="TextBox 4">
            <a:extLst>
              <a:ext uri="{FF2B5EF4-FFF2-40B4-BE49-F238E27FC236}">
                <a16:creationId xmlns:a16="http://schemas.microsoft.com/office/drawing/2014/main" xmlns="" id="{38B98BE0-D478-024E-E67F-78AB6E0CC3CB}"/>
              </a:ext>
            </a:extLst>
          </p:cNvPr>
          <p:cNvSpPr txBox="1"/>
          <p:nvPr/>
        </p:nvSpPr>
        <p:spPr>
          <a:xfrm>
            <a:off x="1332743" y="6479117"/>
            <a:ext cx="9144000" cy="1498039"/>
          </a:xfrm>
          <a:prstGeom prst="rect">
            <a:avLst/>
          </a:prstGeom>
          <a:noFill/>
        </p:spPr>
        <p:txBody>
          <a:bodyPr wrap="square">
            <a:spAutoFit/>
          </a:bodyPr>
          <a:lstStyle/>
          <a:p>
            <a:pPr algn="just">
              <a:lnSpc>
                <a:spcPts val="5600"/>
              </a:lnSpc>
            </a:pPr>
            <a:r>
              <a:rPr lang="en-US" sz="4600" b="1">
                <a:solidFill>
                  <a:srgbClr val="FF0000"/>
                </a:solidFill>
                <a:cs typeface="Arial" panose="020B0604020202020204" pitchFamily="34" charset="0"/>
                <a:sym typeface="Wingdings" panose="05000000000000000000" pitchFamily="2" charset="2"/>
              </a:rPr>
              <a:t> Sử dụng tính năng lọc trong bảng tính điện tử.</a:t>
            </a:r>
            <a:endParaRPr lang="en-US" sz="4600" b="1">
              <a:solidFill>
                <a:srgbClr val="FF0000"/>
              </a:solidFill>
              <a:cs typeface="Arial" panose="020B0604020202020204" pitchFamily="34" charset="0"/>
            </a:endParaRPr>
          </a:p>
        </p:txBody>
      </p:sp>
      <p:sp>
        <p:nvSpPr>
          <p:cNvPr id="4" name="TextBox 3"/>
          <p:cNvSpPr txBox="1"/>
          <p:nvPr/>
        </p:nvSpPr>
        <p:spPr>
          <a:xfrm>
            <a:off x="1219200" y="495300"/>
            <a:ext cx="3733800" cy="584775"/>
          </a:xfrm>
          <a:prstGeom prst="rect">
            <a:avLst/>
          </a:prstGeom>
          <a:noFill/>
        </p:spPr>
        <p:txBody>
          <a:bodyPr wrap="square" rtlCol="0">
            <a:spAutoFit/>
          </a:bodyPr>
          <a:lstStyle/>
          <a:p>
            <a:r>
              <a:rPr lang="en-US" sz="3200" dirty="0" smtClean="0">
                <a:solidFill>
                  <a:srgbClr val="FF0000"/>
                </a:solidFill>
                <a:latin typeface="Times New Roman" pitchFamily="18" charset="0"/>
                <a:cs typeface="Times New Roman" pitchFamily="18" charset="0"/>
              </a:rPr>
              <a:t>KHỞI ĐỘNG</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49045130"/>
      </p:ext>
    </p:extLst>
  </p:cSld>
  <p:clrMapOvr>
    <a:masterClrMapping/>
  </p:clrMapOvr>
  <mc:AlternateContent xmlns:mc="http://schemas.openxmlformats.org/markup-compatibility/2006" xmlns:p14="http://schemas.microsoft.com/office/powerpoint/2010/main">
    <mc:Choice Requires="p14">
      <p:transition spd="slow" p14:dur="8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DEDD"/>
        </a:solidFill>
        <a:effectLst/>
      </p:bgPr>
    </p:bg>
    <p:spTree>
      <p:nvGrpSpPr>
        <p:cNvPr id="1" name=""/>
        <p:cNvGrpSpPr/>
        <p:nvPr/>
      </p:nvGrpSpPr>
      <p:grpSpPr>
        <a:xfrm>
          <a:off x="0" y="0"/>
          <a:ext cx="0" cy="0"/>
          <a:chOff x="0" y="0"/>
          <a:chExt cx="0" cy="0"/>
        </a:xfrm>
      </p:grpSpPr>
      <p:grpSp>
        <p:nvGrpSpPr>
          <p:cNvPr id="34" name="Group 19"/>
          <p:cNvGrpSpPr/>
          <p:nvPr/>
        </p:nvGrpSpPr>
        <p:grpSpPr>
          <a:xfrm>
            <a:off x="381000" y="342900"/>
            <a:ext cx="17526000" cy="9601200"/>
            <a:chOff x="0" y="0"/>
            <a:chExt cx="4217216" cy="2283383"/>
          </a:xfrm>
        </p:grpSpPr>
        <p:sp>
          <p:nvSpPr>
            <p:cNvPr id="35"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txBody>
            <a:bodyPr/>
            <a:lstStyle/>
            <a:p>
              <a:endParaRPr lang="en-US"/>
            </a:p>
          </p:txBody>
        </p:sp>
      </p:grpSp>
      <p:grpSp>
        <p:nvGrpSpPr>
          <p:cNvPr id="36" name="Group 30"/>
          <p:cNvGrpSpPr/>
          <p:nvPr/>
        </p:nvGrpSpPr>
        <p:grpSpPr>
          <a:xfrm>
            <a:off x="16306800" y="723900"/>
            <a:ext cx="324784" cy="324784"/>
            <a:chOff x="0" y="0"/>
            <a:chExt cx="660400" cy="660400"/>
          </a:xfrm>
        </p:grpSpPr>
        <p:sp>
          <p:nvSpPr>
            <p:cNvPr id="37" name="Freeform 3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txBody>
            <a:bodyPr/>
            <a:lstStyle/>
            <a:p>
              <a:endParaRPr lang="en-US"/>
            </a:p>
          </p:txBody>
        </p:sp>
      </p:grpSp>
      <p:grpSp>
        <p:nvGrpSpPr>
          <p:cNvPr id="38" name="Group 32"/>
          <p:cNvGrpSpPr/>
          <p:nvPr/>
        </p:nvGrpSpPr>
        <p:grpSpPr>
          <a:xfrm>
            <a:off x="15744699" y="723900"/>
            <a:ext cx="324784" cy="324784"/>
            <a:chOff x="0" y="0"/>
            <a:chExt cx="660400" cy="660400"/>
          </a:xfrm>
        </p:grpSpPr>
        <p:sp>
          <p:nvSpPr>
            <p:cNvPr id="39" name="Freeform 3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txBody>
            <a:bodyPr/>
            <a:lstStyle/>
            <a:p>
              <a:endParaRPr lang="en-US"/>
            </a:p>
          </p:txBody>
        </p:sp>
      </p:grpSp>
      <p:grpSp>
        <p:nvGrpSpPr>
          <p:cNvPr id="40" name="Group 34"/>
          <p:cNvGrpSpPr/>
          <p:nvPr/>
        </p:nvGrpSpPr>
        <p:grpSpPr>
          <a:xfrm>
            <a:off x="16868900" y="723900"/>
            <a:ext cx="324784" cy="324784"/>
            <a:chOff x="0" y="0"/>
            <a:chExt cx="660400" cy="660400"/>
          </a:xfrm>
        </p:grpSpPr>
        <p:sp>
          <p:nvSpPr>
            <p:cNvPr id="41" name="Freeform 3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txBody>
            <a:bodyPr/>
            <a:lstStyle/>
            <a:p>
              <a:endParaRPr lang="en-US"/>
            </a:p>
          </p:txBody>
        </p:sp>
      </p:grpSp>
      <p:grpSp>
        <p:nvGrpSpPr>
          <p:cNvPr id="7" name="Group 6">
            <a:extLst>
              <a:ext uri="{FF2B5EF4-FFF2-40B4-BE49-F238E27FC236}">
                <a16:creationId xmlns:a16="http://schemas.microsoft.com/office/drawing/2014/main" xmlns="" id="{6D905BAF-6A91-29EC-C4B7-D99BBBDCC045}"/>
              </a:ext>
            </a:extLst>
          </p:cNvPr>
          <p:cNvGrpSpPr/>
          <p:nvPr/>
        </p:nvGrpSpPr>
        <p:grpSpPr>
          <a:xfrm>
            <a:off x="541930" y="1246592"/>
            <a:ext cx="17204140" cy="3964953"/>
            <a:chOff x="550460" y="1409699"/>
            <a:chExt cx="17204140" cy="3964953"/>
          </a:xfrm>
        </p:grpSpPr>
        <p:sp>
          <p:nvSpPr>
            <p:cNvPr id="4" name="Rectangle 3">
              <a:extLst>
                <a:ext uri="{FF2B5EF4-FFF2-40B4-BE49-F238E27FC236}">
                  <a16:creationId xmlns:a16="http://schemas.microsoft.com/office/drawing/2014/main" xmlns="" id="{F9E4C06C-552E-7F91-F86E-DF90A5DD27AC}"/>
                </a:ext>
              </a:extLst>
            </p:cNvPr>
            <p:cNvSpPr/>
            <p:nvPr/>
          </p:nvSpPr>
          <p:spPr>
            <a:xfrm>
              <a:off x="550460" y="1409699"/>
              <a:ext cx="17068800" cy="372986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02AF584C-1DD6-2735-C05D-C991DC5A36D7}"/>
                </a:ext>
              </a:extLst>
            </p:cNvPr>
            <p:cNvSpPr/>
            <p:nvPr/>
          </p:nvSpPr>
          <p:spPr>
            <a:xfrm>
              <a:off x="685800" y="1550964"/>
              <a:ext cx="17068800" cy="372986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540A8A7C-2E36-AD61-F11F-41C4984558FD}"/>
                </a:ext>
              </a:extLst>
            </p:cNvPr>
            <p:cNvSpPr txBox="1"/>
            <p:nvPr/>
          </p:nvSpPr>
          <p:spPr>
            <a:xfrm>
              <a:off x="1014350" y="1703069"/>
              <a:ext cx="16259300" cy="367158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CC"/>
                  </a:solidFill>
                  <a:effectLst/>
                  <a:uLnTx/>
                  <a:uFillTx/>
                  <a:latin typeface="Arial" panose="020B0604020202020204" pitchFamily="34" charset="0"/>
                  <a:ea typeface="Calibri" panose="020F0502020204030204" pitchFamily="34" charset="0"/>
                  <a:cs typeface="Arial" panose="020B0604020202020204" pitchFamily="34" charset="0"/>
                </a:rPr>
                <a:t>Câu 3.</a:t>
              </a:r>
              <a:r>
                <a:rPr kumimoji="0" lang="en-US" sz="4000" b="0" i="0" u="none" strike="noStrike" kern="1200" cap="none" spc="0" normalizeH="0" baseline="0" noProof="0">
                  <a:ln>
                    <a:noFill/>
                  </a:ln>
                  <a:solidFill>
                    <a:srgbClr val="0000CC"/>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Cho danh sách điểm trung bình môn Tin học của toàn khối 8. Để hiển thị nhóm các bạn có điểm trung bình môn từ 9.0 trở lên cần sử dụng điều kiện nào trong danh sách các điều kiện của tùy chọn </a:t>
              </a:r>
              <a:r>
                <a:rPr kumimoji="0" lang="en-US" sz="40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Number Filters</a:t>
              </a: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8" name="Freeform 5">
            <a:extLst>
              <a:ext uri="{FF2B5EF4-FFF2-40B4-BE49-F238E27FC236}">
                <a16:creationId xmlns:a16="http://schemas.microsoft.com/office/drawing/2014/main" xmlns="" id="{F9A5F089-5E1D-17FD-94AC-649D5E73534E}"/>
              </a:ext>
            </a:extLst>
          </p:cNvPr>
          <p:cNvSpPr/>
          <p:nvPr/>
        </p:nvSpPr>
        <p:spPr>
          <a:xfrm>
            <a:off x="210067" y="536905"/>
            <a:ext cx="1286000" cy="1322201"/>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2" name="Rectangle: Rounded Corners 1">
            <a:extLst>
              <a:ext uri="{FF2B5EF4-FFF2-40B4-BE49-F238E27FC236}">
                <a16:creationId xmlns:a16="http://schemas.microsoft.com/office/drawing/2014/main" xmlns="" id="{E7258625-F1F7-1322-DB33-96C23FFFB30F}"/>
              </a:ext>
            </a:extLst>
          </p:cNvPr>
          <p:cNvSpPr/>
          <p:nvPr/>
        </p:nvSpPr>
        <p:spPr>
          <a:xfrm>
            <a:off x="2815911" y="5880152"/>
            <a:ext cx="13091180" cy="3683315"/>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Trong tùy chọn </a:t>
            </a:r>
            <a:r>
              <a:rPr lang="en-US" sz="4000" b="1">
                <a:solidFill>
                  <a:schemeClr val="tx1"/>
                </a:solidFill>
                <a:latin typeface="Arial" panose="020B0604020202020204" pitchFamily="34" charset="0"/>
                <a:cs typeface="Arial" panose="020B0604020202020204" pitchFamily="34" charset="0"/>
              </a:rPr>
              <a:t>Number Filters</a:t>
            </a:r>
            <a:r>
              <a:rPr lang="en-US" sz="4000">
                <a:solidFill>
                  <a:schemeClr val="tx1"/>
                </a:solidFill>
                <a:latin typeface="Arial" panose="020B0604020202020204" pitchFamily="34" charset="0"/>
                <a:cs typeface="Arial" panose="020B0604020202020204" pitchFamily="34" charset="0"/>
              </a:rPr>
              <a:t>, lựa chọn điều kiện lọc </a:t>
            </a:r>
            <a:r>
              <a:rPr lang="en-US" sz="4000" b="1">
                <a:solidFill>
                  <a:schemeClr val="tx1"/>
                </a:solidFill>
                <a:latin typeface="Arial" panose="020B0604020202020204" pitchFamily="34" charset="0"/>
                <a:cs typeface="Arial" panose="020B0604020202020204" pitchFamily="34" charset="0"/>
              </a:rPr>
              <a:t>Greater Than Or Equal To</a:t>
            </a:r>
            <a:r>
              <a:rPr lang="en-US" sz="4000">
                <a:solidFill>
                  <a:schemeClr val="tx1"/>
                </a:solidFill>
                <a:latin typeface="Arial" panose="020B0604020202020204" pitchFamily="34" charset="0"/>
                <a:cs typeface="Arial" panose="020B0604020202020204" pitchFamily="34" charset="0"/>
              </a:rPr>
              <a:t>…, giá trị cần nhập để so sánh là 9.0. </a:t>
            </a:r>
          </a:p>
        </p:txBody>
      </p:sp>
    </p:spTree>
    <p:extLst>
      <p:ext uri="{BB962C8B-B14F-4D97-AF65-F5344CB8AC3E}">
        <p14:creationId xmlns:p14="http://schemas.microsoft.com/office/powerpoint/2010/main" val="164367525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p:cNvPicPr>
          <p:nvPr/>
        </p:nvPicPr>
        <p:blipFill>
          <a:blip r:embed="rId2"/>
          <a:srcRect l="3528" t="28304" r="2851" b="34503"/>
          <a:stretch>
            <a:fillRect/>
          </a:stretch>
        </p:blipFill>
        <p:spPr>
          <a:xfrm>
            <a:off x="0" y="0"/>
            <a:ext cx="18288000" cy="10287000"/>
          </a:xfrm>
          <a:prstGeom prst="rect">
            <a:avLst/>
          </a:prstGeom>
        </p:spPr>
      </p:pic>
      <p:grpSp>
        <p:nvGrpSpPr>
          <p:cNvPr id="19" name="Group 19"/>
          <p:cNvGrpSpPr/>
          <p:nvPr/>
        </p:nvGrpSpPr>
        <p:grpSpPr>
          <a:xfrm>
            <a:off x="381000" y="342900"/>
            <a:ext cx="17526000" cy="9601200"/>
            <a:chOff x="0" y="0"/>
            <a:chExt cx="4217216" cy="2283383"/>
          </a:xfrm>
        </p:grpSpPr>
        <p:sp>
          <p:nvSpPr>
            <p:cNvPr id="20"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txBody>
            <a:bodyPr/>
            <a:lstStyle/>
            <a:p>
              <a:endParaRPr lang="en-US"/>
            </a:p>
          </p:txBody>
        </p:sp>
      </p:grpSp>
      <p:grpSp>
        <p:nvGrpSpPr>
          <p:cNvPr id="30" name="Group 30"/>
          <p:cNvGrpSpPr/>
          <p:nvPr/>
        </p:nvGrpSpPr>
        <p:grpSpPr>
          <a:xfrm>
            <a:off x="16780259" y="581222"/>
            <a:ext cx="324784" cy="324784"/>
            <a:chOff x="0" y="0"/>
            <a:chExt cx="660400" cy="660400"/>
          </a:xfrm>
        </p:grpSpPr>
        <p:sp>
          <p:nvSpPr>
            <p:cNvPr id="31" name="Freeform 3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txBody>
            <a:bodyPr/>
            <a:lstStyle/>
            <a:p>
              <a:endParaRPr lang="en-US"/>
            </a:p>
          </p:txBody>
        </p:sp>
      </p:grpSp>
      <p:grpSp>
        <p:nvGrpSpPr>
          <p:cNvPr id="32" name="Group 32"/>
          <p:cNvGrpSpPr/>
          <p:nvPr/>
        </p:nvGrpSpPr>
        <p:grpSpPr>
          <a:xfrm>
            <a:off x="16218158" y="581222"/>
            <a:ext cx="324784" cy="324784"/>
            <a:chOff x="0" y="0"/>
            <a:chExt cx="660400" cy="660400"/>
          </a:xfrm>
        </p:grpSpPr>
        <p:sp>
          <p:nvSpPr>
            <p:cNvPr id="33" name="Freeform 3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txBody>
            <a:bodyPr/>
            <a:lstStyle/>
            <a:p>
              <a:endParaRPr lang="en-US"/>
            </a:p>
          </p:txBody>
        </p:sp>
      </p:grpSp>
      <p:grpSp>
        <p:nvGrpSpPr>
          <p:cNvPr id="34" name="Group 34"/>
          <p:cNvGrpSpPr/>
          <p:nvPr/>
        </p:nvGrpSpPr>
        <p:grpSpPr>
          <a:xfrm>
            <a:off x="17342359" y="581222"/>
            <a:ext cx="324784" cy="324784"/>
            <a:chOff x="0" y="0"/>
            <a:chExt cx="660400" cy="660400"/>
          </a:xfrm>
        </p:grpSpPr>
        <p:sp>
          <p:nvSpPr>
            <p:cNvPr id="35" name="Freeform 3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txBody>
            <a:bodyPr/>
            <a:lstStyle/>
            <a:p>
              <a:endParaRPr lang="en-US"/>
            </a:p>
          </p:txBody>
        </p:sp>
      </p:grpSp>
      <p:sp>
        <p:nvSpPr>
          <p:cNvPr id="6" name="TextBox 5">
            <a:extLst>
              <a:ext uri="{FF2B5EF4-FFF2-40B4-BE49-F238E27FC236}">
                <a16:creationId xmlns:a16="http://schemas.microsoft.com/office/drawing/2014/main" xmlns="" id="{8B8CF258-0E8E-C90C-3E3D-ABE8FCF3EADE}"/>
              </a:ext>
            </a:extLst>
          </p:cNvPr>
          <p:cNvSpPr txBox="1"/>
          <p:nvPr/>
        </p:nvSpPr>
        <p:spPr>
          <a:xfrm>
            <a:off x="5410200" y="585245"/>
            <a:ext cx="7467600" cy="1015663"/>
          </a:xfrm>
          <a:prstGeom prst="rect">
            <a:avLst/>
          </a:prstGeom>
          <a:noFill/>
        </p:spPr>
        <p:txBody>
          <a:bodyPr wrap="square" rtlCol="0">
            <a:spAutoFit/>
          </a:bodyPr>
          <a:lstStyle/>
          <a:p>
            <a:pPr algn="ctr"/>
            <a:r>
              <a:rPr lang="en-US" sz="6000" b="1">
                <a:solidFill>
                  <a:srgbClr val="002060"/>
                </a:solidFill>
                <a:latin typeface="Arial" panose="020B0604020202020204" pitchFamily="34" charset="0"/>
                <a:cs typeface="Arial" panose="020B0604020202020204" pitchFamily="34" charset="0"/>
              </a:rPr>
              <a:t>VẬN DỤNG </a:t>
            </a:r>
          </a:p>
        </p:txBody>
      </p:sp>
      <p:sp>
        <p:nvSpPr>
          <p:cNvPr id="4" name="TextBox 3">
            <a:extLst>
              <a:ext uri="{FF2B5EF4-FFF2-40B4-BE49-F238E27FC236}">
                <a16:creationId xmlns:a16="http://schemas.microsoft.com/office/drawing/2014/main" xmlns="" id="{8BCA30C2-C5FA-4DFD-CB0B-06005F806F61}"/>
              </a:ext>
            </a:extLst>
          </p:cNvPr>
          <p:cNvSpPr txBox="1"/>
          <p:nvPr/>
        </p:nvSpPr>
        <p:spPr>
          <a:xfrm>
            <a:off x="614718" y="2576170"/>
            <a:ext cx="11430000" cy="6441572"/>
          </a:xfrm>
          <a:prstGeom prst="rect">
            <a:avLst/>
          </a:prstGeom>
          <a:noFill/>
        </p:spPr>
        <p:txBody>
          <a:bodyPr wrap="square">
            <a:spAutoFit/>
          </a:bodyPr>
          <a:lstStyle/>
          <a:p>
            <a:pPr algn="just">
              <a:lnSpc>
                <a:spcPct val="150000"/>
              </a:lnSpc>
            </a:pPr>
            <a:r>
              <a:rPr lang="vi-VN" sz="4000"/>
              <a:t>Sử dụng trang tính với bảng dữ liệu trong </a:t>
            </a:r>
            <a:r>
              <a:rPr lang="vi-VN" sz="4000" b="1" i="1"/>
              <a:t>Hình 1</a:t>
            </a:r>
            <a:r>
              <a:rPr lang="vi-VN" sz="4000"/>
              <a:t>, hãy thực hiện các công việc sau:</a:t>
            </a:r>
          </a:p>
          <a:p>
            <a:pPr marL="571500" indent="-571500" algn="just">
              <a:lnSpc>
                <a:spcPct val="150000"/>
              </a:lnSpc>
              <a:buFont typeface="Arial" panose="020B0604020202020204" pitchFamily="34" charset="0"/>
              <a:buChar char="•"/>
            </a:pPr>
            <a:r>
              <a:rPr lang="vi-VN" sz="4000"/>
              <a:t>Lọc theo điều kiện để hiển thị chỉ các lớp khối 7 và khối 8.</a:t>
            </a:r>
          </a:p>
          <a:p>
            <a:pPr marL="571500" indent="-571500" algn="just">
              <a:lnSpc>
                <a:spcPct val="150000"/>
              </a:lnSpc>
              <a:buFont typeface="Arial" panose="020B0604020202020204" pitchFamily="34" charset="0"/>
              <a:buChar char="•"/>
            </a:pPr>
            <a:r>
              <a:rPr lang="vi-VN" sz="4000"/>
              <a:t>Lọc theo điều kiện để hiển thị chỉ các lớp có tỉ lệ số học sinh giỏi của lớp lớn hơn tỉ lệ học sinh giỏi của toàn trường.</a:t>
            </a:r>
          </a:p>
        </p:txBody>
      </p:sp>
      <p:sp>
        <p:nvSpPr>
          <p:cNvPr id="5" name="Freeform 2">
            <a:extLst>
              <a:ext uri="{FF2B5EF4-FFF2-40B4-BE49-F238E27FC236}">
                <a16:creationId xmlns:a16="http://schemas.microsoft.com/office/drawing/2014/main" xmlns="" id="{1076408E-A620-8219-2F6A-72FD85AFB142}"/>
              </a:ext>
            </a:extLst>
          </p:cNvPr>
          <p:cNvSpPr/>
          <p:nvPr/>
        </p:nvSpPr>
        <p:spPr>
          <a:xfrm>
            <a:off x="528851" y="1318162"/>
            <a:ext cx="1931358" cy="1513702"/>
          </a:xfrm>
          <a:custGeom>
            <a:avLst/>
            <a:gdLst/>
            <a:ahLst/>
            <a:cxnLst/>
            <a:rect l="l" t="t" r="r" b="b"/>
            <a:pathLst>
              <a:path w="4485118" h="3515212">
                <a:moveTo>
                  <a:pt x="0" y="0"/>
                </a:moveTo>
                <a:lnTo>
                  <a:pt x="4485119" y="0"/>
                </a:lnTo>
                <a:lnTo>
                  <a:pt x="4485119" y="3515211"/>
                </a:lnTo>
                <a:lnTo>
                  <a:pt x="0" y="3515211"/>
                </a:lnTo>
                <a:lnTo>
                  <a:pt x="0" y="0"/>
                </a:lnTo>
                <a:close/>
              </a:path>
            </a:pathLst>
          </a:custGeom>
          <a:blipFill>
            <a:blip r:embed="rId3"/>
            <a:stretch>
              <a:fillRect/>
            </a:stretch>
          </a:blipFill>
        </p:spPr>
        <p:txBody>
          <a:bodyPr/>
          <a:lstStyle/>
          <a:p>
            <a:endParaRPr lang="en-US"/>
          </a:p>
        </p:txBody>
      </p:sp>
      <p:pic>
        <p:nvPicPr>
          <p:cNvPr id="8" name="Picture 7">
            <a:extLst>
              <a:ext uri="{FF2B5EF4-FFF2-40B4-BE49-F238E27FC236}">
                <a16:creationId xmlns:a16="http://schemas.microsoft.com/office/drawing/2014/main" xmlns="" id="{4CE94E55-65DF-2AD2-77F8-B29C0B80B2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37417" y="1843253"/>
            <a:ext cx="5479158" cy="7629855"/>
          </a:xfrm>
          <a:prstGeom prst="rect">
            <a:avLst/>
          </a:prstGeom>
        </p:spPr>
      </p:pic>
    </p:spTree>
    <p:extLst>
      <p:ext uri="{BB962C8B-B14F-4D97-AF65-F5344CB8AC3E}">
        <p14:creationId xmlns:p14="http://schemas.microsoft.com/office/powerpoint/2010/main" val="378251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p:cNvPicPr>
          <p:nvPr/>
        </p:nvPicPr>
        <p:blipFill>
          <a:blip r:embed="rId2"/>
          <a:srcRect l="3528" t="28304" r="2851" b="34503"/>
          <a:stretch>
            <a:fillRect/>
          </a:stretch>
        </p:blipFill>
        <p:spPr>
          <a:xfrm>
            <a:off x="0" y="0"/>
            <a:ext cx="18288000" cy="10287000"/>
          </a:xfrm>
          <a:prstGeom prst="rect">
            <a:avLst/>
          </a:prstGeom>
        </p:spPr>
      </p:pic>
      <p:grpSp>
        <p:nvGrpSpPr>
          <p:cNvPr id="19" name="Group 19"/>
          <p:cNvGrpSpPr/>
          <p:nvPr/>
        </p:nvGrpSpPr>
        <p:grpSpPr>
          <a:xfrm>
            <a:off x="381000" y="342900"/>
            <a:ext cx="17526000" cy="9601200"/>
            <a:chOff x="0" y="0"/>
            <a:chExt cx="4217216" cy="2283383"/>
          </a:xfrm>
        </p:grpSpPr>
        <p:sp>
          <p:nvSpPr>
            <p:cNvPr id="20"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txBody>
            <a:bodyPr/>
            <a:lstStyle/>
            <a:p>
              <a:endParaRPr lang="en-US"/>
            </a:p>
          </p:txBody>
        </p:sp>
      </p:grpSp>
      <p:grpSp>
        <p:nvGrpSpPr>
          <p:cNvPr id="30" name="Group 30"/>
          <p:cNvGrpSpPr/>
          <p:nvPr/>
        </p:nvGrpSpPr>
        <p:grpSpPr>
          <a:xfrm>
            <a:off x="16780259" y="581222"/>
            <a:ext cx="324784" cy="324784"/>
            <a:chOff x="0" y="0"/>
            <a:chExt cx="660400" cy="660400"/>
          </a:xfrm>
        </p:grpSpPr>
        <p:sp>
          <p:nvSpPr>
            <p:cNvPr id="31" name="Freeform 3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txBody>
            <a:bodyPr/>
            <a:lstStyle/>
            <a:p>
              <a:endParaRPr lang="en-US"/>
            </a:p>
          </p:txBody>
        </p:sp>
      </p:grpSp>
      <p:grpSp>
        <p:nvGrpSpPr>
          <p:cNvPr id="32" name="Group 32"/>
          <p:cNvGrpSpPr/>
          <p:nvPr/>
        </p:nvGrpSpPr>
        <p:grpSpPr>
          <a:xfrm>
            <a:off x="16218158" y="581222"/>
            <a:ext cx="324784" cy="324784"/>
            <a:chOff x="0" y="0"/>
            <a:chExt cx="660400" cy="660400"/>
          </a:xfrm>
        </p:grpSpPr>
        <p:sp>
          <p:nvSpPr>
            <p:cNvPr id="33" name="Freeform 3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txBody>
            <a:bodyPr/>
            <a:lstStyle/>
            <a:p>
              <a:endParaRPr lang="en-US"/>
            </a:p>
          </p:txBody>
        </p:sp>
      </p:grpSp>
      <p:grpSp>
        <p:nvGrpSpPr>
          <p:cNvPr id="34" name="Group 34"/>
          <p:cNvGrpSpPr/>
          <p:nvPr/>
        </p:nvGrpSpPr>
        <p:grpSpPr>
          <a:xfrm>
            <a:off x="17342359" y="581222"/>
            <a:ext cx="324784" cy="324784"/>
            <a:chOff x="0" y="0"/>
            <a:chExt cx="660400" cy="660400"/>
          </a:xfrm>
        </p:grpSpPr>
        <p:sp>
          <p:nvSpPr>
            <p:cNvPr id="35" name="Freeform 3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txBody>
            <a:bodyPr/>
            <a:lstStyle/>
            <a:p>
              <a:endParaRPr lang="en-US"/>
            </a:p>
          </p:txBody>
        </p:sp>
      </p:grpSp>
      <p:sp>
        <p:nvSpPr>
          <p:cNvPr id="3" name="Rectangle 2">
            <a:extLst>
              <a:ext uri="{FF2B5EF4-FFF2-40B4-BE49-F238E27FC236}">
                <a16:creationId xmlns:a16="http://schemas.microsoft.com/office/drawing/2014/main" xmlns="" id="{1EF36540-B3FC-18F7-9837-580101C5FEA9}"/>
              </a:ext>
            </a:extLst>
          </p:cNvPr>
          <p:cNvSpPr/>
          <p:nvPr/>
        </p:nvSpPr>
        <p:spPr>
          <a:xfrm>
            <a:off x="3590925" y="914400"/>
            <a:ext cx="11106150" cy="9906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Arial" panose="020B0604020202020204" pitchFamily="34" charset="0"/>
                <a:cs typeface="Arial" panose="020B0604020202020204" pitchFamily="34" charset="0"/>
              </a:rPr>
              <a:t>a. Chỉ hiển thị các lớp khối 7 và khối 8 </a:t>
            </a:r>
          </a:p>
        </p:txBody>
      </p:sp>
      <p:sp>
        <p:nvSpPr>
          <p:cNvPr id="9" name="TextBox 8">
            <a:extLst>
              <a:ext uri="{FF2B5EF4-FFF2-40B4-BE49-F238E27FC236}">
                <a16:creationId xmlns:a16="http://schemas.microsoft.com/office/drawing/2014/main" xmlns="" id="{1FC457B0-71AD-1F04-A336-A98BE5A050E9}"/>
              </a:ext>
            </a:extLst>
          </p:cNvPr>
          <p:cNvSpPr txBox="1"/>
          <p:nvPr/>
        </p:nvSpPr>
        <p:spPr>
          <a:xfrm>
            <a:off x="647700" y="2247900"/>
            <a:ext cx="11887200" cy="7468648"/>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3600"/>
              <a:t>Chọn bảng dữ liệu bằng cách nhấp vào một ô bất kỳ trong bảng.</a:t>
            </a:r>
          </a:p>
          <a:p>
            <a:pPr marL="571500" indent="-571500" algn="just">
              <a:lnSpc>
                <a:spcPct val="150000"/>
              </a:lnSpc>
              <a:buFont typeface="Arial" panose="020B0604020202020204" pitchFamily="34" charset="0"/>
              <a:buChar char="•"/>
            </a:pPr>
            <a:r>
              <a:rPr lang="vi-VN" sz="3600"/>
              <a:t>Trên thanh menu, chọn "</a:t>
            </a:r>
            <a:r>
              <a:rPr lang="vi-VN" sz="3600" b="1"/>
              <a:t>Data</a:t>
            </a:r>
            <a:r>
              <a:rPr lang="vi-VN" sz="3600"/>
              <a:t>" và sau đó chọn "</a:t>
            </a:r>
            <a:r>
              <a:rPr lang="vi-VN" sz="3600" b="1"/>
              <a:t>Filter</a:t>
            </a:r>
            <a:r>
              <a:rPr lang="vi-VN" sz="3600"/>
              <a:t>".</a:t>
            </a:r>
          </a:p>
          <a:p>
            <a:pPr marL="571500" indent="-571500" algn="just">
              <a:lnSpc>
                <a:spcPct val="150000"/>
              </a:lnSpc>
              <a:buFont typeface="Arial" panose="020B0604020202020204" pitchFamily="34" charset="0"/>
              <a:buChar char="•"/>
            </a:pPr>
            <a:r>
              <a:rPr lang="vi-VN" sz="3600"/>
              <a:t>Trên dòng tiêu đề của cột "</a:t>
            </a:r>
            <a:r>
              <a:rPr lang="vi-VN" sz="3600" b="1"/>
              <a:t>Lớp</a:t>
            </a:r>
            <a:r>
              <a:rPr lang="vi-VN" sz="3600"/>
              <a:t>", nhấp vào biểu tượng lọc (hình tam giác) để mở danh sách lọc.</a:t>
            </a:r>
          </a:p>
          <a:p>
            <a:pPr marL="571500" indent="-571500" algn="just">
              <a:lnSpc>
                <a:spcPct val="150000"/>
              </a:lnSpc>
              <a:buFont typeface="Arial" panose="020B0604020202020204" pitchFamily="34" charset="0"/>
              <a:buChar char="•"/>
            </a:pPr>
            <a:r>
              <a:rPr lang="vi-VN" sz="3600"/>
              <a:t>Bỏ chọn hết các lớp khác khối 7 và 8 bằng cách nhấp vào ô "</a:t>
            </a:r>
            <a:r>
              <a:rPr lang="vi-VN" sz="3600" b="1"/>
              <a:t>Select All</a:t>
            </a:r>
            <a:r>
              <a:rPr lang="vi-VN" sz="3600"/>
              <a:t>" và sau đó bỏ chọn ô của các lớp không phải khối 7 và khối 8.</a:t>
            </a:r>
          </a:p>
          <a:p>
            <a:pPr marL="571500" indent="-571500" algn="just">
              <a:lnSpc>
                <a:spcPct val="150000"/>
              </a:lnSpc>
              <a:buFont typeface="Arial" panose="020B0604020202020204" pitchFamily="34" charset="0"/>
              <a:buChar char="•"/>
            </a:pPr>
            <a:r>
              <a:rPr lang="vi-VN" sz="3600"/>
              <a:t>Nhấn nút "</a:t>
            </a:r>
            <a:r>
              <a:rPr lang="vi-VN" sz="3600" b="1"/>
              <a:t>OK</a:t>
            </a:r>
            <a:r>
              <a:rPr lang="vi-VN" sz="3600"/>
              <a:t>" để áp dụng bộ lọc</a:t>
            </a:r>
          </a:p>
        </p:txBody>
      </p:sp>
      <p:pic>
        <p:nvPicPr>
          <p:cNvPr id="10" name="Picture 9">
            <a:extLst>
              <a:ext uri="{FF2B5EF4-FFF2-40B4-BE49-F238E27FC236}">
                <a16:creationId xmlns:a16="http://schemas.microsoft.com/office/drawing/2014/main" xmlns="" id="{C95B2008-D30C-9CEA-934F-6FAEFF838B97}"/>
              </a:ext>
            </a:extLst>
          </p:cNvPr>
          <p:cNvPicPr>
            <a:picLocks noChangeAspect="1"/>
          </p:cNvPicPr>
          <p:nvPr/>
        </p:nvPicPr>
        <p:blipFill>
          <a:blip r:embed="rId3"/>
          <a:stretch>
            <a:fillRect/>
          </a:stretch>
        </p:blipFill>
        <p:spPr>
          <a:xfrm>
            <a:off x="12627171" y="3848100"/>
            <a:ext cx="5187558" cy="3908500"/>
          </a:xfrm>
          <a:prstGeom prst="rect">
            <a:avLst/>
          </a:prstGeom>
        </p:spPr>
      </p:pic>
    </p:spTree>
    <p:extLst>
      <p:ext uri="{BB962C8B-B14F-4D97-AF65-F5344CB8AC3E}">
        <p14:creationId xmlns:p14="http://schemas.microsoft.com/office/powerpoint/2010/main" val="387662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p:cNvPicPr>
          <p:nvPr/>
        </p:nvPicPr>
        <p:blipFill>
          <a:blip r:embed="rId2"/>
          <a:srcRect l="3528" t="28304" r="2851" b="34503"/>
          <a:stretch>
            <a:fillRect/>
          </a:stretch>
        </p:blipFill>
        <p:spPr>
          <a:xfrm>
            <a:off x="0" y="0"/>
            <a:ext cx="18288000" cy="10287000"/>
          </a:xfrm>
          <a:prstGeom prst="rect">
            <a:avLst/>
          </a:prstGeom>
        </p:spPr>
      </p:pic>
      <p:grpSp>
        <p:nvGrpSpPr>
          <p:cNvPr id="19" name="Group 19"/>
          <p:cNvGrpSpPr/>
          <p:nvPr/>
        </p:nvGrpSpPr>
        <p:grpSpPr>
          <a:xfrm>
            <a:off x="381000" y="342900"/>
            <a:ext cx="17526000" cy="9601200"/>
            <a:chOff x="0" y="0"/>
            <a:chExt cx="4217216" cy="2283383"/>
          </a:xfrm>
        </p:grpSpPr>
        <p:sp>
          <p:nvSpPr>
            <p:cNvPr id="20"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txBody>
            <a:bodyPr/>
            <a:lstStyle/>
            <a:p>
              <a:endParaRPr lang="en-US"/>
            </a:p>
          </p:txBody>
        </p:sp>
      </p:grpSp>
      <p:grpSp>
        <p:nvGrpSpPr>
          <p:cNvPr id="30" name="Group 30"/>
          <p:cNvGrpSpPr/>
          <p:nvPr/>
        </p:nvGrpSpPr>
        <p:grpSpPr>
          <a:xfrm>
            <a:off x="16780259" y="581222"/>
            <a:ext cx="324784" cy="324784"/>
            <a:chOff x="0" y="0"/>
            <a:chExt cx="660400" cy="660400"/>
          </a:xfrm>
        </p:grpSpPr>
        <p:sp>
          <p:nvSpPr>
            <p:cNvPr id="31" name="Freeform 3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txBody>
            <a:bodyPr/>
            <a:lstStyle/>
            <a:p>
              <a:endParaRPr lang="en-US"/>
            </a:p>
          </p:txBody>
        </p:sp>
      </p:grpSp>
      <p:grpSp>
        <p:nvGrpSpPr>
          <p:cNvPr id="32" name="Group 32"/>
          <p:cNvGrpSpPr/>
          <p:nvPr/>
        </p:nvGrpSpPr>
        <p:grpSpPr>
          <a:xfrm>
            <a:off x="16218158" y="581222"/>
            <a:ext cx="324784" cy="324784"/>
            <a:chOff x="0" y="0"/>
            <a:chExt cx="660400" cy="660400"/>
          </a:xfrm>
        </p:grpSpPr>
        <p:sp>
          <p:nvSpPr>
            <p:cNvPr id="33" name="Freeform 3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txBody>
            <a:bodyPr/>
            <a:lstStyle/>
            <a:p>
              <a:endParaRPr lang="en-US"/>
            </a:p>
          </p:txBody>
        </p:sp>
      </p:grpSp>
      <p:grpSp>
        <p:nvGrpSpPr>
          <p:cNvPr id="34" name="Group 34"/>
          <p:cNvGrpSpPr/>
          <p:nvPr/>
        </p:nvGrpSpPr>
        <p:grpSpPr>
          <a:xfrm>
            <a:off x="17342359" y="581222"/>
            <a:ext cx="324784" cy="324784"/>
            <a:chOff x="0" y="0"/>
            <a:chExt cx="660400" cy="660400"/>
          </a:xfrm>
        </p:grpSpPr>
        <p:sp>
          <p:nvSpPr>
            <p:cNvPr id="35" name="Freeform 3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txBody>
            <a:bodyPr/>
            <a:lstStyle/>
            <a:p>
              <a:endParaRPr lang="en-US"/>
            </a:p>
          </p:txBody>
        </p:sp>
      </p:grpSp>
      <p:sp>
        <p:nvSpPr>
          <p:cNvPr id="3" name="Rectangle 2">
            <a:extLst>
              <a:ext uri="{FF2B5EF4-FFF2-40B4-BE49-F238E27FC236}">
                <a16:creationId xmlns:a16="http://schemas.microsoft.com/office/drawing/2014/main" xmlns="" id="{1EF36540-B3FC-18F7-9837-580101C5FEA9}"/>
              </a:ext>
            </a:extLst>
          </p:cNvPr>
          <p:cNvSpPr/>
          <p:nvPr/>
        </p:nvSpPr>
        <p:spPr>
          <a:xfrm>
            <a:off x="647700" y="914400"/>
            <a:ext cx="17019443" cy="190395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a:solidFill>
                  <a:srgbClr val="002060"/>
                </a:solidFill>
                <a:latin typeface="Arial" panose="020B0604020202020204" pitchFamily="34" charset="0"/>
                <a:cs typeface="Arial" panose="020B0604020202020204" pitchFamily="34" charset="0"/>
              </a:rPr>
              <a:t>b. Theo điều kiện tỉ lệ học sinh giỏi của lớp lớn hơn tỉ lệ học sinh giỏi toàn trường </a:t>
            </a:r>
          </a:p>
        </p:txBody>
      </p:sp>
      <p:sp>
        <p:nvSpPr>
          <p:cNvPr id="9" name="TextBox 8">
            <a:extLst>
              <a:ext uri="{FF2B5EF4-FFF2-40B4-BE49-F238E27FC236}">
                <a16:creationId xmlns:a16="http://schemas.microsoft.com/office/drawing/2014/main" xmlns="" id="{1FC457B0-71AD-1F04-A336-A98BE5A050E9}"/>
              </a:ext>
            </a:extLst>
          </p:cNvPr>
          <p:cNvSpPr txBox="1"/>
          <p:nvPr/>
        </p:nvSpPr>
        <p:spPr>
          <a:xfrm>
            <a:off x="553418" y="3089167"/>
            <a:ext cx="17183101" cy="6637651"/>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3600"/>
              <a:t>Tính tỉ lệ số học sinh giỏi của toàn trường bằng cách sử dụng hàm </a:t>
            </a:r>
            <a:r>
              <a:rPr lang="vi-VN" sz="3600" b="1"/>
              <a:t>sum</a:t>
            </a:r>
            <a:endParaRPr lang="en-US" sz="3600" b="1"/>
          </a:p>
          <a:p>
            <a:pPr marL="571500" indent="-571500" algn="just">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Chọn bảng dữ liệu bằng cách nhấp vào một ô bất kì trong bảng.</a:t>
            </a:r>
          </a:p>
          <a:p>
            <a:pPr marL="571500" indent="-571500" algn="just">
              <a:lnSpc>
                <a:spcPct val="150000"/>
              </a:lnSpc>
              <a:buFont typeface="Arial" panose="020B0604020202020204" pitchFamily="34" charset="0"/>
              <a:buChar char="•"/>
            </a:pPr>
            <a:r>
              <a:rPr lang="vi-VN" sz="3600"/>
              <a:t>Trên thanh menu, chọn "</a:t>
            </a:r>
            <a:r>
              <a:rPr lang="vi-VN" sz="3600" b="1"/>
              <a:t>Data</a:t>
            </a:r>
            <a:r>
              <a:rPr lang="vi-VN" sz="3600"/>
              <a:t>" và sau đó chọn "</a:t>
            </a:r>
            <a:r>
              <a:rPr lang="vi-VN" sz="3600" b="1"/>
              <a:t>Filter</a:t>
            </a:r>
            <a:r>
              <a:rPr lang="vi-VN" sz="3600"/>
              <a:t>".</a:t>
            </a:r>
          </a:p>
          <a:p>
            <a:pPr marL="571500" indent="-571500" algn="just">
              <a:lnSpc>
                <a:spcPct val="150000"/>
              </a:lnSpc>
              <a:buFont typeface="Arial" panose="020B0604020202020204" pitchFamily="34" charset="0"/>
              <a:buChar char="•"/>
            </a:pPr>
            <a:r>
              <a:rPr lang="vi-VN" sz="3600"/>
              <a:t>Trên dòng tiêu đề của cột "</a:t>
            </a:r>
            <a:r>
              <a:rPr lang="vi-VN" sz="3600" b="1"/>
              <a:t>Tỉ lệ (%)", </a:t>
            </a:r>
            <a:r>
              <a:rPr lang="vi-VN" sz="3600"/>
              <a:t>nhấp vào biểu tượng lọc (hình tam giác) để mở danh sách lọc.</a:t>
            </a:r>
          </a:p>
          <a:p>
            <a:pPr marL="571500" indent="-571500" algn="just">
              <a:lnSpc>
                <a:spcPct val="150000"/>
              </a:lnSpc>
              <a:buFont typeface="Arial" panose="020B0604020202020204" pitchFamily="34" charset="0"/>
              <a:buChar char="•"/>
            </a:pPr>
            <a:r>
              <a:rPr lang="vi-VN" sz="3600"/>
              <a:t>Chọn "</a:t>
            </a:r>
            <a:r>
              <a:rPr lang="vi-VN" sz="3600" b="1"/>
              <a:t>Number Filters</a:t>
            </a:r>
            <a:r>
              <a:rPr lang="vi-VN" sz="3600"/>
              <a:t>" và sau đó chọn "</a:t>
            </a:r>
            <a:r>
              <a:rPr lang="vi-VN" sz="3600" b="1"/>
              <a:t>Greater Than</a:t>
            </a:r>
            <a:r>
              <a:rPr lang="vi-VN" sz="3600"/>
              <a:t>" trong danh sách.</a:t>
            </a:r>
          </a:p>
          <a:p>
            <a:pPr marL="571500" indent="-571500" algn="just">
              <a:lnSpc>
                <a:spcPct val="150000"/>
              </a:lnSpc>
              <a:buFont typeface="Arial" panose="020B0604020202020204" pitchFamily="34" charset="0"/>
              <a:buChar char="•"/>
            </a:pPr>
            <a:r>
              <a:rPr lang="vi-VN" sz="3600"/>
              <a:t>Trong hộp thoại "</a:t>
            </a:r>
            <a:r>
              <a:rPr lang="vi-VN" sz="3600" b="1"/>
              <a:t>Custom AutoFilter</a:t>
            </a:r>
            <a:r>
              <a:rPr lang="vi-VN" sz="3600"/>
              <a:t>", nhập tỉ lệ số học sinh giỏi của toàn trường vào ô "</a:t>
            </a:r>
            <a:r>
              <a:rPr lang="vi-VN" sz="3600" b="1"/>
              <a:t>is greater than</a:t>
            </a:r>
            <a:r>
              <a:rPr lang="vi-VN" sz="3600"/>
              <a:t>" và sau đó nhấn nút "</a:t>
            </a:r>
            <a:r>
              <a:rPr lang="vi-VN" sz="3600" b="1"/>
              <a:t>OK</a:t>
            </a:r>
            <a:r>
              <a:rPr lang="vi-VN" sz="3600"/>
              <a:t>".</a:t>
            </a:r>
          </a:p>
        </p:txBody>
      </p:sp>
    </p:spTree>
    <p:extLst>
      <p:ext uri="{BB962C8B-B14F-4D97-AF65-F5344CB8AC3E}">
        <p14:creationId xmlns:p14="http://schemas.microsoft.com/office/powerpoint/2010/main" val="238930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p:cNvPicPr>
          <p:nvPr/>
        </p:nvPicPr>
        <p:blipFill>
          <a:blip r:embed="rId2"/>
          <a:srcRect l="3528" t="28304" r="2851" b="34503"/>
          <a:stretch>
            <a:fillRect/>
          </a:stretch>
        </p:blipFill>
        <p:spPr>
          <a:xfrm>
            <a:off x="0" y="0"/>
            <a:ext cx="18288000" cy="10287000"/>
          </a:xfrm>
          <a:prstGeom prst="rect">
            <a:avLst/>
          </a:prstGeom>
        </p:spPr>
      </p:pic>
      <p:grpSp>
        <p:nvGrpSpPr>
          <p:cNvPr id="19" name="Group 19"/>
          <p:cNvGrpSpPr/>
          <p:nvPr/>
        </p:nvGrpSpPr>
        <p:grpSpPr>
          <a:xfrm>
            <a:off x="381000" y="342900"/>
            <a:ext cx="17526000" cy="9601200"/>
            <a:chOff x="0" y="0"/>
            <a:chExt cx="4217216" cy="2283383"/>
          </a:xfrm>
        </p:grpSpPr>
        <p:sp>
          <p:nvSpPr>
            <p:cNvPr id="20"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txBody>
            <a:bodyPr/>
            <a:lstStyle/>
            <a:p>
              <a:endParaRPr lang="en-US"/>
            </a:p>
          </p:txBody>
        </p:sp>
      </p:grpSp>
      <p:grpSp>
        <p:nvGrpSpPr>
          <p:cNvPr id="30" name="Group 30"/>
          <p:cNvGrpSpPr/>
          <p:nvPr/>
        </p:nvGrpSpPr>
        <p:grpSpPr>
          <a:xfrm>
            <a:off x="16780259" y="581222"/>
            <a:ext cx="324784" cy="324784"/>
            <a:chOff x="0" y="0"/>
            <a:chExt cx="660400" cy="660400"/>
          </a:xfrm>
        </p:grpSpPr>
        <p:sp>
          <p:nvSpPr>
            <p:cNvPr id="31" name="Freeform 3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txBody>
            <a:bodyPr/>
            <a:lstStyle/>
            <a:p>
              <a:endParaRPr lang="en-US"/>
            </a:p>
          </p:txBody>
        </p:sp>
      </p:grpSp>
      <p:grpSp>
        <p:nvGrpSpPr>
          <p:cNvPr id="32" name="Group 32"/>
          <p:cNvGrpSpPr/>
          <p:nvPr/>
        </p:nvGrpSpPr>
        <p:grpSpPr>
          <a:xfrm>
            <a:off x="16218158" y="581222"/>
            <a:ext cx="324784" cy="324784"/>
            <a:chOff x="0" y="0"/>
            <a:chExt cx="660400" cy="660400"/>
          </a:xfrm>
        </p:grpSpPr>
        <p:sp>
          <p:nvSpPr>
            <p:cNvPr id="33" name="Freeform 3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txBody>
            <a:bodyPr/>
            <a:lstStyle/>
            <a:p>
              <a:endParaRPr lang="en-US"/>
            </a:p>
          </p:txBody>
        </p:sp>
      </p:grpSp>
      <p:grpSp>
        <p:nvGrpSpPr>
          <p:cNvPr id="34" name="Group 34"/>
          <p:cNvGrpSpPr/>
          <p:nvPr/>
        </p:nvGrpSpPr>
        <p:grpSpPr>
          <a:xfrm>
            <a:off x="17342359" y="581222"/>
            <a:ext cx="324784" cy="324784"/>
            <a:chOff x="0" y="0"/>
            <a:chExt cx="660400" cy="660400"/>
          </a:xfrm>
        </p:grpSpPr>
        <p:sp>
          <p:nvSpPr>
            <p:cNvPr id="35" name="Freeform 3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txBody>
            <a:bodyPr/>
            <a:lstStyle/>
            <a:p>
              <a:endParaRPr lang="en-US"/>
            </a:p>
          </p:txBody>
        </p:sp>
      </p:grpSp>
      <p:pic>
        <p:nvPicPr>
          <p:cNvPr id="2" name="Picture 1" descr="Sử dụng trang tính với bảng dữ liệu trong Hình 1 hãy thực hiện các công việc sau">
            <a:extLst>
              <a:ext uri="{FF2B5EF4-FFF2-40B4-BE49-F238E27FC236}">
                <a16:creationId xmlns:a16="http://schemas.microsoft.com/office/drawing/2014/main" xmlns="" id="{52B1F737-D761-D2B1-0A0A-0B6459BA15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822" y="1075674"/>
            <a:ext cx="7763447" cy="4067826"/>
          </a:xfrm>
          <a:prstGeom prst="rect">
            <a:avLst/>
          </a:prstGeom>
          <a:noFill/>
          <a:ln>
            <a:noFill/>
          </a:ln>
        </p:spPr>
      </p:pic>
      <p:sp>
        <p:nvSpPr>
          <p:cNvPr id="6" name="TextBox 5">
            <a:extLst>
              <a:ext uri="{FF2B5EF4-FFF2-40B4-BE49-F238E27FC236}">
                <a16:creationId xmlns:a16="http://schemas.microsoft.com/office/drawing/2014/main" xmlns="" id="{68D5487B-25D9-25E4-315B-5081E0BA0382}"/>
              </a:ext>
            </a:extLst>
          </p:cNvPr>
          <p:cNvSpPr txBox="1"/>
          <p:nvPr/>
        </p:nvSpPr>
        <p:spPr>
          <a:xfrm>
            <a:off x="8540873" y="1266454"/>
            <a:ext cx="9077206" cy="3686266"/>
          </a:xfrm>
          <a:prstGeom prst="rect">
            <a:avLst/>
          </a:prstGeom>
          <a:noFill/>
        </p:spPr>
        <p:txBody>
          <a:bodyPr wrap="square">
            <a:spAutoFit/>
          </a:bodyPr>
          <a:lstStyle/>
          <a:p>
            <a:pPr algn="just">
              <a:lnSpc>
                <a:spcPct val="150000"/>
              </a:lnSpc>
            </a:pPr>
            <a:r>
              <a:rPr lang="vi-VN" sz="4000"/>
              <a:t>Sau khi bộ lọc được áp dụng, chỉ các lớp có tỉ lệ số học sinh giỏi của lớp lớn hơn tỉ lệ học sinh giỏi của toàn trường sẽ được hiển thị trong bảng dữ liệu.</a:t>
            </a:r>
            <a:endParaRPr lang="en-US" sz="4000"/>
          </a:p>
        </p:txBody>
      </p:sp>
      <p:pic>
        <p:nvPicPr>
          <p:cNvPr id="7" name="Picture 6" descr="Sử dụng trang tính với bảng dữ liệu trong Hình 1 hãy thực hiện các công việc sau">
            <a:extLst>
              <a:ext uri="{FF2B5EF4-FFF2-40B4-BE49-F238E27FC236}">
                <a16:creationId xmlns:a16="http://schemas.microsoft.com/office/drawing/2014/main" xmlns="" id="{65251C92-BCFF-A853-2C72-0DE76D86CB1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68903" y="5143500"/>
            <a:ext cx="8435848" cy="4524519"/>
          </a:xfrm>
          <a:prstGeom prst="rect">
            <a:avLst/>
          </a:prstGeom>
          <a:noFill/>
          <a:ln>
            <a:noFill/>
          </a:ln>
        </p:spPr>
      </p:pic>
    </p:spTree>
    <p:extLst>
      <p:ext uri="{BB962C8B-B14F-4D97-AF65-F5344CB8AC3E}">
        <p14:creationId xmlns:p14="http://schemas.microsoft.com/office/powerpoint/2010/main" val="233045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DEDD"/>
        </a:solidFill>
        <a:effectLst/>
      </p:bgPr>
    </p:bg>
    <p:spTree>
      <p:nvGrpSpPr>
        <p:cNvPr id="1" name=""/>
        <p:cNvGrpSpPr/>
        <p:nvPr/>
      </p:nvGrpSpPr>
      <p:grpSpPr>
        <a:xfrm>
          <a:off x="0" y="0"/>
          <a:ext cx="0" cy="0"/>
          <a:chOff x="0" y="0"/>
          <a:chExt cx="0" cy="0"/>
        </a:xfrm>
      </p:grpSpPr>
      <p:sp>
        <p:nvSpPr>
          <p:cNvPr id="25" name="TextBox 24"/>
          <p:cNvSpPr txBox="1"/>
          <p:nvPr/>
        </p:nvSpPr>
        <p:spPr>
          <a:xfrm>
            <a:off x="533401" y="2171700"/>
            <a:ext cx="16992600" cy="707886"/>
          </a:xfrm>
          <a:prstGeom prst="rect">
            <a:avLst/>
          </a:prstGeom>
          <a:noFill/>
        </p:spPr>
        <p:txBody>
          <a:bodyPr wrap="square" rtlCol="0">
            <a:spAutoFit/>
          </a:bodyPr>
          <a:lstStyle/>
          <a:p>
            <a:pPr algn="ctr"/>
            <a:r>
              <a:rPr lang="en-US" sz="4000" b="1">
                <a:solidFill>
                  <a:srgbClr val="FF0066"/>
                </a:solidFill>
                <a:latin typeface="Arial" panose="020B0604020202020204" pitchFamily="34" charset="0"/>
                <a:cs typeface="Arial" panose="020B0604020202020204" pitchFamily="34" charset="0"/>
              </a:rPr>
              <a:t>E1. XỬ LÍ VÀ TRỰC QUAN HÓA DỮ LIỆU BẰNG BẢNG TÍNH ĐIỆN TỬ</a:t>
            </a:r>
          </a:p>
        </p:txBody>
      </p:sp>
      <p:sp>
        <p:nvSpPr>
          <p:cNvPr id="26" name="TextBox 25"/>
          <p:cNvSpPr txBox="1"/>
          <p:nvPr/>
        </p:nvSpPr>
        <p:spPr>
          <a:xfrm>
            <a:off x="1612056" y="3537996"/>
            <a:ext cx="14835290" cy="3211007"/>
          </a:xfrm>
          <a:prstGeom prst="rect">
            <a:avLst/>
          </a:prstGeom>
          <a:noFill/>
        </p:spPr>
        <p:txBody>
          <a:bodyPr wrap="square" rtlCol="0">
            <a:spAutoFit/>
          </a:bodyPr>
          <a:lstStyle/>
          <a:p>
            <a:pPr algn="ctr">
              <a:lnSpc>
                <a:spcPct val="150000"/>
              </a:lnSpc>
            </a:pPr>
            <a:r>
              <a:rPr lang="en-US" sz="7200" b="1">
                <a:solidFill>
                  <a:srgbClr val="0000CC"/>
                </a:solidFill>
                <a:latin typeface="Arial" panose="020B0604020202020204" pitchFamily="34" charset="0"/>
                <a:cs typeface="Arial" panose="020B0604020202020204" pitchFamily="34" charset="0"/>
              </a:rPr>
              <a:t>BÀI 1: </a:t>
            </a:r>
          </a:p>
          <a:p>
            <a:pPr algn="ctr">
              <a:lnSpc>
                <a:spcPct val="150000"/>
              </a:lnSpc>
            </a:pPr>
            <a:r>
              <a:rPr lang="en-US" sz="7200" b="1">
                <a:solidFill>
                  <a:srgbClr val="0000CC"/>
                </a:solidFill>
                <a:latin typeface="Arial" panose="020B0604020202020204" pitchFamily="34" charset="0"/>
                <a:cs typeface="Arial" panose="020B0604020202020204" pitchFamily="34" charset="0"/>
              </a:rPr>
              <a:t>LỌC DỮ LIỆU </a:t>
            </a:r>
          </a:p>
        </p:txBody>
      </p:sp>
      <p:sp>
        <p:nvSpPr>
          <p:cNvPr id="27" name="TextBox 26">
            <a:extLst>
              <a:ext uri="{FF2B5EF4-FFF2-40B4-BE49-F238E27FC236}">
                <a16:creationId xmlns:a16="http://schemas.microsoft.com/office/drawing/2014/main" xmlns="" id="{67C3FE95-FEA6-5F38-D1C6-A50BD4A2B6A8}"/>
              </a:ext>
            </a:extLst>
          </p:cNvPr>
          <p:cNvSpPr txBox="1"/>
          <p:nvPr/>
        </p:nvSpPr>
        <p:spPr>
          <a:xfrm>
            <a:off x="1732450" y="952500"/>
            <a:ext cx="13833773" cy="830997"/>
          </a:xfrm>
          <a:prstGeom prst="rect">
            <a:avLst/>
          </a:prstGeom>
          <a:noFill/>
        </p:spPr>
        <p:txBody>
          <a:bodyPr wrap="square" rtlCol="0">
            <a:spAutoFit/>
          </a:bodyPr>
          <a:lstStyle/>
          <a:p>
            <a:pPr algn="ctr"/>
            <a:r>
              <a:rPr lang="en-US" sz="4800" b="1">
                <a:solidFill>
                  <a:srgbClr val="FF0066"/>
                </a:solidFill>
                <a:latin typeface="Arial" panose="020B0604020202020204" pitchFamily="34" charset="0"/>
                <a:cs typeface="Arial" panose="020B0604020202020204" pitchFamily="34" charset="0"/>
              </a:rPr>
              <a:t>CHỦ ĐỀ E: ỨNG DỤNG TIN HỌC</a:t>
            </a:r>
          </a:p>
        </p:txBody>
      </p:sp>
    </p:spTree>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p:cNvPicPr>
          <p:nvPr/>
        </p:nvPicPr>
        <p:blipFill>
          <a:blip r:embed="rId2"/>
          <a:srcRect l="3528" t="28304" r="2851" b="34503"/>
          <a:stretch>
            <a:fillRect/>
          </a:stretch>
        </p:blipFill>
        <p:spPr>
          <a:xfrm>
            <a:off x="0" y="0"/>
            <a:ext cx="18288000" cy="10287000"/>
          </a:xfrm>
          <a:prstGeom prst="rect">
            <a:avLst/>
          </a:prstGeom>
        </p:spPr>
      </p:pic>
      <p:grpSp>
        <p:nvGrpSpPr>
          <p:cNvPr id="19" name="Group 19"/>
          <p:cNvGrpSpPr/>
          <p:nvPr/>
        </p:nvGrpSpPr>
        <p:grpSpPr>
          <a:xfrm>
            <a:off x="381000" y="342900"/>
            <a:ext cx="17526000" cy="9601200"/>
            <a:chOff x="0" y="0"/>
            <a:chExt cx="4217216" cy="2283383"/>
          </a:xfrm>
        </p:grpSpPr>
        <p:sp>
          <p:nvSpPr>
            <p:cNvPr id="20"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txBody>
            <a:bodyPr/>
            <a:lstStyle/>
            <a:p>
              <a:endParaRPr lang="en-US">
                <a:latin typeface="Times New Roman" panose="02020603050405020304" pitchFamily="18" charset="0"/>
                <a:cs typeface="Times New Roman" panose="02020603050405020304" pitchFamily="18" charset="0"/>
              </a:endParaRPr>
            </a:p>
          </p:txBody>
        </p:sp>
      </p:grpSp>
      <p:sp>
        <p:nvSpPr>
          <p:cNvPr id="12" name="TextBox 32"/>
          <p:cNvSpPr txBox="1"/>
          <p:nvPr/>
        </p:nvSpPr>
        <p:spPr>
          <a:xfrm>
            <a:off x="1223902" y="816130"/>
            <a:ext cx="14701898" cy="580865"/>
          </a:xfrm>
          <a:prstGeom prst="rect">
            <a:avLst/>
          </a:prstGeom>
        </p:spPr>
        <p:txBody>
          <a:bodyPr wrap="square" lIns="0" tIns="0" rIns="0" bIns="0" rtlCol="0" anchor="t">
            <a:spAutoFit/>
          </a:bodyPr>
          <a:lstStyle/>
          <a:p>
            <a:pPr algn="just">
              <a:lnSpc>
                <a:spcPts val="4440"/>
              </a:lnSpc>
            </a:pPr>
            <a:r>
              <a:rPr lang="en-US" sz="5400" b="1">
                <a:solidFill>
                  <a:srgbClr val="FF0000"/>
                </a:solidFill>
                <a:latin typeface="Arial" panose="020B0604020202020204" pitchFamily="34" charset="0"/>
                <a:cs typeface="Arial" panose="020B0604020202020204" pitchFamily="34" charset="0"/>
              </a:rPr>
              <a:t>1. </a:t>
            </a:r>
            <a:r>
              <a:rPr lang="en-US" sz="5400" b="1" err="1">
                <a:solidFill>
                  <a:srgbClr val="FF0000"/>
                </a:solidFill>
                <a:latin typeface="Arial" panose="020B0604020202020204" pitchFamily="34" charset="0"/>
                <a:cs typeface="Arial" panose="020B0604020202020204" pitchFamily="34" charset="0"/>
              </a:rPr>
              <a:t>Thiết</a:t>
            </a:r>
            <a:r>
              <a:rPr lang="en-US" sz="5400" b="1">
                <a:solidFill>
                  <a:srgbClr val="FF0000"/>
                </a:solidFill>
                <a:latin typeface="Arial" panose="020B0604020202020204" pitchFamily="34" charset="0"/>
                <a:cs typeface="Arial" panose="020B0604020202020204" pitchFamily="34" charset="0"/>
              </a:rPr>
              <a:t> </a:t>
            </a:r>
            <a:r>
              <a:rPr lang="en-US" sz="5400" b="1" err="1">
                <a:solidFill>
                  <a:srgbClr val="FF0000"/>
                </a:solidFill>
                <a:latin typeface="Arial" panose="020B0604020202020204" pitchFamily="34" charset="0"/>
                <a:cs typeface="Arial" panose="020B0604020202020204" pitchFamily="34" charset="0"/>
              </a:rPr>
              <a:t>lập</a:t>
            </a:r>
            <a:r>
              <a:rPr lang="en-US" sz="5400" b="1">
                <a:solidFill>
                  <a:srgbClr val="FF0000"/>
                </a:solidFill>
                <a:latin typeface="Arial" panose="020B0604020202020204" pitchFamily="34" charset="0"/>
                <a:cs typeface="Arial" panose="020B0604020202020204" pitchFamily="34" charset="0"/>
              </a:rPr>
              <a:t> </a:t>
            </a:r>
            <a:r>
              <a:rPr lang="en-US" sz="5400" b="1" err="1">
                <a:solidFill>
                  <a:srgbClr val="FF0000"/>
                </a:solidFill>
                <a:latin typeface="Arial" panose="020B0604020202020204" pitchFamily="34" charset="0"/>
                <a:cs typeface="Arial" panose="020B0604020202020204" pitchFamily="34" charset="0"/>
              </a:rPr>
              <a:t>tính</a:t>
            </a:r>
            <a:r>
              <a:rPr lang="en-US" sz="5400" b="1">
                <a:solidFill>
                  <a:srgbClr val="FF0000"/>
                </a:solidFill>
                <a:latin typeface="Arial" panose="020B0604020202020204" pitchFamily="34" charset="0"/>
                <a:cs typeface="Arial" panose="020B0604020202020204" pitchFamily="34" charset="0"/>
              </a:rPr>
              <a:t> </a:t>
            </a:r>
            <a:r>
              <a:rPr lang="en-US" sz="5400" b="1" err="1">
                <a:solidFill>
                  <a:srgbClr val="FF0000"/>
                </a:solidFill>
                <a:latin typeface="Arial" panose="020B0604020202020204" pitchFamily="34" charset="0"/>
                <a:cs typeface="Arial" panose="020B0604020202020204" pitchFamily="34" charset="0"/>
              </a:rPr>
              <a:t>năng</a:t>
            </a:r>
            <a:r>
              <a:rPr lang="en-US" sz="5400" b="1">
                <a:solidFill>
                  <a:srgbClr val="FF0000"/>
                </a:solidFill>
                <a:latin typeface="Arial" panose="020B0604020202020204" pitchFamily="34" charset="0"/>
                <a:cs typeface="Arial" panose="020B0604020202020204" pitchFamily="34" charset="0"/>
              </a:rPr>
              <a:t> </a:t>
            </a:r>
            <a:r>
              <a:rPr lang="en-US" sz="5400" b="1" err="1">
                <a:solidFill>
                  <a:srgbClr val="FF0000"/>
                </a:solidFill>
                <a:latin typeface="Arial" panose="020B0604020202020204" pitchFamily="34" charset="0"/>
                <a:cs typeface="Arial" panose="020B0604020202020204" pitchFamily="34" charset="0"/>
              </a:rPr>
              <a:t>sắp</a:t>
            </a:r>
            <a:r>
              <a:rPr lang="en-US" sz="5400" b="1">
                <a:solidFill>
                  <a:srgbClr val="FF0000"/>
                </a:solidFill>
                <a:latin typeface="Arial" panose="020B0604020202020204" pitchFamily="34" charset="0"/>
                <a:cs typeface="Arial" panose="020B0604020202020204" pitchFamily="34" charset="0"/>
              </a:rPr>
              <a:t> </a:t>
            </a:r>
            <a:r>
              <a:rPr lang="en-US" sz="5400" b="1" err="1">
                <a:solidFill>
                  <a:srgbClr val="FF0000"/>
                </a:solidFill>
                <a:latin typeface="Arial" panose="020B0604020202020204" pitchFamily="34" charset="0"/>
                <a:cs typeface="Arial" panose="020B0604020202020204" pitchFamily="34" charset="0"/>
              </a:rPr>
              <a:t>xếp</a:t>
            </a:r>
            <a:r>
              <a:rPr lang="en-US" sz="5400" b="1">
                <a:solidFill>
                  <a:srgbClr val="FF0000"/>
                </a:solidFill>
                <a:latin typeface="Arial" panose="020B0604020202020204" pitchFamily="34" charset="0"/>
                <a:cs typeface="Arial" panose="020B0604020202020204" pitchFamily="34" charset="0"/>
              </a:rPr>
              <a:t> </a:t>
            </a:r>
            <a:r>
              <a:rPr lang="en-US" sz="5400" b="1" err="1">
                <a:solidFill>
                  <a:srgbClr val="FF0000"/>
                </a:solidFill>
                <a:latin typeface="Arial" panose="020B0604020202020204" pitchFamily="34" charset="0"/>
                <a:cs typeface="Arial" panose="020B0604020202020204" pitchFamily="34" charset="0"/>
              </a:rPr>
              <a:t>và</a:t>
            </a:r>
            <a:r>
              <a:rPr lang="en-US" sz="5400" b="1">
                <a:solidFill>
                  <a:srgbClr val="FF0000"/>
                </a:solidFill>
                <a:latin typeface="Arial" panose="020B0604020202020204" pitchFamily="34" charset="0"/>
                <a:cs typeface="Arial" panose="020B0604020202020204" pitchFamily="34" charset="0"/>
              </a:rPr>
              <a:t> </a:t>
            </a:r>
            <a:r>
              <a:rPr lang="en-US" sz="5400" b="1" err="1">
                <a:solidFill>
                  <a:srgbClr val="FF0000"/>
                </a:solidFill>
                <a:latin typeface="Arial" panose="020B0604020202020204" pitchFamily="34" charset="0"/>
                <a:cs typeface="Arial" panose="020B0604020202020204" pitchFamily="34" charset="0"/>
              </a:rPr>
              <a:t>lọc</a:t>
            </a:r>
            <a:r>
              <a:rPr lang="en-US" sz="5400" b="1">
                <a:solidFill>
                  <a:srgbClr val="FF0000"/>
                </a:solidFill>
                <a:latin typeface="Arial" panose="020B0604020202020204" pitchFamily="34" charset="0"/>
                <a:cs typeface="Arial" panose="020B0604020202020204" pitchFamily="34" charset="0"/>
              </a:rPr>
              <a:t> </a:t>
            </a:r>
            <a:r>
              <a:rPr lang="en-US" sz="5400" b="1" err="1">
                <a:solidFill>
                  <a:srgbClr val="FF0000"/>
                </a:solidFill>
                <a:latin typeface="Arial" panose="020B0604020202020204" pitchFamily="34" charset="0"/>
                <a:cs typeface="Arial" panose="020B0604020202020204" pitchFamily="34" charset="0"/>
              </a:rPr>
              <a:t>dữ</a:t>
            </a:r>
            <a:r>
              <a:rPr lang="en-US" sz="5400" b="1">
                <a:solidFill>
                  <a:srgbClr val="FF0000"/>
                </a:solidFill>
                <a:latin typeface="Arial" panose="020B0604020202020204" pitchFamily="34" charset="0"/>
                <a:cs typeface="Arial" panose="020B0604020202020204" pitchFamily="34" charset="0"/>
              </a:rPr>
              <a:t> </a:t>
            </a:r>
            <a:r>
              <a:rPr lang="en-US" sz="5400" b="1" err="1">
                <a:solidFill>
                  <a:srgbClr val="FF0000"/>
                </a:solidFill>
                <a:latin typeface="Arial" panose="020B0604020202020204" pitchFamily="34" charset="0"/>
                <a:cs typeface="Arial" panose="020B0604020202020204" pitchFamily="34" charset="0"/>
              </a:rPr>
              <a:t>liệu</a:t>
            </a:r>
            <a:r>
              <a:rPr lang="en-US" sz="5400" b="1">
                <a:solidFill>
                  <a:srgbClr val="FF0000"/>
                </a:solidFill>
                <a:latin typeface="Arial" panose="020B0604020202020204" pitchFamily="34" charset="0"/>
                <a:cs typeface="Arial" panose="020B0604020202020204" pitchFamily="34" charset="0"/>
              </a:rPr>
              <a:t>: </a:t>
            </a:r>
          </a:p>
        </p:txBody>
      </p:sp>
      <p:sp>
        <p:nvSpPr>
          <p:cNvPr id="2" name="TextBox 1"/>
          <p:cNvSpPr txBox="1"/>
          <p:nvPr/>
        </p:nvSpPr>
        <p:spPr>
          <a:xfrm>
            <a:off x="1371600" y="2552700"/>
            <a:ext cx="8229600" cy="3170099"/>
          </a:xfrm>
          <a:prstGeom prst="rect">
            <a:avLst/>
          </a:prstGeom>
          <a:noFill/>
        </p:spPr>
        <p:txBody>
          <a:bodyPr wrap="square" rtlCol="0">
            <a:spAutoFit/>
          </a:bodyPr>
          <a:lstStyle/>
          <a:p>
            <a:pPr algn="just">
              <a:lnSpc>
                <a:spcPts val="6000"/>
              </a:lnSpc>
            </a:pPr>
            <a:r>
              <a:rPr lang="en-US" sz="4800" b="1" i="1" dirty="0" smtClean="0">
                <a:latin typeface="Arial" panose="020B0604020202020204" pitchFamily="34" charset="0"/>
                <a:cs typeface="Arial" panose="020B0604020202020204" pitchFamily="34" charset="0"/>
              </a:rPr>
              <a:t>1. </a:t>
            </a:r>
            <a:r>
              <a:rPr lang="en-US" sz="4800" b="1" i="1" dirty="0" err="1" smtClean="0">
                <a:latin typeface="Arial" panose="020B0604020202020204" pitchFamily="34" charset="0"/>
                <a:cs typeface="Arial" panose="020B0604020202020204" pitchFamily="34" charset="0"/>
              </a:rPr>
              <a:t>Đọc</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thông</a:t>
            </a:r>
            <a:r>
              <a:rPr lang="en-US" sz="4800" b="1" i="1" dirty="0" smtClean="0">
                <a:latin typeface="Arial" panose="020B0604020202020204" pitchFamily="34" charset="0"/>
                <a:cs typeface="Arial" panose="020B0604020202020204" pitchFamily="34" charset="0"/>
              </a:rPr>
              <a:t> tin </a:t>
            </a:r>
            <a:r>
              <a:rPr lang="en-US" sz="4800" b="1" i="1" dirty="0" err="1" smtClean="0">
                <a:latin typeface="Arial" panose="020B0604020202020204" pitchFamily="34" charset="0"/>
                <a:cs typeface="Arial" panose="020B0604020202020204" pitchFamily="34" charset="0"/>
              </a:rPr>
              <a:t>sgk</a:t>
            </a:r>
            <a:r>
              <a:rPr lang="en-US" sz="4800" b="1" i="1" dirty="0" smtClean="0">
                <a:latin typeface="Arial" panose="020B0604020202020204" pitchFamily="34" charset="0"/>
                <a:cs typeface="Arial" panose="020B0604020202020204" pitchFamily="34" charset="0"/>
              </a:rPr>
              <a:t>/22.</a:t>
            </a:r>
          </a:p>
          <a:p>
            <a:pPr algn="just">
              <a:lnSpc>
                <a:spcPts val="6000"/>
              </a:lnSpc>
            </a:pPr>
            <a:r>
              <a:rPr lang="en-US" sz="4800" b="1" i="1" dirty="0" smtClean="0">
                <a:latin typeface="Arial" panose="020B0604020202020204" pitchFamily="34" charset="0"/>
                <a:cs typeface="Arial" panose="020B0604020202020204" pitchFamily="34" charset="0"/>
              </a:rPr>
              <a:t>2. </a:t>
            </a:r>
            <a:r>
              <a:rPr lang="en-US" sz="4800" b="1" i="1" dirty="0" err="1" smtClean="0">
                <a:latin typeface="Arial" panose="020B0604020202020204" pitchFamily="34" charset="0"/>
                <a:cs typeface="Arial" panose="020B0604020202020204" pitchFamily="34" charset="0"/>
              </a:rPr>
              <a:t>Nêu</a:t>
            </a:r>
            <a:r>
              <a:rPr lang="en-US" sz="4800" b="1" i="1" dirty="0" smtClean="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các</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bước</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thiết</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lập</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tính</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năng</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sắp</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xếp</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và</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lọc</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dữ</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liệu</a:t>
            </a:r>
            <a:r>
              <a:rPr lang="en-US" sz="4800" b="1" i="1" dirty="0">
                <a:latin typeface="Arial" panose="020B0604020202020204" pitchFamily="34" charset="0"/>
                <a:cs typeface="Arial" panose="020B0604020202020204" pitchFamily="34" charset="0"/>
              </a:rPr>
              <a:t>?</a:t>
            </a:r>
          </a:p>
        </p:txBody>
      </p:sp>
      <p:pic>
        <p:nvPicPr>
          <p:cNvPr id="13"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28600" y="2171700"/>
            <a:ext cx="1066800" cy="1494641"/>
          </a:xfrm>
          <a:prstGeom prst="rect">
            <a:avLst/>
          </a:prstGeom>
        </p:spPr>
      </p:pic>
      <p:pic>
        <p:nvPicPr>
          <p:cNvPr id="3" name="Picture 2">
            <a:extLst>
              <a:ext uri="{FF2B5EF4-FFF2-40B4-BE49-F238E27FC236}">
                <a16:creationId xmlns:a16="http://schemas.microsoft.com/office/drawing/2014/main" xmlns="" id="{7ADF0BB8-D2BE-99C8-1433-409D93FD15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2125" y="1521914"/>
            <a:ext cx="6785366" cy="8422186"/>
          </a:xfrm>
          <a:prstGeom prst="rect">
            <a:avLst/>
          </a:prstGeom>
        </p:spPr>
      </p:pic>
    </p:spTree>
    <p:extLst>
      <p:ext uri="{BB962C8B-B14F-4D97-AF65-F5344CB8AC3E}">
        <p14:creationId xmlns:p14="http://schemas.microsoft.com/office/powerpoint/2010/main" val="715749304"/>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p:cNvPicPr>
          <p:nvPr/>
        </p:nvPicPr>
        <p:blipFill>
          <a:blip r:embed="rId2"/>
          <a:srcRect l="3528" t="28304" r="2851" b="34503"/>
          <a:stretch>
            <a:fillRect/>
          </a:stretch>
        </p:blipFill>
        <p:spPr>
          <a:xfrm>
            <a:off x="0" y="0"/>
            <a:ext cx="18288000" cy="10287000"/>
          </a:xfrm>
          <a:prstGeom prst="rect">
            <a:avLst/>
          </a:prstGeom>
        </p:spPr>
      </p:pic>
      <p:grpSp>
        <p:nvGrpSpPr>
          <p:cNvPr id="19" name="Group 19"/>
          <p:cNvGrpSpPr/>
          <p:nvPr/>
        </p:nvGrpSpPr>
        <p:grpSpPr>
          <a:xfrm>
            <a:off x="381000" y="342900"/>
            <a:ext cx="17526000" cy="9601200"/>
            <a:chOff x="0" y="0"/>
            <a:chExt cx="4217216" cy="2283383"/>
          </a:xfrm>
        </p:grpSpPr>
        <p:sp>
          <p:nvSpPr>
            <p:cNvPr id="20"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txBody>
            <a:bodyPr/>
            <a:lstStyle/>
            <a:p>
              <a:endParaRPr lang="en-US"/>
            </a:p>
          </p:txBody>
        </p:sp>
      </p:grpSp>
      <p:sp>
        <p:nvSpPr>
          <p:cNvPr id="6" name="Rectangle 5">
            <a:extLst>
              <a:ext uri="{FF2B5EF4-FFF2-40B4-BE49-F238E27FC236}">
                <a16:creationId xmlns:a16="http://schemas.microsoft.com/office/drawing/2014/main" xmlns="" id="{FA9C40AF-E4E1-9DC2-D66F-94EE020F17FF}"/>
              </a:ext>
            </a:extLst>
          </p:cNvPr>
          <p:cNvSpPr/>
          <p:nvPr/>
        </p:nvSpPr>
        <p:spPr>
          <a:xfrm>
            <a:off x="2819400" y="906006"/>
            <a:ext cx="12649200" cy="10668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0000CC"/>
                </a:solidFill>
                <a:latin typeface="Arial" panose="020B0604020202020204" pitchFamily="34" charset="0"/>
                <a:cs typeface="Arial" panose="020B0604020202020204" pitchFamily="34" charset="0"/>
              </a:rPr>
              <a:t>CÁC BƯỚC LỌC DỮ LIỆU </a:t>
            </a:r>
          </a:p>
        </p:txBody>
      </p:sp>
      <p:sp>
        <p:nvSpPr>
          <p:cNvPr id="22" name="TextBox 21">
            <a:extLst>
              <a:ext uri="{FF2B5EF4-FFF2-40B4-BE49-F238E27FC236}">
                <a16:creationId xmlns:a16="http://schemas.microsoft.com/office/drawing/2014/main" xmlns="" id="{8CBEB667-30E2-BC0B-D06B-724396A7EC57}"/>
              </a:ext>
            </a:extLst>
          </p:cNvPr>
          <p:cNvSpPr txBox="1"/>
          <p:nvPr/>
        </p:nvSpPr>
        <p:spPr>
          <a:xfrm>
            <a:off x="829015" y="2409046"/>
            <a:ext cx="11311816" cy="5826018"/>
          </a:xfrm>
          <a:prstGeom prst="rect">
            <a:avLst/>
          </a:prstGeom>
          <a:noFill/>
        </p:spPr>
        <p:txBody>
          <a:bodyPr wrap="square" rtlCol="0">
            <a:spAutoFit/>
          </a:bodyPr>
          <a:lstStyle/>
          <a:p>
            <a:pPr algn="just">
              <a:lnSpc>
                <a:spcPct val="150000"/>
              </a:lnSpc>
            </a:pPr>
            <a:r>
              <a:rPr lang="en-US" sz="4000" b="1" err="1">
                <a:latin typeface="Arial" panose="020B0604020202020204" pitchFamily="34" charset="0"/>
                <a:cs typeface="Arial" panose="020B0604020202020204" pitchFamily="34" charset="0"/>
              </a:rPr>
              <a:t>Bước</a:t>
            </a:r>
            <a:r>
              <a:rPr lang="en-US" sz="4000" b="1">
                <a:latin typeface="Arial" panose="020B0604020202020204" pitchFamily="34" charset="0"/>
                <a:cs typeface="Arial" panose="020B0604020202020204" pitchFamily="34" charset="0"/>
              </a:rPr>
              <a:t> 1. </a:t>
            </a:r>
            <a:r>
              <a:rPr lang="en-US" sz="4000" err="1">
                <a:latin typeface="Arial" panose="020B0604020202020204" pitchFamily="34" charset="0"/>
                <a:cs typeface="Arial" panose="020B0604020202020204" pitchFamily="34" charset="0"/>
              </a:rPr>
              <a:t>Nháy</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chuột</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vào</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một</a:t>
            </a:r>
            <a:r>
              <a:rPr lang="en-US" sz="4000">
                <a:latin typeface="Arial" panose="020B0604020202020204" pitchFamily="34" charset="0"/>
                <a:cs typeface="Arial" panose="020B0604020202020204" pitchFamily="34" charset="0"/>
              </a:rPr>
              <a:t> ô </a:t>
            </a:r>
            <a:r>
              <a:rPr lang="en-US" sz="4000" err="1">
                <a:latin typeface="Arial" panose="020B0604020202020204" pitchFamily="34" charset="0"/>
                <a:cs typeface="Arial" panose="020B0604020202020204" pitchFamily="34" charset="0"/>
              </a:rPr>
              <a:t>bất</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kì</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trong</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bảng</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dữ</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liệu</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cần</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sắp</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xếp</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hoặc</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lọc</a:t>
            </a:r>
            <a:r>
              <a:rPr lang="en-US" sz="4000">
                <a:latin typeface="Arial" panose="020B0604020202020204" pitchFamily="34" charset="0"/>
                <a:cs typeface="Arial" panose="020B0604020202020204" pitchFamily="34" charset="0"/>
              </a:rPr>
              <a:t>.</a:t>
            </a:r>
          </a:p>
          <a:p>
            <a:pPr algn="just">
              <a:lnSpc>
                <a:spcPct val="150000"/>
              </a:lnSpc>
              <a:spcBef>
                <a:spcPts val="1200"/>
              </a:spcBef>
              <a:spcAft>
                <a:spcPts val="1200"/>
              </a:spcAft>
            </a:pPr>
            <a:r>
              <a:rPr lang="en-US" sz="4000" b="1" err="1">
                <a:latin typeface="Arial" panose="020B0604020202020204" pitchFamily="34" charset="0"/>
                <a:cs typeface="Arial" panose="020B0604020202020204" pitchFamily="34" charset="0"/>
              </a:rPr>
              <a:t>Bước</a:t>
            </a:r>
            <a:r>
              <a:rPr lang="en-US" sz="4000" b="1">
                <a:latin typeface="Arial" panose="020B0604020202020204" pitchFamily="34" charset="0"/>
                <a:cs typeface="Arial" panose="020B0604020202020204" pitchFamily="34" charset="0"/>
              </a:rPr>
              <a:t> 2. </a:t>
            </a:r>
            <a:r>
              <a:rPr lang="en-US" sz="4000" err="1">
                <a:latin typeface="Arial" panose="020B0604020202020204" pitchFamily="34" charset="0"/>
                <a:cs typeface="Arial" panose="020B0604020202020204" pitchFamily="34" charset="0"/>
              </a:rPr>
              <a:t>Vào</a:t>
            </a:r>
            <a:r>
              <a:rPr lang="en-US" sz="4000">
                <a:latin typeface="Arial" panose="020B0604020202020204" pitchFamily="34" charset="0"/>
                <a:cs typeface="Arial" panose="020B0604020202020204" pitchFamily="34" charset="0"/>
              </a:rPr>
              <a:t> </a:t>
            </a:r>
            <a:r>
              <a:rPr lang="en-US" sz="4000" b="1">
                <a:latin typeface="Arial" panose="020B0604020202020204" pitchFamily="34" charset="0"/>
                <a:cs typeface="Arial" panose="020B0604020202020204" pitchFamily="34" charset="0"/>
              </a:rPr>
              <a:t>Data /      , </a:t>
            </a:r>
            <a:r>
              <a:rPr lang="en-US" sz="4000" err="1">
                <a:latin typeface="Arial" panose="020B0604020202020204" pitchFamily="34" charset="0"/>
                <a:cs typeface="Arial" panose="020B0604020202020204" pitchFamily="34" charset="0"/>
              </a:rPr>
              <a:t>xuất</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hiện</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các</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trên</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hàng</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tiêu</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đề</a:t>
            </a:r>
            <a:r>
              <a:rPr lang="en-US" sz="4000">
                <a:latin typeface="Arial" panose="020B0604020202020204" pitchFamily="34" charset="0"/>
                <a:cs typeface="Arial" panose="020B0604020202020204" pitchFamily="34" charset="0"/>
              </a:rPr>
              <a:t>.</a:t>
            </a:r>
          </a:p>
          <a:p>
            <a:pPr algn="just">
              <a:lnSpc>
                <a:spcPct val="150000"/>
              </a:lnSpc>
            </a:pPr>
            <a:r>
              <a:rPr lang="en-US" sz="4000" b="1" err="1">
                <a:latin typeface="Arial" panose="020B0604020202020204" pitchFamily="34" charset="0"/>
                <a:cs typeface="Arial" panose="020B0604020202020204" pitchFamily="34" charset="0"/>
              </a:rPr>
              <a:t>Bước</a:t>
            </a:r>
            <a:r>
              <a:rPr lang="en-US" sz="4000" b="1">
                <a:latin typeface="Arial" panose="020B0604020202020204" pitchFamily="34" charset="0"/>
                <a:cs typeface="Arial" panose="020B0604020202020204" pitchFamily="34" charset="0"/>
              </a:rPr>
              <a:t> 3. </a:t>
            </a:r>
            <a:r>
              <a:rPr lang="en-US" sz="4000" err="1">
                <a:latin typeface="Arial" panose="020B0604020202020204" pitchFamily="34" charset="0"/>
                <a:cs typeface="Arial" panose="020B0604020202020204" pitchFamily="34" charset="0"/>
              </a:rPr>
              <a:t>Nháy</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chuột</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vào</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của</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cột</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cần</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lọc</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chọn</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dữ</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liệu</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cần</a:t>
            </a:r>
            <a:r>
              <a:rPr lang="en-US" sz="4000">
                <a:latin typeface="Arial" panose="020B0604020202020204" pitchFamily="34" charset="0"/>
                <a:cs typeface="Arial" panose="020B0604020202020204" pitchFamily="34" charset="0"/>
              </a:rPr>
              <a:t> </a:t>
            </a:r>
            <a:r>
              <a:rPr lang="en-US" sz="4000" err="1">
                <a:latin typeface="Arial" panose="020B0604020202020204" pitchFamily="34" charset="0"/>
                <a:cs typeface="Arial" panose="020B0604020202020204" pitchFamily="34" charset="0"/>
              </a:rPr>
              <a:t>lọc</a:t>
            </a:r>
            <a:r>
              <a:rPr lang="en-US" sz="4000">
                <a:latin typeface="Arial" panose="020B0604020202020204" pitchFamily="34" charset="0"/>
                <a:cs typeface="Arial" panose="020B0604020202020204" pitchFamily="34" charset="0"/>
              </a:rPr>
              <a:t>.</a:t>
            </a:r>
            <a:endParaRPr lang="en-US" sz="4000" b="1">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xmlns="" id="{45D2342E-413A-CAC7-7413-DC9DF70BD4ED}"/>
              </a:ext>
            </a:extLst>
          </p:cNvPr>
          <p:cNvPicPr>
            <a:picLocks noChangeAspect="1"/>
          </p:cNvPicPr>
          <p:nvPr/>
        </p:nvPicPr>
        <p:blipFill rotWithShape="1">
          <a:blip r:embed="rId3">
            <a:extLst>
              <a:ext uri="{28A0092B-C50C-407E-A947-70E740481C1C}">
                <a14:useLocalDpi xmlns:a14="http://schemas.microsoft.com/office/drawing/2010/main" val="0"/>
              </a:ext>
            </a:extLst>
          </a:blip>
          <a:srcRect l="4228" r="56605"/>
          <a:stretch/>
        </p:blipFill>
        <p:spPr>
          <a:xfrm>
            <a:off x="12927761" y="2315706"/>
            <a:ext cx="4305539" cy="4615597"/>
          </a:xfrm>
          <a:prstGeom prst="rect">
            <a:avLst/>
          </a:prstGeom>
        </p:spPr>
      </p:pic>
      <p:pic>
        <p:nvPicPr>
          <p:cNvPr id="4" name="Picture 3">
            <a:extLst>
              <a:ext uri="{FF2B5EF4-FFF2-40B4-BE49-F238E27FC236}">
                <a16:creationId xmlns:a16="http://schemas.microsoft.com/office/drawing/2014/main" xmlns="" id="{80ABDD6E-65D6-645C-4074-45812625213B}"/>
              </a:ext>
            </a:extLst>
          </p:cNvPr>
          <p:cNvPicPr>
            <a:picLocks noChangeAspect="1"/>
          </p:cNvPicPr>
          <p:nvPr/>
        </p:nvPicPr>
        <p:blipFill>
          <a:blip r:embed="rId4"/>
          <a:stretch>
            <a:fillRect/>
          </a:stretch>
        </p:blipFill>
        <p:spPr>
          <a:xfrm>
            <a:off x="10287000" y="4595579"/>
            <a:ext cx="608542" cy="608542"/>
          </a:xfrm>
          <a:prstGeom prst="rect">
            <a:avLst/>
          </a:prstGeom>
        </p:spPr>
      </p:pic>
      <p:pic>
        <p:nvPicPr>
          <p:cNvPr id="2" name="Picture 1">
            <a:extLst>
              <a:ext uri="{FF2B5EF4-FFF2-40B4-BE49-F238E27FC236}">
                <a16:creationId xmlns:a16="http://schemas.microsoft.com/office/drawing/2014/main" xmlns="" id="{0DBF491A-0F5F-C8F6-0FA9-2A618CC31791}"/>
              </a:ext>
            </a:extLst>
          </p:cNvPr>
          <p:cNvPicPr>
            <a:picLocks noChangeAspect="1"/>
          </p:cNvPicPr>
          <p:nvPr/>
        </p:nvPicPr>
        <p:blipFill rotWithShape="1">
          <a:blip r:embed="rId3">
            <a:extLst>
              <a:ext uri="{28A0092B-C50C-407E-A947-70E740481C1C}">
                <a14:useLocalDpi xmlns:a14="http://schemas.microsoft.com/office/drawing/2010/main" val="0"/>
              </a:ext>
            </a:extLst>
          </a:blip>
          <a:srcRect l="20437" t="36581" r="73531" b="39309"/>
          <a:stretch/>
        </p:blipFill>
        <p:spPr>
          <a:xfrm>
            <a:off x="5680443" y="4341710"/>
            <a:ext cx="804480" cy="1116280"/>
          </a:xfrm>
          <a:prstGeom prst="rect">
            <a:avLst/>
          </a:prstGeom>
        </p:spPr>
      </p:pic>
      <p:pic>
        <p:nvPicPr>
          <p:cNvPr id="3" name="Picture 2">
            <a:extLst>
              <a:ext uri="{FF2B5EF4-FFF2-40B4-BE49-F238E27FC236}">
                <a16:creationId xmlns:a16="http://schemas.microsoft.com/office/drawing/2014/main" xmlns="" id="{A28BDC7E-5380-162C-FC85-DC09FB7D443C}"/>
              </a:ext>
            </a:extLst>
          </p:cNvPr>
          <p:cNvPicPr>
            <a:picLocks noChangeAspect="1"/>
          </p:cNvPicPr>
          <p:nvPr/>
        </p:nvPicPr>
        <p:blipFill>
          <a:blip r:embed="rId4"/>
          <a:stretch>
            <a:fillRect/>
          </a:stretch>
        </p:blipFill>
        <p:spPr>
          <a:xfrm>
            <a:off x="6589520" y="6646121"/>
            <a:ext cx="608542" cy="608542"/>
          </a:xfrm>
          <a:prstGeom prst="rect">
            <a:avLst/>
          </a:prstGeom>
        </p:spPr>
      </p:pic>
      <p:sp>
        <p:nvSpPr>
          <p:cNvPr id="7" name="Arrow: Right 6">
            <a:hlinkClick r:id="rId5" action="ppaction://hlinkfile"/>
            <a:extLst>
              <a:ext uri="{FF2B5EF4-FFF2-40B4-BE49-F238E27FC236}">
                <a16:creationId xmlns:a16="http://schemas.microsoft.com/office/drawing/2014/main" xmlns="" id="{7C0C9605-DC05-C191-1838-3D5BBEDD2067}"/>
              </a:ext>
            </a:extLst>
          </p:cNvPr>
          <p:cNvSpPr/>
          <p:nvPr/>
        </p:nvSpPr>
        <p:spPr>
          <a:xfrm>
            <a:off x="16687800" y="9410700"/>
            <a:ext cx="998677"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634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barn(inVertical)">
                                      <p:cBhvr>
                                        <p:cTn id="12" dur="500"/>
                                        <p:tgtEl>
                                          <p:spTgt spid="22">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2">
                                            <p:txEl>
                                              <p:pRg st="2" end="2"/>
                                            </p:txEl>
                                          </p:spTgt>
                                        </p:tgtEl>
                                        <p:attrNameLst>
                                          <p:attrName>style.visibility</p:attrName>
                                        </p:attrNameLst>
                                      </p:cBhvr>
                                      <p:to>
                                        <p:strVal val="visible"/>
                                      </p:to>
                                    </p:set>
                                    <p:animEffect transition="in" filter="barn(inVertical)">
                                      <p:cBhvr>
                                        <p:cTn id="26" dur="500"/>
                                        <p:tgtEl>
                                          <p:spTgt spid="22">
                                            <p:txEl>
                                              <p:pRg st="2" end="2"/>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DEDD"/>
        </a:solidFill>
        <a:effectLst/>
      </p:bgPr>
    </p:bg>
    <p:spTree>
      <p:nvGrpSpPr>
        <p:cNvPr id="1" name=""/>
        <p:cNvGrpSpPr/>
        <p:nvPr/>
      </p:nvGrpSpPr>
      <p:grpSpPr>
        <a:xfrm>
          <a:off x="0" y="0"/>
          <a:ext cx="0" cy="0"/>
          <a:chOff x="0" y="0"/>
          <a:chExt cx="0" cy="0"/>
        </a:xfrm>
      </p:grpSpPr>
      <p:grpSp>
        <p:nvGrpSpPr>
          <p:cNvPr id="34" name="Group 19"/>
          <p:cNvGrpSpPr/>
          <p:nvPr/>
        </p:nvGrpSpPr>
        <p:grpSpPr>
          <a:xfrm>
            <a:off x="381000" y="524152"/>
            <a:ext cx="17526000" cy="9601200"/>
            <a:chOff x="0" y="0"/>
            <a:chExt cx="4217216" cy="2283383"/>
          </a:xfrm>
        </p:grpSpPr>
        <p:sp>
          <p:nvSpPr>
            <p:cNvPr id="35"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txBody>
            <a:bodyPr/>
            <a:lstStyle/>
            <a:p>
              <a:endParaRPr lang="en-US"/>
            </a:p>
          </p:txBody>
        </p:sp>
      </p:grpSp>
      <p:sp>
        <p:nvSpPr>
          <p:cNvPr id="10" name="Rounded Rectangle 9"/>
          <p:cNvSpPr/>
          <p:nvPr/>
        </p:nvSpPr>
        <p:spPr>
          <a:xfrm>
            <a:off x="1569125" y="782334"/>
            <a:ext cx="3612475" cy="1143000"/>
          </a:xfrm>
          <a:prstGeom prst="roundRect">
            <a:avLst/>
          </a:prstGeom>
          <a:solidFill>
            <a:schemeClr val="accent5">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4400" b="1" err="1">
                <a:solidFill>
                  <a:srgbClr val="FF0000"/>
                </a:solidFill>
                <a:latin typeface="Arial" panose="020B0604020202020204" pitchFamily="34" charset="0"/>
                <a:cs typeface="Arial" panose="020B0604020202020204" pitchFamily="34" charset="0"/>
              </a:rPr>
              <a:t>Lưu</a:t>
            </a:r>
            <a:r>
              <a:rPr lang="en-US" sz="4400" b="1">
                <a:solidFill>
                  <a:srgbClr val="FF0000"/>
                </a:solidFill>
                <a:latin typeface="Arial" panose="020B0604020202020204" pitchFamily="34" charset="0"/>
                <a:cs typeface="Arial" panose="020B0604020202020204" pitchFamily="34" charset="0"/>
              </a:rPr>
              <a:t> ý:</a:t>
            </a:r>
          </a:p>
        </p:txBody>
      </p:sp>
      <p:sp>
        <p:nvSpPr>
          <p:cNvPr id="2" name="Rectangle 1"/>
          <p:cNvSpPr/>
          <p:nvPr/>
        </p:nvSpPr>
        <p:spPr>
          <a:xfrm>
            <a:off x="845820" y="1947650"/>
            <a:ext cx="16596360" cy="5045164"/>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400">
                <a:cs typeface="Arial" panose="020B0604020202020204" pitchFamily="34" charset="0"/>
              </a:rPr>
              <a:t>Nếu chỉ muốn lọc trên một vài dữ liệu, tại </a:t>
            </a:r>
            <a:r>
              <a:rPr lang="vi-VN" sz="4400" b="1">
                <a:cs typeface="Arial" panose="020B0604020202020204" pitchFamily="34" charset="0"/>
              </a:rPr>
              <a:t>Bước 1</a:t>
            </a:r>
            <a:r>
              <a:rPr lang="vi-VN" sz="4400">
                <a:cs typeface="Arial" panose="020B0604020202020204" pitchFamily="34" charset="0"/>
              </a:rPr>
              <a:t> cần chọn dãy các cột em quan tâm trên dòng tiêu đề của bảng. </a:t>
            </a:r>
            <a:endParaRPr lang="en-US" sz="4400">
              <a:cs typeface="Arial" panose="020B0604020202020204" pitchFamily="34" charset="0"/>
            </a:endParaRPr>
          </a:p>
          <a:p>
            <a:pPr marL="571500" indent="-571500" algn="just">
              <a:lnSpc>
                <a:spcPct val="150000"/>
              </a:lnSpc>
              <a:buFont typeface="Arial" panose="020B0604020202020204" pitchFamily="34" charset="0"/>
              <a:buChar char="•"/>
            </a:pPr>
            <a:r>
              <a:rPr lang="vi-VN" sz="4400">
                <a:cs typeface="Arial" panose="020B0604020202020204" pitchFamily="34" charset="0"/>
              </a:rPr>
              <a:t>Khi làm không đúng </a:t>
            </a:r>
            <a:r>
              <a:rPr lang="vi-VN" sz="4400" b="1">
                <a:cs typeface="Arial" panose="020B0604020202020204" pitchFamily="34" charset="0"/>
              </a:rPr>
              <a:t>bước 1 </a:t>
            </a:r>
            <a:r>
              <a:rPr lang="vi-VN" sz="4400">
                <a:cs typeface="Arial" panose="020B0604020202020204" pitchFamily="34" charset="0"/>
              </a:rPr>
              <a:t>thì phần mềm đưa ra thông báo và không có các biểu tượng tính năng sắp xếp và lọc.</a:t>
            </a:r>
          </a:p>
          <a:p>
            <a:pPr algn="just">
              <a:lnSpc>
                <a:spcPct val="150000"/>
              </a:lnSpc>
            </a:pPr>
            <a:endParaRPr lang="en-US" sz="440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049BE05F-AC71-BAB3-E683-6B63C4FBE261}"/>
              </a:ext>
            </a:extLst>
          </p:cNvPr>
          <p:cNvPicPr>
            <a:picLocks noChangeAspect="1"/>
          </p:cNvPicPr>
          <p:nvPr/>
        </p:nvPicPr>
        <p:blipFill rotWithShape="1">
          <a:blip r:embed="rId2"/>
          <a:srcRect l="6359" t="23918" r="8276" b="21992"/>
          <a:stretch/>
        </p:blipFill>
        <p:spPr>
          <a:xfrm>
            <a:off x="3657600" y="6591300"/>
            <a:ext cx="11430001" cy="2590800"/>
          </a:xfrm>
          <a:prstGeom prst="rect">
            <a:avLst/>
          </a:prstGeom>
        </p:spPr>
      </p:pic>
      <p:sp>
        <p:nvSpPr>
          <p:cNvPr id="3" name="Arrow: Right 2">
            <a:hlinkClick r:id="rId3" action="ppaction://hlinkfile"/>
            <a:extLst>
              <a:ext uri="{FF2B5EF4-FFF2-40B4-BE49-F238E27FC236}">
                <a16:creationId xmlns:a16="http://schemas.microsoft.com/office/drawing/2014/main" xmlns="" id="{97DE71B6-BF6F-EE1D-1075-030A327D8544}"/>
              </a:ext>
            </a:extLst>
          </p:cNvPr>
          <p:cNvSpPr/>
          <p:nvPr/>
        </p:nvSpPr>
        <p:spPr>
          <a:xfrm>
            <a:off x="16687800" y="9410700"/>
            <a:ext cx="998677"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737408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09600" y="800100"/>
            <a:ext cx="1066800" cy="1494641"/>
          </a:xfrm>
          <a:prstGeom prst="rect">
            <a:avLst/>
          </a:prstGeom>
        </p:spPr>
      </p:pic>
      <p:sp>
        <p:nvSpPr>
          <p:cNvPr id="3" name="TextBox 2"/>
          <p:cNvSpPr txBox="1"/>
          <p:nvPr/>
        </p:nvSpPr>
        <p:spPr>
          <a:xfrm>
            <a:off x="1828800" y="1181100"/>
            <a:ext cx="13411200" cy="584775"/>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Nêu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dữ</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liệu</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4" name="TextBox 3"/>
          <p:cNvSpPr txBox="1"/>
          <p:nvPr/>
        </p:nvSpPr>
        <p:spPr>
          <a:xfrm>
            <a:off x="1447800" y="2857500"/>
            <a:ext cx="10591800" cy="1200329"/>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1. </a:t>
            </a:r>
            <a:r>
              <a:rPr lang="en-US" sz="3600" b="1" dirty="0" err="1" smtClean="0">
                <a:solidFill>
                  <a:srgbClr val="FF0000"/>
                </a:solidFill>
                <a:latin typeface="Times New Roman" pitchFamily="18" charset="0"/>
                <a:cs typeface="Times New Roman" pitchFamily="18" charset="0"/>
              </a:rPr>
              <a:t>Lọc</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theo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giá</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trị</a:t>
            </a:r>
            <a:endParaRPr lang="en-US" sz="3600" b="1" dirty="0" smtClean="0">
              <a:solidFill>
                <a:srgbClr val="FF0000"/>
              </a:solidFill>
              <a:latin typeface="Times New Roman" pitchFamily="18" charset="0"/>
              <a:cs typeface="Times New Roman" pitchFamily="18" charset="0"/>
            </a:endParaRPr>
          </a:p>
          <a:p>
            <a:r>
              <a:rPr lang="en-US" sz="3600" b="1" dirty="0" smtClean="0">
                <a:solidFill>
                  <a:srgbClr val="FF0000"/>
                </a:solidFill>
                <a:latin typeface="Times New Roman" pitchFamily="18" charset="0"/>
                <a:cs typeface="Times New Roman" pitchFamily="18" charset="0"/>
              </a:rPr>
              <a:t>2. </a:t>
            </a:r>
            <a:r>
              <a:rPr lang="en-US" sz="3600" b="1" dirty="0" err="1" smtClean="0">
                <a:solidFill>
                  <a:srgbClr val="FF0000"/>
                </a:solidFill>
                <a:latin typeface="Times New Roman" pitchFamily="18" charset="0"/>
                <a:cs typeface="Times New Roman" pitchFamily="18" charset="0"/>
              </a:rPr>
              <a:t>Lọc</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theo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điều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kiện</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33997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9"/>
          <p:cNvGrpSpPr/>
          <p:nvPr/>
        </p:nvGrpSpPr>
        <p:grpSpPr>
          <a:xfrm>
            <a:off x="0" y="2"/>
            <a:ext cx="18288000" cy="10286996"/>
            <a:chOff x="0" y="-81549"/>
            <a:chExt cx="4217216" cy="2446481"/>
          </a:xfrm>
        </p:grpSpPr>
        <p:sp>
          <p:nvSpPr>
            <p:cNvPr id="20" name="Freeform 20"/>
            <p:cNvSpPr/>
            <p:nvPr/>
          </p:nvSpPr>
          <p:spPr>
            <a:xfrm>
              <a:off x="0" y="-81549"/>
              <a:ext cx="4217216" cy="2446481"/>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txBody>
            <a:bodyPr/>
            <a:lstStyle/>
            <a:p>
              <a:endParaRPr lang="en-US"/>
            </a:p>
          </p:txBody>
        </p:sp>
      </p:grpSp>
      <p:sp>
        <p:nvSpPr>
          <p:cNvPr id="4" name="Rectangle 3">
            <a:extLst>
              <a:ext uri="{FF2B5EF4-FFF2-40B4-BE49-F238E27FC236}">
                <a16:creationId xmlns:a16="http://schemas.microsoft.com/office/drawing/2014/main" xmlns="" id="{EEA75ECD-779F-6B19-AADC-AFE39F230E08}"/>
              </a:ext>
            </a:extLst>
          </p:cNvPr>
          <p:cNvSpPr/>
          <p:nvPr/>
        </p:nvSpPr>
        <p:spPr>
          <a:xfrm>
            <a:off x="861626" y="1176625"/>
            <a:ext cx="6057900" cy="9044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800" b="1" dirty="0">
                <a:solidFill>
                  <a:srgbClr val="FF0000"/>
                </a:solidFill>
                <a:latin typeface="Arial" panose="020B0604020202020204" pitchFamily="34" charset="0"/>
                <a:cs typeface="Arial" panose="020B0604020202020204" pitchFamily="34" charset="0"/>
              </a:rPr>
              <a:t>a) </a:t>
            </a:r>
            <a:r>
              <a:rPr lang="en-US" sz="4800" b="1" dirty="0" err="1">
                <a:solidFill>
                  <a:srgbClr val="FF0000"/>
                </a:solidFill>
                <a:latin typeface="Arial" panose="020B0604020202020204" pitchFamily="34" charset="0"/>
                <a:cs typeface="Arial" panose="020B0604020202020204" pitchFamily="34" charset="0"/>
              </a:rPr>
              <a:t>Lọc</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theo</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giá</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trị</a:t>
            </a:r>
            <a:r>
              <a:rPr lang="en-US" sz="4800" b="1" dirty="0">
                <a:solidFill>
                  <a:srgbClr val="FF0000"/>
                </a:solidFill>
                <a:latin typeface="Arial" panose="020B0604020202020204" pitchFamily="34" charset="0"/>
                <a:cs typeface="Arial" panose="020B0604020202020204" pitchFamily="34" charset="0"/>
              </a:rPr>
              <a:t>: </a:t>
            </a:r>
          </a:p>
        </p:txBody>
      </p:sp>
      <p:sp>
        <p:nvSpPr>
          <p:cNvPr id="23" name="TextBox 22">
            <a:extLst>
              <a:ext uri="{FF2B5EF4-FFF2-40B4-BE49-F238E27FC236}">
                <a16:creationId xmlns:a16="http://schemas.microsoft.com/office/drawing/2014/main" xmlns="" id="{4DC19718-268A-5A0A-37E3-AEB8BF86ACE3}"/>
              </a:ext>
            </a:extLst>
          </p:cNvPr>
          <p:cNvSpPr txBox="1"/>
          <p:nvPr/>
        </p:nvSpPr>
        <p:spPr>
          <a:xfrm>
            <a:off x="896262" y="2164194"/>
            <a:ext cx="3599538" cy="738087"/>
          </a:xfrm>
          <a:prstGeom prst="rect">
            <a:avLst/>
          </a:prstGeom>
          <a:noFill/>
        </p:spPr>
        <p:txBody>
          <a:bodyPr wrap="square" rtlCol="0">
            <a:spAutoFit/>
          </a:bodyPr>
          <a:lstStyle/>
          <a:p>
            <a:pPr algn="just">
              <a:lnSpc>
                <a:spcPts val="5500"/>
              </a:lnSpc>
            </a:pPr>
            <a:r>
              <a:rPr lang="en-US" sz="4000" b="1" dirty="0">
                <a:solidFill>
                  <a:srgbClr val="0000CC"/>
                </a:solidFill>
                <a:latin typeface="Arial" panose="020B0604020202020204" pitchFamily="34" charset="0"/>
                <a:cs typeface="Arial" panose="020B0604020202020204" pitchFamily="34" charset="0"/>
              </a:rPr>
              <a:t>* </a:t>
            </a:r>
            <a:r>
              <a:rPr lang="en-US" sz="4000" b="1" dirty="0" err="1">
                <a:solidFill>
                  <a:srgbClr val="0000CC"/>
                </a:solidFill>
                <a:latin typeface="Arial" panose="020B0604020202020204" pitchFamily="34" charset="0"/>
                <a:cs typeface="Arial" panose="020B0604020202020204" pitchFamily="34" charset="0"/>
              </a:rPr>
              <a:t>Khái</a:t>
            </a:r>
            <a:r>
              <a:rPr lang="en-US" sz="4000" b="1" dirty="0">
                <a:solidFill>
                  <a:srgbClr val="0000CC"/>
                </a:solidFill>
                <a:latin typeface="Arial" panose="020B0604020202020204" pitchFamily="34" charset="0"/>
                <a:cs typeface="Arial" panose="020B0604020202020204" pitchFamily="34" charset="0"/>
              </a:rPr>
              <a:t> </a:t>
            </a:r>
            <a:r>
              <a:rPr lang="en-US" sz="4000" b="1" dirty="0" err="1">
                <a:solidFill>
                  <a:srgbClr val="0000CC"/>
                </a:solidFill>
                <a:latin typeface="Arial" panose="020B0604020202020204" pitchFamily="34" charset="0"/>
                <a:cs typeface="Arial" panose="020B0604020202020204" pitchFamily="34" charset="0"/>
              </a:rPr>
              <a:t>niệm</a:t>
            </a:r>
            <a:r>
              <a:rPr lang="en-US" sz="4000" b="1" dirty="0">
                <a:solidFill>
                  <a:srgbClr val="0000CC"/>
                </a:solidFill>
                <a:latin typeface="Arial" panose="020B0604020202020204" pitchFamily="34" charset="0"/>
                <a:cs typeface="Arial" panose="020B0604020202020204" pitchFamily="34" charset="0"/>
              </a:rPr>
              <a:t>:</a:t>
            </a:r>
            <a:endParaRPr lang="en-US" sz="4000" dirty="0">
              <a:solidFill>
                <a:srgbClr val="0000CC"/>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xmlns="" id="{17EB5FB4-7EC6-CC64-8D7F-DEED709A2562}"/>
              </a:ext>
            </a:extLst>
          </p:cNvPr>
          <p:cNvSpPr txBox="1"/>
          <p:nvPr/>
        </p:nvSpPr>
        <p:spPr>
          <a:xfrm>
            <a:off x="1005659" y="4647421"/>
            <a:ext cx="4328341" cy="820674"/>
          </a:xfrm>
          <a:prstGeom prst="rect">
            <a:avLst/>
          </a:prstGeom>
          <a:noFill/>
        </p:spPr>
        <p:txBody>
          <a:bodyPr wrap="square">
            <a:spAutoFit/>
          </a:bodyPr>
          <a:lstStyle/>
          <a:p>
            <a:pPr algn="just">
              <a:lnSpc>
                <a:spcPct val="150000"/>
              </a:lnSpc>
              <a:defRPr/>
            </a:pPr>
            <a:r>
              <a:rPr lang="en-US" sz="3600" b="1">
                <a:solidFill>
                  <a:srgbClr val="0000CC"/>
                </a:solidFill>
                <a:latin typeface="Arial" panose="020B0604020202020204" pitchFamily="34" charset="0"/>
                <a:cs typeface="Arial" panose="020B0604020202020204" pitchFamily="34" charset="0"/>
              </a:rPr>
              <a:t>* </a:t>
            </a:r>
            <a:r>
              <a:rPr lang="en-US" sz="3600" b="1" err="1">
                <a:solidFill>
                  <a:srgbClr val="0000CC"/>
                </a:solidFill>
                <a:latin typeface="Arial" panose="020B0604020202020204" pitchFamily="34" charset="0"/>
                <a:cs typeface="Arial" panose="020B0604020202020204" pitchFamily="34" charset="0"/>
              </a:rPr>
              <a:t>Cách</a:t>
            </a:r>
            <a:r>
              <a:rPr lang="en-US" sz="3600" b="1">
                <a:solidFill>
                  <a:srgbClr val="0000CC"/>
                </a:solidFill>
                <a:latin typeface="Arial" panose="020B0604020202020204" pitchFamily="34" charset="0"/>
                <a:cs typeface="Arial" panose="020B0604020202020204" pitchFamily="34" charset="0"/>
              </a:rPr>
              <a:t> </a:t>
            </a:r>
            <a:r>
              <a:rPr lang="en-US" sz="3600" b="1" err="1">
                <a:solidFill>
                  <a:srgbClr val="0000CC"/>
                </a:solidFill>
                <a:latin typeface="Arial" panose="020B0604020202020204" pitchFamily="34" charset="0"/>
                <a:cs typeface="Arial" panose="020B0604020202020204" pitchFamily="34" charset="0"/>
              </a:rPr>
              <a:t>thực</a:t>
            </a:r>
            <a:r>
              <a:rPr lang="en-US" sz="3600" b="1">
                <a:solidFill>
                  <a:srgbClr val="0000CC"/>
                </a:solidFill>
                <a:latin typeface="Arial" panose="020B0604020202020204" pitchFamily="34" charset="0"/>
                <a:cs typeface="Arial" panose="020B0604020202020204" pitchFamily="34" charset="0"/>
              </a:rPr>
              <a:t> </a:t>
            </a:r>
            <a:r>
              <a:rPr lang="en-US" sz="3600" b="1" err="1">
                <a:solidFill>
                  <a:srgbClr val="0000CC"/>
                </a:solidFill>
                <a:latin typeface="Arial" panose="020B0604020202020204" pitchFamily="34" charset="0"/>
                <a:cs typeface="Arial" panose="020B0604020202020204" pitchFamily="34" charset="0"/>
              </a:rPr>
              <a:t>hiện</a:t>
            </a:r>
            <a:r>
              <a:rPr lang="en-US" sz="3600" b="1">
                <a:solidFill>
                  <a:srgbClr val="0000CC"/>
                </a:solidFill>
                <a:latin typeface="Arial" panose="020B0604020202020204" pitchFamily="34" charset="0"/>
                <a:cs typeface="Arial" panose="020B0604020202020204" pitchFamily="34" charset="0"/>
              </a:rPr>
              <a:t>: </a:t>
            </a:r>
          </a:p>
        </p:txBody>
      </p:sp>
      <p:sp>
        <p:nvSpPr>
          <p:cNvPr id="5" name="TextBox 32">
            <a:extLst>
              <a:ext uri="{FF2B5EF4-FFF2-40B4-BE49-F238E27FC236}">
                <a16:creationId xmlns:a16="http://schemas.microsoft.com/office/drawing/2014/main" xmlns="" id="{67C5DCEF-F712-FC08-7AC4-E14011693AC3}"/>
              </a:ext>
            </a:extLst>
          </p:cNvPr>
          <p:cNvSpPr txBox="1"/>
          <p:nvPr/>
        </p:nvSpPr>
        <p:spPr>
          <a:xfrm>
            <a:off x="864939" y="533758"/>
            <a:ext cx="13411200" cy="564257"/>
          </a:xfrm>
          <a:prstGeom prst="rect">
            <a:avLst/>
          </a:prstGeom>
        </p:spPr>
        <p:txBody>
          <a:bodyPr wrap="square" lIns="0" tIns="0" rIns="0" bIns="0" rtlCol="0" anchor="t">
            <a:spAutoFit/>
          </a:bodyPr>
          <a:lstStyle/>
          <a:p>
            <a:pPr algn="just">
              <a:lnSpc>
                <a:spcPts val="4440"/>
              </a:lnSpc>
            </a:pPr>
            <a:r>
              <a:rPr lang="en-US" sz="4800" b="1">
                <a:solidFill>
                  <a:srgbClr val="FF0000"/>
                </a:solidFill>
                <a:latin typeface="Arial" panose="020B0604020202020204" pitchFamily="34" charset="0"/>
                <a:cs typeface="Arial" panose="020B0604020202020204" pitchFamily="34" charset="0"/>
              </a:rPr>
              <a:t>2. </a:t>
            </a:r>
            <a:r>
              <a:rPr lang="en-US" sz="4800" b="1" err="1">
                <a:solidFill>
                  <a:srgbClr val="FF0000"/>
                </a:solidFill>
                <a:latin typeface="Arial" panose="020B0604020202020204" pitchFamily="34" charset="0"/>
                <a:cs typeface="Arial" panose="020B0604020202020204" pitchFamily="34" charset="0"/>
              </a:rPr>
              <a:t>Thực</a:t>
            </a:r>
            <a:r>
              <a:rPr lang="en-US" sz="4800" b="1">
                <a:solidFill>
                  <a:srgbClr val="FF0000"/>
                </a:solidFill>
                <a:latin typeface="Arial" panose="020B0604020202020204" pitchFamily="34" charset="0"/>
                <a:cs typeface="Arial" panose="020B0604020202020204" pitchFamily="34" charset="0"/>
              </a:rPr>
              <a:t> </a:t>
            </a:r>
            <a:r>
              <a:rPr lang="en-US" sz="4800" b="1" err="1">
                <a:solidFill>
                  <a:srgbClr val="FF0000"/>
                </a:solidFill>
                <a:latin typeface="Arial" panose="020B0604020202020204" pitchFamily="34" charset="0"/>
                <a:cs typeface="Arial" panose="020B0604020202020204" pitchFamily="34" charset="0"/>
              </a:rPr>
              <a:t>hiện</a:t>
            </a:r>
            <a:r>
              <a:rPr lang="en-US" sz="4800" b="1">
                <a:solidFill>
                  <a:srgbClr val="FF0000"/>
                </a:solidFill>
                <a:latin typeface="Arial" panose="020B0604020202020204" pitchFamily="34" charset="0"/>
                <a:cs typeface="Arial" panose="020B0604020202020204" pitchFamily="34" charset="0"/>
              </a:rPr>
              <a:t> </a:t>
            </a:r>
            <a:r>
              <a:rPr lang="en-US" sz="4800" b="1" err="1">
                <a:solidFill>
                  <a:srgbClr val="FF0000"/>
                </a:solidFill>
                <a:latin typeface="Arial" panose="020B0604020202020204" pitchFamily="34" charset="0"/>
                <a:cs typeface="Arial" panose="020B0604020202020204" pitchFamily="34" charset="0"/>
              </a:rPr>
              <a:t>lọc</a:t>
            </a:r>
            <a:r>
              <a:rPr lang="en-US" sz="4800" b="1">
                <a:solidFill>
                  <a:srgbClr val="FF0000"/>
                </a:solidFill>
                <a:latin typeface="Arial" panose="020B0604020202020204" pitchFamily="34" charset="0"/>
                <a:cs typeface="Arial" panose="020B0604020202020204" pitchFamily="34" charset="0"/>
              </a:rPr>
              <a:t> </a:t>
            </a:r>
            <a:r>
              <a:rPr lang="en-US" sz="4800" b="1" err="1">
                <a:solidFill>
                  <a:srgbClr val="FF0000"/>
                </a:solidFill>
                <a:latin typeface="Arial" panose="020B0604020202020204" pitchFamily="34" charset="0"/>
                <a:cs typeface="Arial" panose="020B0604020202020204" pitchFamily="34" charset="0"/>
              </a:rPr>
              <a:t>dữ</a:t>
            </a:r>
            <a:r>
              <a:rPr lang="en-US" sz="4800" b="1">
                <a:solidFill>
                  <a:srgbClr val="FF0000"/>
                </a:solidFill>
                <a:latin typeface="Arial" panose="020B0604020202020204" pitchFamily="34" charset="0"/>
                <a:cs typeface="Arial" panose="020B0604020202020204" pitchFamily="34" charset="0"/>
              </a:rPr>
              <a:t> </a:t>
            </a:r>
            <a:r>
              <a:rPr lang="en-US" sz="4800" b="1" err="1">
                <a:solidFill>
                  <a:srgbClr val="FF0000"/>
                </a:solidFill>
                <a:latin typeface="Arial" panose="020B0604020202020204" pitchFamily="34" charset="0"/>
                <a:cs typeface="Arial" panose="020B0604020202020204" pitchFamily="34" charset="0"/>
              </a:rPr>
              <a:t>liệu</a:t>
            </a:r>
            <a:r>
              <a:rPr lang="en-US" sz="4800" b="1">
                <a:solidFill>
                  <a:srgbClr val="FF0000"/>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xmlns="" id="{6ADC12DE-49C4-9CBD-7BD6-983178A47E9B}"/>
              </a:ext>
            </a:extLst>
          </p:cNvPr>
          <p:cNvSpPr txBox="1"/>
          <p:nvPr/>
        </p:nvSpPr>
        <p:spPr>
          <a:xfrm>
            <a:off x="1177816" y="6332007"/>
            <a:ext cx="16114376" cy="1651671"/>
          </a:xfrm>
          <a:prstGeom prst="rect">
            <a:avLst/>
          </a:prstGeom>
          <a:noFill/>
        </p:spPr>
        <p:txBody>
          <a:bodyPr wrap="square">
            <a:spAutoFit/>
          </a:bodyPr>
          <a:lstStyle/>
          <a:p>
            <a:pPr marR="0" lvl="0" algn="just" defTabSz="914400" rtl="0" eaLnBrk="1" fontAlgn="auto" latinLnBrk="0" hangingPunct="1">
              <a:lnSpc>
                <a:spcPct val="150000"/>
              </a:lnSpc>
              <a:spcBef>
                <a:spcPts val="0"/>
              </a:spcBef>
              <a:spcAft>
                <a:spcPts val="0"/>
              </a:spcAft>
              <a:buClrTx/>
              <a:buSzTx/>
              <a:tabLst/>
              <a:defRPr/>
            </a:pPr>
            <a:r>
              <a:rPr lang="en-US" sz="3600" b="1" err="1">
                <a:solidFill>
                  <a:prstClr val="black"/>
                </a:solidFill>
                <a:latin typeface="Arial" panose="020B0604020202020204" pitchFamily="34" charset="0"/>
                <a:cs typeface="Arial" panose="020B0604020202020204" pitchFamily="34" charset="0"/>
              </a:rPr>
              <a:t>Bước</a:t>
            </a:r>
            <a:r>
              <a:rPr lang="en-US" sz="3600" b="1">
                <a:solidFill>
                  <a:prstClr val="black"/>
                </a:solidFill>
                <a:latin typeface="Arial" panose="020B0604020202020204" pitchFamily="34" charset="0"/>
                <a:cs typeface="Arial" panose="020B0604020202020204" pitchFamily="34" charset="0"/>
              </a:rPr>
              <a:t> 2. </a:t>
            </a:r>
            <a:r>
              <a:rPr lang="en-US" sz="3600" b="1" err="1">
                <a:solidFill>
                  <a:prstClr val="black"/>
                </a:solidFill>
                <a:latin typeface="Arial" panose="020B0604020202020204" pitchFamily="34" charset="0"/>
                <a:cs typeface="Arial" panose="020B0604020202020204" pitchFamily="34" charset="0"/>
              </a:rPr>
              <a:t>Đánh</a:t>
            </a:r>
            <a:r>
              <a:rPr lang="en-US" sz="3600" b="1">
                <a:solidFill>
                  <a:prstClr val="black"/>
                </a:solidFill>
                <a:latin typeface="Arial" panose="020B0604020202020204" pitchFamily="34" charset="0"/>
                <a:cs typeface="Arial" panose="020B0604020202020204" pitchFamily="34" charset="0"/>
              </a:rPr>
              <a:t> </a:t>
            </a:r>
            <a:r>
              <a:rPr lang="en-US" sz="3600" b="1" err="1">
                <a:solidFill>
                  <a:prstClr val="black"/>
                </a:solidFill>
                <a:latin typeface="Arial" panose="020B0604020202020204" pitchFamily="34" charset="0"/>
                <a:cs typeface="Arial" panose="020B0604020202020204" pitchFamily="34" charset="0"/>
              </a:rPr>
              <a:t>dấu</a:t>
            </a:r>
            <a:r>
              <a:rPr lang="en-US" sz="3600" b="1">
                <a:solidFill>
                  <a:prstClr val="black"/>
                </a:solidFill>
                <a:latin typeface="Arial" panose="020B0604020202020204" pitchFamily="34" charset="0"/>
                <a:cs typeface="Arial" panose="020B0604020202020204" pitchFamily="34" charset="0"/>
              </a:rPr>
              <a:t> </a:t>
            </a:r>
            <a:r>
              <a:rPr lang="en-US" sz="3600" b="1" err="1">
                <a:solidFill>
                  <a:prstClr val="black"/>
                </a:solidFill>
                <a:latin typeface="Arial" panose="020B0604020202020204" pitchFamily="34" charset="0"/>
                <a:cs typeface="Arial" panose="020B0604020202020204" pitchFamily="34" charset="0"/>
              </a:rPr>
              <a:t>chọn</a:t>
            </a:r>
            <a:r>
              <a:rPr lang="en-US" sz="3600" b="1">
                <a:solidFill>
                  <a:prstClr val="black"/>
                </a:solidFill>
                <a:latin typeface="Arial" panose="020B0604020202020204" pitchFamily="34" charset="0"/>
                <a:cs typeface="Arial" panose="020B0604020202020204" pitchFamily="34" charset="0"/>
              </a:rPr>
              <a:t> </a:t>
            </a:r>
            <a:r>
              <a:rPr lang="en-US" sz="3600" b="1" err="1">
                <a:solidFill>
                  <a:prstClr val="black"/>
                </a:solidFill>
                <a:latin typeface="Arial" panose="020B0604020202020204" pitchFamily="34" charset="0"/>
                <a:cs typeface="Arial" panose="020B0604020202020204" pitchFamily="34" charset="0"/>
              </a:rPr>
              <a:t>vào</a:t>
            </a:r>
            <a:r>
              <a:rPr lang="en-US" sz="3600" b="1">
                <a:solidFill>
                  <a:prstClr val="black"/>
                </a:solidFill>
                <a:latin typeface="Arial" panose="020B0604020202020204" pitchFamily="34" charset="0"/>
                <a:cs typeface="Arial" panose="020B0604020202020204" pitchFamily="34" charset="0"/>
              </a:rPr>
              <a:t> </a:t>
            </a:r>
            <a:r>
              <a:rPr lang="en-US" sz="3600" b="1" err="1">
                <a:solidFill>
                  <a:prstClr val="black"/>
                </a:solidFill>
                <a:latin typeface="Arial" panose="020B0604020202020204" pitchFamily="34" charset="0"/>
                <a:cs typeface="Arial" panose="020B0604020202020204" pitchFamily="34" charset="0"/>
              </a:rPr>
              <a:t>các</a:t>
            </a:r>
            <a:r>
              <a:rPr lang="en-US" sz="3600" b="1">
                <a:solidFill>
                  <a:prstClr val="black"/>
                </a:solidFill>
                <a:latin typeface="Arial" panose="020B0604020202020204" pitchFamily="34" charset="0"/>
                <a:cs typeface="Arial" panose="020B0604020202020204" pitchFamily="34" charset="0"/>
              </a:rPr>
              <a:t> </a:t>
            </a:r>
            <a:r>
              <a:rPr lang="en-US" sz="3600" b="1" err="1">
                <a:solidFill>
                  <a:prstClr val="black"/>
                </a:solidFill>
                <a:latin typeface="Arial" panose="020B0604020202020204" pitchFamily="34" charset="0"/>
                <a:cs typeface="Arial" panose="020B0604020202020204" pitchFamily="34" charset="0"/>
              </a:rPr>
              <a:t>hộp</a:t>
            </a:r>
            <a:r>
              <a:rPr lang="en-US" sz="3600" b="1">
                <a:solidFill>
                  <a:prstClr val="black"/>
                </a:solidFill>
                <a:latin typeface="Arial" panose="020B0604020202020204" pitchFamily="34" charset="0"/>
                <a:cs typeface="Arial" panose="020B0604020202020204" pitchFamily="34" charset="0"/>
              </a:rPr>
              <a:t> </a:t>
            </a:r>
            <a:r>
              <a:rPr lang="en-US" sz="3600" b="1" err="1">
                <a:solidFill>
                  <a:prstClr val="black"/>
                </a:solidFill>
                <a:latin typeface="Arial" panose="020B0604020202020204" pitchFamily="34" charset="0"/>
                <a:cs typeface="Arial" panose="020B0604020202020204" pitchFamily="34" charset="0"/>
              </a:rPr>
              <a:t>kiểm</a:t>
            </a:r>
            <a:r>
              <a:rPr lang="en-US" sz="3600" b="1">
                <a:solidFill>
                  <a:prstClr val="black"/>
                </a:solidFill>
                <a:latin typeface="Arial" panose="020B0604020202020204" pitchFamily="34" charset="0"/>
                <a:cs typeface="Arial" panose="020B0604020202020204" pitchFamily="34" charset="0"/>
              </a:rPr>
              <a:t> </a:t>
            </a:r>
            <a:r>
              <a:rPr lang="en-US" sz="3600" b="1" err="1">
                <a:solidFill>
                  <a:prstClr val="black"/>
                </a:solidFill>
                <a:latin typeface="Arial" panose="020B0604020202020204" pitchFamily="34" charset="0"/>
                <a:cs typeface="Arial" panose="020B0604020202020204" pitchFamily="34" charset="0"/>
              </a:rPr>
              <a:t>tra</a:t>
            </a:r>
            <a:r>
              <a:rPr lang="en-US" sz="3600" b="1">
                <a:solidFill>
                  <a:prstClr val="black"/>
                </a:solidFill>
                <a:latin typeface="Arial" panose="020B0604020202020204" pitchFamily="34" charset="0"/>
                <a:cs typeface="Arial" panose="020B0604020202020204" pitchFamily="34" charset="0"/>
              </a:rPr>
              <a:t> </a:t>
            </a:r>
            <a:r>
              <a:rPr lang="en-US" sz="3600" b="1" err="1">
                <a:solidFill>
                  <a:prstClr val="black"/>
                </a:solidFill>
                <a:latin typeface="Arial" panose="020B0604020202020204" pitchFamily="34" charset="0"/>
                <a:cs typeface="Arial" panose="020B0604020202020204" pitchFamily="34" charset="0"/>
              </a:rPr>
              <a:t>cạnh</a:t>
            </a:r>
            <a:r>
              <a:rPr lang="en-US" sz="3600" b="1">
                <a:solidFill>
                  <a:prstClr val="black"/>
                </a:solidFill>
                <a:latin typeface="Arial" panose="020B0604020202020204" pitchFamily="34" charset="0"/>
                <a:cs typeface="Arial" panose="020B0604020202020204" pitchFamily="34" charset="0"/>
              </a:rPr>
              <a:t> </a:t>
            </a:r>
            <a:r>
              <a:rPr lang="en-US" sz="3600" b="1" err="1">
                <a:solidFill>
                  <a:prstClr val="black"/>
                </a:solidFill>
                <a:latin typeface="Arial" panose="020B0604020202020204" pitchFamily="34" charset="0"/>
                <a:cs typeface="Arial" panose="020B0604020202020204" pitchFamily="34" charset="0"/>
              </a:rPr>
              <a:t>những</a:t>
            </a:r>
            <a:r>
              <a:rPr lang="en-US" sz="3600" b="1">
                <a:solidFill>
                  <a:prstClr val="black"/>
                </a:solidFill>
                <a:latin typeface="Arial" panose="020B0604020202020204" pitchFamily="34" charset="0"/>
                <a:cs typeface="Arial" panose="020B0604020202020204" pitchFamily="34" charset="0"/>
              </a:rPr>
              <a:t> </a:t>
            </a:r>
            <a:r>
              <a:rPr lang="en-US" sz="3600" b="1" err="1">
                <a:solidFill>
                  <a:prstClr val="black"/>
                </a:solidFill>
                <a:latin typeface="Arial" panose="020B0604020202020204" pitchFamily="34" charset="0"/>
                <a:cs typeface="Arial" panose="020B0604020202020204" pitchFamily="34" charset="0"/>
              </a:rPr>
              <a:t>giá</a:t>
            </a:r>
            <a:r>
              <a:rPr lang="en-US" sz="3600" b="1">
                <a:solidFill>
                  <a:prstClr val="black"/>
                </a:solidFill>
                <a:latin typeface="Arial" panose="020B0604020202020204" pitchFamily="34" charset="0"/>
                <a:cs typeface="Arial" panose="020B0604020202020204" pitchFamily="34" charset="0"/>
              </a:rPr>
              <a:t> </a:t>
            </a:r>
            <a:r>
              <a:rPr lang="en-US" sz="3600" b="1" err="1">
                <a:solidFill>
                  <a:prstClr val="black"/>
                </a:solidFill>
                <a:latin typeface="Arial" panose="020B0604020202020204" pitchFamily="34" charset="0"/>
                <a:cs typeface="Arial" panose="020B0604020202020204" pitchFamily="34" charset="0"/>
              </a:rPr>
              <a:t>trị</a:t>
            </a:r>
            <a:r>
              <a:rPr lang="en-US" sz="3600" b="1">
                <a:solidFill>
                  <a:prstClr val="black"/>
                </a:solidFill>
                <a:latin typeface="Arial" panose="020B0604020202020204" pitchFamily="34" charset="0"/>
                <a:cs typeface="Arial" panose="020B0604020202020204" pitchFamily="34" charset="0"/>
              </a:rPr>
              <a:t> </a:t>
            </a:r>
            <a:r>
              <a:rPr lang="en-US" sz="3600" b="1" err="1">
                <a:solidFill>
                  <a:prstClr val="black"/>
                </a:solidFill>
                <a:latin typeface="Arial" panose="020B0604020202020204" pitchFamily="34" charset="0"/>
                <a:cs typeface="Arial" panose="020B0604020202020204" pitchFamily="34" charset="0"/>
              </a:rPr>
              <a:t>muốn</a:t>
            </a:r>
            <a:r>
              <a:rPr lang="en-US" sz="3600" b="1">
                <a:solidFill>
                  <a:prstClr val="black"/>
                </a:solidFill>
                <a:latin typeface="Arial" panose="020B0604020202020204" pitchFamily="34" charset="0"/>
                <a:cs typeface="Arial" panose="020B0604020202020204" pitchFamily="34" charset="0"/>
              </a:rPr>
              <a:t> </a:t>
            </a:r>
            <a:r>
              <a:rPr lang="en-US" sz="3600" b="1" err="1">
                <a:solidFill>
                  <a:prstClr val="black"/>
                </a:solidFill>
                <a:latin typeface="Arial" panose="020B0604020202020204" pitchFamily="34" charset="0"/>
                <a:cs typeface="Arial" panose="020B0604020202020204" pitchFamily="34" charset="0"/>
              </a:rPr>
              <a:t>hiển</a:t>
            </a:r>
            <a:r>
              <a:rPr lang="en-US" sz="3600" b="1">
                <a:solidFill>
                  <a:prstClr val="black"/>
                </a:solidFill>
                <a:latin typeface="Arial" panose="020B0604020202020204" pitchFamily="34" charset="0"/>
                <a:cs typeface="Arial" panose="020B0604020202020204" pitchFamily="34" charset="0"/>
              </a:rPr>
              <a:t> </a:t>
            </a:r>
            <a:r>
              <a:rPr lang="en-US" sz="3600" b="1" err="1">
                <a:solidFill>
                  <a:prstClr val="black"/>
                </a:solidFill>
                <a:latin typeface="Arial" panose="020B0604020202020204" pitchFamily="34" charset="0"/>
                <a:cs typeface="Arial" panose="020B0604020202020204" pitchFamily="34" charset="0"/>
              </a:rPr>
              <a:t>thị</a:t>
            </a:r>
            <a:r>
              <a:rPr lang="en-US" sz="3600" b="1">
                <a:solidFill>
                  <a:prstClr val="black"/>
                </a:solidFill>
                <a:latin typeface="Arial" panose="020B0604020202020204" pitchFamily="34" charset="0"/>
                <a:cs typeface="Arial" panose="020B0604020202020204" pitchFamily="34" charset="0"/>
              </a:rPr>
              <a:t>.</a:t>
            </a:r>
          </a:p>
        </p:txBody>
      </p:sp>
      <p:sp>
        <p:nvSpPr>
          <p:cNvPr id="14" name="Arrow: Right 13">
            <a:hlinkClick r:id="rId2" action="ppaction://hlinkfile"/>
            <a:extLst>
              <a:ext uri="{FF2B5EF4-FFF2-40B4-BE49-F238E27FC236}">
                <a16:creationId xmlns:a16="http://schemas.microsoft.com/office/drawing/2014/main" xmlns="" id="{2D6205B7-26EC-1C18-E3CE-CD848524E93C}"/>
              </a:ext>
            </a:extLst>
          </p:cNvPr>
          <p:cNvSpPr/>
          <p:nvPr/>
        </p:nvSpPr>
        <p:spPr>
          <a:xfrm>
            <a:off x="16687800" y="9410700"/>
            <a:ext cx="998677"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EDA78389-F8F8-356D-CFCF-E62DC61C7B34}"/>
              </a:ext>
            </a:extLst>
          </p:cNvPr>
          <p:cNvSpPr txBox="1"/>
          <p:nvPr/>
        </p:nvSpPr>
        <p:spPr>
          <a:xfrm>
            <a:off x="1167965" y="2966096"/>
            <a:ext cx="15952070" cy="1443408"/>
          </a:xfrm>
          <a:prstGeom prst="rect">
            <a:avLst/>
          </a:prstGeom>
          <a:noFill/>
        </p:spPr>
        <p:txBody>
          <a:bodyPr wrap="square" rtlCol="0">
            <a:spAutoFit/>
          </a:bodyPr>
          <a:lstStyle/>
          <a:p>
            <a:pPr algn="just">
              <a:lnSpc>
                <a:spcPts val="5500"/>
              </a:lnSpc>
            </a:pPr>
            <a:r>
              <a:rPr lang="en-US" sz="4000" b="1" dirty="0" err="1">
                <a:latin typeface="Arial" panose="020B0604020202020204" pitchFamily="34" charset="0"/>
                <a:cs typeface="Arial" panose="020B0604020202020204" pitchFamily="34" charset="0"/>
              </a:rPr>
              <a:t>Lọc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dữ</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liệu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nhằm</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chỉ</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hiển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thị</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những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hàng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trong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bảng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dữ</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liệu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mà</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giá</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trị</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tại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cột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muốn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lọc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đúng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bằng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giá</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trị</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quan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tâm</a:t>
            </a:r>
            <a:r>
              <a:rPr lang="en-US" sz="4000" b="1" dirty="0">
                <a:latin typeface="Arial" panose="020B0604020202020204" pitchFamily="34" charset="0"/>
                <a:cs typeface="Arial" panose="020B0604020202020204" pitchFamily="34" charset="0"/>
              </a:rPr>
              <a:t>.</a:t>
            </a:r>
          </a:p>
        </p:txBody>
      </p:sp>
      <p:grpSp>
        <p:nvGrpSpPr>
          <p:cNvPr id="12" name="Group 11">
            <a:extLst>
              <a:ext uri="{FF2B5EF4-FFF2-40B4-BE49-F238E27FC236}">
                <a16:creationId xmlns:a16="http://schemas.microsoft.com/office/drawing/2014/main" xmlns="" id="{DA48CFD4-EDDD-AE8E-50D9-43C97E8735BE}"/>
              </a:ext>
            </a:extLst>
          </p:cNvPr>
          <p:cNvGrpSpPr/>
          <p:nvPr/>
        </p:nvGrpSpPr>
        <p:grpSpPr>
          <a:xfrm>
            <a:off x="1177816" y="5514444"/>
            <a:ext cx="16508661" cy="820674"/>
            <a:chOff x="1177816" y="5514444"/>
            <a:chExt cx="16508661" cy="820674"/>
          </a:xfrm>
        </p:grpSpPr>
        <p:sp>
          <p:nvSpPr>
            <p:cNvPr id="6" name="TextBox 5">
              <a:extLst>
                <a:ext uri="{FF2B5EF4-FFF2-40B4-BE49-F238E27FC236}">
                  <a16:creationId xmlns:a16="http://schemas.microsoft.com/office/drawing/2014/main" xmlns="" id="{606BBFAF-CB7D-9F05-F00F-D52125B178DA}"/>
                </a:ext>
              </a:extLst>
            </p:cNvPr>
            <p:cNvSpPr txBox="1"/>
            <p:nvPr/>
          </p:nvSpPr>
          <p:spPr>
            <a:xfrm>
              <a:off x="1177816" y="5514444"/>
              <a:ext cx="16508661" cy="820674"/>
            </a:xfrm>
            <a:prstGeom prst="rect">
              <a:avLst/>
            </a:prstGeom>
            <a:noFill/>
          </p:spPr>
          <p:txBody>
            <a:bodyPr wrap="square">
              <a:spAutoFit/>
            </a:bodyPr>
            <a:lstStyle/>
            <a:p>
              <a:pPr marR="0" lvl="0" defTabSz="914400" rtl="0" eaLnBrk="1" fontAlgn="auto" latinLnBrk="0" hangingPunct="1">
                <a:lnSpc>
                  <a:spcPct val="150000"/>
                </a:lnSpc>
                <a:spcBef>
                  <a:spcPts val="0"/>
                </a:spcBef>
                <a:spcAft>
                  <a:spcPts val="0"/>
                </a:spcAft>
                <a:buClrTx/>
                <a:buSzTx/>
                <a:tabLst/>
                <a:defRPr/>
              </a:pP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Bước 1. </a:t>
              </a:r>
              <a:r>
                <a:rPr kumimoji="0" lang="en-US" sz="36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Nháy</a:t>
              </a: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chuột</a:t>
              </a: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tượng</a:t>
              </a: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bên</a:t>
              </a: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cạnh</a:t>
              </a: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tiêu</a:t>
              </a: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đề</a:t>
              </a: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cột</a:t>
              </a: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muốn</a:t>
              </a: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lọc</a:t>
              </a: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7" name="Picture 6">
              <a:extLst>
                <a:ext uri="{FF2B5EF4-FFF2-40B4-BE49-F238E27FC236}">
                  <a16:creationId xmlns:a16="http://schemas.microsoft.com/office/drawing/2014/main" xmlns="" id="{93076CC8-28E6-6837-B1B7-2CC03436C791}"/>
                </a:ext>
              </a:extLst>
            </p:cNvPr>
            <p:cNvPicPr>
              <a:picLocks noChangeAspect="1"/>
            </p:cNvPicPr>
            <p:nvPr/>
          </p:nvPicPr>
          <p:blipFill>
            <a:blip r:embed="rId3"/>
            <a:stretch>
              <a:fillRect/>
            </a:stretch>
          </p:blipFill>
          <p:spPr>
            <a:xfrm>
              <a:off x="9325819" y="5606753"/>
              <a:ext cx="528838" cy="608542"/>
            </a:xfrm>
            <a:prstGeom prst="rect">
              <a:avLst/>
            </a:prstGeom>
          </p:spPr>
        </p:pic>
      </p:grpSp>
      <p:sp>
        <p:nvSpPr>
          <p:cNvPr id="9" name="TextBox 8">
            <a:extLst>
              <a:ext uri="{FF2B5EF4-FFF2-40B4-BE49-F238E27FC236}">
                <a16:creationId xmlns:a16="http://schemas.microsoft.com/office/drawing/2014/main" xmlns="" id="{1519769C-51AE-5662-D762-4A1CAA608CA9}"/>
              </a:ext>
            </a:extLst>
          </p:cNvPr>
          <p:cNvSpPr txBox="1"/>
          <p:nvPr/>
        </p:nvSpPr>
        <p:spPr>
          <a:xfrm>
            <a:off x="1177816" y="8008239"/>
            <a:ext cx="16114376" cy="820674"/>
          </a:xfrm>
          <a:prstGeom prst="rect">
            <a:avLst/>
          </a:prstGeom>
          <a:noFill/>
        </p:spPr>
        <p:txBody>
          <a:bodyPr wrap="square">
            <a:spAutoFit/>
          </a:bodyPr>
          <a:lstStyle/>
          <a:p>
            <a:pPr marR="0" lvl="0" algn="just" defTabSz="914400" rtl="0" eaLnBrk="1" fontAlgn="auto" latinLnBrk="0" hangingPunct="1">
              <a:lnSpc>
                <a:spcPct val="150000"/>
              </a:lnSpc>
              <a:spcBef>
                <a:spcPts val="0"/>
              </a:spcBef>
              <a:spcAft>
                <a:spcPts val="0"/>
              </a:spcAft>
              <a:buClrTx/>
              <a:buSzTx/>
              <a:tabLst/>
              <a:defRPr/>
            </a:pPr>
            <a:r>
              <a:rPr lang="en-US" sz="3600" b="1">
                <a:solidFill>
                  <a:prstClr val="black"/>
                </a:solidFill>
                <a:latin typeface="Arial" panose="020B0604020202020204" pitchFamily="34" charset="0"/>
                <a:cs typeface="Arial" panose="020B0604020202020204" pitchFamily="34" charset="0"/>
              </a:rPr>
              <a:t>Bước 3. </a:t>
            </a:r>
            <a:r>
              <a:rPr lang="en-US" sz="3600" b="1" err="1">
                <a:solidFill>
                  <a:prstClr val="black"/>
                </a:solidFill>
                <a:latin typeface="Arial" panose="020B0604020202020204" pitchFamily="34" charset="0"/>
                <a:cs typeface="Arial" panose="020B0604020202020204" pitchFamily="34" charset="0"/>
              </a:rPr>
              <a:t>Chọn</a:t>
            </a:r>
            <a:r>
              <a:rPr lang="en-US" sz="3600" b="1">
                <a:solidFill>
                  <a:prstClr val="black"/>
                </a:solidFill>
                <a:latin typeface="Arial" panose="020B0604020202020204" pitchFamily="34" charset="0"/>
                <a:cs typeface="Arial" panose="020B0604020202020204" pitchFamily="34" charset="0"/>
              </a:rPr>
              <a:t> OK </a:t>
            </a:r>
            <a:r>
              <a:rPr lang="en-US" sz="3600" b="1" err="1">
                <a:solidFill>
                  <a:prstClr val="black"/>
                </a:solidFill>
                <a:latin typeface="Arial" panose="020B0604020202020204" pitchFamily="34" charset="0"/>
                <a:cs typeface="Arial" panose="020B0604020202020204" pitchFamily="34" charset="0"/>
              </a:rPr>
              <a:t>để</a:t>
            </a:r>
            <a:r>
              <a:rPr lang="en-US" sz="3600" b="1">
                <a:solidFill>
                  <a:prstClr val="black"/>
                </a:solidFill>
                <a:latin typeface="Arial" panose="020B0604020202020204" pitchFamily="34" charset="0"/>
                <a:cs typeface="Arial" panose="020B0604020202020204" pitchFamily="34" charset="0"/>
              </a:rPr>
              <a:t> </a:t>
            </a:r>
            <a:r>
              <a:rPr lang="en-US" sz="3600" b="1" err="1">
                <a:solidFill>
                  <a:prstClr val="black"/>
                </a:solidFill>
                <a:latin typeface="Arial" panose="020B0604020202020204" pitchFamily="34" charset="0"/>
                <a:cs typeface="Arial" panose="020B0604020202020204" pitchFamily="34" charset="0"/>
              </a:rPr>
              <a:t>kết</a:t>
            </a:r>
            <a:r>
              <a:rPr lang="en-US" sz="3600" b="1">
                <a:solidFill>
                  <a:prstClr val="black"/>
                </a:solidFill>
                <a:latin typeface="Arial" panose="020B0604020202020204" pitchFamily="34" charset="0"/>
                <a:cs typeface="Arial" panose="020B0604020202020204" pitchFamily="34" charset="0"/>
              </a:rPr>
              <a:t> </a:t>
            </a:r>
            <a:r>
              <a:rPr lang="en-US" sz="3600" b="1" err="1">
                <a:solidFill>
                  <a:prstClr val="black"/>
                </a:solidFill>
                <a:latin typeface="Arial" panose="020B0604020202020204" pitchFamily="34" charset="0"/>
                <a:cs typeface="Arial" panose="020B0604020202020204" pitchFamily="34" charset="0"/>
              </a:rPr>
              <a:t>thúc</a:t>
            </a:r>
            <a:r>
              <a:rPr lang="en-US" sz="3600" b="1">
                <a:solidFill>
                  <a:prstClr val="black"/>
                </a:solidFill>
                <a:latin typeface="Arial" panose="020B0604020202020204" pitchFamily="34" charset="0"/>
                <a:cs typeface="Arial" panose="020B0604020202020204" pitchFamily="34" charset="0"/>
              </a:rPr>
              <a:t>.</a:t>
            </a:r>
            <a:endParaRPr kumimoji="0" lang="en-US" sz="36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5375034"/>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p:bldP spid="26" grpId="0"/>
      <p:bldP spid="10" grpId="0"/>
      <p:bldP spid="2"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9"/>
          <p:cNvGrpSpPr/>
          <p:nvPr/>
        </p:nvGrpSpPr>
        <p:grpSpPr>
          <a:xfrm>
            <a:off x="0" y="99220"/>
            <a:ext cx="18288000" cy="10187779"/>
            <a:chOff x="0" y="0"/>
            <a:chExt cx="4217216" cy="2283383"/>
          </a:xfrm>
        </p:grpSpPr>
        <p:sp>
          <p:nvSpPr>
            <p:cNvPr id="20"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txBody>
            <a:bodyPr/>
            <a:lstStyle/>
            <a:p>
              <a:endParaRPr lang="en-US"/>
            </a:p>
          </p:txBody>
        </p:sp>
      </p:grpSp>
      <p:sp>
        <p:nvSpPr>
          <p:cNvPr id="4" name="Rectangle 3">
            <a:extLst>
              <a:ext uri="{FF2B5EF4-FFF2-40B4-BE49-F238E27FC236}">
                <a16:creationId xmlns:a16="http://schemas.microsoft.com/office/drawing/2014/main" xmlns="" id="{EEA75ECD-779F-6B19-AADC-AFE39F230E08}"/>
              </a:ext>
            </a:extLst>
          </p:cNvPr>
          <p:cNvSpPr/>
          <p:nvPr/>
        </p:nvSpPr>
        <p:spPr>
          <a:xfrm>
            <a:off x="926107" y="327892"/>
            <a:ext cx="6591300" cy="9044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800" b="1" dirty="0">
                <a:solidFill>
                  <a:srgbClr val="FF0000"/>
                </a:solidFill>
                <a:latin typeface="Arial" panose="020B0604020202020204" pitchFamily="34" charset="0"/>
                <a:cs typeface="Arial" panose="020B0604020202020204" pitchFamily="34" charset="0"/>
              </a:rPr>
              <a:t>b) </a:t>
            </a:r>
            <a:r>
              <a:rPr lang="en-US" sz="4800" b="1" dirty="0" err="1">
                <a:solidFill>
                  <a:srgbClr val="FF0000"/>
                </a:solidFill>
                <a:latin typeface="Arial" panose="020B0604020202020204" pitchFamily="34" charset="0"/>
                <a:cs typeface="Arial" panose="020B0604020202020204" pitchFamily="34" charset="0"/>
              </a:rPr>
              <a:t>Lọc</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theo</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điều</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kiện</a:t>
            </a:r>
            <a:r>
              <a:rPr lang="en-US" sz="4800" b="1" dirty="0">
                <a:solidFill>
                  <a:srgbClr val="FF0000"/>
                </a:solidFill>
                <a:latin typeface="Arial" panose="020B0604020202020204" pitchFamily="34" charset="0"/>
                <a:cs typeface="Arial" panose="020B0604020202020204" pitchFamily="34" charset="0"/>
              </a:rPr>
              <a:t>: </a:t>
            </a:r>
          </a:p>
        </p:txBody>
      </p:sp>
      <p:sp>
        <p:nvSpPr>
          <p:cNvPr id="23" name="TextBox 22">
            <a:extLst>
              <a:ext uri="{FF2B5EF4-FFF2-40B4-BE49-F238E27FC236}">
                <a16:creationId xmlns:a16="http://schemas.microsoft.com/office/drawing/2014/main" xmlns="" id="{4DC19718-268A-5A0A-37E3-AEB8BF86ACE3}"/>
              </a:ext>
            </a:extLst>
          </p:cNvPr>
          <p:cNvSpPr txBox="1"/>
          <p:nvPr/>
        </p:nvSpPr>
        <p:spPr>
          <a:xfrm>
            <a:off x="972035" y="1304447"/>
            <a:ext cx="3295166" cy="738087"/>
          </a:xfrm>
          <a:prstGeom prst="rect">
            <a:avLst/>
          </a:prstGeom>
          <a:noFill/>
        </p:spPr>
        <p:txBody>
          <a:bodyPr wrap="square" rtlCol="0">
            <a:spAutoFit/>
          </a:bodyPr>
          <a:lstStyle/>
          <a:p>
            <a:pPr algn="just">
              <a:lnSpc>
                <a:spcPts val="5500"/>
              </a:lnSpc>
            </a:pPr>
            <a:r>
              <a:rPr lang="en-US" sz="4000" b="1">
                <a:solidFill>
                  <a:srgbClr val="0000CC"/>
                </a:solidFill>
                <a:latin typeface="Arial" panose="020B0604020202020204" pitchFamily="34" charset="0"/>
                <a:cs typeface="Arial" panose="020B0604020202020204" pitchFamily="34" charset="0"/>
              </a:rPr>
              <a:t>* </a:t>
            </a:r>
            <a:r>
              <a:rPr lang="en-US" sz="4000" b="1" err="1">
                <a:solidFill>
                  <a:srgbClr val="0000CC"/>
                </a:solidFill>
                <a:latin typeface="Arial" panose="020B0604020202020204" pitchFamily="34" charset="0"/>
                <a:cs typeface="Arial" panose="020B0604020202020204" pitchFamily="34" charset="0"/>
              </a:rPr>
              <a:t>Khái</a:t>
            </a:r>
            <a:r>
              <a:rPr lang="en-US" sz="4000" b="1">
                <a:solidFill>
                  <a:srgbClr val="0000CC"/>
                </a:solidFill>
                <a:latin typeface="Arial" panose="020B0604020202020204" pitchFamily="34" charset="0"/>
                <a:cs typeface="Arial" panose="020B0604020202020204" pitchFamily="34" charset="0"/>
              </a:rPr>
              <a:t> </a:t>
            </a:r>
            <a:r>
              <a:rPr lang="en-US" sz="4000" b="1" err="1">
                <a:solidFill>
                  <a:srgbClr val="0000CC"/>
                </a:solidFill>
                <a:latin typeface="Arial" panose="020B0604020202020204" pitchFamily="34" charset="0"/>
                <a:cs typeface="Arial" panose="020B0604020202020204" pitchFamily="34" charset="0"/>
              </a:rPr>
              <a:t>niệm</a:t>
            </a:r>
            <a:r>
              <a:rPr lang="en-US" sz="4000" b="1">
                <a:solidFill>
                  <a:srgbClr val="0000CC"/>
                </a:solidFill>
                <a:latin typeface="Arial" panose="020B0604020202020204" pitchFamily="34" charset="0"/>
                <a:cs typeface="Arial" panose="020B0604020202020204" pitchFamily="34" charset="0"/>
              </a:rPr>
              <a:t>:</a:t>
            </a:r>
            <a:endParaRPr lang="en-US" sz="4000">
              <a:solidFill>
                <a:srgbClr val="0000CC"/>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xmlns="" id="{17EB5FB4-7EC6-CC64-8D7F-DEED709A2562}"/>
              </a:ext>
            </a:extLst>
          </p:cNvPr>
          <p:cNvSpPr txBox="1"/>
          <p:nvPr/>
        </p:nvSpPr>
        <p:spPr>
          <a:xfrm>
            <a:off x="1047699" y="4189290"/>
            <a:ext cx="4514365" cy="901593"/>
          </a:xfrm>
          <a:prstGeom prst="rect">
            <a:avLst/>
          </a:prstGeom>
          <a:noFill/>
        </p:spPr>
        <p:txBody>
          <a:bodyPr wrap="square">
            <a:spAutoFit/>
          </a:bodyPr>
          <a:lstStyle/>
          <a:p>
            <a:pPr algn="just">
              <a:lnSpc>
                <a:spcPct val="150000"/>
              </a:lnSpc>
              <a:defRPr/>
            </a:pPr>
            <a:r>
              <a:rPr lang="en-US" sz="4000" b="1">
                <a:solidFill>
                  <a:srgbClr val="0000CC"/>
                </a:solidFill>
                <a:latin typeface="Arial" panose="020B0604020202020204" pitchFamily="34" charset="0"/>
                <a:cs typeface="Arial" panose="020B0604020202020204" pitchFamily="34" charset="0"/>
              </a:rPr>
              <a:t>* </a:t>
            </a:r>
            <a:r>
              <a:rPr lang="en-US" sz="4000" b="1" err="1">
                <a:solidFill>
                  <a:srgbClr val="0000CC"/>
                </a:solidFill>
                <a:latin typeface="Arial" panose="020B0604020202020204" pitchFamily="34" charset="0"/>
                <a:cs typeface="Arial" panose="020B0604020202020204" pitchFamily="34" charset="0"/>
              </a:rPr>
              <a:t>Cách</a:t>
            </a:r>
            <a:r>
              <a:rPr lang="en-US" sz="4000" b="1">
                <a:solidFill>
                  <a:srgbClr val="0000CC"/>
                </a:solidFill>
                <a:latin typeface="Arial" panose="020B0604020202020204" pitchFamily="34" charset="0"/>
                <a:cs typeface="Arial" panose="020B0604020202020204" pitchFamily="34" charset="0"/>
              </a:rPr>
              <a:t> </a:t>
            </a:r>
            <a:r>
              <a:rPr lang="en-US" sz="4000" b="1" err="1">
                <a:solidFill>
                  <a:srgbClr val="0000CC"/>
                </a:solidFill>
                <a:latin typeface="Arial" panose="020B0604020202020204" pitchFamily="34" charset="0"/>
                <a:cs typeface="Arial" panose="020B0604020202020204" pitchFamily="34" charset="0"/>
              </a:rPr>
              <a:t>thực</a:t>
            </a:r>
            <a:r>
              <a:rPr lang="en-US" sz="4000" b="1">
                <a:solidFill>
                  <a:srgbClr val="0000CC"/>
                </a:solidFill>
                <a:latin typeface="Arial" panose="020B0604020202020204" pitchFamily="34" charset="0"/>
                <a:cs typeface="Arial" panose="020B0604020202020204" pitchFamily="34" charset="0"/>
              </a:rPr>
              <a:t> </a:t>
            </a:r>
            <a:r>
              <a:rPr lang="en-US" sz="4000" b="1" err="1">
                <a:solidFill>
                  <a:srgbClr val="0000CC"/>
                </a:solidFill>
                <a:latin typeface="Arial" panose="020B0604020202020204" pitchFamily="34" charset="0"/>
                <a:cs typeface="Arial" panose="020B0604020202020204" pitchFamily="34" charset="0"/>
              </a:rPr>
              <a:t>hiện</a:t>
            </a:r>
            <a:r>
              <a:rPr lang="en-US" sz="4000" b="1">
                <a:solidFill>
                  <a:srgbClr val="0000CC"/>
                </a:solidFill>
                <a:latin typeface="Arial" panose="020B0604020202020204" pitchFamily="34" charset="0"/>
                <a:cs typeface="Arial" panose="020B0604020202020204" pitchFamily="34" charset="0"/>
              </a:rPr>
              <a:t>:</a:t>
            </a:r>
          </a:p>
        </p:txBody>
      </p:sp>
      <p:pic>
        <p:nvPicPr>
          <p:cNvPr id="27" name="Picture 26">
            <a:extLst>
              <a:ext uri="{FF2B5EF4-FFF2-40B4-BE49-F238E27FC236}">
                <a16:creationId xmlns:a16="http://schemas.microsoft.com/office/drawing/2014/main" xmlns="" id="{077A01EF-E572-19F9-1B6C-3642705DBE94}"/>
              </a:ext>
            </a:extLst>
          </p:cNvPr>
          <p:cNvPicPr>
            <a:picLocks noChangeAspect="1"/>
          </p:cNvPicPr>
          <p:nvPr/>
        </p:nvPicPr>
        <p:blipFill>
          <a:blip r:embed="rId2"/>
          <a:stretch>
            <a:fillRect/>
          </a:stretch>
        </p:blipFill>
        <p:spPr>
          <a:xfrm>
            <a:off x="20940842" y="9571980"/>
            <a:ext cx="629872" cy="608542"/>
          </a:xfrm>
          <a:prstGeom prst="rect">
            <a:avLst/>
          </a:prstGeom>
        </p:spPr>
      </p:pic>
      <p:sp>
        <p:nvSpPr>
          <p:cNvPr id="3" name="TextBox 2">
            <a:extLst>
              <a:ext uri="{FF2B5EF4-FFF2-40B4-BE49-F238E27FC236}">
                <a16:creationId xmlns:a16="http://schemas.microsoft.com/office/drawing/2014/main" xmlns="" id="{FB368376-8A6E-BB02-4214-B583E82BF350}"/>
              </a:ext>
            </a:extLst>
          </p:cNvPr>
          <p:cNvSpPr txBox="1"/>
          <p:nvPr/>
        </p:nvSpPr>
        <p:spPr>
          <a:xfrm>
            <a:off x="1074530" y="5782656"/>
            <a:ext cx="9957295" cy="820674"/>
          </a:xfrm>
          <a:prstGeom prst="rect">
            <a:avLst/>
          </a:prstGeom>
          <a:noFill/>
        </p:spPr>
        <p:txBody>
          <a:bodyPr wrap="square">
            <a:spAutoFit/>
          </a:bodyPr>
          <a:lstStyle/>
          <a:p>
            <a:pPr marR="0" lvl="0" algn="just" defTabSz="914400" rtl="0" eaLnBrk="1" fontAlgn="auto" latinLnBrk="0" hangingPunct="1">
              <a:lnSpc>
                <a:spcPct val="150000"/>
              </a:lnSpc>
              <a:spcBef>
                <a:spcPts val="0"/>
              </a:spcBef>
              <a:spcAft>
                <a:spcPts val="0"/>
              </a:spcAft>
              <a:buClrTx/>
              <a:buSzTx/>
              <a:tabLst/>
              <a:defRPr/>
            </a:pP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Bước 2. </a:t>
            </a:r>
            <a:r>
              <a:rPr kumimoji="0" lang="en-US" sz="360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Chọn</a:t>
            </a:r>
            <a:r>
              <a:rPr kumimoji="0" lang="en-US" sz="36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Number</a:t>
            </a:r>
            <a:r>
              <a:rPr kumimoji="0" lang="en-US" sz="36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Filter</a:t>
            </a:r>
            <a:r>
              <a:rPr kumimoji="0" lang="en-US" sz="36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hoặc</a:t>
            </a:r>
            <a:r>
              <a:rPr kumimoji="0" lang="en-US" sz="36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Text Filter</a:t>
            </a:r>
            <a:r>
              <a:rPr kumimoji="0" lang="en-US" sz="36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9" name="TextBox 8">
            <a:extLst>
              <a:ext uri="{FF2B5EF4-FFF2-40B4-BE49-F238E27FC236}">
                <a16:creationId xmlns:a16="http://schemas.microsoft.com/office/drawing/2014/main" xmlns="" id="{6070A255-95CE-27FA-D534-5E68B7811399}"/>
              </a:ext>
            </a:extLst>
          </p:cNvPr>
          <p:cNvSpPr txBox="1"/>
          <p:nvPr/>
        </p:nvSpPr>
        <p:spPr>
          <a:xfrm>
            <a:off x="1047699" y="6634374"/>
            <a:ext cx="9957296" cy="820674"/>
          </a:xfrm>
          <a:prstGeom prst="rect">
            <a:avLst/>
          </a:prstGeom>
          <a:noFill/>
        </p:spPr>
        <p:txBody>
          <a:bodyPr wrap="square">
            <a:spAutoFit/>
          </a:bodyPr>
          <a:lstStyle/>
          <a:p>
            <a:pPr marR="0" lvl="0" algn="just" defTabSz="914400" rtl="0" eaLnBrk="1" fontAlgn="auto" latinLnBrk="0" hangingPunct="1">
              <a:lnSpc>
                <a:spcPct val="150000"/>
              </a:lnSpc>
              <a:spcBef>
                <a:spcPts val="0"/>
              </a:spcBef>
              <a:spcAft>
                <a:spcPts val="0"/>
              </a:spcAft>
              <a:buClrTx/>
              <a:buSzTx/>
              <a:tabLst/>
              <a:defRPr/>
            </a:pPr>
            <a:r>
              <a:rPr lang="en-US" sz="3600" b="1">
                <a:solidFill>
                  <a:prstClr val="black"/>
                </a:solidFill>
                <a:latin typeface="Arial" panose="020B0604020202020204" pitchFamily="34" charset="0"/>
                <a:cs typeface="Arial" panose="020B0604020202020204" pitchFamily="34" charset="0"/>
              </a:rPr>
              <a:t>Bước 3. </a:t>
            </a:r>
            <a:r>
              <a:rPr lang="en-US" sz="3600">
                <a:solidFill>
                  <a:prstClr val="black"/>
                </a:solidFill>
                <a:latin typeface="Arial" panose="020B0604020202020204" pitchFamily="34" charset="0"/>
                <a:cs typeface="Arial" panose="020B0604020202020204" pitchFamily="34" charset="0"/>
              </a:rPr>
              <a:t>Chọn kiểu điều kiện phù hợp </a:t>
            </a:r>
            <a:r>
              <a:rPr lang="en-US" sz="3600" b="1">
                <a:solidFill>
                  <a:prstClr val="black"/>
                </a:solidFill>
                <a:latin typeface="Arial" panose="020B0604020202020204" pitchFamily="34" charset="0"/>
                <a:cs typeface="Arial" panose="020B0604020202020204" pitchFamily="34" charset="0"/>
              </a:rPr>
              <a:t>(Top 10)</a:t>
            </a:r>
            <a:r>
              <a:rPr lang="en-US" sz="3600">
                <a:solidFill>
                  <a:prstClr val="black"/>
                </a:solidFill>
                <a:latin typeface="Arial" panose="020B0604020202020204" pitchFamily="34" charset="0"/>
                <a:cs typeface="Arial" panose="020B0604020202020204" pitchFamily="34" charset="0"/>
              </a:rPr>
              <a:t>.</a:t>
            </a:r>
          </a:p>
        </p:txBody>
      </p:sp>
      <p:pic>
        <p:nvPicPr>
          <p:cNvPr id="12" name="Picture 11">
            <a:extLst>
              <a:ext uri="{FF2B5EF4-FFF2-40B4-BE49-F238E27FC236}">
                <a16:creationId xmlns:a16="http://schemas.microsoft.com/office/drawing/2014/main" xmlns="" id="{ACC21553-4B0F-8C10-B615-86A9FE286EBA}"/>
              </a:ext>
            </a:extLst>
          </p:cNvPr>
          <p:cNvPicPr>
            <a:picLocks noChangeAspect="1"/>
          </p:cNvPicPr>
          <p:nvPr/>
        </p:nvPicPr>
        <p:blipFill rotWithShape="1">
          <a:blip r:embed="rId3"/>
          <a:srcRect l="3313" r="1625" b="47458"/>
          <a:stretch/>
        </p:blipFill>
        <p:spPr>
          <a:xfrm>
            <a:off x="12034612" y="6031094"/>
            <a:ext cx="5858211" cy="2961613"/>
          </a:xfrm>
          <a:prstGeom prst="rect">
            <a:avLst/>
          </a:prstGeom>
        </p:spPr>
      </p:pic>
      <p:sp>
        <p:nvSpPr>
          <p:cNvPr id="10" name="Arrow: Right 9">
            <a:hlinkClick r:id="rId4" action="ppaction://hlinkfile"/>
            <a:extLst>
              <a:ext uri="{FF2B5EF4-FFF2-40B4-BE49-F238E27FC236}">
                <a16:creationId xmlns:a16="http://schemas.microsoft.com/office/drawing/2014/main" xmlns="" id="{EC8CF630-8F3B-348F-37FE-5793CEA93A5F}"/>
              </a:ext>
            </a:extLst>
          </p:cNvPr>
          <p:cNvSpPr/>
          <p:nvPr/>
        </p:nvSpPr>
        <p:spPr>
          <a:xfrm>
            <a:off x="16687800" y="9410700"/>
            <a:ext cx="998677"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D378C7AB-7DDC-D75E-1027-628E993C9B0F}"/>
              </a:ext>
            </a:extLst>
          </p:cNvPr>
          <p:cNvSpPr txBox="1"/>
          <p:nvPr/>
        </p:nvSpPr>
        <p:spPr>
          <a:xfrm>
            <a:off x="1015169" y="2088455"/>
            <a:ext cx="16187918" cy="2148730"/>
          </a:xfrm>
          <a:prstGeom prst="rect">
            <a:avLst/>
          </a:prstGeom>
          <a:noFill/>
        </p:spPr>
        <p:txBody>
          <a:bodyPr wrap="square" rtlCol="0">
            <a:spAutoFit/>
          </a:bodyPr>
          <a:lstStyle/>
          <a:p>
            <a:pPr algn="just">
              <a:lnSpc>
                <a:spcPts val="5500"/>
              </a:lnSpc>
            </a:pPr>
            <a:r>
              <a:rPr lang="en-US" sz="4000" b="1" dirty="0" err="1">
                <a:latin typeface="Arial" panose="020B0604020202020204" pitchFamily="34" charset="0"/>
                <a:cs typeface="Arial" panose="020B0604020202020204" pitchFamily="34" charset="0"/>
              </a:rPr>
              <a:t>Nhằm</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để</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lọc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theo</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các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giá</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trị</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như</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lớn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hơn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lớn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hơn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trung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bình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lớn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nhất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để</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người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dùng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có</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thể</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lọc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theo</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các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loại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điều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kiện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khác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nhau</a:t>
            </a:r>
            <a:r>
              <a:rPr lang="en-US" sz="4000" b="1" dirty="0">
                <a:latin typeface="Arial" panose="020B0604020202020204" pitchFamily="34" charset="0"/>
                <a:cs typeface="Arial" panose="020B0604020202020204" pitchFamily="34" charset="0"/>
              </a:rPr>
              <a:t>.</a:t>
            </a:r>
          </a:p>
        </p:txBody>
      </p:sp>
      <p:sp>
        <p:nvSpPr>
          <p:cNvPr id="13" name="TextBox 12">
            <a:extLst>
              <a:ext uri="{FF2B5EF4-FFF2-40B4-BE49-F238E27FC236}">
                <a16:creationId xmlns:a16="http://schemas.microsoft.com/office/drawing/2014/main" xmlns="" id="{F76B4A22-79A6-F1F0-18F4-BC086806A68C}"/>
              </a:ext>
            </a:extLst>
          </p:cNvPr>
          <p:cNvSpPr txBox="1"/>
          <p:nvPr/>
        </p:nvSpPr>
        <p:spPr>
          <a:xfrm>
            <a:off x="1091704" y="7398343"/>
            <a:ext cx="9957296" cy="820674"/>
          </a:xfrm>
          <a:prstGeom prst="rect">
            <a:avLst/>
          </a:prstGeom>
          <a:noFill/>
        </p:spPr>
        <p:txBody>
          <a:bodyPr wrap="square">
            <a:spAutoFit/>
          </a:bodyPr>
          <a:lstStyle/>
          <a:p>
            <a:pPr marR="0" lvl="0" algn="just" defTabSz="914400" rtl="0" eaLnBrk="1" fontAlgn="auto" latinLnBrk="0" hangingPunct="1">
              <a:lnSpc>
                <a:spcPct val="150000"/>
              </a:lnSpc>
              <a:spcBef>
                <a:spcPts val="0"/>
              </a:spcBef>
              <a:spcAft>
                <a:spcPts val="0"/>
              </a:spcAft>
              <a:buClrTx/>
              <a:buSzTx/>
              <a:tabLst/>
              <a:defRPr/>
            </a:pP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Bước 4. </a:t>
            </a:r>
            <a:r>
              <a:rPr kumimoji="0" lang="en-US" sz="36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Điền tham số và ch</a:t>
            </a:r>
            <a:r>
              <a:rPr lang="en-US" sz="3600">
                <a:solidFill>
                  <a:prstClr val="black"/>
                </a:solidFill>
                <a:latin typeface="Arial" panose="020B0604020202020204" pitchFamily="34" charset="0"/>
                <a:cs typeface="Arial" panose="020B0604020202020204" pitchFamily="34" charset="0"/>
              </a:rPr>
              <a:t>ọ</a:t>
            </a:r>
            <a:r>
              <a:rPr kumimoji="0" lang="en-US" sz="36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 </a:t>
            </a: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OK</a:t>
            </a:r>
            <a:r>
              <a:rPr kumimoji="0" lang="en-US" sz="36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grpSp>
        <p:nvGrpSpPr>
          <p:cNvPr id="15" name="Group 14">
            <a:extLst>
              <a:ext uri="{FF2B5EF4-FFF2-40B4-BE49-F238E27FC236}">
                <a16:creationId xmlns:a16="http://schemas.microsoft.com/office/drawing/2014/main" xmlns="" id="{B37E9220-18ED-1C07-E580-3177553E4E7E}"/>
              </a:ext>
            </a:extLst>
          </p:cNvPr>
          <p:cNvGrpSpPr/>
          <p:nvPr/>
        </p:nvGrpSpPr>
        <p:grpSpPr>
          <a:xfrm>
            <a:off x="1053905" y="5034178"/>
            <a:ext cx="16187918" cy="820674"/>
            <a:chOff x="1053905" y="5034178"/>
            <a:chExt cx="16187918" cy="820674"/>
          </a:xfrm>
        </p:grpSpPr>
        <p:sp>
          <p:nvSpPr>
            <p:cNvPr id="5" name="TextBox 4">
              <a:extLst>
                <a:ext uri="{FF2B5EF4-FFF2-40B4-BE49-F238E27FC236}">
                  <a16:creationId xmlns:a16="http://schemas.microsoft.com/office/drawing/2014/main" xmlns="" id="{B674CB5E-5667-69B7-94CB-261DAE25C2AE}"/>
                </a:ext>
              </a:extLst>
            </p:cNvPr>
            <p:cNvSpPr txBox="1"/>
            <p:nvPr/>
          </p:nvSpPr>
          <p:spPr>
            <a:xfrm>
              <a:off x="1053905" y="5034178"/>
              <a:ext cx="16187918" cy="820674"/>
            </a:xfrm>
            <a:prstGeom prst="rect">
              <a:avLst/>
            </a:prstGeom>
            <a:noFill/>
          </p:spPr>
          <p:txBody>
            <a:bodyPr wrap="square">
              <a:spAutoFit/>
            </a:bodyPr>
            <a:lstStyle/>
            <a:p>
              <a:pPr marR="0" lvl="0" algn="just" defTabSz="914400" rtl="0" eaLnBrk="1" fontAlgn="auto" latinLnBrk="0" hangingPunct="1">
                <a:lnSpc>
                  <a:spcPct val="150000"/>
                </a:lnSpc>
                <a:spcBef>
                  <a:spcPts val="0"/>
                </a:spcBef>
                <a:spcAft>
                  <a:spcPts val="0"/>
                </a:spcAft>
                <a:buClrTx/>
                <a:buSzTx/>
                <a:tabLst/>
                <a:defRPr/>
              </a:pPr>
              <a:r>
                <a:rPr kumimoji="0" lang="en-US" sz="3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Bước 1. </a:t>
              </a:r>
              <a:r>
                <a:rPr kumimoji="0" lang="en-US" sz="36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Nháy</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chuột</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bên cạnh </a:t>
              </a:r>
              <a:r>
                <a:rPr kumimoji="0" lang="en-US" sz="36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tiêu</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đề</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cột</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muốn</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lọc</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14" name="Picture 13">
              <a:extLst>
                <a:ext uri="{FF2B5EF4-FFF2-40B4-BE49-F238E27FC236}">
                  <a16:creationId xmlns:a16="http://schemas.microsoft.com/office/drawing/2014/main" xmlns="" id="{9F685681-26ED-17D2-CF63-28C55D3FCD9F}"/>
                </a:ext>
              </a:extLst>
            </p:cNvPr>
            <p:cNvPicPr>
              <a:picLocks noChangeAspect="1"/>
            </p:cNvPicPr>
            <p:nvPr/>
          </p:nvPicPr>
          <p:blipFill>
            <a:blip r:embed="rId2"/>
            <a:stretch>
              <a:fillRect/>
            </a:stretch>
          </p:blipFill>
          <p:spPr>
            <a:xfrm>
              <a:off x="6324600" y="5158592"/>
              <a:ext cx="528838" cy="608542"/>
            </a:xfrm>
            <a:prstGeom prst="rect">
              <a:avLst/>
            </a:prstGeom>
          </p:spPr>
        </p:pic>
      </p:grpSp>
    </p:spTree>
    <p:extLst>
      <p:ext uri="{BB962C8B-B14F-4D97-AF65-F5344CB8AC3E}">
        <p14:creationId xmlns:p14="http://schemas.microsoft.com/office/powerpoint/2010/main" val="2071826013"/>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3" grpId="0"/>
      <p:bldP spid="9" grpId="0"/>
      <p:bldP spid="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1457</Words>
  <Application>Microsoft Office PowerPoint</Application>
  <PresentationFormat>Custom</PresentationFormat>
  <Paragraphs>97</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Wingdings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Administrator</cp:lastModifiedBy>
  <cp:revision>98</cp:revision>
  <dcterms:created xsi:type="dcterms:W3CDTF">2006-08-16T00:00:00Z</dcterms:created>
  <dcterms:modified xsi:type="dcterms:W3CDTF">2024-10-30T08:57:57Z</dcterms:modified>
  <dc:identifier>DAFARKD_w7U</dc:identifier>
</cp:coreProperties>
</file>