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18" r:id="rId4"/>
    <p:sldMasterId id="2147483728" r:id="rId5"/>
    <p:sldMasterId id="2147483738" r:id="rId6"/>
    <p:sldMasterId id="2147483748" r:id="rId7"/>
  </p:sldMasterIdLst>
  <p:notesMasterIdLst>
    <p:notesMasterId r:id="rId46"/>
  </p:notesMasterIdLst>
  <p:sldIdLst>
    <p:sldId id="421" r:id="rId8"/>
    <p:sldId id="422" r:id="rId9"/>
    <p:sldId id="423" r:id="rId10"/>
    <p:sldId id="362" r:id="rId11"/>
    <p:sldId id="364" r:id="rId12"/>
    <p:sldId id="333" r:id="rId13"/>
    <p:sldId id="369" r:id="rId14"/>
    <p:sldId id="314" r:id="rId15"/>
    <p:sldId id="370" r:id="rId16"/>
    <p:sldId id="371" r:id="rId17"/>
    <p:sldId id="315" r:id="rId18"/>
    <p:sldId id="382" r:id="rId19"/>
    <p:sldId id="383" r:id="rId20"/>
    <p:sldId id="384" r:id="rId21"/>
    <p:sldId id="385" r:id="rId22"/>
    <p:sldId id="388" r:id="rId23"/>
    <p:sldId id="317" r:id="rId24"/>
    <p:sldId id="368" r:id="rId25"/>
    <p:sldId id="391" r:id="rId26"/>
    <p:sldId id="392" r:id="rId27"/>
    <p:sldId id="407" r:id="rId28"/>
    <p:sldId id="408" r:id="rId29"/>
    <p:sldId id="425" r:id="rId30"/>
    <p:sldId id="393" r:id="rId31"/>
    <p:sldId id="389" r:id="rId32"/>
    <p:sldId id="367" r:id="rId33"/>
    <p:sldId id="424" r:id="rId34"/>
    <p:sldId id="365" r:id="rId35"/>
    <p:sldId id="386" r:id="rId36"/>
    <p:sldId id="417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</p:sldIdLst>
  <p:sldSz cx="18288000" cy="10287000"/>
  <p:notesSz cx="6858000" cy="9144000"/>
  <p:embeddedFontLst>
    <p:embeddedFont>
      <p:font typeface="#9Slide04 Rokkitt Bold" panose="020B0604020202020204" charset="0"/>
      <p:bold r:id="rId47"/>
    </p:embeddedFont>
    <p:embeddedFont>
      <p:font typeface="#9Slide05 Brannboll Ny" panose="020B0604020202020204" charset="0"/>
      <p:regular r:id="rId48"/>
    </p:embeddedFont>
    <p:embeddedFont>
      <p:font typeface="#9Slide05 FS Blonde Script" panose="020B0604020202020204" charset="0"/>
      <p:italic r:id="rId49"/>
    </p:embeddedFont>
    <p:embeddedFont>
      <p:font typeface="#9Slide05 Hummingbird" panose="020B0604020202020204" charset="0"/>
      <p:regular r:id="rId50"/>
    </p:embeddedFont>
    <p:embeddedFont>
      <p:font typeface="#9Slide06 SVNJonitha Script" panose="020B0604020202020204" charset="0"/>
      <p:regular r:id="rId51"/>
    </p:embeddedFont>
    <p:embeddedFont>
      <p:font typeface="#9Slide07 IcielSoup of Justice" panose="020B0604020202020204" charset="0"/>
      <p:regular r:id="rId52"/>
    </p:embeddedFont>
    <p:embeddedFont>
      <p:font typeface="#9Slide07 SVNDessert Menu Scrip" panose="020B0604020202020204" charset="0"/>
      <p:regular r:id="rId53"/>
    </p:embeddedFont>
    <p:embeddedFont>
      <p:font typeface="Algerian" panose="04020705040A02060702" pitchFamily="8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0545" autoAdjust="0"/>
  </p:normalViewPr>
  <p:slideViewPr>
    <p:cSldViewPr>
      <p:cViewPr varScale="1">
        <p:scale>
          <a:sx n="59" d="100"/>
          <a:sy n="59" d="100"/>
        </p:scale>
        <p:origin x="48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2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Nôm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tuyến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i="1" baseline="0" dirty="0" err="1"/>
              <a:t>Lục</a:t>
            </a:r>
            <a:r>
              <a:rPr lang="en-US" i="1" baseline="0" dirty="0"/>
              <a:t> </a:t>
            </a:r>
            <a:r>
              <a:rPr lang="en-US" i="1" baseline="0" dirty="0" err="1"/>
              <a:t>Vân</a:t>
            </a:r>
            <a:r>
              <a:rPr lang="en-US" i="1" baseline="0" dirty="0"/>
              <a:t> </a:t>
            </a:r>
            <a:r>
              <a:rPr lang="en-US" i="1" baseline="0" dirty="0" err="1"/>
              <a:t>Tiên</a:t>
            </a:r>
            <a:r>
              <a:rPr lang="en-US" i="1" baseline="0" dirty="0"/>
              <a:t> </a:t>
            </a:r>
            <a:r>
              <a:rPr lang="en-US" i="1" baseline="0" dirty="0" err="1"/>
              <a:t>cứu</a:t>
            </a:r>
            <a:r>
              <a:rPr lang="en-US" i="1" baseline="0" dirty="0"/>
              <a:t> </a:t>
            </a:r>
            <a:r>
              <a:rPr lang="en-US" i="1" baseline="0" dirty="0" err="1"/>
              <a:t>Kiều</a:t>
            </a:r>
            <a:r>
              <a:rPr lang="en-US" i="1" baseline="0" dirty="0"/>
              <a:t> </a:t>
            </a:r>
            <a:r>
              <a:rPr lang="en-US" i="1" baseline="0" dirty="0" err="1"/>
              <a:t>Nguyệt</a:t>
            </a:r>
            <a:r>
              <a:rPr lang="en-US" i="1" baseline="0" dirty="0"/>
              <a:t> </a:t>
            </a:r>
            <a:r>
              <a:rPr lang="en-US" i="1" baseline="0" dirty="0" err="1"/>
              <a:t>Nga</a:t>
            </a:r>
            <a:r>
              <a:rPr lang="en-US" i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2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8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5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7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6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7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9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imes New Roman" pitchFamily="18" charset="0"/>
                <a:cs typeface="Times New Roman" pitchFamily="18" charset="0"/>
              </a:rPr>
              <a:t>Gv gọi 2 bạn đọc nối tiếp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9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10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470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FA8B-3056-4714-A259-12B02178C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22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6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4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47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6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50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6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08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93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0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83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2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29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6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7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10/6/2024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0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4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25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0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1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22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71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53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9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54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9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52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50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6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36313" y="0"/>
            <a:ext cx="10762656" cy="1052869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144002" y="0"/>
            <a:ext cx="9144000" cy="10287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7B78-494D-42B9-9EAD-6E21D11C46B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2776-71AE-4BDC-8FFF-83B82BABF2D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f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59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24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0.png"/><Relationship Id="rId19" Type="http://schemas.microsoft.com/office/2007/relationships/hdphoto" Target="../media/hdphoto7.wdp"/><Relationship Id="rId4" Type="http://schemas.openxmlformats.org/officeDocument/2006/relationships/notesSlide" Target="../notesSlides/notesSlide29.xml"/><Relationship Id="rId9" Type="http://schemas.microsoft.com/office/2007/relationships/hdphoto" Target="../media/hdphoto2.wdp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6.wdp"/><Relationship Id="rId18" Type="http://schemas.openxmlformats.org/officeDocument/2006/relationships/image" Target="../media/image46.png"/><Relationship Id="rId26" Type="http://schemas.openxmlformats.org/officeDocument/2006/relationships/slide" Target="slide37.xml"/><Relationship Id="rId3" Type="http://schemas.openxmlformats.org/officeDocument/2006/relationships/image" Target="../media/image37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microsoft.com/office/2007/relationships/hdphoto" Target="../media/hdphoto8.wdp"/><Relationship Id="rId25" Type="http://schemas.openxmlformats.org/officeDocument/2006/relationships/slide" Target="slide34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24" Type="http://schemas.openxmlformats.org/officeDocument/2006/relationships/slide" Target="slide36.xml"/><Relationship Id="rId5" Type="http://schemas.microsoft.com/office/2007/relationships/hdphoto" Target="../media/hdphoto1.wdp"/><Relationship Id="rId15" Type="http://schemas.microsoft.com/office/2007/relationships/hdphoto" Target="../media/hdphoto7.wdp"/><Relationship Id="rId23" Type="http://schemas.openxmlformats.org/officeDocument/2006/relationships/slide" Target="slide35.xml"/><Relationship Id="rId10" Type="http://schemas.openxmlformats.org/officeDocument/2006/relationships/image" Target="../media/image42.png"/><Relationship Id="rId19" Type="http://schemas.microsoft.com/office/2007/relationships/hdphoto" Target="../media/hdphoto9.wdp"/><Relationship Id="rId4" Type="http://schemas.openxmlformats.org/officeDocument/2006/relationships/image" Target="../media/image38.png"/><Relationship Id="rId9" Type="http://schemas.microsoft.com/office/2007/relationships/hdphoto" Target="../media/hdphoto4.wdp"/><Relationship Id="rId14" Type="http://schemas.openxmlformats.org/officeDocument/2006/relationships/image" Target="../media/image44.png"/><Relationship Id="rId22" Type="http://schemas.openxmlformats.org/officeDocument/2006/relationships/slide" Target="slide33.xml"/><Relationship Id="rId27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slide" Target="slide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50.JPG"/><Relationship Id="rId9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3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50.JP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50.JPG"/><Relationship Id="rId9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0.JP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32E7BB-6362-F8B6-EB0B-C20B808CB6F6}"/>
              </a:ext>
            </a:extLst>
          </p:cNvPr>
          <p:cNvSpPr txBox="1"/>
          <p:nvPr/>
        </p:nvSpPr>
        <p:spPr>
          <a:xfrm>
            <a:off x="1750683" y="301704"/>
            <a:ext cx="144420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2.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Nôm</a:t>
            </a:r>
            <a:endParaRPr lang="en-US" sz="7200" dirty="0">
              <a:solidFill>
                <a:srgbClr val="C00000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2675070"/>
            <a:ext cx="170290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9600" b="1" dirty="0">
                <a:solidFill>
                  <a:srgbClr val="002060"/>
                </a:solidFill>
                <a:latin typeface="#9Slide05 Hummingbird" panose="02000505000000020002" pitchFamily="2" charset="0"/>
                <a:cs typeface="Times New Roman" pitchFamily="18" charset="0"/>
              </a:rPr>
              <a:t>Lục Vân Tiên cứu Kiều Nguyệt Nga</a:t>
            </a:r>
            <a:endParaRPr lang="en-US" sz="9600" b="1" dirty="0">
              <a:solidFill>
                <a:srgbClr val="002060"/>
              </a:solidFill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31881-07A7-F21F-5FB7-C1EBF8D345EF}"/>
              </a:ext>
            </a:extLst>
          </p:cNvPr>
          <p:cNvSpPr txBox="1"/>
          <p:nvPr/>
        </p:nvSpPr>
        <p:spPr>
          <a:xfrm>
            <a:off x="3200400" y="1626886"/>
            <a:ext cx="1208051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dirty="0">
                <a:latin typeface="#9Slide05 FS Blonde Script" panose="03000503000000000000" pitchFamily="65" charset="0"/>
                <a:cs typeface="Times New Roman" pitchFamily="18" charset="0"/>
              </a:rPr>
              <a:t>Đọc hiểu văn bản</a:t>
            </a:r>
            <a:endParaRPr lang="en-US" sz="54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63D33-620F-8C30-D1B8-6D641348A01D}"/>
              </a:ext>
            </a:extLst>
          </p:cNvPr>
          <p:cNvSpPr txBox="1"/>
          <p:nvPr/>
        </p:nvSpPr>
        <p:spPr>
          <a:xfrm>
            <a:off x="326317" y="4288137"/>
            <a:ext cx="12080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(Trích </a:t>
            </a:r>
            <a:r>
              <a:rPr lang="nl-NL" sz="6000" b="1" i="1" dirty="0">
                <a:latin typeface="#9Slide05 Hummingbird" panose="02000505000000020002" pitchFamily="2" charset="0"/>
                <a:cs typeface="Times New Roman" pitchFamily="18" charset="0"/>
              </a:rPr>
              <a:t>Truyện Lục Vân Tiên</a:t>
            </a:r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)</a:t>
            </a:r>
            <a:endParaRPr lang="en-US" sz="60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1EC9-F51E-4894-EE9C-6B1B5C539715}"/>
              </a:ext>
            </a:extLst>
          </p:cNvPr>
          <p:cNvSpPr txBox="1"/>
          <p:nvPr/>
        </p:nvSpPr>
        <p:spPr>
          <a:xfrm>
            <a:off x="11353800" y="4842135"/>
            <a:ext cx="66888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800" b="1" dirty="0">
                <a:latin typeface="#9Slide05 Hummingbird" panose="02000505000000020002" pitchFamily="2" charset="0"/>
                <a:cs typeface="Times New Roman" pitchFamily="18" charset="0"/>
              </a:rPr>
              <a:t>- Nguyễn Đình Chiểu -</a:t>
            </a:r>
            <a:endParaRPr lang="en-US" sz="48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080F20-8685-C759-8F8F-6809C6273D27}"/>
              </a:ext>
            </a:extLst>
          </p:cNvPr>
          <p:cNvGrpSpPr/>
          <p:nvPr/>
        </p:nvGrpSpPr>
        <p:grpSpPr>
          <a:xfrm>
            <a:off x="0" y="5116067"/>
            <a:ext cx="18288000" cy="5377459"/>
            <a:chOff x="0" y="0"/>
            <a:chExt cx="9088341" cy="267236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49AA26E-BC2A-2E07-9B3B-10CF227CAE02}"/>
                </a:ext>
              </a:extLst>
            </p:cNvPr>
            <p:cNvSpPr/>
            <p:nvPr/>
          </p:nvSpPr>
          <p:spPr>
            <a:xfrm>
              <a:off x="-54483" y="-87503"/>
              <a:ext cx="9154889" cy="2968654"/>
            </a:xfrm>
            <a:custGeom>
              <a:avLst/>
              <a:gdLst/>
              <a:ahLst/>
              <a:cxnLst/>
              <a:rect l="l" t="t" r="r" b="b"/>
              <a:pathLst>
                <a:path w="9154889" h="2968654">
                  <a:moveTo>
                    <a:pt x="9142824" y="2554345"/>
                  </a:moveTo>
                  <a:cubicBezTo>
                    <a:pt x="9045327" y="2575877"/>
                    <a:pt x="8920545" y="2566522"/>
                    <a:pt x="8792671" y="2561770"/>
                  </a:cubicBezTo>
                  <a:cubicBezTo>
                    <a:pt x="8403956" y="2541426"/>
                    <a:pt x="8085452" y="2568007"/>
                    <a:pt x="7670362" y="2521676"/>
                  </a:cubicBezTo>
                  <a:cubicBezTo>
                    <a:pt x="7098293" y="2562958"/>
                    <a:pt x="6583886" y="2556721"/>
                    <a:pt x="6012727" y="2569938"/>
                  </a:cubicBezTo>
                  <a:cubicBezTo>
                    <a:pt x="5726965" y="2583302"/>
                    <a:pt x="5642747" y="2482918"/>
                    <a:pt x="5073589" y="2578402"/>
                  </a:cubicBezTo>
                  <a:cubicBezTo>
                    <a:pt x="4718161" y="2472226"/>
                    <a:pt x="4398930" y="2572462"/>
                    <a:pt x="4029678" y="2549445"/>
                  </a:cubicBezTo>
                  <a:cubicBezTo>
                    <a:pt x="3811582" y="2569641"/>
                    <a:pt x="3612768" y="2562067"/>
                    <a:pt x="3381212" y="2566819"/>
                  </a:cubicBezTo>
                  <a:cubicBezTo>
                    <a:pt x="3274074" y="2580778"/>
                    <a:pt x="3084718" y="2624139"/>
                    <a:pt x="2955753" y="2603498"/>
                  </a:cubicBezTo>
                  <a:cubicBezTo>
                    <a:pt x="2434070" y="2623545"/>
                    <a:pt x="1882920" y="2623991"/>
                    <a:pt x="1406166" y="2682499"/>
                  </a:cubicBezTo>
                  <a:cubicBezTo>
                    <a:pt x="968702" y="2615526"/>
                    <a:pt x="650017" y="2768629"/>
                    <a:pt x="147433" y="2758232"/>
                  </a:cubicBezTo>
                  <a:cubicBezTo>
                    <a:pt x="20574" y="2744274"/>
                    <a:pt x="77584" y="2968654"/>
                    <a:pt x="54483" y="392517"/>
                  </a:cubicBezTo>
                  <a:cubicBezTo>
                    <a:pt x="74492" y="0"/>
                    <a:pt x="0" y="124924"/>
                    <a:pt x="565980" y="139923"/>
                  </a:cubicBezTo>
                  <a:cubicBezTo>
                    <a:pt x="703858" y="161752"/>
                    <a:pt x="824274" y="111560"/>
                    <a:pt x="948147" y="167098"/>
                  </a:cubicBezTo>
                  <a:cubicBezTo>
                    <a:pt x="1034730" y="197985"/>
                    <a:pt x="1161513" y="54864"/>
                    <a:pt x="1421627" y="111411"/>
                  </a:cubicBezTo>
                  <a:cubicBezTo>
                    <a:pt x="1549865" y="115421"/>
                    <a:pt x="1608254" y="61468"/>
                    <a:pt x="2018615" y="114530"/>
                  </a:cubicBezTo>
                  <a:cubicBezTo>
                    <a:pt x="2132665" y="115569"/>
                    <a:pt x="2227798" y="70866"/>
                    <a:pt x="2328205" y="96561"/>
                  </a:cubicBezTo>
                  <a:cubicBezTo>
                    <a:pt x="2373680" y="89730"/>
                    <a:pt x="2440254" y="155069"/>
                    <a:pt x="2518107" y="112748"/>
                  </a:cubicBezTo>
                  <a:cubicBezTo>
                    <a:pt x="2758394" y="140962"/>
                    <a:pt x="2935744" y="103986"/>
                    <a:pt x="3235693" y="166801"/>
                  </a:cubicBezTo>
                  <a:cubicBezTo>
                    <a:pt x="3404858" y="231991"/>
                    <a:pt x="3549467" y="103541"/>
                    <a:pt x="3979837" y="200807"/>
                  </a:cubicBezTo>
                  <a:cubicBezTo>
                    <a:pt x="4129721" y="217735"/>
                    <a:pt x="4337812" y="262730"/>
                    <a:pt x="4504066" y="203925"/>
                  </a:cubicBezTo>
                  <a:cubicBezTo>
                    <a:pt x="4575734" y="283520"/>
                    <a:pt x="4653223" y="247732"/>
                    <a:pt x="4865679" y="303864"/>
                  </a:cubicBezTo>
                  <a:cubicBezTo>
                    <a:pt x="4982094" y="344849"/>
                    <a:pt x="5077409" y="257236"/>
                    <a:pt x="5207284" y="270007"/>
                  </a:cubicBezTo>
                  <a:cubicBezTo>
                    <a:pt x="5293503" y="250256"/>
                    <a:pt x="5381723" y="316783"/>
                    <a:pt x="5632561" y="269858"/>
                  </a:cubicBezTo>
                  <a:cubicBezTo>
                    <a:pt x="5780444" y="275055"/>
                    <a:pt x="5905044" y="324802"/>
                    <a:pt x="6042376" y="381974"/>
                  </a:cubicBezTo>
                  <a:cubicBezTo>
                    <a:pt x="6122411" y="377816"/>
                    <a:pt x="6221546" y="324357"/>
                    <a:pt x="6316497" y="353759"/>
                  </a:cubicBezTo>
                  <a:cubicBezTo>
                    <a:pt x="6421087" y="357472"/>
                    <a:pt x="6544596" y="329109"/>
                    <a:pt x="6616082" y="406773"/>
                  </a:cubicBezTo>
                  <a:cubicBezTo>
                    <a:pt x="6660465" y="421771"/>
                    <a:pt x="6704666" y="378410"/>
                    <a:pt x="6764146" y="398309"/>
                  </a:cubicBezTo>
                  <a:cubicBezTo>
                    <a:pt x="6874013" y="408109"/>
                    <a:pt x="6994793" y="414049"/>
                    <a:pt x="7125941" y="405733"/>
                  </a:cubicBezTo>
                  <a:cubicBezTo>
                    <a:pt x="7180511" y="395933"/>
                    <a:pt x="7212161" y="353908"/>
                    <a:pt x="7315661" y="385092"/>
                  </a:cubicBezTo>
                  <a:cubicBezTo>
                    <a:pt x="7543396" y="376628"/>
                    <a:pt x="7624159" y="523047"/>
                    <a:pt x="7992321" y="440482"/>
                  </a:cubicBezTo>
                  <a:cubicBezTo>
                    <a:pt x="8032520" y="410337"/>
                    <a:pt x="8090545" y="431423"/>
                    <a:pt x="8163122" y="450877"/>
                  </a:cubicBezTo>
                  <a:cubicBezTo>
                    <a:pt x="8341746" y="485625"/>
                    <a:pt x="8485263" y="493198"/>
                    <a:pt x="8689717" y="510276"/>
                  </a:cubicBezTo>
                  <a:cubicBezTo>
                    <a:pt x="8760839" y="482507"/>
                    <a:pt x="8830142" y="431127"/>
                    <a:pt x="8993485" y="517849"/>
                  </a:cubicBezTo>
                  <a:cubicBezTo>
                    <a:pt x="9154889" y="563883"/>
                    <a:pt x="9150571" y="339800"/>
                    <a:pt x="9126453" y="1983669"/>
                  </a:cubicBezTo>
                  <a:cubicBezTo>
                    <a:pt x="9153873" y="2164985"/>
                    <a:pt x="9111901" y="2360556"/>
                    <a:pt x="9142824" y="2554345"/>
                  </a:cubicBezTo>
                  <a:close/>
                </a:path>
              </a:pathLst>
            </a:custGeom>
            <a:blipFill>
              <a:blip r:embed="rId3"/>
              <a:stretch>
                <a:fillRect t="-7187" b="-4133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609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74943" y="2456254"/>
            <a:ext cx="806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1502" y="3570145"/>
            <a:ext cx="922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Tiên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7F8D0EE-AC7B-422A-9FB1-F9DEC39D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9791">
            <a:off x="11046955" y="954337"/>
            <a:ext cx="3175526" cy="47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qr code&#10;&#10;Description automatically generated with medium confidence">
            <a:extLst>
              <a:ext uri="{FF2B5EF4-FFF2-40B4-BE49-F238E27FC236}">
                <a16:creationId xmlns:a16="http://schemas.microsoft.com/office/drawing/2014/main" id="{87DC6B3F-5A7B-4F69-92FE-820F159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79">
            <a:off x="14950947" y="790756"/>
            <a:ext cx="2864186" cy="414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531503" y="5255652"/>
            <a:ext cx="9593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đáp,Văn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(1859), Văn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D9A418-B01A-4180-9835-024B2B47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17">
            <a:off x="13894587" y="5196428"/>
            <a:ext cx="3169253" cy="44369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332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200400" y="3142097"/>
            <a:ext cx="635156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20" y="1181100"/>
            <a:ext cx="6351566" cy="308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14324" y="4829811"/>
            <a:ext cx="2915142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Nôm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2396" y="4829811"/>
            <a:ext cx="4168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9628" y="4829811"/>
            <a:ext cx="3584355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Dung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2082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20792" y="4829811"/>
            <a:ext cx="4574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29466" y="5085471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32522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64906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71700"/>
            <a:ext cx="97536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953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GỠ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87BD9-2012-97C5-1EB5-A6DF3CC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66700"/>
            <a:ext cx="6963470" cy="96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408" y="17163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LẠC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96128"/>
            <a:ext cx="118872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lừa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76E99-991D-3794-876E-D41F87D8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90700"/>
            <a:ext cx="5315692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8441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 TỤ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38" y="31623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7586-12C8-F8C5-8630-FE730E5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5673"/>
            <a:ext cx="7220713" cy="99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4CC7E9EA-1CF7-9961-0E5C-DBA831A4820F}"/>
              </a:ext>
            </a:extLst>
          </p:cNvPr>
          <p:cNvSpPr/>
          <p:nvPr/>
        </p:nvSpPr>
        <p:spPr>
          <a:xfrm>
            <a:off x="-228600" y="4312334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" t="-16816" r="-90724" b="-14714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52800" y="2656610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4159267"/>
            <a:ext cx="480273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427" y="4193654"/>
            <a:ext cx="3119187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427" y="5752954"/>
            <a:ext cx="3054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14" y="5606275"/>
            <a:ext cx="1095812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1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12943" y="2576036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755724"/>
            <a:ext cx="14722310" cy="3037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(14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(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23" y="3862455"/>
            <a:ext cx="344357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AF1AF9-D424-ECF8-928C-8EDC12B9DBA8}"/>
              </a:ext>
            </a:extLst>
          </p:cNvPr>
          <p:cNvSpPr/>
          <p:nvPr/>
        </p:nvSpPr>
        <p:spPr>
          <a:xfrm>
            <a:off x="11887200" y="7336745"/>
            <a:ext cx="6611216" cy="2950255"/>
          </a:xfrm>
          <a:custGeom>
            <a:avLst/>
            <a:gdLst/>
            <a:ahLst/>
            <a:cxnLst/>
            <a:rect l="l" t="t" r="r" b="b"/>
            <a:pathLst>
              <a:path w="6611216" h="2950255">
                <a:moveTo>
                  <a:pt x="0" y="0"/>
                </a:moveTo>
                <a:lnTo>
                  <a:pt x="6611216" y="0"/>
                </a:lnTo>
                <a:lnTo>
                  <a:pt x="6611216" y="2950255"/>
                </a:lnTo>
                <a:lnTo>
                  <a:pt x="0" y="2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79547-6325-E03A-B2E2-CC905EED20B1}"/>
              </a:ext>
            </a:extLst>
          </p:cNvPr>
          <p:cNvSpPr/>
          <p:nvPr/>
        </p:nvSpPr>
        <p:spPr>
          <a:xfrm>
            <a:off x="1600200" y="8115300"/>
            <a:ext cx="1472231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NHÂN QUẢ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0657038" y="4046951"/>
            <a:ext cx="73267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149E14-31AA-1D35-3D42-FE09A285EE34}"/>
              </a:ext>
            </a:extLst>
          </p:cNvPr>
          <p:cNvGrpSpPr/>
          <p:nvPr/>
        </p:nvGrpSpPr>
        <p:grpSpPr>
          <a:xfrm>
            <a:off x="-226108" y="-102870"/>
            <a:ext cx="11674972" cy="10389870"/>
            <a:chOff x="0" y="0"/>
            <a:chExt cx="6349238" cy="5650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01E22-D90D-B69F-FA17-E5F3D0A77BE9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t="-2943" b="-3093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76200" y="3771900"/>
            <a:ext cx="922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115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115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15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vật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AB6FB-211D-4E32-47B7-90E252D1226E}"/>
              </a:ext>
            </a:extLst>
          </p:cNvPr>
          <p:cNvGrpSpPr/>
          <p:nvPr/>
        </p:nvGrpSpPr>
        <p:grpSpPr>
          <a:xfrm>
            <a:off x="9764257" y="114300"/>
            <a:ext cx="8523744" cy="10275570"/>
            <a:chOff x="0" y="0"/>
            <a:chExt cx="5270373" cy="635355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D6963B0-6001-9C26-3F51-7ECB016AEBCF}"/>
                </a:ext>
              </a:extLst>
            </p:cNvPr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7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blipFill>
              <a:blip r:embed="rId3"/>
              <a:stretch>
                <a:fillRect l="-3950" r="-39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3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86ED3E5-E57E-5FA7-4872-BD29D91051BD}"/>
              </a:ext>
            </a:extLst>
          </p:cNvPr>
          <p:cNvSpPr/>
          <p:nvPr/>
        </p:nvSpPr>
        <p:spPr>
          <a:xfrm>
            <a:off x="12496800" y="9258300"/>
            <a:ext cx="4038600" cy="1736598"/>
          </a:xfrm>
          <a:custGeom>
            <a:avLst/>
            <a:gdLst/>
            <a:ahLst/>
            <a:cxnLst/>
            <a:rect l="l" t="t" r="r" b="b"/>
            <a:pathLst>
              <a:path w="8186793" h="3520321">
                <a:moveTo>
                  <a:pt x="0" y="0"/>
                </a:moveTo>
                <a:lnTo>
                  <a:pt x="8186793" y="0"/>
                </a:lnTo>
                <a:lnTo>
                  <a:pt x="8186793" y="3520321"/>
                </a:lnTo>
                <a:lnTo>
                  <a:pt x="0" y="352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467301" y="489857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919058" y="2627857"/>
            <a:ext cx="949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11327978" y="3161256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115AC-E6A4-7A82-4EDD-BA97C405CA0E}"/>
              </a:ext>
            </a:extLst>
          </p:cNvPr>
          <p:cNvSpPr txBox="1"/>
          <p:nvPr/>
        </p:nvSpPr>
        <p:spPr>
          <a:xfrm>
            <a:off x="7289378" y="465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413578" y="2627857"/>
            <a:ext cx="533400" cy="183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AFB9-C908-8249-21A4-A0DF9AE638A9}"/>
              </a:ext>
            </a:extLst>
          </p:cNvPr>
          <p:cNvSpPr txBox="1"/>
          <p:nvPr/>
        </p:nvSpPr>
        <p:spPr>
          <a:xfrm>
            <a:off x="1676400" y="6157110"/>
            <a:ext cx="1417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407A5C-9E38-87E0-D5E0-F6F756E7AE29}"/>
              </a:ext>
            </a:extLst>
          </p:cNvPr>
          <p:cNvSpPr/>
          <p:nvPr/>
        </p:nvSpPr>
        <p:spPr>
          <a:xfrm>
            <a:off x="14173200" y="6797183"/>
            <a:ext cx="4634138" cy="3655177"/>
          </a:xfrm>
          <a:custGeom>
            <a:avLst/>
            <a:gdLst/>
            <a:ahLst/>
            <a:cxnLst/>
            <a:rect l="l" t="t" r="r" b="b"/>
            <a:pathLst>
              <a:path w="4634138" h="3655177">
                <a:moveTo>
                  <a:pt x="0" y="0"/>
                </a:moveTo>
                <a:lnTo>
                  <a:pt x="4634138" y="0"/>
                </a:lnTo>
                <a:lnTo>
                  <a:pt x="4634138" y="3655177"/>
                </a:lnTo>
                <a:lnTo>
                  <a:pt x="0" y="365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5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9AB62-C4D8-9961-6955-BBF639C5B3BA}"/>
              </a:ext>
            </a:extLst>
          </p:cNvPr>
          <p:cNvSpPr txBox="1"/>
          <p:nvPr/>
        </p:nvSpPr>
        <p:spPr>
          <a:xfrm>
            <a:off x="2263240" y="479250"/>
            <a:ext cx="14442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EF4A2A0-1858-FB6D-5A5D-91FEF09E054B}"/>
              </a:ext>
            </a:extLst>
          </p:cNvPr>
          <p:cNvSpPr/>
          <p:nvPr/>
        </p:nvSpPr>
        <p:spPr>
          <a:xfrm>
            <a:off x="3048000" y="2781300"/>
            <a:ext cx="11653326" cy="7919371"/>
          </a:xfrm>
          <a:custGeom>
            <a:avLst/>
            <a:gdLst/>
            <a:ahLst/>
            <a:cxnLst/>
            <a:rect l="l" t="t" r="r" b="b"/>
            <a:pathLst>
              <a:path w="9461586" h="6429908">
                <a:moveTo>
                  <a:pt x="0" y="0"/>
                </a:moveTo>
                <a:lnTo>
                  <a:pt x="9461587" y="0"/>
                </a:lnTo>
                <a:lnTo>
                  <a:pt x="9461587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5279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533400" y="4191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685800" y="1361245"/>
            <a:ext cx="1760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Nga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55583-3187-F7A6-ACA7-7D595C571593}"/>
              </a:ext>
            </a:extLst>
          </p:cNvPr>
          <p:cNvSpPr txBox="1"/>
          <p:nvPr/>
        </p:nvSpPr>
        <p:spPr>
          <a:xfrm>
            <a:off x="1981200" y="2377159"/>
            <a:ext cx="16002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10 </a:t>
            </a: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endParaRPr lang="en-US" sz="4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Nga: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võ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EA688-9EC3-4D09-7C5E-081EF54359DD}"/>
              </a:ext>
            </a:extLst>
          </p:cNvPr>
          <p:cNvSpPr/>
          <p:nvPr/>
        </p:nvSpPr>
        <p:spPr>
          <a:xfrm>
            <a:off x="475251" y="1943100"/>
            <a:ext cx="1505949" cy="1505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4E22-6207-251E-6EFC-AC17DF8BDED5}"/>
              </a:ext>
            </a:extLst>
          </p:cNvPr>
          <p:cNvSpPr txBox="1"/>
          <p:nvPr/>
        </p:nvSpPr>
        <p:spPr>
          <a:xfrm>
            <a:off x="1981200" y="8115300"/>
            <a:ext cx="16002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4A158D-7797-B2D0-5BBF-D6A2F751BF71}"/>
              </a:ext>
            </a:extLst>
          </p:cNvPr>
          <p:cNvSpPr/>
          <p:nvPr/>
        </p:nvSpPr>
        <p:spPr>
          <a:xfrm>
            <a:off x="475251" y="761641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6615"/>
              </p:ext>
            </p:extLst>
          </p:nvPr>
        </p:nvGraphicFramePr>
        <p:xfrm>
          <a:off x="304800" y="266700"/>
          <a:ext cx="177546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300">
                  <a:extLst>
                    <a:ext uri="{9D8B030D-6E8A-4147-A177-3AD203B41FA5}">
                      <a16:colId xmlns:a16="http://schemas.microsoft.com/office/drawing/2014/main" val="217882655"/>
                    </a:ext>
                  </a:extLst>
                </a:gridCol>
                <a:gridCol w="8877300">
                  <a:extLst>
                    <a:ext uri="{9D8B030D-6E8A-4147-A177-3AD203B41FA5}">
                      <a16:colId xmlns:a16="http://schemas.microsoft.com/office/drawing/2014/main" val="784167261"/>
                    </a:ext>
                  </a:extLst>
                </a:gridCol>
              </a:tblGrid>
              <a:tr h="73311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8336"/>
                  </a:ext>
                </a:extLst>
              </a:tr>
              <a:tr h="902048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cướp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hung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giúp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dung,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“Xin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cha): 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1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3352800" y="224790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trượng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6096000" y="881605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E4F3A00-F222-29A3-0913-E1333084BAD4}"/>
              </a:ext>
            </a:extLst>
          </p:cNvPr>
          <p:cNvSpPr/>
          <p:nvPr/>
        </p:nvSpPr>
        <p:spPr>
          <a:xfrm>
            <a:off x="4191000" y="43715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30A4EFD-DB30-BA62-2080-EA726FD1FA4F}"/>
              </a:ext>
            </a:extLst>
          </p:cNvPr>
          <p:cNvSpPr/>
          <p:nvPr/>
        </p:nvSpPr>
        <p:spPr>
          <a:xfrm>
            <a:off x="-228600" y="4399419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9" t="-16816" r="-90724" b="-14714"/>
            </a:stretch>
          </a:blipFill>
        </p:spPr>
      </p:sp>
    </p:spTree>
    <p:extLst>
      <p:ext uri="{BB962C8B-B14F-4D97-AF65-F5344CB8AC3E}">
        <p14:creationId xmlns:p14="http://schemas.microsoft.com/office/powerpoint/2010/main" val="42357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1CFE8CA-9406-6683-9156-C2420FA00FF4}"/>
              </a:ext>
            </a:extLst>
          </p:cNvPr>
          <p:cNvGrpSpPr/>
          <p:nvPr/>
        </p:nvGrpSpPr>
        <p:grpSpPr>
          <a:xfrm>
            <a:off x="0" y="4131129"/>
            <a:ext cx="18288000" cy="6327332"/>
            <a:chOff x="0" y="0"/>
            <a:chExt cx="6345428" cy="2285492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A34D8CD-0D27-63CD-5256-3470119C4D5F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22780" b="-22780"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0D3FF-2274-9415-A54A-76DB97816C7A}"/>
              </a:ext>
            </a:extLst>
          </p:cNvPr>
          <p:cNvSpPr txBox="1"/>
          <p:nvPr/>
        </p:nvSpPr>
        <p:spPr>
          <a:xfrm>
            <a:off x="548474" y="1181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6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38200" y="961846"/>
            <a:ext cx="13792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45664"/>
              </p:ext>
            </p:extLst>
          </p:nvPr>
        </p:nvGraphicFramePr>
        <p:xfrm>
          <a:off x="590106" y="4513600"/>
          <a:ext cx="17012094" cy="5201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98">
                  <a:extLst>
                    <a:ext uri="{9D8B030D-6E8A-4147-A177-3AD203B41FA5}">
                      <a16:colId xmlns:a16="http://schemas.microsoft.com/office/drawing/2014/main" val="274331720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3279723015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1368414993"/>
                    </a:ext>
                  </a:extLst>
                </a:gridCol>
              </a:tblGrid>
              <a:tr h="9423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83614"/>
                  </a:ext>
                </a:extLst>
              </a:tr>
              <a:tr h="425952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314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2420600" y="1249025"/>
            <a:ext cx="457200" cy="24212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13106400" y="1397823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19250" y="1257300"/>
            <a:ext cx="15049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8000" dirty="0">
              <a:solidFill>
                <a:srgbClr val="C0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D7C83D8-D6B5-19A3-CBC8-6BCB326CFEB1}"/>
              </a:ext>
            </a:extLst>
          </p:cNvPr>
          <p:cNvSpPr/>
          <p:nvPr/>
        </p:nvSpPr>
        <p:spPr>
          <a:xfrm>
            <a:off x="3962400" y="3848100"/>
            <a:ext cx="10363200" cy="6898228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083784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342900"/>
            <a:ext cx="13792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3956"/>
              </p:ext>
            </p:extLst>
          </p:nvPr>
        </p:nvGraphicFramePr>
        <p:xfrm>
          <a:off x="723900" y="1638300"/>
          <a:ext cx="16840200" cy="8077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5136">
                  <a:extLst>
                    <a:ext uri="{9D8B030D-6E8A-4147-A177-3AD203B41FA5}">
                      <a16:colId xmlns:a16="http://schemas.microsoft.com/office/drawing/2014/main" val="4267227948"/>
                    </a:ext>
                  </a:extLst>
                </a:gridCol>
                <a:gridCol w="9135014">
                  <a:extLst>
                    <a:ext uri="{9D8B030D-6E8A-4147-A177-3AD203B41FA5}">
                      <a16:colId xmlns:a16="http://schemas.microsoft.com/office/drawing/2014/main" val="94620428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63033785"/>
                    </a:ext>
                  </a:extLst>
                </a:gridCol>
              </a:tblGrid>
              <a:tr h="18609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46373"/>
                  </a:ext>
                </a:extLst>
              </a:tr>
              <a:tr h="27319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40276"/>
                  </a:ext>
                </a:extLst>
              </a:tr>
              <a:tr h="18609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544"/>
                  </a:ext>
                </a:extLst>
              </a:tr>
              <a:tr h="1623359"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001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16C73D-456C-558F-5033-4B2444E6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44600" y="-260677"/>
            <a:ext cx="4779678" cy="166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3944-2ACE-303D-DC68-06608F261EB2}"/>
              </a:ext>
            </a:extLst>
          </p:cNvPr>
          <p:cNvSpPr txBox="1"/>
          <p:nvPr/>
        </p:nvSpPr>
        <p:spPr>
          <a:xfrm>
            <a:off x="4463143" y="3695700"/>
            <a:ext cx="8643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D53FD-0732-4326-22B4-F3EE36578B13}"/>
              </a:ext>
            </a:extLst>
          </p:cNvPr>
          <p:cNvSpPr txBox="1"/>
          <p:nvPr/>
        </p:nvSpPr>
        <p:spPr>
          <a:xfrm>
            <a:off x="4463143" y="6287750"/>
            <a:ext cx="8643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F1C5-7E0D-A22B-A102-4128C4090C77}"/>
              </a:ext>
            </a:extLst>
          </p:cNvPr>
          <p:cNvSpPr txBox="1"/>
          <p:nvPr/>
        </p:nvSpPr>
        <p:spPr>
          <a:xfrm>
            <a:off x="4463143" y="8352592"/>
            <a:ext cx="936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887F-0419-27F1-35BC-081E2217FD09}"/>
              </a:ext>
            </a:extLst>
          </p:cNvPr>
          <p:cNvSpPr txBox="1"/>
          <p:nvPr/>
        </p:nvSpPr>
        <p:spPr>
          <a:xfrm>
            <a:off x="13487400" y="3467100"/>
            <a:ext cx="388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560615"/>
            <a:ext cx="1379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315200" y="3390900"/>
            <a:ext cx="9829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6B162-053E-501C-1753-B1D0A9EF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34655"/>
            <a:ext cx="5715000" cy="7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3518552"/>
            <a:ext cx="62480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C81E-9359-4516-6782-D152C1CEEF96}"/>
              </a:ext>
            </a:extLst>
          </p:cNvPr>
          <p:cNvGrpSpPr/>
          <p:nvPr/>
        </p:nvGrpSpPr>
        <p:grpSpPr>
          <a:xfrm>
            <a:off x="8194542" y="114300"/>
            <a:ext cx="9642258" cy="10172700"/>
            <a:chOff x="0" y="0"/>
            <a:chExt cx="2077720" cy="219202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CECF87-990E-6B08-EEF5-903BC724A78C}"/>
                </a:ext>
              </a:extLst>
            </p:cNvPr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0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0" y="270510"/>
                  </a:cubicBezTo>
                  <a:lnTo>
                    <a:pt x="1817370" y="270510"/>
                  </a:lnTo>
                  <a:cubicBezTo>
                    <a:pt x="1812290" y="265430"/>
                    <a:pt x="1807210" y="264160"/>
                    <a:pt x="1800860" y="267970"/>
                  </a:cubicBezTo>
                  <a:cubicBezTo>
                    <a:pt x="1799590" y="264160"/>
                    <a:pt x="1802130" y="259080"/>
                    <a:pt x="1797050" y="257810"/>
                  </a:cubicBezTo>
                  <a:lnTo>
                    <a:pt x="1797050" y="256540"/>
                  </a:lnTo>
                  <a:cubicBezTo>
                    <a:pt x="1799590" y="250190"/>
                    <a:pt x="1795780" y="246380"/>
                    <a:pt x="1790700" y="243840"/>
                  </a:cubicBezTo>
                  <a:cubicBezTo>
                    <a:pt x="1786890" y="241300"/>
                    <a:pt x="1785620" y="238760"/>
                    <a:pt x="1785620" y="234950"/>
                  </a:cubicBezTo>
                  <a:lnTo>
                    <a:pt x="1785620" y="229870"/>
                  </a:lnTo>
                  <a:cubicBezTo>
                    <a:pt x="1780540" y="228600"/>
                    <a:pt x="1778000" y="223520"/>
                    <a:pt x="1775460" y="219710"/>
                  </a:cubicBezTo>
                  <a:cubicBezTo>
                    <a:pt x="1774190" y="214630"/>
                    <a:pt x="1771650" y="210820"/>
                    <a:pt x="1769110" y="207010"/>
                  </a:cubicBezTo>
                  <a:cubicBezTo>
                    <a:pt x="1766570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0" y="182880"/>
                  </a:cubicBezTo>
                  <a:cubicBezTo>
                    <a:pt x="1756410" y="177800"/>
                    <a:pt x="1753870" y="173990"/>
                    <a:pt x="1750060" y="168910"/>
                  </a:cubicBezTo>
                  <a:cubicBezTo>
                    <a:pt x="1752600" y="165100"/>
                    <a:pt x="1755140" y="162560"/>
                    <a:pt x="1751330" y="158750"/>
                  </a:cubicBezTo>
                  <a:lnTo>
                    <a:pt x="1751330" y="156210"/>
                  </a:lnTo>
                  <a:cubicBezTo>
                    <a:pt x="1751330" y="154940"/>
                    <a:pt x="1750060" y="153670"/>
                    <a:pt x="1750060" y="152400"/>
                  </a:cubicBezTo>
                  <a:cubicBezTo>
                    <a:pt x="1748790" y="151130"/>
                    <a:pt x="1746250" y="149860"/>
                    <a:pt x="1744980" y="148590"/>
                  </a:cubicBezTo>
                  <a:cubicBezTo>
                    <a:pt x="1741170" y="144780"/>
                    <a:pt x="1738630" y="139700"/>
                    <a:pt x="1732280" y="142240"/>
                  </a:cubicBezTo>
                  <a:cubicBezTo>
                    <a:pt x="1729740" y="137160"/>
                    <a:pt x="1728470" y="132080"/>
                    <a:pt x="1727200" y="127000"/>
                  </a:cubicBezTo>
                  <a:cubicBezTo>
                    <a:pt x="1725930" y="123190"/>
                    <a:pt x="1724660" y="120650"/>
                    <a:pt x="1723390" y="116840"/>
                  </a:cubicBezTo>
                  <a:lnTo>
                    <a:pt x="1723390" y="115570"/>
                  </a:lnTo>
                  <a:cubicBezTo>
                    <a:pt x="1725930" y="110490"/>
                    <a:pt x="1722120" y="106680"/>
                    <a:pt x="1722120" y="102870"/>
                  </a:cubicBezTo>
                  <a:cubicBezTo>
                    <a:pt x="1722120" y="100330"/>
                    <a:pt x="1719580" y="97790"/>
                    <a:pt x="1718310" y="95250"/>
                  </a:cubicBezTo>
                  <a:cubicBezTo>
                    <a:pt x="1717040" y="91440"/>
                    <a:pt x="1713230" y="88900"/>
                    <a:pt x="1713230" y="85090"/>
                  </a:cubicBezTo>
                  <a:lnTo>
                    <a:pt x="1713230" y="64770"/>
                  </a:lnTo>
                  <a:cubicBezTo>
                    <a:pt x="1711960" y="57150"/>
                    <a:pt x="1709420" y="53340"/>
                    <a:pt x="1700530" y="52070"/>
                  </a:cubicBezTo>
                  <a:cubicBezTo>
                    <a:pt x="1699260" y="52070"/>
                    <a:pt x="1697990" y="52070"/>
                    <a:pt x="1697990" y="50800"/>
                  </a:cubicBezTo>
                  <a:cubicBezTo>
                    <a:pt x="1695450" y="46990"/>
                    <a:pt x="1691640" y="45720"/>
                    <a:pt x="1686560" y="44450"/>
                  </a:cubicBezTo>
                  <a:cubicBezTo>
                    <a:pt x="1682750" y="44450"/>
                    <a:pt x="1680210" y="44450"/>
                    <a:pt x="1677670" y="45720"/>
                  </a:cubicBezTo>
                  <a:cubicBezTo>
                    <a:pt x="1671320" y="49530"/>
                    <a:pt x="1664970" y="53340"/>
                    <a:pt x="1659890" y="58420"/>
                  </a:cubicBezTo>
                  <a:cubicBezTo>
                    <a:pt x="1653540" y="63500"/>
                    <a:pt x="1648460" y="67310"/>
                    <a:pt x="1640840" y="63500"/>
                  </a:cubicBezTo>
                  <a:lnTo>
                    <a:pt x="1638300" y="63500"/>
                  </a:lnTo>
                  <a:cubicBezTo>
                    <a:pt x="1635760" y="62230"/>
                    <a:pt x="1631950" y="60960"/>
                    <a:pt x="1629410" y="59690"/>
                  </a:cubicBezTo>
                  <a:cubicBezTo>
                    <a:pt x="1628140" y="60960"/>
                    <a:pt x="1626870" y="62230"/>
                    <a:pt x="1623060" y="60960"/>
                  </a:cubicBezTo>
                  <a:cubicBezTo>
                    <a:pt x="1615440" y="59690"/>
                    <a:pt x="1609090" y="58420"/>
                    <a:pt x="1602740" y="53340"/>
                  </a:cubicBezTo>
                  <a:cubicBezTo>
                    <a:pt x="1601470" y="52070"/>
                    <a:pt x="1598930" y="52070"/>
                    <a:pt x="1597660" y="52070"/>
                  </a:cubicBezTo>
                  <a:cubicBezTo>
                    <a:pt x="1592580" y="50800"/>
                    <a:pt x="1586230" y="49530"/>
                    <a:pt x="1579880" y="46990"/>
                  </a:cubicBezTo>
                  <a:cubicBezTo>
                    <a:pt x="1584960" y="43180"/>
                    <a:pt x="1583690" y="40640"/>
                    <a:pt x="1581150" y="38100"/>
                  </a:cubicBezTo>
                  <a:cubicBezTo>
                    <a:pt x="1577340" y="33020"/>
                    <a:pt x="1572260" y="33020"/>
                    <a:pt x="1568450" y="35560"/>
                  </a:cubicBezTo>
                  <a:cubicBezTo>
                    <a:pt x="1559560" y="39370"/>
                    <a:pt x="1550670" y="44450"/>
                    <a:pt x="1540510" y="48260"/>
                  </a:cubicBezTo>
                  <a:cubicBezTo>
                    <a:pt x="1536700" y="50800"/>
                    <a:pt x="1531620" y="52070"/>
                    <a:pt x="1526540" y="53340"/>
                  </a:cubicBezTo>
                  <a:cubicBezTo>
                    <a:pt x="1522730" y="54610"/>
                    <a:pt x="1518920" y="53340"/>
                    <a:pt x="1515110" y="54610"/>
                  </a:cubicBezTo>
                  <a:cubicBezTo>
                    <a:pt x="1511300" y="55880"/>
                    <a:pt x="1507490" y="57150"/>
                    <a:pt x="1502410" y="55880"/>
                  </a:cubicBezTo>
                  <a:cubicBezTo>
                    <a:pt x="1501140" y="55880"/>
                    <a:pt x="1498600" y="57150"/>
                    <a:pt x="1497330" y="57150"/>
                  </a:cubicBezTo>
                  <a:cubicBezTo>
                    <a:pt x="1494790" y="58420"/>
                    <a:pt x="1493520" y="59690"/>
                    <a:pt x="1490980" y="58420"/>
                  </a:cubicBezTo>
                  <a:cubicBezTo>
                    <a:pt x="1485900" y="58420"/>
                    <a:pt x="1483360" y="60960"/>
                    <a:pt x="1480820" y="63500"/>
                  </a:cubicBezTo>
                  <a:cubicBezTo>
                    <a:pt x="1478280" y="66040"/>
                    <a:pt x="1475740" y="71120"/>
                    <a:pt x="1473200" y="72390"/>
                  </a:cubicBezTo>
                  <a:cubicBezTo>
                    <a:pt x="1469390" y="73660"/>
                    <a:pt x="1466850" y="76200"/>
                    <a:pt x="1464310" y="78740"/>
                  </a:cubicBezTo>
                  <a:cubicBezTo>
                    <a:pt x="1461770" y="81280"/>
                    <a:pt x="1459230" y="82550"/>
                    <a:pt x="1456690" y="83820"/>
                  </a:cubicBezTo>
                  <a:cubicBezTo>
                    <a:pt x="1452880" y="86360"/>
                    <a:pt x="1449070" y="87630"/>
                    <a:pt x="1445260" y="90170"/>
                  </a:cubicBezTo>
                  <a:cubicBezTo>
                    <a:pt x="1441450" y="93980"/>
                    <a:pt x="1436370" y="96520"/>
                    <a:pt x="1431290" y="96520"/>
                  </a:cubicBezTo>
                  <a:cubicBezTo>
                    <a:pt x="1426210" y="97790"/>
                    <a:pt x="1419860" y="97790"/>
                    <a:pt x="1414780" y="101600"/>
                  </a:cubicBezTo>
                  <a:cubicBezTo>
                    <a:pt x="1414780" y="101600"/>
                    <a:pt x="1413510" y="102870"/>
                    <a:pt x="1412240" y="102870"/>
                  </a:cubicBezTo>
                  <a:cubicBezTo>
                    <a:pt x="1407160" y="102870"/>
                    <a:pt x="1402080" y="101600"/>
                    <a:pt x="1397000" y="101600"/>
                  </a:cubicBezTo>
                  <a:cubicBezTo>
                    <a:pt x="1393190" y="101600"/>
                    <a:pt x="1386840" y="100330"/>
                    <a:pt x="1384300" y="106680"/>
                  </a:cubicBezTo>
                  <a:cubicBezTo>
                    <a:pt x="1384300" y="106680"/>
                    <a:pt x="1383030" y="107950"/>
                    <a:pt x="1381760" y="107950"/>
                  </a:cubicBezTo>
                  <a:cubicBezTo>
                    <a:pt x="1377950" y="109220"/>
                    <a:pt x="1374140" y="111760"/>
                    <a:pt x="1370330" y="113030"/>
                  </a:cubicBezTo>
                  <a:cubicBezTo>
                    <a:pt x="1370330" y="115570"/>
                    <a:pt x="1366520" y="116840"/>
                    <a:pt x="1363980" y="116840"/>
                  </a:cubicBezTo>
                  <a:cubicBezTo>
                    <a:pt x="1352550" y="115570"/>
                    <a:pt x="1342390" y="115570"/>
                    <a:pt x="1330960" y="111760"/>
                  </a:cubicBezTo>
                  <a:cubicBezTo>
                    <a:pt x="1325880" y="110490"/>
                    <a:pt x="1320800" y="107950"/>
                    <a:pt x="1314450" y="105410"/>
                  </a:cubicBezTo>
                  <a:cubicBezTo>
                    <a:pt x="1313180" y="105410"/>
                    <a:pt x="1311910" y="104140"/>
                    <a:pt x="1310640" y="104140"/>
                  </a:cubicBezTo>
                  <a:cubicBezTo>
                    <a:pt x="1301750" y="104140"/>
                    <a:pt x="1292860" y="105410"/>
                    <a:pt x="1282700" y="105410"/>
                  </a:cubicBezTo>
                  <a:lnTo>
                    <a:pt x="1281430" y="105410"/>
                  </a:lnTo>
                  <a:cubicBezTo>
                    <a:pt x="1276350" y="102870"/>
                    <a:pt x="1270000" y="104140"/>
                    <a:pt x="1264920" y="107950"/>
                  </a:cubicBezTo>
                  <a:cubicBezTo>
                    <a:pt x="1263650" y="109220"/>
                    <a:pt x="1261110" y="110490"/>
                    <a:pt x="1259840" y="110490"/>
                  </a:cubicBezTo>
                  <a:cubicBezTo>
                    <a:pt x="1253490" y="109220"/>
                    <a:pt x="1248410" y="107950"/>
                    <a:pt x="1242060" y="106680"/>
                  </a:cubicBezTo>
                  <a:cubicBezTo>
                    <a:pt x="1235710" y="105410"/>
                    <a:pt x="1230630" y="104140"/>
                    <a:pt x="1224280" y="104140"/>
                  </a:cubicBezTo>
                  <a:cubicBezTo>
                    <a:pt x="1219200" y="104140"/>
                    <a:pt x="1214120" y="102870"/>
                    <a:pt x="1209040" y="100330"/>
                  </a:cubicBezTo>
                  <a:cubicBezTo>
                    <a:pt x="1203960" y="97790"/>
                    <a:pt x="1198880" y="96520"/>
                    <a:pt x="1193800" y="93980"/>
                  </a:cubicBezTo>
                  <a:cubicBezTo>
                    <a:pt x="1191260" y="92710"/>
                    <a:pt x="1187450" y="92710"/>
                    <a:pt x="1183640" y="91440"/>
                  </a:cubicBezTo>
                  <a:cubicBezTo>
                    <a:pt x="1183640" y="87630"/>
                    <a:pt x="1184910" y="85090"/>
                    <a:pt x="1184910" y="82550"/>
                  </a:cubicBezTo>
                  <a:cubicBezTo>
                    <a:pt x="1178560" y="85090"/>
                    <a:pt x="1174750" y="83820"/>
                    <a:pt x="1170940" y="81280"/>
                  </a:cubicBezTo>
                  <a:cubicBezTo>
                    <a:pt x="1168400" y="80010"/>
                    <a:pt x="1164590" y="80010"/>
                    <a:pt x="1162050" y="78740"/>
                  </a:cubicBezTo>
                  <a:lnTo>
                    <a:pt x="1158240" y="78740"/>
                  </a:lnTo>
                  <a:cubicBezTo>
                    <a:pt x="1153160" y="76200"/>
                    <a:pt x="1146810" y="76200"/>
                    <a:pt x="1140460" y="76200"/>
                  </a:cubicBezTo>
                  <a:cubicBezTo>
                    <a:pt x="1132840" y="76200"/>
                    <a:pt x="1123950" y="74930"/>
                    <a:pt x="1116330" y="69850"/>
                  </a:cubicBezTo>
                  <a:cubicBezTo>
                    <a:pt x="1109980" y="66040"/>
                    <a:pt x="1102360" y="63500"/>
                    <a:pt x="1094740" y="64770"/>
                  </a:cubicBezTo>
                  <a:cubicBezTo>
                    <a:pt x="1090930" y="66040"/>
                    <a:pt x="1087120" y="68580"/>
                    <a:pt x="1083310" y="69850"/>
                  </a:cubicBezTo>
                  <a:cubicBezTo>
                    <a:pt x="1076960" y="72390"/>
                    <a:pt x="1071880" y="77470"/>
                    <a:pt x="1065530" y="80010"/>
                  </a:cubicBezTo>
                  <a:cubicBezTo>
                    <a:pt x="1059180" y="82550"/>
                    <a:pt x="1051560" y="85090"/>
                    <a:pt x="1043940" y="87630"/>
                  </a:cubicBezTo>
                  <a:cubicBezTo>
                    <a:pt x="1040130" y="88900"/>
                    <a:pt x="1036320" y="91440"/>
                    <a:pt x="1032510" y="92710"/>
                  </a:cubicBezTo>
                  <a:cubicBezTo>
                    <a:pt x="1026160" y="95250"/>
                    <a:pt x="1021080" y="96520"/>
                    <a:pt x="1014730" y="99060"/>
                  </a:cubicBezTo>
                  <a:cubicBezTo>
                    <a:pt x="1010920" y="100330"/>
                    <a:pt x="1005840" y="104140"/>
                    <a:pt x="1002030" y="105410"/>
                  </a:cubicBezTo>
                  <a:cubicBezTo>
                    <a:pt x="994410" y="107950"/>
                    <a:pt x="986790" y="111760"/>
                    <a:pt x="977900" y="113030"/>
                  </a:cubicBezTo>
                  <a:cubicBezTo>
                    <a:pt x="974090" y="114300"/>
                    <a:pt x="972820" y="116840"/>
                    <a:pt x="970280" y="118110"/>
                  </a:cubicBezTo>
                  <a:lnTo>
                    <a:pt x="958850" y="121920"/>
                  </a:lnTo>
                  <a:cubicBezTo>
                    <a:pt x="951230" y="124460"/>
                    <a:pt x="944880" y="127000"/>
                    <a:pt x="937260" y="128270"/>
                  </a:cubicBezTo>
                  <a:cubicBezTo>
                    <a:pt x="933450" y="129540"/>
                    <a:pt x="928370" y="130810"/>
                    <a:pt x="924560" y="132080"/>
                  </a:cubicBezTo>
                  <a:cubicBezTo>
                    <a:pt x="923290" y="132080"/>
                    <a:pt x="923290" y="133350"/>
                    <a:pt x="922020" y="133350"/>
                  </a:cubicBezTo>
                  <a:cubicBezTo>
                    <a:pt x="919480" y="135890"/>
                    <a:pt x="916940" y="138430"/>
                    <a:pt x="913130" y="139700"/>
                  </a:cubicBezTo>
                  <a:cubicBezTo>
                    <a:pt x="906780" y="142240"/>
                    <a:pt x="900430" y="144780"/>
                    <a:pt x="894080" y="146050"/>
                  </a:cubicBezTo>
                  <a:cubicBezTo>
                    <a:pt x="891540" y="147320"/>
                    <a:pt x="887730" y="147320"/>
                    <a:pt x="885190" y="147320"/>
                  </a:cubicBezTo>
                  <a:cubicBezTo>
                    <a:pt x="877570" y="148590"/>
                    <a:pt x="869950" y="152400"/>
                    <a:pt x="862330" y="154940"/>
                  </a:cubicBezTo>
                  <a:cubicBezTo>
                    <a:pt x="855980" y="157480"/>
                    <a:pt x="849630" y="158750"/>
                    <a:pt x="844550" y="161290"/>
                  </a:cubicBezTo>
                  <a:cubicBezTo>
                    <a:pt x="836930" y="163830"/>
                    <a:pt x="829310" y="166370"/>
                    <a:pt x="825500" y="173990"/>
                  </a:cubicBezTo>
                  <a:cubicBezTo>
                    <a:pt x="825500" y="175260"/>
                    <a:pt x="822960" y="175260"/>
                    <a:pt x="822960" y="175260"/>
                  </a:cubicBezTo>
                  <a:cubicBezTo>
                    <a:pt x="819150" y="176530"/>
                    <a:pt x="814070" y="177800"/>
                    <a:pt x="810260" y="179070"/>
                  </a:cubicBezTo>
                  <a:cubicBezTo>
                    <a:pt x="808990" y="180340"/>
                    <a:pt x="807720" y="179070"/>
                    <a:pt x="807720" y="177800"/>
                  </a:cubicBezTo>
                  <a:cubicBezTo>
                    <a:pt x="806450" y="172720"/>
                    <a:pt x="806450" y="166370"/>
                    <a:pt x="798830" y="163830"/>
                  </a:cubicBezTo>
                  <a:lnTo>
                    <a:pt x="797560" y="162560"/>
                  </a:lnTo>
                  <a:cubicBezTo>
                    <a:pt x="797560" y="156210"/>
                    <a:pt x="792480" y="153670"/>
                    <a:pt x="787400" y="151130"/>
                  </a:cubicBezTo>
                  <a:cubicBezTo>
                    <a:pt x="782320" y="148590"/>
                    <a:pt x="778510" y="147320"/>
                    <a:pt x="774700" y="142240"/>
                  </a:cubicBezTo>
                  <a:cubicBezTo>
                    <a:pt x="772160" y="138430"/>
                    <a:pt x="767080" y="135890"/>
                    <a:pt x="763270" y="132080"/>
                  </a:cubicBezTo>
                  <a:cubicBezTo>
                    <a:pt x="759460" y="129540"/>
                    <a:pt x="754380" y="128270"/>
                    <a:pt x="751840" y="123190"/>
                  </a:cubicBezTo>
                  <a:cubicBezTo>
                    <a:pt x="750570" y="120650"/>
                    <a:pt x="748030" y="119380"/>
                    <a:pt x="745490" y="116840"/>
                  </a:cubicBezTo>
                  <a:cubicBezTo>
                    <a:pt x="746760" y="116840"/>
                    <a:pt x="744220" y="116840"/>
                    <a:pt x="742950" y="115570"/>
                  </a:cubicBezTo>
                  <a:cubicBezTo>
                    <a:pt x="741680" y="114300"/>
                    <a:pt x="740410" y="114300"/>
                    <a:pt x="739140" y="113030"/>
                  </a:cubicBezTo>
                  <a:cubicBezTo>
                    <a:pt x="737870" y="110490"/>
                    <a:pt x="736600" y="107950"/>
                    <a:pt x="732790" y="107950"/>
                  </a:cubicBezTo>
                  <a:cubicBezTo>
                    <a:pt x="731520" y="107950"/>
                    <a:pt x="730250" y="106680"/>
                    <a:pt x="728980" y="105410"/>
                  </a:cubicBezTo>
                  <a:cubicBezTo>
                    <a:pt x="727710" y="105410"/>
                    <a:pt x="726440" y="104140"/>
                    <a:pt x="723900" y="104140"/>
                  </a:cubicBezTo>
                  <a:lnTo>
                    <a:pt x="708660" y="96520"/>
                  </a:lnTo>
                  <a:cubicBezTo>
                    <a:pt x="704850" y="93980"/>
                    <a:pt x="701040" y="90170"/>
                    <a:pt x="695960" y="88900"/>
                  </a:cubicBezTo>
                  <a:cubicBezTo>
                    <a:pt x="688340" y="86360"/>
                    <a:pt x="681990" y="82550"/>
                    <a:pt x="676910" y="76200"/>
                  </a:cubicBezTo>
                  <a:cubicBezTo>
                    <a:pt x="671830" y="69850"/>
                    <a:pt x="665480" y="66040"/>
                    <a:pt x="657860" y="62230"/>
                  </a:cubicBezTo>
                  <a:cubicBezTo>
                    <a:pt x="654050" y="59690"/>
                    <a:pt x="650240" y="58420"/>
                    <a:pt x="647700" y="57150"/>
                  </a:cubicBezTo>
                  <a:cubicBezTo>
                    <a:pt x="642620" y="53340"/>
                    <a:pt x="636270" y="50800"/>
                    <a:pt x="629920" y="48260"/>
                  </a:cubicBezTo>
                  <a:cubicBezTo>
                    <a:pt x="632460" y="44450"/>
                    <a:pt x="631190" y="44450"/>
                    <a:pt x="628650" y="43180"/>
                  </a:cubicBezTo>
                  <a:cubicBezTo>
                    <a:pt x="626110" y="41910"/>
                    <a:pt x="623570" y="41910"/>
                    <a:pt x="622300" y="40640"/>
                  </a:cubicBezTo>
                  <a:cubicBezTo>
                    <a:pt x="621030" y="36830"/>
                    <a:pt x="617220" y="36830"/>
                    <a:pt x="614680" y="34290"/>
                  </a:cubicBezTo>
                  <a:cubicBezTo>
                    <a:pt x="610870" y="30480"/>
                    <a:pt x="605790" y="26670"/>
                    <a:pt x="601980" y="22860"/>
                  </a:cubicBezTo>
                  <a:cubicBezTo>
                    <a:pt x="600710" y="21590"/>
                    <a:pt x="599440" y="20320"/>
                    <a:pt x="598170" y="20320"/>
                  </a:cubicBezTo>
                  <a:cubicBezTo>
                    <a:pt x="588010" y="19050"/>
                    <a:pt x="580390" y="12700"/>
                    <a:pt x="571500" y="8890"/>
                  </a:cubicBezTo>
                  <a:cubicBezTo>
                    <a:pt x="570230" y="7620"/>
                    <a:pt x="567690" y="6350"/>
                    <a:pt x="566420" y="6350"/>
                  </a:cubicBezTo>
                  <a:cubicBezTo>
                    <a:pt x="561340" y="6350"/>
                    <a:pt x="556260" y="7620"/>
                    <a:pt x="549910" y="7620"/>
                  </a:cubicBezTo>
                  <a:cubicBezTo>
                    <a:pt x="544830" y="7620"/>
                    <a:pt x="538480" y="6350"/>
                    <a:pt x="533400" y="5080"/>
                  </a:cubicBezTo>
                  <a:cubicBezTo>
                    <a:pt x="528320" y="3810"/>
                    <a:pt x="523240" y="3810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080"/>
                    <a:pt x="492760" y="7620"/>
                  </a:cubicBezTo>
                  <a:cubicBezTo>
                    <a:pt x="487680" y="10160"/>
                    <a:pt x="482600" y="13970"/>
                    <a:pt x="477520" y="17780"/>
                  </a:cubicBezTo>
                  <a:cubicBezTo>
                    <a:pt x="471170" y="21590"/>
                    <a:pt x="463550" y="25400"/>
                    <a:pt x="455930" y="29210"/>
                  </a:cubicBezTo>
                  <a:cubicBezTo>
                    <a:pt x="454660" y="30480"/>
                    <a:pt x="452120" y="30480"/>
                    <a:pt x="449580" y="29210"/>
                  </a:cubicBezTo>
                  <a:cubicBezTo>
                    <a:pt x="447040" y="27940"/>
                    <a:pt x="444500" y="29210"/>
                    <a:pt x="441960" y="30480"/>
                  </a:cubicBezTo>
                  <a:cubicBezTo>
                    <a:pt x="438150" y="33020"/>
                    <a:pt x="433070" y="34290"/>
                    <a:pt x="429260" y="36830"/>
                  </a:cubicBezTo>
                  <a:cubicBezTo>
                    <a:pt x="422910" y="41910"/>
                    <a:pt x="416560" y="48260"/>
                    <a:pt x="407670" y="49530"/>
                  </a:cubicBezTo>
                  <a:cubicBezTo>
                    <a:pt x="402590" y="49530"/>
                    <a:pt x="397510" y="53340"/>
                    <a:pt x="392430" y="53340"/>
                  </a:cubicBezTo>
                  <a:cubicBezTo>
                    <a:pt x="388620" y="53340"/>
                    <a:pt x="386080" y="53340"/>
                    <a:pt x="382270" y="54610"/>
                  </a:cubicBezTo>
                  <a:cubicBezTo>
                    <a:pt x="377190" y="55880"/>
                    <a:pt x="372110" y="58420"/>
                    <a:pt x="365760" y="58420"/>
                  </a:cubicBezTo>
                  <a:cubicBezTo>
                    <a:pt x="358140" y="58420"/>
                    <a:pt x="351790" y="62230"/>
                    <a:pt x="344170" y="64770"/>
                  </a:cubicBezTo>
                  <a:cubicBezTo>
                    <a:pt x="336550" y="68580"/>
                    <a:pt x="330200" y="72390"/>
                    <a:pt x="322580" y="76200"/>
                  </a:cubicBezTo>
                  <a:cubicBezTo>
                    <a:pt x="317500" y="78740"/>
                    <a:pt x="312420" y="78740"/>
                    <a:pt x="306070" y="77470"/>
                  </a:cubicBezTo>
                  <a:cubicBezTo>
                    <a:pt x="302260" y="77470"/>
                    <a:pt x="299720" y="76200"/>
                    <a:pt x="297180" y="78740"/>
                  </a:cubicBezTo>
                  <a:lnTo>
                    <a:pt x="285750" y="86360"/>
                  </a:lnTo>
                  <a:cubicBezTo>
                    <a:pt x="280670" y="90170"/>
                    <a:pt x="276860" y="95250"/>
                    <a:pt x="273050" y="99060"/>
                  </a:cubicBezTo>
                  <a:cubicBezTo>
                    <a:pt x="267970" y="105410"/>
                    <a:pt x="265430" y="113030"/>
                    <a:pt x="257810" y="116840"/>
                  </a:cubicBezTo>
                  <a:cubicBezTo>
                    <a:pt x="256540" y="118110"/>
                    <a:pt x="255270" y="120650"/>
                    <a:pt x="254000" y="123190"/>
                  </a:cubicBezTo>
                  <a:cubicBezTo>
                    <a:pt x="252730" y="124460"/>
                    <a:pt x="252730" y="125730"/>
                    <a:pt x="251460" y="127000"/>
                  </a:cubicBezTo>
                  <a:cubicBezTo>
                    <a:pt x="247650" y="130810"/>
                    <a:pt x="243840" y="134620"/>
                    <a:pt x="241300" y="139700"/>
                  </a:cubicBezTo>
                  <a:cubicBezTo>
                    <a:pt x="238760" y="144780"/>
                    <a:pt x="232410" y="146050"/>
                    <a:pt x="229870" y="149860"/>
                  </a:cubicBezTo>
                  <a:cubicBezTo>
                    <a:pt x="226060" y="154940"/>
                    <a:pt x="218440" y="157480"/>
                    <a:pt x="213360" y="160020"/>
                  </a:cubicBezTo>
                  <a:cubicBezTo>
                    <a:pt x="205740" y="163830"/>
                    <a:pt x="199390" y="168910"/>
                    <a:pt x="195580" y="176530"/>
                  </a:cubicBezTo>
                  <a:cubicBezTo>
                    <a:pt x="195580" y="177800"/>
                    <a:pt x="195580" y="177800"/>
                    <a:pt x="194310" y="179070"/>
                  </a:cubicBezTo>
                  <a:cubicBezTo>
                    <a:pt x="185420" y="184150"/>
                    <a:pt x="176530" y="187960"/>
                    <a:pt x="167640" y="193040"/>
                  </a:cubicBezTo>
                  <a:cubicBezTo>
                    <a:pt x="161290" y="196850"/>
                    <a:pt x="153670" y="196850"/>
                    <a:pt x="147320" y="201930"/>
                  </a:cubicBezTo>
                  <a:cubicBezTo>
                    <a:pt x="144780" y="204470"/>
                    <a:pt x="140970" y="205740"/>
                    <a:pt x="137160" y="207010"/>
                  </a:cubicBezTo>
                  <a:cubicBezTo>
                    <a:pt x="129540" y="210820"/>
                    <a:pt x="121920" y="212090"/>
                    <a:pt x="116840" y="218440"/>
                  </a:cubicBezTo>
                  <a:cubicBezTo>
                    <a:pt x="110490" y="226060"/>
                    <a:pt x="101600" y="228600"/>
                    <a:pt x="95250" y="233680"/>
                  </a:cubicBezTo>
                  <a:cubicBezTo>
                    <a:pt x="86360" y="240030"/>
                    <a:pt x="77470" y="246380"/>
                    <a:pt x="68580" y="254000"/>
                  </a:cubicBezTo>
                  <a:cubicBezTo>
                    <a:pt x="63500" y="256540"/>
                    <a:pt x="58420" y="257810"/>
                    <a:pt x="53340" y="255270"/>
                  </a:cubicBezTo>
                  <a:cubicBezTo>
                    <a:pt x="50800" y="254000"/>
                    <a:pt x="48260" y="252730"/>
                    <a:pt x="46990" y="254000"/>
                  </a:cubicBezTo>
                  <a:cubicBezTo>
                    <a:pt x="41910" y="257810"/>
                    <a:pt x="35560" y="259080"/>
                    <a:pt x="29210" y="260350"/>
                  </a:cubicBezTo>
                  <a:cubicBezTo>
                    <a:pt x="27940" y="260350"/>
                    <a:pt x="26670" y="261620"/>
                    <a:pt x="25400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0"/>
                    <a:pt x="381000" y="2128520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0"/>
                  </a:cubicBezTo>
                  <a:cubicBezTo>
                    <a:pt x="426720" y="2125980"/>
                    <a:pt x="427990" y="2127250"/>
                    <a:pt x="429260" y="2125980"/>
                  </a:cubicBezTo>
                  <a:cubicBezTo>
                    <a:pt x="435610" y="2124710"/>
                    <a:pt x="440690" y="2122170"/>
                    <a:pt x="447040" y="2123440"/>
                  </a:cubicBezTo>
                  <a:cubicBezTo>
                    <a:pt x="452120" y="2124710"/>
                    <a:pt x="455930" y="2125980"/>
                    <a:pt x="461010" y="2127250"/>
                  </a:cubicBezTo>
                  <a:cubicBezTo>
                    <a:pt x="466090" y="2128520"/>
                    <a:pt x="469900" y="2129790"/>
                    <a:pt x="474980" y="2131060"/>
                  </a:cubicBezTo>
                  <a:cubicBezTo>
                    <a:pt x="481330" y="2132330"/>
                    <a:pt x="487680" y="2132330"/>
                    <a:pt x="492760" y="2133600"/>
                  </a:cubicBezTo>
                  <a:cubicBezTo>
                    <a:pt x="499110" y="2134870"/>
                    <a:pt x="502920" y="2139950"/>
                    <a:pt x="509270" y="2139950"/>
                  </a:cubicBezTo>
                  <a:cubicBezTo>
                    <a:pt x="515620" y="2139950"/>
                    <a:pt x="520700" y="2143760"/>
                    <a:pt x="527050" y="2146300"/>
                  </a:cubicBezTo>
                  <a:cubicBezTo>
                    <a:pt x="529590" y="2147570"/>
                    <a:pt x="532130" y="2147570"/>
                    <a:pt x="535940" y="2148840"/>
                  </a:cubicBezTo>
                  <a:cubicBezTo>
                    <a:pt x="543560" y="2150110"/>
                    <a:pt x="549910" y="2150110"/>
                    <a:pt x="557530" y="2151380"/>
                  </a:cubicBezTo>
                  <a:cubicBezTo>
                    <a:pt x="563880" y="2152650"/>
                    <a:pt x="570230" y="2155190"/>
                    <a:pt x="576580" y="2153920"/>
                  </a:cubicBezTo>
                  <a:cubicBezTo>
                    <a:pt x="586740" y="2152650"/>
                    <a:pt x="594360" y="2155190"/>
                    <a:pt x="603250" y="2157730"/>
                  </a:cubicBezTo>
                  <a:cubicBezTo>
                    <a:pt x="609600" y="2159000"/>
                    <a:pt x="614680" y="2162810"/>
                    <a:pt x="621030" y="2162810"/>
                  </a:cubicBezTo>
                  <a:cubicBezTo>
                    <a:pt x="628650" y="2164080"/>
                    <a:pt x="636270" y="2165350"/>
                    <a:pt x="641350" y="2170430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0"/>
                    <a:pt x="652780" y="2170430"/>
                    <a:pt x="656590" y="2171700"/>
                  </a:cubicBezTo>
                  <a:cubicBezTo>
                    <a:pt x="664210" y="2172970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0"/>
                    <a:pt x="1070610" y="2120900"/>
                  </a:cubicBezTo>
                  <a:cubicBezTo>
                    <a:pt x="1071880" y="2119630"/>
                    <a:pt x="1073150" y="2117090"/>
                    <a:pt x="1075690" y="2115820"/>
                  </a:cubicBezTo>
                  <a:cubicBezTo>
                    <a:pt x="1084580" y="2109470"/>
                    <a:pt x="1093470" y="2104390"/>
                    <a:pt x="1102360" y="2098040"/>
                  </a:cubicBezTo>
                  <a:cubicBezTo>
                    <a:pt x="1106170" y="2095500"/>
                    <a:pt x="1112520" y="2092960"/>
                    <a:pt x="1112520" y="2085340"/>
                  </a:cubicBezTo>
                  <a:cubicBezTo>
                    <a:pt x="1112520" y="2077720"/>
                    <a:pt x="1120140" y="2075180"/>
                    <a:pt x="1125220" y="2072640"/>
                  </a:cubicBezTo>
                  <a:cubicBezTo>
                    <a:pt x="1129030" y="2070100"/>
                    <a:pt x="1134110" y="2070100"/>
                    <a:pt x="1139190" y="2068830"/>
                  </a:cubicBezTo>
                  <a:cubicBezTo>
                    <a:pt x="1141730" y="2068830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0"/>
                  </a:cubicBezTo>
                  <a:cubicBezTo>
                    <a:pt x="1153160" y="2063750"/>
                    <a:pt x="1154430" y="2063750"/>
                    <a:pt x="1155700" y="2062480"/>
                  </a:cubicBezTo>
                  <a:cubicBezTo>
                    <a:pt x="1158240" y="2061210"/>
                    <a:pt x="1160780" y="2059940"/>
                    <a:pt x="1162050" y="2058670"/>
                  </a:cubicBezTo>
                  <a:lnTo>
                    <a:pt x="1169670" y="2058670"/>
                  </a:lnTo>
                  <a:cubicBezTo>
                    <a:pt x="1174750" y="2061210"/>
                    <a:pt x="1178560" y="2063750"/>
                    <a:pt x="1182370" y="2065020"/>
                  </a:cubicBezTo>
                  <a:cubicBezTo>
                    <a:pt x="1182370" y="2065020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0"/>
                  </a:cubicBezTo>
                  <a:cubicBezTo>
                    <a:pt x="1242060" y="2053590"/>
                    <a:pt x="1245870" y="2053590"/>
                    <a:pt x="1248410" y="2054860"/>
                  </a:cubicBezTo>
                  <a:cubicBezTo>
                    <a:pt x="1252220" y="2057400"/>
                    <a:pt x="1256030" y="2057400"/>
                    <a:pt x="1259840" y="2056130"/>
                  </a:cubicBezTo>
                  <a:cubicBezTo>
                    <a:pt x="1262380" y="2054860"/>
                    <a:pt x="1263650" y="2053590"/>
                    <a:pt x="1266190" y="2052320"/>
                  </a:cubicBezTo>
                  <a:cubicBezTo>
                    <a:pt x="1267460" y="2054860"/>
                    <a:pt x="1268730" y="2056130"/>
                    <a:pt x="1271270" y="2057400"/>
                  </a:cubicBezTo>
                  <a:cubicBezTo>
                    <a:pt x="1270000" y="2057400"/>
                    <a:pt x="1268730" y="2058670"/>
                    <a:pt x="1267460" y="2058670"/>
                  </a:cubicBezTo>
                  <a:cubicBezTo>
                    <a:pt x="1264920" y="2059940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0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0"/>
                  </a:lnTo>
                  <a:lnTo>
                    <a:pt x="1259840" y="2077720"/>
                  </a:lnTo>
                  <a:cubicBezTo>
                    <a:pt x="1262380" y="2071370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0"/>
                    <a:pt x="1275080" y="2075180"/>
                    <a:pt x="1276350" y="2076450"/>
                  </a:cubicBezTo>
                  <a:cubicBezTo>
                    <a:pt x="1277620" y="2077720"/>
                    <a:pt x="1278890" y="2077720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0"/>
                    <a:pt x="1330960" y="2071370"/>
                    <a:pt x="1333500" y="2076450"/>
                  </a:cubicBezTo>
                  <a:cubicBezTo>
                    <a:pt x="1333500" y="2076450"/>
                    <a:pt x="1334770" y="2077720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0"/>
                    <a:pt x="1416050" y="2094230"/>
                    <a:pt x="1421130" y="2087880"/>
                  </a:cubicBezTo>
                  <a:cubicBezTo>
                    <a:pt x="1421130" y="2089150"/>
                    <a:pt x="1419860" y="2090420"/>
                    <a:pt x="1419860" y="2091690"/>
                  </a:cubicBezTo>
                  <a:cubicBezTo>
                    <a:pt x="1421130" y="2091690"/>
                    <a:pt x="1421130" y="2092960"/>
                    <a:pt x="1422400" y="2092960"/>
                  </a:cubicBezTo>
                  <a:cubicBezTo>
                    <a:pt x="1424940" y="2094230"/>
                    <a:pt x="1432560" y="2095500"/>
                    <a:pt x="1433830" y="2092960"/>
                  </a:cubicBezTo>
                  <a:cubicBezTo>
                    <a:pt x="1435100" y="2089150"/>
                    <a:pt x="1437640" y="2090420"/>
                    <a:pt x="1438910" y="2090420"/>
                  </a:cubicBezTo>
                  <a:cubicBezTo>
                    <a:pt x="1440180" y="2091690"/>
                    <a:pt x="1440180" y="2094230"/>
                    <a:pt x="1441450" y="2096770"/>
                  </a:cubicBezTo>
                  <a:lnTo>
                    <a:pt x="1441450" y="2087880"/>
                  </a:lnTo>
                  <a:cubicBezTo>
                    <a:pt x="1443990" y="2090420"/>
                    <a:pt x="1445260" y="2091690"/>
                    <a:pt x="1446530" y="2094230"/>
                  </a:cubicBezTo>
                  <a:cubicBezTo>
                    <a:pt x="1447800" y="2095500"/>
                    <a:pt x="1447800" y="2096770"/>
                    <a:pt x="1447800" y="2098040"/>
                  </a:cubicBezTo>
                  <a:cubicBezTo>
                    <a:pt x="1446530" y="2098040"/>
                    <a:pt x="1445260" y="2098040"/>
                    <a:pt x="1443990" y="2099310"/>
                  </a:cubicBezTo>
                  <a:lnTo>
                    <a:pt x="1440180" y="2099310"/>
                  </a:lnTo>
                  <a:cubicBezTo>
                    <a:pt x="1443990" y="2101850"/>
                    <a:pt x="1442720" y="2108200"/>
                    <a:pt x="1447800" y="2105660"/>
                  </a:cubicBezTo>
                  <a:cubicBezTo>
                    <a:pt x="1449070" y="2104390"/>
                    <a:pt x="1450340" y="2101850"/>
                    <a:pt x="1451610" y="2100580"/>
                  </a:cubicBezTo>
                  <a:cubicBezTo>
                    <a:pt x="1451610" y="2101850"/>
                    <a:pt x="1452880" y="2104390"/>
                    <a:pt x="1452880" y="2105660"/>
                  </a:cubicBezTo>
                  <a:cubicBezTo>
                    <a:pt x="1454150" y="2105660"/>
                    <a:pt x="1455420" y="2105660"/>
                    <a:pt x="1456690" y="2106930"/>
                  </a:cubicBezTo>
                  <a:cubicBezTo>
                    <a:pt x="1459230" y="2110740"/>
                    <a:pt x="1463040" y="2109470"/>
                    <a:pt x="1466850" y="2110740"/>
                  </a:cubicBezTo>
                  <a:cubicBezTo>
                    <a:pt x="1469390" y="2110740"/>
                    <a:pt x="1470660" y="2113280"/>
                    <a:pt x="1471930" y="2114550"/>
                  </a:cubicBezTo>
                  <a:cubicBezTo>
                    <a:pt x="1473200" y="2117090"/>
                    <a:pt x="1474470" y="2119630"/>
                    <a:pt x="1478280" y="2119630"/>
                  </a:cubicBezTo>
                  <a:cubicBezTo>
                    <a:pt x="1480820" y="2119630"/>
                    <a:pt x="1483360" y="2122170"/>
                    <a:pt x="1485900" y="2124710"/>
                  </a:cubicBezTo>
                  <a:cubicBezTo>
                    <a:pt x="1489710" y="2127250"/>
                    <a:pt x="1493520" y="2132330"/>
                    <a:pt x="1497330" y="2134870"/>
                  </a:cubicBezTo>
                  <a:cubicBezTo>
                    <a:pt x="1503680" y="2138680"/>
                    <a:pt x="1510030" y="2143760"/>
                    <a:pt x="1517650" y="2142490"/>
                  </a:cubicBezTo>
                  <a:cubicBezTo>
                    <a:pt x="1521460" y="2142490"/>
                    <a:pt x="1525270" y="2145030"/>
                    <a:pt x="1529080" y="2145030"/>
                  </a:cubicBezTo>
                  <a:cubicBezTo>
                    <a:pt x="1532890" y="2145030"/>
                    <a:pt x="1537970" y="2145030"/>
                    <a:pt x="1543050" y="2143760"/>
                  </a:cubicBezTo>
                  <a:cubicBezTo>
                    <a:pt x="1543050" y="2147570"/>
                    <a:pt x="1543050" y="2148840"/>
                    <a:pt x="1546860" y="2148840"/>
                  </a:cubicBezTo>
                  <a:cubicBezTo>
                    <a:pt x="1549400" y="2148840"/>
                    <a:pt x="1551940" y="2148840"/>
                    <a:pt x="1554480" y="2150110"/>
                  </a:cubicBezTo>
                  <a:cubicBezTo>
                    <a:pt x="1562100" y="2150110"/>
                    <a:pt x="1568450" y="2153920"/>
                    <a:pt x="1576070" y="2152650"/>
                  </a:cubicBezTo>
                  <a:cubicBezTo>
                    <a:pt x="1578610" y="2152650"/>
                    <a:pt x="1581150" y="2153920"/>
                    <a:pt x="1583690" y="2155190"/>
                  </a:cubicBezTo>
                  <a:cubicBezTo>
                    <a:pt x="1591310" y="2157730"/>
                    <a:pt x="1596390" y="2164080"/>
                    <a:pt x="1605280" y="2162810"/>
                  </a:cubicBezTo>
                  <a:cubicBezTo>
                    <a:pt x="1606550" y="2162810"/>
                    <a:pt x="1609090" y="2162810"/>
                    <a:pt x="1610360" y="2164080"/>
                  </a:cubicBezTo>
                  <a:cubicBezTo>
                    <a:pt x="1612900" y="2166620"/>
                    <a:pt x="1614170" y="2165350"/>
                    <a:pt x="1615440" y="2164080"/>
                  </a:cubicBezTo>
                  <a:cubicBezTo>
                    <a:pt x="1617980" y="2162810"/>
                    <a:pt x="1620520" y="2161540"/>
                    <a:pt x="1621790" y="2162810"/>
                  </a:cubicBezTo>
                  <a:cubicBezTo>
                    <a:pt x="1626870" y="2164080"/>
                    <a:pt x="1633220" y="2165350"/>
                    <a:pt x="1638300" y="2166620"/>
                  </a:cubicBezTo>
                  <a:lnTo>
                    <a:pt x="1643380" y="2166620"/>
                  </a:lnTo>
                  <a:cubicBezTo>
                    <a:pt x="1647190" y="2165350"/>
                    <a:pt x="1652270" y="2164080"/>
                    <a:pt x="1656080" y="2164080"/>
                  </a:cubicBezTo>
                  <a:cubicBezTo>
                    <a:pt x="1662430" y="2162810"/>
                    <a:pt x="1668780" y="2162810"/>
                    <a:pt x="1675130" y="2162810"/>
                  </a:cubicBezTo>
                  <a:lnTo>
                    <a:pt x="1677670" y="2162810"/>
                  </a:lnTo>
                  <a:cubicBezTo>
                    <a:pt x="1686560" y="2160270"/>
                    <a:pt x="1696720" y="2157730"/>
                    <a:pt x="1705610" y="2155190"/>
                  </a:cubicBezTo>
                  <a:cubicBezTo>
                    <a:pt x="1711960" y="2153920"/>
                    <a:pt x="1718310" y="2152650"/>
                    <a:pt x="1725930" y="2151380"/>
                  </a:cubicBezTo>
                  <a:cubicBezTo>
                    <a:pt x="1733550" y="2150110"/>
                    <a:pt x="1739900" y="2147570"/>
                    <a:pt x="1747520" y="2146300"/>
                  </a:cubicBezTo>
                  <a:cubicBezTo>
                    <a:pt x="1750060" y="2146300"/>
                    <a:pt x="1752600" y="2146300"/>
                    <a:pt x="1756410" y="2145030"/>
                  </a:cubicBezTo>
                  <a:cubicBezTo>
                    <a:pt x="1766570" y="2143760"/>
                    <a:pt x="1776730" y="2139950"/>
                    <a:pt x="1786890" y="2145030"/>
                  </a:cubicBezTo>
                  <a:lnTo>
                    <a:pt x="1802130" y="2148840"/>
                  </a:lnTo>
                  <a:cubicBezTo>
                    <a:pt x="1808480" y="2150110"/>
                    <a:pt x="1813560" y="2153920"/>
                    <a:pt x="1819910" y="2153920"/>
                  </a:cubicBezTo>
                  <a:cubicBezTo>
                    <a:pt x="1821180" y="2153920"/>
                    <a:pt x="1823720" y="2155190"/>
                    <a:pt x="1824990" y="2155190"/>
                  </a:cubicBezTo>
                  <a:cubicBezTo>
                    <a:pt x="1832610" y="2157730"/>
                    <a:pt x="1838960" y="2164080"/>
                    <a:pt x="1847850" y="2161540"/>
                  </a:cubicBezTo>
                  <a:cubicBezTo>
                    <a:pt x="1851660" y="2160270"/>
                    <a:pt x="1858010" y="2162810"/>
                    <a:pt x="1861820" y="2164080"/>
                  </a:cubicBezTo>
                  <a:cubicBezTo>
                    <a:pt x="1865630" y="2165350"/>
                    <a:pt x="1869440" y="2165350"/>
                    <a:pt x="1873250" y="2166620"/>
                  </a:cubicBezTo>
                  <a:lnTo>
                    <a:pt x="1873250" y="2169160"/>
                  </a:lnTo>
                  <a:cubicBezTo>
                    <a:pt x="1880870" y="2169160"/>
                    <a:pt x="1888490" y="2170430"/>
                    <a:pt x="1896110" y="2166620"/>
                  </a:cubicBezTo>
                  <a:cubicBezTo>
                    <a:pt x="1898650" y="2165350"/>
                    <a:pt x="1899920" y="2164080"/>
                    <a:pt x="1902460" y="2164080"/>
                  </a:cubicBezTo>
                  <a:cubicBezTo>
                    <a:pt x="1907540" y="2162810"/>
                    <a:pt x="1913890" y="2162810"/>
                    <a:pt x="1918970" y="2165350"/>
                  </a:cubicBezTo>
                  <a:cubicBezTo>
                    <a:pt x="1922780" y="2166620"/>
                    <a:pt x="1929130" y="2165350"/>
                    <a:pt x="1932940" y="2162810"/>
                  </a:cubicBezTo>
                  <a:cubicBezTo>
                    <a:pt x="1938020" y="2160270"/>
                    <a:pt x="1944370" y="2161540"/>
                    <a:pt x="1949450" y="2161540"/>
                  </a:cubicBezTo>
                  <a:cubicBezTo>
                    <a:pt x="1954530" y="2161540"/>
                    <a:pt x="1958340" y="2162810"/>
                    <a:pt x="1963420" y="2161540"/>
                  </a:cubicBezTo>
                  <a:cubicBezTo>
                    <a:pt x="1974850" y="2160270"/>
                    <a:pt x="1985010" y="2156460"/>
                    <a:pt x="1997710" y="2157730"/>
                  </a:cubicBezTo>
                  <a:cubicBezTo>
                    <a:pt x="2002790" y="2157730"/>
                    <a:pt x="2007870" y="2159000"/>
                    <a:pt x="2012950" y="2157730"/>
                  </a:cubicBezTo>
                  <a:cubicBezTo>
                    <a:pt x="2023110" y="2156460"/>
                    <a:pt x="2030730" y="2160270"/>
                    <a:pt x="2038350" y="2165350"/>
                  </a:cubicBezTo>
                  <a:cubicBezTo>
                    <a:pt x="2044700" y="2170430"/>
                    <a:pt x="2052320" y="2174240"/>
                    <a:pt x="2059940" y="2178050"/>
                  </a:cubicBezTo>
                  <a:cubicBezTo>
                    <a:pt x="2065020" y="2180590"/>
                    <a:pt x="2072640" y="2175510"/>
                    <a:pt x="2072640" y="2169160"/>
                  </a:cubicBezTo>
                  <a:lnTo>
                    <a:pt x="2072640" y="2157730"/>
                  </a:lnTo>
                  <a:cubicBezTo>
                    <a:pt x="2072640" y="2124710"/>
                    <a:pt x="2072640" y="2092960"/>
                    <a:pt x="2073910" y="2059940"/>
                  </a:cubicBezTo>
                  <a:cubicBezTo>
                    <a:pt x="2073910" y="2037080"/>
                    <a:pt x="2075180" y="2014220"/>
                    <a:pt x="2075180" y="1990090"/>
                  </a:cubicBezTo>
                  <a:cubicBezTo>
                    <a:pt x="2075180" y="1964690"/>
                    <a:pt x="2073910" y="447040"/>
                    <a:pt x="2073910" y="421640"/>
                  </a:cubicBezTo>
                  <a:cubicBezTo>
                    <a:pt x="2081530" y="410210"/>
                    <a:pt x="2078990" y="401320"/>
                    <a:pt x="2085340" y="394970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24479" r="-244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4508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8EEFD02-280E-61C8-C5F4-52B23F7BB457}"/>
              </a:ext>
            </a:extLst>
          </p:cNvPr>
          <p:cNvSpPr/>
          <p:nvPr/>
        </p:nvSpPr>
        <p:spPr>
          <a:xfrm>
            <a:off x="-76200" y="7980384"/>
            <a:ext cx="18440400" cy="3623174"/>
          </a:xfrm>
          <a:custGeom>
            <a:avLst/>
            <a:gdLst/>
            <a:ahLst/>
            <a:cxnLst/>
            <a:rect l="l" t="t" r="r" b="b"/>
            <a:pathLst>
              <a:path w="13168693" h="3623174">
                <a:moveTo>
                  <a:pt x="0" y="0"/>
                </a:moveTo>
                <a:lnTo>
                  <a:pt x="13168693" y="0"/>
                </a:lnTo>
                <a:lnTo>
                  <a:pt x="13168693" y="3623175"/>
                </a:lnTo>
                <a:lnTo>
                  <a:pt x="0" y="362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00200" y="495029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364126"/>
            <a:ext cx="16247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Miêu tả nhân vật chủ yếu qua cử chỉ, hành động, lời nói. </a:t>
            </a:r>
            <a:endParaRPr lang="en-US" sz="4200" dirty="0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Sử dụng ngôn 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mộc mạc, bình dị, gần với lời nói thông thường, mang màu sắc Nam bộ rõ nét</a:t>
            </a: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47800" y="4448923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524500"/>
            <a:ext cx="16247844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Nga.</a:t>
            </a:r>
          </a:p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11513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3D570F5-0A65-5CD0-7DD1-EC4B9D551902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9E3A1-A692-C1A4-311D-96B7496264E8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E05A27-8EE4-757E-1272-7DBE9AA8E2ED}"/>
              </a:ext>
            </a:extLst>
          </p:cNvPr>
          <p:cNvSpPr/>
          <p:nvPr/>
        </p:nvSpPr>
        <p:spPr>
          <a:xfrm>
            <a:off x="3839982" y="2891254"/>
            <a:ext cx="10287000" cy="6847506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2840" y="-1409701"/>
            <a:ext cx="16076440" cy="4653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67" y="5077964"/>
            <a:ext cx="6722973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8056" y="5077964"/>
            <a:ext cx="699711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Chiểu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85800" marR="0" lvl="0" indent="-68580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317DDFE7-6CBC-47A2-8E24-E613841EC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2077"/>
          <a:stretch/>
        </p:blipFill>
        <p:spPr>
          <a:xfrm>
            <a:off x="7518077" y="3877046"/>
            <a:ext cx="2947442" cy="294937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5176" y="515485"/>
            <a:ext cx="133955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TÌM NHỮNG ĐIỂM GIỐNG VÀ KHÁC NHAU GIỮA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LỤC VÂN TIÊN VÀ TÁC GIẢ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895653"/>
            <a:ext cx="3958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Giống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13266" y="3918687"/>
            <a:ext cx="36695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Khác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184" y="4959453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8071"/>
            <a:ext cx="2356559" cy="1499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24" y="5454968"/>
            <a:ext cx="2840102" cy="9555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62" y="6244109"/>
            <a:ext cx="2963636" cy="18859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35" y="8599256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9273039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73" y="1724298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72" y="2013606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84" y="7684134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36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19" y="3944288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363" y="550810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71" y="-730120"/>
            <a:ext cx="8044592" cy="4620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030" y="6410516"/>
            <a:ext cx="8401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584083" y="91006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0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18288000" cy="10281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7" y="7513129"/>
            <a:ext cx="2963636" cy="1885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3" y="5077008"/>
            <a:ext cx="2963636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49" y="5454968"/>
            <a:ext cx="2840102" cy="955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3" y="8385293"/>
            <a:ext cx="2840102" cy="9555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602" y="5157954"/>
            <a:ext cx="2121968" cy="2128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42" y="6024640"/>
            <a:ext cx="2315720" cy="1876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1" y="4481705"/>
            <a:ext cx="2630231" cy="1911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61" y="4388964"/>
            <a:ext cx="1813940" cy="195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12" y="6497964"/>
            <a:ext cx="2220192" cy="2265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7" y="7366631"/>
            <a:ext cx="2073801" cy="1709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47" y="-832222"/>
            <a:ext cx="6714408" cy="385637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15109143" y="8197513"/>
            <a:ext cx="2011137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1799931" y="6763838"/>
            <a:ext cx="219529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806653" y="6458367"/>
            <a:ext cx="2142885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hlinkClick r:id="rId25" action="ppaction://hlinksldjump"/>
          </p:cNvPr>
          <p:cNvSpPr/>
          <p:nvPr/>
        </p:nvSpPr>
        <p:spPr>
          <a:xfrm>
            <a:off x="11904495" y="7405085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hlinkClick r:id="rId26" action="ppaction://hlinksldjump"/>
          </p:cNvPr>
          <p:cNvSpPr/>
          <p:nvPr/>
        </p:nvSpPr>
        <p:spPr>
          <a:xfrm>
            <a:off x="5643227" y="8946738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action="ppaction://hlinksldjump"/>
              </a:rPr>
              <a:t>.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7" action="ppaction://hlinksldjump"/>
          </p:cNvPr>
          <p:cNvSpPr/>
          <p:nvPr/>
        </p:nvSpPr>
        <p:spPr>
          <a:xfrm>
            <a:off x="656663" y="9161924"/>
            <a:ext cx="1765454" cy="641247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7029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" y="450755"/>
            <a:ext cx="16785386" cy="807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190" y="8429625"/>
            <a:ext cx="2963636" cy="188595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968" y="7515225"/>
            <a:ext cx="2616075" cy="2120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461" y="1531703"/>
            <a:ext cx="140030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Nhân vật Lục Vân Tiên thuộc kiểu nhân vật nào trong văn học?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Nhân vật tư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Nhân vật lý tưởng.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Nhân vật điển hình.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Nhân vật sử thi.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9210" y="6486689"/>
            <a:ext cx="827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736604"/>
            <a:ext cx="16363506" cy="807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15" y="8738023"/>
            <a:ext cx="3506172" cy="117964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491" y="7147347"/>
            <a:ext cx="2435709" cy="2442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2157700" y="1577829"/>
            <a:ext cx="140030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Ý nào nói đúng nhất bản chất con người của Lục Vân Tiên trong lời nói và thái độ của chàng với Kiều Nguyệt Nga?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nghĩa lớn, không màng 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lợi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tâm, nhân hậu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Chính trực, hào hiệp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2966773" y="6954157"/>
            <a:ext cx="12425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99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6" y="752549"/>
            <a:ext cx="16363508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346" y="8401050"/>
            <a:ext cx="2963636" cy="188595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895" y="7515226"/>
            <a:ext cx="3030020" cy="2201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3451" y="1997600"/>
            <a:ext cx="1450345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36" y="6697016"/>
            <a:ext cx="1368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19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1" y="437333"/>
            <a:ext cx="16254185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497" y="8786189"/>
            <a:ext cx="3511203" cy="118133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10" y="7483988"/>
            <a:ext cx="2242565" cy="24171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5574" y="1674258"/>
            <a:ext cx="12983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“Truyện Lục Vân Tiên” được viết bằng loại chữ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Chữ Hán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Chữ quốc ngữ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Chữ Nôm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Chữ Pháp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5574" y="6745276"/>
            <a:ext cx="1373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3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9" y="497367"/>
            <a:ext cx="1629971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135" y="8097549"/>
            <a:ext cx="3440565" cy="218945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169" y="7021313"/>
            <a:ext cx="2577482" cy="2630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3180" y="1336136"/>
            <a:ext cx="136472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câu thơ “Gẫm câu báo đức thù công – Lấy chi cho phỉ tấm lòng cùng ngươi” thể hiện tâm trạng gì của Kiều Nguyệt Nga trước việc làm của Lục Vân Tiên?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Băn khoăn, áy náy vì chưa biết làm thế nào để trả ơn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Thán phục trước việc làm nghĩa hiệp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Coi thường việc làm của Lục Vân Tiên.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Ngưỡng mộ tài năng của Lục Vân Tiên.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6506" y="6829850"/>
            <a:ext cx="1305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82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8288000" cy="10281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1" y="545325"/>
            <a:ext cx="16692833" cy="8077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700" y="9027020"/>
            <a:ext cx="3399600" cy="114379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535" y="7459289"/>
            <a:ext cx="2823510" cy="2327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684" y="1758368"/>
            <a:ext cx="146248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Lục Vân Tiên trong đoạn trích “Lục Vân Tiên cứu Kiều Nguyệt Nga” khiến em liên tưởng đến nhân vật trong truyện cổ tích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Người em trong truyện “Cây khế”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 vua trong truyện “Tấm Cám”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Anh Khoai trong truyện “Cây tre trăm đốt”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Thạch Sanh trong truyện “Thạch Sanh”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5264" y="6858160"/>
            <a:ext cx="13557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7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905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i="1" dirty="0">
                <a:latin typeface="+mj-lt"/>
              </a:rPr>
              <a:t>Vân Tiên ghé lại bên đàng,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Bẻ cây làm gậy, nhằm làng xông vô.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Kêu rằng: “Bớ đảng hung đồ!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Chớ quen làm thói hồ đồ hại dân.”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mặt đỏ phừng phừng: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“Thằng nào dám tới lẫy lừng vào đây.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gây việc dữ tại mầy,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Truyền quân bốn phía phủ vây bịt bùng.”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tả đột hữu xông,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Khác nào Triệu Tử phá vòng Đương Dang.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Lâu la bốn phía vỡ tan,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Đều quăng gươm giáo tìm đàng chạy ngay.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trở chẳng kịp tay,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Bị Tiên một gậy thác rày thân vong.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Dẹp rồi lũ kiến chòm ong,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Hỏi: “Ai than khóc ở trong xe này?”</a:t>
            </a:r>
            <a:br>
              <a:rPr lang="vi-VN" sz="4000" dirty="0">
                <a:latin typeface="+mj-lt"/>
              </a:rPr>
            </a:br>
            <a:endParaRPr lang="vi-VN" sz="40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-4191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thiệt người ngay,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Sa cơ nên mới lầm tay hung đồ.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Trong xe chật hẹp khôn phô,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Cúi đầu trăm lạy, cứu cô tôi cùng.”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nghe nói động lòng,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Đáp rằng: “Ta đã trừ dòng lâu la.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Khoan khoan ngồi đó chớ ra,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Nàng là phận gái, ta là phận trai.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Tiểu thư con gái nhà ai,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Đi đâu nên nỗi mang tai bất kỳ.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Chẳng hay tên họ là chi?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Khuê môn phận gái việc gì đến đây?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sau chưa hãn dạ nầy,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Hai nàng ai tớ, ai thầy nói ra?”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Kiều Nguyệt Nga,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Con này tì tất tên là Kim Liên.</a:t>
            </a:r>
            <a:endParaRPr lang="vi-VN" sz="40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0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0870"/>
            <a:ext cx="9144000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Quê nhà ở quận Tây Xuyên,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Cha làm tri phủ ở miền Hà Khê.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Sai quân đem bức thư về,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Rước tôi qua đó định bề nghi gia.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con đâu dám cãi cha,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Ví dầu ngàn dặm đàng xa cũng đành!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Chẳng qua là sự bất bình,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Hay vầy cũng chẳng đăng trình làm chi.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Lâm nguy chẳng gặp giải nguy,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Tiết trăm năm cũng bỏ đi một hồi.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Trước xe quân tử tạm ngồi,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Xin cho tiện thiếp lạy rồi sẽ thưa: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Chút tôi liễu yếu đào thơ,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Giữa đường lâm phải bụi dơ đã phần.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161270"/>
            <a:ext cx="9144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Khê qua đó cũng gần,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theo cùng thiếp đền ơn cho chàng.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đây đương lúc giữa đàng,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tiền không có, bạc vàng cũng không.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Gẫm câu báo đức thù công,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chi cho phỉ tấm lòng cùng ngươi.”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Vân Tiên nghe nói liền cười: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“Làm ơn há dễ trông người trả ơn.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 đà rõ đặng nguồn cơn,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ai tính thiệt so hơn làm gì?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câu kiến ngãi bất vi,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người thế ấy cũng phi anh hùng.”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ục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Vân Tiên,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Chiểu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I, NXB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Trung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1980)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8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80AD1A-28F9-5DA3-6B8F-BCA4B382B5B3}"/>
              </a:ext>
            </a:extLst>
          </p:cNvPr>
          <p:cNvGrpSpPr/>
          <p:nvPr/>
        </p:nvGrpSpPr>
        <p:grpSpPr>
          <a:xfrm>
            <a:off x="8001000" y="3086100"/>
            <a:ext cx="11429999" cy="8115300"/>
            <a:chOff x="4495800" y="2757647"/>
            <a:chExt cx="11429999" cy="81153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5764B89-5798-3C64-1CED-626BDEF35C75}"/>
                </a:ext>
              </a:extLst>
            </p:cNvPr>
            <p:cNvSpPr/>
            <p:nvPr/>
          </p:nvSpPr>
          <p:spPr>
            <a:xfrm>
              <a:off x="4495800" y="2757647"/>
              <a:ext cx="11429999" cy="8115300"/>
            </a:xfrm>
            <a:custGeom>
              <a:avLst/>
              <a:gdLst/>
              <a:ahLst/>
              <a:cxnLst/>
              <a:rect l="l" t="t" r="r" b="b"/>
              <a:pathLst>
                <a:path w="4901950" h="3584551">
                  <a:moveTo>
                    <a:pt x="0" y="0"/>
                  </a:moveTo>
                  <a:lnTo>
                    <a:pt x="4901951" y="0"/>
                  </a:lnTo>
                  <a:lnTo>
                    <a:pt x="4901951" y="3584551"/>
                  </a:lnTo>
                  <a:lnTo>
                    <a:pt x="0" y="35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1112CE-55E2-452E-0D68-505FDCEB60EB}"/>
                </a:ext>
              </a:extLst>
            </p:cNvPr>
            <p:cNvSpPr/>
            <p:nvPr/>
          </p:nvSpPr>
          <p:spPr>
            <a:xfrm>
              <a:off x="6019800" y="3162300"/>
              <a:ext cx="3124200" cy="3457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endParaRPr lang="en-US" sz="7200" b="1" i="1" dirty="0">
                <a:solidFill>
                  <a:srgbClr val="C00000"/>
                </a:solidFill>
                <a:latin typeface="#9Slide07 Iciel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4F3F4B-2721-3FD3-E2F6-F5A93D626F3F}"/>
              </a:ext>
            </a:extLst>
          </p:cNvPr>
          <p:cNvSpPr txBox="1"/>
          <p:nvPr/>
        </p:nvSpPr>
        <p:spPr>
          <a:xfrm>
            <a:off x="990600" y="3190953"/>
            <a:ext cx="7010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một đoạn văn bản có chú thích quan trọng.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hóm sẽ đóng vai là một chú thích, trình bày về ý nghĩa,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dung…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66" y="0"/>
            <a:ext cx="7625135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4943" y="3009900"/>
            <a:ext cx="8049977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6 SVNJonitha Script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64D18-DE24-45A3-B21F-D9B650AB2832}"/>
              </a:ext>
            </a:extLst>
          </p:cNvPr>
          <p:cNvSpPr txBox="1"/>
          <p:nvPr/>
        </p:nvSpPr>
        <p:spPr>
          <a:xfrm>
            <a:off x="1066898" y="4755555"/>
            <a:ext cx="8686701" cy="39520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comments,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4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43240" y="4626118"/>
            <a:ext cx="333954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B5DF694F-0D05-40F5-8A43-F932289B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79" y="6671956"/>
            <a:ext cx="16251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- 1849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6DCA6-633C-4F10-83D6-3FE48B801A63}"/>
              </a:ext>
            </a:extLst>
          </p:cNvPr>
          <p:cNvSpPr txBox="1"/>
          <p:nvPr/>
        </p:nvSpPr>
        <p:spPr>
          <a:xfrm>
            <a:off x="1043240" y="5575168"/>
            <a:ext cx="4916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- 1843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38">
            <a:extLst>
              <a:ext uri="{FF2B5EF4-FFF2-40B4-BE49-F238E27FC236}">
                <a16:creationId xmlns:a16="http://schemas.microsoft.com/office/drawing/2014/main" id="{910D28A1-25D8-4FA8-9DDF-C166DECA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40" y="7768744"/>
            <a:ext cx="175736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9" y="1362898"/>
            <a:ext cx="8269374" cy="46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11589" y="3662375"/>
            <a:ext cx="302967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B922-F1AA-4AC9-BE6F-5C082E082E11}"/>
              </a:ext>
            </a:extLst>
          </p:cNvPr>
          <p:cNvSpPr txBox="1"/>
          <p:nvPr/>
        </p:nvSpPr>
        <p:spPr>
          <a:xfrm>
            <a:off x="1111589" y="4705951"/>
            <a:ext cx="134141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F820-8119-4F0A-BD26-D1D3005E5451}"/>
              </a:ext>
            </a:extLst>
          </p:cNvPr>
          <p:cNvSpPr txBox="1"/>
          <p:nvPr/>
        </p:nvSpPr>
        <p:spPr>
          <a:xfrm>
            <a:off x="1111589" y="5612290"/>
            <a:ext cx="13175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860F-2A37-4341-BDFF-75E7B0439977}"/>
              </a:ext>
            </a:extLst>
          </p:cNvPr>
          <p:cNvSpPr txBox="1"/>
          <p:nvPr/>
        </p:nvSpPr>
        <p:spPr>
          <a:xfrm>
            <a:off x="1111591" y="6451412"/>
            <a:ext cx="10394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95995" y="8120224"/>
            <a:ext cx="3515496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5C382-5102-4F74-936D-102B887DB463}"/>
              </a:ext>
            </a:extLst>
          </p:cNvPr>
          <p:cNvSpPr txBox="1"/>
          <p:nvPr/>
        </p:nvSpPr>
        <p:spPr>
          <a:xfrm>
            <a:off x="1195995" y="8998326"/>
            <a:ext cx="12520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 Tri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E1B0E10-A408-8334-F2E9-2294070719C3}"/>
              </a:ext>
            </a:extLst>
          </p:cNvPr>
          <p:cNvGrpSpPr/>
          <p:nvPr/>
        </p:nvGrpSpPr>
        <p:grpSpPr>
          <a:xfrm>
            <a:off x="11794198" y="1912536"/>
            <a:ext cx="6701996" cy="6916875"/>
            <a:chOff x="0" y="0"/>
            <a:chExt cx="7313180" cy="75476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326CB70-46D5-D4AC-D4D3-AACD01CE657F}"/>
                </a:ext>
              </a:extLst>
            </p:cNvPr>
            <p:cNvSpPr/>
            <p:nvPr/>
          </p:nvSpPr>
          <p:spPr>
            <a:xfrm>
              <a:off x="0" y="0"/>
              <a:ext cx="7313180" cy="7547660"/>
            </a:xfrm>
            <a:custGeom>
              <a:avLst/>
              <a:gdLst/>
              <a:ahLst/>
              <a:cxnLst/>
              <a:rect l="l" t="t" r="r" b="b"/>
              <a:pathLst>
                <a:path w="7313180" h="7547660">
                  <a:moveTo>
                    <a:pt x="0" y="0"/>
                  </a:moveTo>
                  <a:lnTo>
                    <a:pt x="7313180" y="0"/>
                  </a:lnTo>
                  <a:lnTo>
                    <a:pt x="7313180" y="7547660"/>
                  </a:lnTo>
                  <a:lnTo>
                    <a:pt x="0" y="754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653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11138</TotalTime>
  <Words>2896</Words>
  <Application>Microsoft Office PowerPoint</Application>
  <PresentationFormat>Custom</PresentationFormat>
  <Paragraphs>249</Paragraphs>
  <Slides>38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#9Slide05 Hummingbird</vt:lpstr>
      <vt:lpstr>#9Slide04 Rokkitt Bold</vt:lpstr>
      <vt:lpstr>#9Slide05 Brannboll Ny</vt:lpstr>
      <vt:lpstr>Times New Roman</vt:lpstr>
      <vt:lpstr>#9Slide07 SVNDessert Menu Scrip</vt:lpstr>
      <vt:lpstr>Calibri Light</vt:lpstr>
      <vt:lpstr>Algerian</vt:lpstr>
      <vt:lpstr>Arial</vt:lpstr>
      <vt:lpstr>Calibri</vt:lpstr>
      <vt:lpstr>#9Slide06 SVNJonitha Script</vt:lpstr>
      <vt:lpstr>#9Slide07 IcielSoup of Justice</vt:lpstr>
      <vt:lpstr>#9Slide05 FS Blonde Script</vt:lpstr>
      <vt:lpstr>Office Theme</vt:lpstr>
      <vt:lpstr>1_Office Theme</vt:lpstr>
      <vt:lpstr>4_Office Theme</vt:lpstr>
      <vt:lpstr>5_Office Theme</vt:lpstr>
      <vt:lpstr>3_Office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Admin</dc:creator>
  <cp:lastModifiedBy>Administrator</cp:lastModifiedBy>
  <cp:revision>100</cp:revision>
  <dcterms:created xsi:type="dcterms:W3CDTF">2006-08-16T00:00:00Z</dcterms:created>
  <dcterms:modified xsi:type="dcterms:W3CDTF">2024-10-06T14:54:10Z</dcterms:modified>
  <dc:identifier>DAFqk0XwARU</dc:identifier>
</cp:coreProperties>
</file>