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7" r:id="rId2"/>
    <p:sldId id="411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270" r:id="rId18"/>
  </p:sldIdLst>
  <p:sldSz cx="12192000" cy="6858000"/>
  <p:notesSz cx="6858000" cy="9144000"/>
  <p:embeddedFontLst>
    <p:embeddedFont>
      <p:font typeface="Quicksand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00"/>
    <a:srgbClr val="CC0099"/>
    <a:srgbClr val="6600FF"/>
    <a:srgbClr val="993366"/>
    <a:srgbClr val="800080"/>
    <a:srgbClr val="FF7707"/>
    <a:srgbClr val="02BE18"/>
    <a:srgbClr val="CC66FF"/>
    <a:srgbClr val="FF8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7" autoAdjust="0"/>
    <p:restoredTop sz="94660"/>
  </p:normalViewPr>
  <p:slideViewPr>
    <p:cSldViewPr snapToGrid="0">
      <p:cViewPr varScale="1">
        <p:scale>
          <a:sx n="45" d="100"/>
          <a:sy n="45" d="100"/>
        </p:scale>
        <p:origin x="67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9F567-33D8-498D-B073-31D3821A3040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044CD-474F-442C-9E1B-7DEAC5E15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4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05" y="0"/>
            <a:ext cx="1336973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644C23-6EAC-490C-A720-65A1C3E914A9}"/>
              </a:ext>
            </a:extLst>
          </p:cNvPr>
          <p:cNvSpPr/>
          <p:nvPr/>
        </p:nvSpPr>
        <p:spPr>
          <a:xfrm>
            <a:off x="634482" y="2489812"/>
            <a:ext cx="10142375" cy="2104222"/>
          </a:xfrm>
          <a:prstGeom prst="round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Quicksand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60" y="1505536"/>
            <a:ext cx="12125584" cy="17446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BÀI 3</a:t>
            </a:r>
          </a:p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NHÂN GIỐNG CÂY TRỒNG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637140">
            <a:off x="396814" y="845390"/>
            <a:ext cx="5796951" cy="5020572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552087" y="1880558"/>
            <a:ext cx="54176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b="1" dirty="0" err="1"/>
              <a:t>chè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 err="1"/>
              <a:t>nhân</a:t>
            </a:r>
            <a:r>
              <a:rPr lang="en-US" sz="4400" dirty="0"/>
              <a:t> </a:t>
            </a:r>
            <a:r>
              <a:rPr lang="en-US" sz="4400" dirty="0" err="1"/>
              <a:t>giống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</a:t>
            </a:r>
            <a:r>
              <a:rPr lang="en-US" sz="4400" dirty="0" err="1"/>
              <a:t>phương</a:t>
            </a:r>
            <a:r>
              <a:rPr lang="en-US" sz="4400" dirty="0"/>
              <a:t> </a:t>
            </a:r>
            <a:r>
              <a:rPr lang="en-US" sz="4400" dirty="0" err="1"/>
              <a:t>pháp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 err="1"/>
              <a:t>giâm</a:t>
            </a:r>
            <a:r>
              <a:rPr lang="en-US" sz="4400" dirty="0"/>
              <a:t> </a:t>
            </a:r>
            <a:r>
              <a:rPr lang="en-US" sz="4400" dirty="0" err="1"/>
              <a:t>cành</a:t>
            </a:r>
            <a:r>
              <a:rPr lang="en-US" sz="4400" dirty="0"/>
              <a:t> </a:t>
            </a:r>
            <a:r>
              <a:rPr lang="en-US" sz="4400" dirty="0" err="1"/>
              <a:t>không</a:t>
            </a:r>
            <a:r>
              <a:rPr lang="en-US" sz="4400" dirty="0"/>
              <a:t>?</a:t>
            </a:r>
            <a:endParaRPr lang="vi-VN" sz="4800" dirty="0"/>
          </a:p>
        </p:txBody>
      </p:sp>
      <p:pic>
        <p:nvPicPr>
          <p:cNvPr id="2050" name="Picture 2" descr="Cách đặt câu hỏi trong tiếng Anh | VOC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87" y="1248434"/>
            <a:ext cx="4554324" cy="45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iểm tra dấu Tick Clip nghệ thuật - đánh dấu png tải về - Miễn phí trong  suốt Cò png Tải về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19" y="5439657"/>
            <a:ext cx="1248838" cy="144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58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637140">
            <a:off x="396814" y="845390"/>
            <a:ext cx="5796951" cy="5020572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552087" y="1880558"/>
            <a:ext cx="54176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b="1" dirty="0"/>
              <a:t>cam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 err="1"/>
              <a:t>nhân</a:t>
            </a:r>
            <a:r>
              <a:rPr lang="en-US" sz="4400" dirty="0"/>
              <a:t> </a:t>
            </a:r>
            <a:r>
              <a:rPr lang="en-US" sz="4400" dirty="0" err="1"/>
              <a:t>giống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</a:t>
            </a:r>
            <a:r>
              <a:rPr lang="en-US" sz="4400" dirty="0" err="1"/>
              <a:t>phương</a:t>
            </a:r>
            <a:r>
              <a:rPr lang="en-US" sz="4400" dirty="0"/>
              <a:t> </a:t>
            </a:r>
            <a:r>
              <a:rPr lang="en-US" sz="4400" dirty="0" err="1"/>
              <a:t>pháp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 err="1"/>
              <a:t>giâm</a:t>
            </a:r>
            <a:r>
              <a:rPr lang="en-US" sz="4400" dirty="0"/>
              <a:t> </a:t>
            </a:r>
            <a:r>
              <a:rPr lang="en-US" sz="4400" dirty="0" err="1"/>
              <a:t>cành</a:t>
            </a:r>
            <a:r>
              <a:rPr lang="en-US" sz="4400" dirty="0"/>
              <a:t> </a:t>
            </a:r>
            <a:r>
              <a:rPr lang="en-US" sz="4400" dirty="0" err="1"/>
              <a:t>không</a:t>
            </a:r>
            <a:r>
              <a:rPr lang="en-US" sz="4400" dirty="0"/>
              <a:t>?</a:t>
            </a:r>
            <a:endParaRPr lang="vi-VN" sz="4800" dirty="0"/>
          </a:p>
        </p:txBody>
      </p:sp>
      <p:pic>
        <p:nvPicPr>
          <p:cNvPr id="2050" name="Picture 2" descr="Cách đặt câu hỏi trong tiếng Anh | VOC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87" y="1248434"/>
            <a:ext cx="4554324" cy="45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iểm tra dấu Tick Clip nghệ thuật - đánh dấu png tải về - Miễn phí trong  suốt Cò png Tải về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19" y="5439657"/>
            <a:ext cx="1248838" cy="144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637140">
            <a:off x="396814" y="845390"/>
            <a:ext cx="5796951" cy="5020572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552087" y="1880558"/>
            <a:ext cx="54176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b="1" dirty="0" err="1"/>
              <a:t>hoa</a:t>
            </a:r>
            <a:r>
              <a:rPr lang="en-US" sz="4400" b="1" dirty="0"/>
              <a:t> </a:t>
            </a:r>
            <a:r>
              <a:rPr lang="en-US" sz="4400" b="1" dirty="0" err="1"/>
              <a:t>hồng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 err="1"/>
              <a:t>nhân</a:t>
            </a:r>
            <a:r>
              <a:rPr lang="en-US" sz="4400" dirty="0"/>
              <a:t> </a:t>
            </a:r>
            <a:r>
              <a:rPr lang="en-US" sz="4400" dirty="0" err="1"/>
              <a:t>giống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</a:t>
            </a:r>
            <a:r>
              <a:rPr lang="en-US" sz="4400" dirty="0" err="1"/>
              <a:t>phương</a:t>
            </a:r>
            <a:r>
              <a:rPr lang="en-US" sz="4400" dirty="0"/>
              <a:t> </a:t>
            </a:r>
            <a:r>
              <a:rPr lang="en-US" sz="4400" dirty="0" err="1"/>
              <a:t>pháp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 err="1"/>
              <a:t>giâm</a:t>
            </a:r>
            <a:r>
              <a:rPr lang="en-US" sz="4400" dirty="0"/>
              <a:t> </a:t>
            </a:r>
            <a:r>
              <a:rPr lang="en-US" sz="4400" dirty="0" err="1"/>
              <a:t>cành</a:t>
            </a:r>
            <a:r>
              <a:rPr lang="en-US" sz="4400" dirty="0"/>
              <a:t> </a:t>
            </a:r>
            <a:r>
              <a:rPr lang="en-US" sz="4400" dirty="0" err="1"/>
              <a:t>không</a:t>
            </a:r>
            <a:r>
              <a:rPr lang="en-US" sz="4400" dirty="0"/>
              <a:t>?</a:t>
            </a:r>
            <a:endParaRPr lang="vi-VN" sz="4800" dirty="0"/>
          </a:p>
        </p:txBody>
      </p:sp>
      <p:pic>
        <p:nvPicPr>
          <p:cNvPr id="2050" name="Picture 2" descr="Cách đặt câu hỏi trong tiếng Anh | VOC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87" y="1248434"/>
            <a:ext cx="4554324" cy="45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iểm tra dấu Tick Clip nghệ thuật - đánh dấu png tải về - Miễn phí trong  suốt Cò png Tải về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19" y="5439657"/>
            <a:ext cx="1248838" cy="144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0186"/>
            <a:ext cx="12192001" cy="53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5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8"/>
          <a:stretch/>
        </p:blipFill>
        <p:spPr>
          <a:xfrm>
            <a:off x="0" y="0"/>
            <a:ext cx="68113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47"/>
          <a:stretch/>
        </p:blipFill>
        <p:spPr>
          <a:xfrm>
            <a:off x="6512767" y="354563"/>
            <a:ext cx="6015842" cy="65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96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0775" y="616021"/>
            <a:ext cx="69399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 I Ế P    S Ứ 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9086" y="1357604"/>
            <a:ext cx="1713913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0186"/>
            <a:ext cx="12192001" cy="5385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2351" y="298580"/>
            <a:ext cx="9573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CHUẨN BỊ CHO TIẾT SAU</a:t>
            </a:r>
            <a:endParaRPr lang="vi-VN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1648" y="5604140"/>
            <a:ext cx="1030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2.2.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Học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thuộc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bước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giâm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cành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87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06670" y="2967335"/>
            <a:ext cx="6378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tốt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08" y="25965"/>
            <a:ext cx="7253935" cy="68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1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21" y="0"/>
            <a:ext cx="6854936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1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71" y="0"/>
            <a:ext cx="9070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5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01" y="0"/>
            <a:ext cx="881039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1660" y="310551"/>
            <a:ext cx="2346385" cy="1673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4922806" y="310551"/>
            <a:ext cx="2346385" cy="1673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2516036" y="4172346"/>
            <a:ext cx="2346385" cy="1673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314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7091" y="603697"/>
            <a:ext cx="3820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G   A   M   E</a:t>
            </a:r>
            <a:endParaRPr lang="en-U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28" name="Picture 4" descr="Cách đặt câu hỏi trong tiếng Anh | VOC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57" y="2053086"/>
            <a:ext cx="427672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637140">
            <a:off x="396814" y="845390"/>
            <a:ext cx="5796951" cy="5020572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552087" y="1880558"/>
            <a:ext cx="54176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b="1" dirty="0" err="1"/>
              <a:t>dứa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 err="1"/>
              <a:t>nhân</a:t>
            </a:r>
            <a:r>
              <a:rPr lang="en-US" sz="4400" dirty="0"/>
              <a:t> </a:t>
            </a:r>
            <a:r>
              <a:rPr lang="en-US" sz="4400" dirty="0" err="1"/>
              <a:t>giống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</a:t>
            </a:r>
            <a:r>
              <a:rPr lang="en-US" sz="4400" dirty="0" err="1"/>
              <a:t>phương</a:t>
            </a:r>
            <a:r>
              <a:rPr lang="en-US" sz="4400" dirty="0"/>
              <a:t> </a:t>
            </a:r>
            <a:r>
              <a:rPr lang="en-US" sz="4400" dirty="0" err="1"/>
              <a:t>pháp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 err="1"/>
              <a:t>giâm</a:t>
            </a:r>
            <a:r>
              <a:rPr lang="en-US" sz="4400" dirty="0"/>
              <a:t> </a:t>
            </a:r>
            <a:r>
              <a:rPr lang="en-US" sz="4400" dirty="0" err="1"/>
              <a:t>cành</a:t>
            </a:r>
            <a:r>
              <a:rPr lang="en-US" sz="4400" dirty="0"/>
              <a:t> </a:t>
            </a:r>
            <a:r>
              <a:rPr lang="en-US" sz="4400" dirty="0" err="1"/>
              <a:t>không</a:t>
            </a:r>
            <a:r>
              <a:rPr lang="en-US" sz="4400" dirty="0"/>
              <a:t>?</a:t>
            </a:r>
            <a:endParaRPr lang="vi-VN" sz="4800" dirty="0"/>
          </a:p>
        </p:txBody>
      </p:sp>
      <p:pic>
        <p:nvPicPr>
          <p:cNvPr id="2050" name="Picture 2" descr="Cách đặt câu hỏi trong tiếng Anh | VOC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87" y="1248434"/>
            <a:ext cx="4554324" cy="45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iểm tra dấu Tick Clip nghệ thuật - đánh dấu png tải về - Miễn phí trong  suốt Cò png Tải về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19" y="5439657"/>
            <a:ext cx="1248838" cy="144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637140">
            <a:off x="396814" y="845390"/>
            <a:ext cx="5796951" cy="5020572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552087" y="1880558"/>
            <a:ext cx="54176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b="1" dirty="0" err="1"/>
              <a:t>ngô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 err="1"/>
              <a:t>nhân</a:t>
            </a:r>
            <a:r>
              <a:rPr lang="en-US" sz="4400" dirty="0"/>
              <a:t> </a:t>
            </a:r>
            <a:r>
              <a:rPr lang="en-US" sz="4400" dirty="0" err="1"/>
              <a:t>giống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</a:t>
            </a:r>
            <a:r>
              <a:rPr lang="en-US" sz="4400" dirty="0" err="1"/>
              <a:t>phương</a:t>
            </a:r>
            <a:r>
              <a:rPr lang="en-US" sz="4400" dirty="0"/>
              <a:t> </a:t>
            </a:r>
            <a:r>
              <a:rPr lang="en-US" sz="4400" dirty="0" err="1"/>
              <a:t>pháp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 err="1"/>
              <a:t>giâm</a:t>
            </a:r>
            <a:r>
              <a:rPr lang="en-US" sz="4400" dirty="0"/>
              <a:t> </a:t>
            </a:r>
            <a:r>
              <a:rPr lang="en-US" sz="4400" dirty="0" err="1"/>
              <a:t>cành</a:t>
            </a:r>
            <a:r>
              <a:rPr lang="en-US" sz="4400" dirty="0"/>
              <a:t> </a:t>
            </a:r>
            <a:r>
              <a:rPr lang="en-US" sz="4400" dirty="0" err="1"/>
              <a:t>không</a:t>
            </a:r>
            <a:r>
              <a:rPr lang="en-US" sz="4400" dirty="0"/>
              <a:t>?</a:t>
            </a:r>
            <a:endParaRPr lang="vi-VN" sz="4800" dirty="0"/>
          </a:p>
        </p:txBody>
      </p:sp>
      <p:pic>
        <p:nvPicPr>
          <p:cNvPr id="2050" name="Picture 2" descr="Cách đặt câu hỏi trong tiếng Anh | VOC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87" y="1248434"/>
            <a:ext cx="4554324" cy="45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ình ảnh Dấu Chéo Màu đỏ Biểu Tượng Phong Cách Hoạt Hình PNG , Kiểm Tra  Biểu Tượng, Biểu Tượng Chéo, Biểu Tượng Phong Cách PNG và Vector với nền  trong suố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567">
            <a:off x="9450061" y="5481288"/>
            <a:ext cx="1988777" cy="198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4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637140">
            <a:off x="396814" y="845390"/>
            <a:ext cx="5796951" cy="5020572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552087" y="1880558"/>
            <a:ext cx="54176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b="1" dirty="0" err="1"/>
              <a:t>dưa</a:t>
            </a:r>
            <a:r>
              <a:rPr lang="en-US" sz="4400" b="1" dirty="0"/>
              <a:t> </a:t>
            </a:r>
            <a:r>
              <a:rPr lang="en-US" sz="4400" b="1" dirty="0" err="1"/>
              <a:t>chuột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 err="1"/>
              <a:t>nhân</a:t>
            </a:r>
            <a:r>
              <a:rPr lang="en-US" sz="4400" dirty="0"/>
              <a:t> </a:t>
            </a:r>
            <a:r>
              <a:rPr lang="en-US" sz="4400" dirty="0" err="1"/>
              <a:t>giống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</a:t>
            </a:r>
            <a:r>
              <a:rPr lang="en-US" sz="4400" dirty="0" err="1"/>
              <a:t>phương</a:t>
            </a:r>
            <a:r>
              <a:rPr lang="en-US" sz="4400" dirty="0"/>
              <a:t> </a:t>
            </a:r>
            <a:r>
              <a:rPr lang="en-US" sz="4400" dirty="0" err="1"/>
              <a:t>pháp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 err="1"/>
              <a:t>giâm</a:t>
            </a:r>
            <a:r>
              <a:rPr lang="en-US" sz="4400" dirty="0"/>
              <a:t> </a:t>
            </a:r>
            <a:r>
              <a:rPr lang="en-US" sz="4400" dirty="0" err="1"/>
              <a:t>cành</a:t>
            </a:r>
            <a:r>
              <a:rPr lang="en-US" sz="4400" dirty="0"/>
              <a:t> </a:t>
            </a:r>
            <a:r>
              <a:rPr lang="en-US" sz="4400" dirty="0" err="1"/>
              <a:t>không</a:t>
            </a:r>
            <a:r>
              <a:rPr lang="en-US" sz="4400" dirty="0"/>
              <a:t>?</a:t>
            </a:r>
            <a:endParaRPr lang="vi-VN" sz="4800" dirty="0"/>
          </a:p>
        </p:txBody>
      </p:sp>
      <p:pic>
        <p:nvPicPr>
          <p:cNvPr id="2050" name="Picture 2" descr="Cách đặt câu hỏi trong tiếng Anh | VOC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87" y="1248434"/>
            <a:ext cx="4554324" cy="45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ình ảnh Dấu Chéo Màu đỏ Biểu Tượng Phong Cách Hoạt Hình PNG , Kiểm Tra  Biểu Tượng, Biểu Tượng Chéo, Biểu Tượng Phong Cách PNG và Vector với nền  trong suố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567">
            <a:off x="9450061" y="5481288"/>
            <a:ext cx="1988777" cy="198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6740</TotalTime>
  <Words>117</Words>
  <Application>Microsoft Office PowerPoint</Application>
  <PresentationFormat>Widescreen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Quicksand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NHATMINH</cp:lastModifiedBy>
  <cp:revision>1047</cp:revision>
  <dcterms:created xsi:type="dcterms:W3CDTF">2021-11-01T08:16:43Z</dcterms:created>
  <dcterms:modified xsi:type="dcterms:W3CDTF">2024-10-06T09:13:27Z</dcterms:modified>
</cp:coreProperties>
</file>