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299" r:id="rId50"/>
  </p:sldIdLst>
  <p:sldSz cx="18288000" cy="10287000"/>
  <p:notesSz cx="6858000" cy="9144000"/>
  <p:embeddedFontLs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27" d="100"/>
          <a:sy n="27" d="100"/>
        </p:scale>
        <p:origin x="1038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sv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65.sv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.sv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8.svg"/><Relationship Id="rId10" Type="http://schemas.openxmlformats.org/officeDocument/2006/relationships/image" Target="../media/image69.png"/><Relationship Id="rId4" Type="http://schemas.openxmlformats.org/officeDocument/2006/relationships/image" Target="../media/image17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7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4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6.svg"/><Relationship Id="rId7" Type="http://schemas.openxmlformats.org/officeDocument/2006/relationships/image" Target="../media/image65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5.svg"/><Relationship Id="rId7" Type="http://schemas.openxmlformats.org/officeDocument/2006/relationships/image" Target="../media/image8.svg"/><Relationship Id="rId12" Type="http://schemas.openxmlformats.org/officeDocument/2006/relationships/image" Target="../media/image8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7.png"/><Relationship Id="rId5" Type="http://schemas.openxmlformats.org/officeDocument/2006/relationships/image" Target="../media/image6.svg"/><Relationship Id="rId10" Type="http://schemas.openxmlformats.org/officeDocument/2006/relationships/image" Target="../media/image86.png"/><Relationship Id="rId4" Type="http://schemas.openxmlformats.org/officeDocument/2006/relationships/image" Target="../media/image5.png"/><Relationship Id="rId9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9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95.png"/><Relationship Id="rId7" Type="http://schemas.openxmlformats.org/officeDocument/2006/relationships/image" Target="../media/image6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9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10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5.svg"/><Relationship Id="rId5" Type="http://schemas.openxmlformats.org/officeDocument/2006/relationships/image" Target="../media/image56.sv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7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0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5.svg"/><Relationship Id="rId5" Type="http://schemas.openxmlformats.org/officeDocument/2006/relationships/image" Target="../media/image6.svg"/><Relationship Id="rId10" Type="http://schemas.openxmlformats.org/officeDocument/2006/relationships/image" Target="../media/image64.png"/><Relationship Id="rId4" Type="http://schemas.openxmlformats.org/officeDocument/2006/relationships/image" Target="../media/image5.png"/><Relationship Id="rId9" Type="http://schemas.openxmlformats.org/officeDocument/2006/relationships/image" Target="../media/image60.sv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2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10.png"/><Relationship Id="rId5" Type="http://schemas.openxmlformats.org/officeDocument/2006/relationships/image" Target="../media/image8.sv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9.png"/><Relationship Id="rId7" Type="http://schemas.openxmlformats.org/officeDocument/2006/relationships/image" Target="../media/image60.sv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12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65.svg"/><Relationship Id="rId7" Type="http://schemas.openxmlformats.org/officeDocument/2006/relationships/image" Target="../media/image32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3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65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7734300"/>
            <a:ext cx="14021764" cy="718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0783" y="4250024"/>
            <a:ext cx="4832382" cy="42085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073831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81366" y="7024219"/>
            <a:ext cx="1327325" cy="1705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5405" y="8429969"/>
            <a:ext cx="4584206" cy="72037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37978" y="235401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417B8A-8360-5F7F-720F-697FF305A233}"/>
              </a:ext>
            </a:extLst>
          </p:cNvPr>
          <p:cNvSpPr txBox="1"/>
          <p:nvPr/>
        </p:nvSpPr>
        <p:spPr>
          <a:xfrm>
            <a:off x="6806962" y="2170858"/>
            <a:ext cx="978854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3422152" cy="29990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0455" y="6172200"/>
            <a:ext cx="3007545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blipFill>
                <a:blip r:embed="rId6"/>
                <a:stretch>
                  <a:fillRect l="-3273" r="-52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9296402" y="3162300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9850170" y="2837031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blipFill>
                <a:blip r:embed="rId8"/>
                <a:stretch>
                  <a:fillRect l="-3136" r="-5052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27449" y="7048500"/>
            <a:ext cx="2294777" cy="32445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7200" y="244942"/>
            <a:ext cx="2443388" cy="24658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91255" y="6362700"/>
            <a:ext cx="6942147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ươ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ự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blipFill>
                <a:blip r:embed="rId8"/>
                <a:stretch>
                  <a:fillRect l="-1833" r="-311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4529138" y="1627830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1838567" y="3057957"/>
            <a:ext cx="5208749" cy="489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51025" y="7810500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2212" y="-51048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467" y="-178116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4948012" y="2735907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784909" y="2404050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3559225" y="4132669"/>
            <a:ext cx="12339412" cy="438019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4648305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7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8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i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blipFill>
                <a:blip r:embed="rId6"/>
                <a:stretch>
                  <a:fillRect l="-1713" r="-2888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2743200" y="135031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blipFill>
                <a:blip r:embed="rId2"/>
                <a:stretch>
                  <a:fillRect l="-2550" r="-4178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809750" y="2923540"/>
            <a:ext cx="4914900" cy="6334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8100" y="8735060"/>
            <a:ext cx="2916782" cy="141066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B0BA2C4-B914-F9C5-547F-B9C00E6F2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63925" y="7042456"/>
            <a:ext cx="2294777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1690" y="-2848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16824"/>
            <a:ext cx="2112107" cy="27857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5E5F62-7478-040C-D825-FC0C0379EF53}"/>
              </a:ext>
            </a:extLst>
          </p:cNvPr>
          <p:cNvSpPr txBox="1"/>
          <p:nvPr/>
        </p:nvSpPr>
        <p:spPr>
          <a:xfrm>
            <a:off x="7543800" y="1698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11571740" y="2987187"/>
            <a:ext cx="5673272" cy="5057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blipFill>
                <a:blip r:embed="rId7"/>
                <a:stretch>
                  <a:fillRect l="-1797" r="-1739" b="-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228608" y="264497"/>
            <a:ext cx="3570368" cy="27004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6051308" y="7451947"/>
            <a:ext cx="2415983" cy="2797454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blipFill>
                <a:blip r:embed="rId6"/>
                <a:stretch>
                  <a:fillRect l="-3685" r="-358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34100"/>
            <a:ext cx="2057400" cy="4114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⟹30°+60°=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blipFill>
                <a:blip r:embed="rId4"/>
                <a:stretch>
                  <a:fillRect l="-1371" r="-1371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083" y="8418031"/>
            <a:ext cx="2887452" cy="186896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2872369" y="266339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blipFill>
                <a:blip r:embed="rId4"/>
                <a:stretch>
                  <a:fillRect l="-2618" t="-15517" r="-25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blipFill>
                <a:blip r:embed="rId5"/>
                <a:stretch>
                  <a:fillRect l="-3692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7543800" y="365424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5707326" y="6984025"/>
            <a:ext cx="94564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ĩ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2872369" y="7313131"/>
            <a:ext cx="22420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B7F96B0-3389-AA01-01F5-64B8C090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10399" y="68334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649" y="-495300"/>
            <a:ext cx="3124200" cy="2737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51771" y="7988868"/>
            <a:ext cx="1111460" cy="22981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8686800" y="136310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7696200" y="5356508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blipFill>
                <a:blip r:embed="rId9"/>
                <a:stretch>
                  <a:fillRect l="-1960" r="-3212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84897" y="56036"/>
            <a:ext cx="2403103" cy="32634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0373" y="698642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5400" y="8004479"/>
            <a:ext cx="1776217" cy="22825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884897" y="4668694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blipFill>
                <a:blip r:embed="rId10"/>
                <a:stretch>
                  <a:fillRect l="-1550" r="-2634" b="-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blipFill>
                <a:blip r:embed="rId11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9607179" y="5983459"/>
            <a:ext cx="5867400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8209232"/>
            <a:ext cx="13095476" cy="67144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3375" y="5165302"/>
            <a:ext cx="4185863" cy="3645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827" y="6613969"/>
            <a:ext cx="1553764" cy="2196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86204" y="7869757"/>
            <a:ext cx="1028700" cy="13219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8729893"/>
            <a:ext cx="4157504" cy="65332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83957" y="229172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89846" y="1183923"/>
            <a:ext cx="3462885" cy="271993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5141174" y="1775173"/>
            <a:ext cx="800565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7253751" y="4065217"/>
            <a:ext cx="8075370" cy="4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2164978" y="3530088"/>
            <a:ext cx="13958044" cy="3226823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427E7CC-9F73-90E2-F069-BEC4AB6F66CD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blipFill>
                <a:blip r:embed="rId7"/>
                <a:stretch>
                  <a:fillRect l="-1861" t="-15517" r="-7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0" y="98776"/>
            <a:ext cx="2667925" cy="1411575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11615737" y="29178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+120°=180°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blipFill>
                <a:blip r:embed="rId4"/>
                <a:stretch>
                  <a:fillRect l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>
            <a:extLst>
              <a:ext uri="{FF2B5EF4-FFF2-40B4-BE49-F238E27FC236}">
                <a16:creationId xmlns:a16="http://schemas.microsoft.com/office/drawing/2014/main" id="{AA30A9EF-2E3C-D2FB-6597-B6493B1CF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9358">
            <a:off x="13010400" y="723674"/>
            <a:ext cx="5044897" cy="225644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688EDE11-76F4-726B-198F-5F3AB10B7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532848" y="4597257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27852" y="160944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2431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2155" y="245373"/>
            <a:ext cx="3119370" cy="2359378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300" y="6172200"/>
            <a:ext cx="2057400" cy="4114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37ED321-821E-5F00-F676-015E26E1F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96700" y="79987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15431" y="7126057"/>
            <a:ext cx="4062603" cy="262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blipFill>
                <a:blip r:embed="rId4"/>
                <a:stretch>
                  <a:fillRect l="-1429" r="-2429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9A6F97-1F17-87D0-89D5-2A0ED9C7E244}"/>
              </a:ext>
            </a:extLst>
          </p:cNvPr>
          <p:cNvSpPr txBox="1"/>
          <p:nvPr/>
        </p:nvSpPr>
        <p:spPr>
          <a:xfrm>
            <a:off x="7543800" y="17462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20600" y="7319212"/>
            <a:ext cx="7315200" cy="4096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4637" y="-267734"/>
            <a:ext cx="2958666" cy="2592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66740" y="6051888"/>
            <a:ext cx="1111460" cy="2298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22107" y="8198176"/>
            <a:ext cx="2043631" cy="743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444" y="4597257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blipFill>
                <a:blip r:embed="rId12"/>
                <a:stretch>
                  <a:fillRect l="-1534" r="-247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6382" y="248136"/>
            <a:ext cx="3462885" cy="2719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75" y="705674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7767418"/>
            <a:ext cx="1776217" cy="22825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99877" y="1488854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154400" y="5545134"/>
            <a:ext cx="2958666" cy="5689743"/>
          </a:xfrm>
          <a:prstGeom prst="rect">
            <a:avLst/>
          </a:prstGeom>
        </p:spPr>
      </p:pic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3885" y="7317182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9441" y="8124814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1000" y="192453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9426" y="75869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4794" y="1380760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8963" y="6172200"/>
            <a:ext cx="2057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92600" y="-1442482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8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AA363B8-0AEA-9BA8-EC37-184CBD3A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779967" y="4630594"/>
            <a:ext cx="2958666" cy="568974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85417" y="6667500"/>
            <a:ext cx="2294777" cy="32445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000" y="3592417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7999" y="5102816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9278" y="6960233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2600" y="8838880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4556" y="9258300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61687" y="724192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82160" y="8119114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59399" y="244941"/>
            <a:ext cx="2443388" cy="24658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61528" y="346895"/>
            <a:ext cx="4188518" cy="3670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30600" y="2329877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3099123" y="3205537"/>
            <a:ext cx="1204092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847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533525" y="1797369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1533525" y="495517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blipFill>
                <a:blip r:embed="rId4"/>
                <a:stretch>
                  <a:fillRect l="-1685" r="-16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340707" y="1764902"/>
            <a:ext cx="7044960" cy="74502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blipFill>
                <a:blip r:embed="rId5"/>
                <a:stretch>
                  <a:fillRect l="-4724" r="-4593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37D683B7-8280-33F9-E29B-D7335E4B2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72800" y="8481854"/>
            <a:ext cx="7315200" cy="4096512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C4E578DB-14A2-6CAC-17F1-3222A7148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68527" y="7755761"/>
            <a:ext cx="1111460" cy="2298132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1575F494-9BDA-576E-9247-1568B8A15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53744" y="9258300"/>
            <a:ext cx="2043631" cy="743139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3616B139-1761-AC56-8F56-8E142F0F2A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33712" y="5195954"/>
            <a:ext cx="3007545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7939517"/>
            <a:ext cx="3036310" cy="211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84975" y="142516"/>
            <a:ext cx="3466672" cy="26220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688626" y="7100917"/>
            <a:ext cx="2701511" cy="312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blipFill>
                <a:blip r:embed="rId6"/>
                <a:stretch>
                  <a:fillRect l="-1907" r="-1854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4529138" y="1635451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5873430"/>
            <a:ext cx="2057400" cy="411480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8191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000" y="55245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2291098" y="1338074"/>
            <a:ext cx="1370580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8696325"/>
            <a:ext cx="2438400" cy="157831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2438400" y="15621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blipFill>
                <a:blip r:embed="rId4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blipFill>
                <a:blip r:embed="rId5"/>
                <a:stretch>
                  <a:fillRect l="-2705" r="-463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439400" y="2781300"/>
            <a:ext cx="6462559" cy="55182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1805EBC-BF01-21D8-4B6E-FBA6F384F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09358">
            <a:off x="13186703" y="694319"/>
            <a:ext cx="5044897" cy="225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2418</Words>
  <Application>Microsoft Office PowerPoint</Application>
  <PresentationFormat>Custom</PresentationFormat>
  <Paragraphs>205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Symbol</vt:lpstr>
      <vt:lpstr>Calibri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Group Project Education Presentation 16:9</dc:title>
  <dc:creator>Lê Thảo</dc:creator>
  <cp:lastModifiedBy>NHATMINH</cp:lastModifiedBy>
  <cp:revision>7</cp:revision>
  <dcterms:created xsi:type="dcterms:W3CDTF">2006-08-16T00:00:00Z</dcterms:created>
  <dcterms:modified xsi:type="dcterms:W3CDTF">2024-10-06T09:16:39Z</dcterms:modified>
  <dc:identifier>DAFNewJNOJw</dc:identifier>
</cp:coreProperties>
</file>