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53" r:id="rId2"/>
    <p:sldId id="256" r:id="rId3"/>
    <p:sldId id="279" r:id="rId4"/>
    <p:sldId id="276" r:id="rId5"/>
    <p:sldId id="298" r:id="rId6"/>
    <p:sldId id="351" r:id="rId7"/>
    <p:sldId id="327" r:id="rId8"/>
    <p:sldId id="352" r:id="rId9"/>
    <p:sldId id="314" r:id="rId10"/>
    <p:sldId id="355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0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beautiful</a:t>
            </a:r>
            <a:r>
              <a:rPr lang="en-GB" sz="3000" b="1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5517"/>
              </p:ext>
            </p:extLst>
          </p:nvPr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828157" y="2611129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3783</TotalTime>
  <Words>407</Words>
  <Application>Microsoft Office PowerPoint</Application>
  <PresentationFormat>Widescreen</PresentationFormat>
  <Paragraphs>68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218</cp:revision>
  <dcterms:created xsi:type="dcterms:W3CDTF">2020-12-09T02:04:09Z</dcterms:created>
  <dcterms:modified xsi:type="dcterms:W3CDTF">2023-09-25T09:21:46Z</dcterms:modified>
</cp:coreProperties>
</file>