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8" r:id="rId2"/>
    <p:sldId id="257" r:id="rId3"/>
    <p:sldId id="283" r:id="rId4"/>
    <p:sldId id="364" r:id="rId5"/>
    <p:sldId id="379" r:id="rId6"/>
    <p:sldId id="380" r:id="rId7"/>
    <p:sldId id="330" r:id="rId8"/>
    <p:sldId id="399" r:id="rId9"/>
    <p:sldId id="305" r:id="rId10"/>
    <p:sldId id="367" r:id="rId11"/>
    <p:sldId id="384" r:id="rId12"/>
    <p:sldId id="383" r:id="rId13"/>
    <p:sldId id="385" r:id="rId14"/>
    <p:sldId id="382" r:id="rId15"/>
    <p:sldId id="381" r:id="rId16"/>
    <p:sldId id="366" r:id="rId17"/>
    <p:sldId id="400" r:id="rId18"/>
    <p:sldId id="368" r:id="rId19"/>
    <p:sldId id="386" r:id="rId20"/>
    <p:sldId id="387" r:id="rId21"/>
    <p:sldId id="388" r:id="rId22"/>
    <p:sldId id="389" r:id="rId23"/>
    <p:sldId id="390" r:id="rId24"/>
    <p:sldId id="391" r:id="rId25"/>
    <p:sldId id="393" r:id="rId26"/>
    <p:sldId id="392" r:id="rId27"/>
    <p:sldId id="394" r:id="rId28"/>
    <p:sldId id="395" r:id="rId29"/>
    <p:sldId id="396" r:id="rId30"/>
    <p:sldId id="373" r:id="rId31"/>
    <p:sldId id="374" r:id="rId32"/>
    <p:sldId id="340" r:id="rId33"/>
    <p:sldId id="398" r:id="rId34"/>
    <p:sldId id="341" r:id="rId35"/>
    <p:sldId id="39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75796"/>
    <a:srgbClr val="3A3A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9" d="100"/>
          <a:sy n="69" d="100"/>
        </p:scale>
        <p:origin x="564"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úy Mai" userId="222f1c7e07c9bd7a" providerId="LiveId" clId="{D9874CBD-2283-4DDE-B2A5-4F12DF74DF0C}"/>
    <pc:docChg chg="undo redo custSel addSld delSld modSld sldOrd modMainMaster">
      <pc:chgData name="Thúy Mai" userId="222f1c7e07c9bd7a" providerId="LiveId" clId="{D9874CBD-2283-4DDE-B2A5-4F12DF74DF0C}" dt="2022-06-27T08:19:16.938" v="2273"/>
      <pc:docMkLst>
        <pc:docMk/>
      </pc:docMkLst>
      <pc:sldChg chg="del">
        <pc:chgData name="Thúy Mai" userId="222f1c7e07c9bd7a" providerId="LiveId" clId="{D9874CBD-2283-4DDE-B2A5-4F12DF74DF0C}" dt="2022-06-27T02:39:08.402" v="0" actId="47"/>
        <pc:sldMkLst>
          <pc:docMk/>
          <pc:sldMk cId="1308066030" sldId="256"/>
        </pc:sldMkLst>
      </pc:sldChg>
      <pc:sldChg chg="addSp delSp modSp mod modTransition modAnim">
        <pc:chgData name="Thúy Mai" userId="222f1c7e07c9bd7a" providerId="LiveId" clId="{D9874CBD-2283-4DDE-B2A5-4F12DF74DF0C}" dt="2022-06-27T08:17:08.290" v="2266"/>
        <pc:sldMkLst>
          <pc:docMk/>
          <pc:sldMk cId="2227457534" sldId="257"/>
        </pc:sldMkLst>
        <pc:spChg chg="mod">
          <ac:chgData name="Thúy Mai" userId="222f1c7e07c9bd7a" providerId="LiveId" clId="{D9874CBD-2283-4DDE-B2A5-4F12DF74DF0C}" dt="2022-06-27T08:16:08.523" v="2262" actId="20577"/>
          <ac:spMkLst>
            <pc:docMk/>
            <pc:sldMk cId="2227457534" sldId="257"/>
            <ac:spMk id="5" creationId="{4394753E-685B-E0A2-9631-B2B1AE5B2ECB}"/>
          </ac:spMkLst>
        </pc:spChg>
        <pc:picChg chg="add del mod">
          <ac:chgData name="Thúy Mai" userId="222f1c7e07c9bd7a" providerId="LiveId" clId="{D9874CBD-2283-4DDE-B2A5-4F12DF74DF0C}" dt="2022-06-27T02:49:37.738" v="106" actId="478"/>
          <ac:picMkLst>
            <pc:docMk/>
            <pc:sldMk cId="2227457534" sldId="257"/>
            <ac:picMk id="3" creationId="{E1499F58-7CFD-BEB4-6AAA-6353AB4D54BA}"/>
          </ac:picMkLst>
        </pc:picChg>
        <pc:picChg chg="add del mod">
          <ac:chgData name="Thúy Mai" userId="222f1c7e07c9bd7a" providerId="LiveId" clId="{D9874CBD-2283-4DDE-B2A5-4F12DF74DF0C}" dt="2022-06-27T02:47:15.011" v="99" actId="478"/>
          <ac:picMkLst>
            <pc:docMk/>
            <pc:sldMk cId="2227457534" sldId="257"/>
            <ac:picMk id="6" creationId="{A51A2B8B-80A5-6403-CCF8-4971CE9A61C8}"/>
          </ac:picMkLst>
        </pc:picChg>
        <pc:picChg chg="add del mod ord">
          <ac:chgData name="Thúy Mai" userId="222f1c7e07c9bd7a" providerId="LiveId" clId="{D9874CBD-2283-4DDE-B2A5-4F12DF74DF0C}" dt="2022-06-27T02:47:37.471" v="105" actId="478"/>
          <ac:picMkLst>
            <pc:docMk/>
            <pc:sldMk cId="2227457534" sldId="257"/>
            <ac:picMk id="8" creationId="{061AB5FA-EE38-B6D0-81E6-4A819EA6213C}"/>
          </ac:picMkLst>
        </pc:picChg>
        <pc:picChg chg="add mod">
          <ac:chgData name="Thúy Mai" userId="222f1c7e07c9bd7a" providerId="LiveId" clId="{D9874CBD-2283-4DDE-B2A5-4F12DF74DF0C}" dt="2022-06-27T02:50:36.285" v="120" actId="1076"/>
          <ac:picMkLst>
            <pc:docMk/>
            <pc:sldMk cId="2227457534" sldId="257"/>
            <ac:picMk id="10" creationId="{61C39A99-9758-B7C9-9111-822875D5B62C}"/>
          </ac:picMkLst>
        </pc:picChg>
        <pc:picChg chg="del">
          <ac:chgData name="Thúy Mai" userId="222f1c7e07c9bd7a" providerId="LiveId" clId="{D9874CBD-2283-4DDE-B2A5-4F12DF74DF0C}" dt="2022-06-27T02:45:20.092" v="88" actId="478"/>
          <ac:picMkLst>
            <pc:docMk/>
            <pc:sldMk cId="2227457534" sldId="257"/>
            <ac:picMk id="15362" creationId="{2224BC3B-86E5-D9D2-8E40-EC043B59B34B}"/>
          </ac:picMkLst>
        </pc:picChg>
      </pc:sldChg>
      <pc:sldChg chg="addSp delSp modSp del mod delAnim">
        <pc:chgData name="Thúy Mai" userId="222f1c7e07c9bd7a" providerId="LiveId" clId="{D9874CBD-2283-4DDE-B2A5-4F12DF74DF0C}" dt="2022-06-27T05:43:09.952" v="178" actId="47"/>
        <pc:sldMkLst>
          <pc:docMk/>
          <pc:sldMk cId="299901974" sldId="260"/>
        </pc:sldMkLst>
        <pc:spChg chg="mod">
          <ac:chgData name="Thúy Mai" userId="222f1c7e07c9bd7a" providerId="LiveId" clId="{D9874CBD-2283-4DDE-B2A5-4F12DF74DF0C}" dt="2022-06-27T05:42:47.028" v="174" actId="21"/>
          <ac:spMkLst>
            <pc:docMk/>
            <pc:sldMk cId="299901974" sldId="260"/>
            <ac:spMk id="19" creationId="{D7CDBC88-B427-A7CB-2E10-7D972648A012}"/>
          </ac:spMkLst>
        </pc:spChg>
        <pc:graphicFrameChg chg="add del mod">
          <ac:chgData name="Thúy Mai" userId="222f1c7e07c9bd7a" providerId="LiveId" clId="{D9874CBD-2283-4DDE-B2A5-4F12DF74DF0C}" dt="2022-06-27T02:44:02.482" v="75"/>
          <ac:graphicFrameMkLst>
            <pc:docMk/>
            <pc:sldMk cId="299901974" sldId="260"/>
            <ac:graphicFrameMk id="2" creationId="{BCEB3F33-99CE-34B0-0944-4416705C2FCD}"/>
          </ac:graphicFrameMkLst>
        </pc:graphicFrameChg>
        <pc:picChg chg="del">
          <ac:chgData name="Thúy Mai" userId="222f1c7e07c9bd7a" providerId="LiveId" clId="{D9874CBD-2283-4DDE-B2A5-4F12DF74DF0C}" dt="2022-06-27T02:44:13.971" v="80" actId="478"/>
          <ac:picMkLst>
            <pc:docMk/>
            <pc:sldMk cId="299901974" sldId="260"/>
            <ac:picMk id="3" creationId="{B1A5E226-C929-6766-6777-8DE43A870BCA}"/>
          </ac:picMkLst>
        </pc:picChg>
        <pc:picChg chg="add del mod">
          <ac:chgData name="Thúy Mai" userId="222f1c7e07c9bd7a" providerId="LiveId" clId="{D9874CBD-2283-4DDE-B2A5-4F12DF74DF0C}" dt="2022-06-27T05:42:17.878" v="161" actId="21"/>
          <ac:picMkLst>
            <pc:docMk/>
            <pc:sldMk cId="299901974" sldId="260"/>
            <ac:picMk id="5" creationId="{D7786A1E-B149-4F77-04FF-E7A7A7528E72}"/>
          </ac:picMkLst>
        </pc:picChg>
      </pc:sldChg>
      <pc:sldChg chg="modSp mod ord modTransition">
        <pc:chgData name="Thúy Mai" userId="222f1c7e07c9bd7a" providerId="LiveId" clId="{D9874CBD-2283-4DDE-B2A5-4F12DF74DF0C}" dt="2022-06-27T08:16:52.493" v="2264"/>
        <pc:sldMkLst>
          <pc:docMk/>
          <pc:sldMk cId="2349039686" sldId="283"/>
        </pc:sldMkLst>
        <pc:spChg chg="mod">
          <ac:chgData name="Thúy Mai" userId="222f1c7e07c9bd7a" providerId="LiveId" clId="{D9874CBD-2283-4DDE-B2A5-4F12DF74DF0C}" dt="2022-06-27T05:43:38.432" v="218" actId="20577"/>
          <ac:spMkLst>
            <pc:docMk/>
            <pc:sldMk cId="2349039686" sldId="283"/>
            <ac:spMk id="29" creationId="{0CA7C2FD-0750-7E9F-64B8-8E804512EE55}"/>
          </ac:spMkLst>
        </pc:spChg>
      </pc:sldChg>
      <pc:sldChg chg="addSp delSp modSp mod modTransition">
        <pc:chgData name="Thúy Mai" userId="222f1c7e07c9bd7a" providerId="LiveId" clId="{D9874CBD-2283-4DDE-B2A5-4F12DF74DF0C}" dt="2022-06-27T08:17:57.754" v="2270" actId="1076"/>
        <pc:sldMkLst>
          <pc:docMk/>
          <pc:sldMk cId="801987434" sldId="305"/>
        </pc:sldMkLst>
        <pc:spChg chg="mod">
          <ac:chgData name="Thúy Mai" userId="222f1c7e07c9bd7a" providerId="LiveId" clId="{D9874CBD-2283-4DDE-B2A5-4F12DF74DF0C}" dt="2022-06-27T05:44:21.794" v="270" actId="20577"/>
          <ac:spMkLst>
            <pc:docMk/>
            <pc:sldMk cId="801987434" sldId="305"/>
            <ac:spMk id="10" creationId="{2B29FCE2-B5E7-43DA-95B9-882C89517F56}"/>
          </ac:spMkLst>
        </pc:spChg>
        <pc:spChg chg="add del mod">
          <ac:chgData name="Thúy Mai" userId="222f1c7e07c9bd7a" providerId="LiveId" clId="{D9874CBD-2283-4DDE-B2A5-4F12DF74DF0C}" dt="2022-06-27T05:48:07.497" v="334" actId="478"/>
          <ac:spMkLst>
            <pc:docMk/>
            <pc:sldMk cId="801987434" sldId="305"/>
            <ac:spMk id="13" creationId="{24CAFEB8-ADA5-D458-C612-146D29B7FA84}"/>
          </ac:spMkLst>
        </pc:spChg>
        <pc:spChg chg="mod">
          <ac:chgData name="Thúy Mai" userId="222f1c7e07c9bd7a" providerId="LiveId" clId="{D9874CBD-2283-4DDE-B2A5-4F12DF74DF0C}" dt="2022-06-27T05:48:22.690" v="341" actId="1076"/>
          <ac:spMkLst>
            <pc:docMk/>
            <pc:sldMk cId="801987434" sldId="305"/>
            <ac:spMk id="14" creationId="{F2D9C599-0991-C839-AFC9-EB165033A602}"/>
          </ac:spMkLst>
        </pc:spChg>
        <pc:spChg chg="mod">
          <ac:chgData name="Thúy Mai" userId="222f1c7e07c9bd7a" providerId="LiveId" clId="{D9874CBD-2283-4DDE-B2A5-4F12DF74DF0C}" dt="2022-06-27T05:48:20.626" v="340" actId="1076"/>
          <ac:spMkLst>
            <pc:docMk/>
            <pc:sldMk cId="801987434" sldId="305"/>
            <ac:spMk id="15" creationId="{AD293E4C-0478-1105-E231-354CF78426EA}"/>
          </ac:spMkLst>
        </pc:spChg>
        <pc:spChg chg="mod">
          <ac:chgData name="Thúy Mai" userId="222f1c7e07c9bd7a" providerId="LiveId" clId="{D9874CBD-2283-4DDE-B2A5-4F12DF74DF0C}" dt="2022-06-27T05:46:26.244" v="301" actId="20577"/>
          <ac:spMkLst>
            <pc:docMk/>
            <pc:sldMk cId="801987434" sldId="305"/>
            <ac:spMk id="21" creationId="{2525D504-EC71-4B4C-89C9-1F9D2FDD5722}"/>
          </ac:spMkLst>
        </pc:spChg>
        <pc:spChg chg="mod">
          <ac:chgData name="Thúy Mai" userId="222f1c7e07c9bd7a" providerId="LiveId" clId="{D9874CBD-2283-4DDE-B2A5-4F12DF74DF0C}" dt="2022-06-27T05:47:31.400" v="323" actId="20577"/>
          <ac:spMkLst>
            <pc:docMk/>
            <pc:sldMk cId="801987434" sldId="305"/>
            <ac:spMk id="23" creationId="{1C289154-5D47-4EA9-915E-15E56B3A5E20}"/>
          </ac:spMkLst>
        </pc:spChg>
        <pc:spChg chg="mod">
          <ac:chgData name="Thúy Mai" userId="222f1c7e07c9bd7a" providerId="LiveId" clId="{D9874CBD-2283-4DDE-B2A5-4F12DF74DF0C}" dt="2022-06-27T08:17:57.754" v="2270" actId="1076"/>
          <ac:spMkLst>
            <pc:docMk/>
            <pc:sldMk cId="801987434" sldId="305"/>
            <ac:spMk id="24" creationId="{2345BAF2-96F5-4721-BFE6-B7B0788DB1BD}"/>
          </ac:spMkLst>
        </pc:spChg>
        <pc:graphicFrameChg chg="add del mod">
          <ac:chgData name="Thúy Mai" userId="222f1c7e07c9bd7a" providerId="LiveId" clId="{D9874CBD-2283-4DDE-B2A5-4F12DF74DF0C}" dt="2022-06-27T05:46:37.872" v="304"/>
          <ac:graphicFrameMkLst>
            <pc:docMk/>
            <pc:sldMk cId="801987434" sldId="305"/>
            <ac:graphicFrameMk id="2" creationId="{C5977ED1-C9D9-40E6-1D99-F28D3460E13D}"/>
          </ac:graphicFrameMkLst>
        </pc:graphicFrameChg>
        <pc:picChg chg="del">
          <ac:chgData name="Thúy Mai" userId="222f1c7e07c9bd7a" providerId="LiveId" clId="{D9874CBD-2283-4DDE-B2A5-4F12DF74DF0C}" dt="2022-06-27T05:46:02.713" v="271" actId="478"/>
          <ac:picMkLst>
            <pc:docMk/>
            <pc:sldMk cId="801987434" sldId="305"/>
            <ac:picMk id="1026" creationId="{EA72F43A-8052-F93A-362D-CF880214EB9C}"/>
          </ac:picMkLst>
        </pc:picChg>
        <pc:picChg chg="add mod">
          <ac:chgData name="Thúy Mai" userId="222f1c7e07c9bd7a" providerId="LiveId" clId="{D9874CBD-2283-4DDE-B2A5-4F12DF74DF0C}" dt="2022-06-27T05:48:27.626" v="343" actId="1076"/>
          <ac:picMkLst>
            <pc:docMk/>
            <pc:sldMk cId="801987434" sldId="305"/>
            <ac:picMk id="3074" creationId="{1EC77F67-53E3-BFEE-18E4-01CDC82D24DF}"/>
          </ac:picMkLst>
        </pc:picChg>
      </pc:sldChg>
      <pc:sldChg chg="del">
        <pc:chgData name="Thúy Mai" userId="222f1c7e07c9bd7a" providerId="LiveId" clId="{D9874CBD-2283-4DDE-B2A5-4F12DF74DF0C}" dt="2022-06-27T07:53:37.422" v="1770" actId="47"/>
        <pc:sldMkLst>
          <pc:docMk/>
          <pc:sldMk cId="173498417" sldId="321"/>
        </pc:sldMkLst>
      </pc:sldChg>
      <pc:sldChg chg="del">
        <pc:chgData name="Thúy Mai" userId="222f1c7e07c9bd7a" providerId="LiveId" clId="{D9874CBD-2283-4DDE-B2A5-4F12DF74DF0C}" dt="2022-06-27T07:53:37.693" v="1771" actId="47"/>
        <pc:sldMkLst>
          <pc:docMk/>
          <pc:sldMk cId="3538338464" sldId="322"/>
        </pc:sldMkLst>
      </pc:sldChg>
      <pc:sldChg chg="del">
        <pc:chgData name="Thúy Mai" userId="222f1c7e07c9bd7a" providerId="LiveId" clId="{D9874CBD-2283-4DDE-B2A5-4F12DF74DF0C}" dt="2022-06-27T07:53:38.151" v="1772" actId="47"/>
        <pc:sldMkLst>
          <pc:docMk/>
          <pc:sldMk cId="3426310340" sldId="324"/>
        </pc:sldMkLst>
      </pc:sldChg>
      <pc:sldChg chg="del">
        <pc:chgData name="Thúy Mai" userId="222f1c7e07c9bd7a" providerId="LiveId" clId="{D9874CBD-2283-4DDE-B2A5-4F12DF74DF0C}" dt="2022-06-27T07:53:38.591" v="1773" actId="47"/>
        <pc:sldMkLst>
          <pc:docMk/>
          <pc:sldMk cId="466110031" sldId="325"/>
        </pc:sldMkLst>
      </pc:sldChg>
      <pc:sldChg chg="del">
        <pc:chgData name="Thúy Mai" userId="222f1c7e07c9bd7a" providerId="LiveId" clId="{D9874CBD-2283-4DDE-B2A5-4F12DF74DF0C}" dt="2022-06-27T07:53:39.020" v="1774" actId="47"/>
        <pc:sldMkLst>
          <pc:docMk/>
          <pc:sldMk cId="3127382427" sldId="326"/>
        </pc:sldMkLst>
      </pc:sldChg>
      <pc:sldChg chg="del">
        <pc:chgData name="Thúy Mai" userId="222f1c7e07c9bd7a" providerId="LiveId" clId="{D9874CBD-2283-4DDE-B2A5-4F12DF74DF0C}" dt="2022-06-27T07:53:39.535" v="1775" actId="47"/>
        <pc:sldMkLst>
          <pc:docMk/>
          <pc:sldMk cId="1682345435" sldId="327"/>
        </pc:sldMkLst>
      </pc:sldChg>
      <pc:sldChg chg="del">
        <pc:chgData name="Thúy Mai" userId="222f1c7e07c9bd7a" providerId="LiveId" clId="{D9874CBD-2283-4DDE-B2A5-4F12DF74DF0C}" dt="2022-06-27T07:53:40.015" v="1776" actId="47"/>
        <pc:sldMkLst>
          <pc:docMk/>
          <pc:sldMk cId="1422725904" sldId="328"/>
        </pc:sldMkLst>
      </pc:sldChg>
      <pc:sldChg chg="modTransition">
        <pc:chgData name="Thúy Mai" userId="222f1c7e07c9bd7a" providerId="LiveId" clId="{D9874CBD-2283-4DDE-B2A5-4F12DF74DF0C}" dt="2022-06-27T08:16:52.493" v="2264"/>
        <pc:sldMkLst>
          <pc:docMk/>
          <pc:sldMk cId="1180961492" sldId="330"/>
        </pc:sldMkLst>
      </pc:sldChg>
      <pc:sldChg chg="addSp delSp modSp mod modTransition delAnim modAnim">
        <pc:chgData name="Thúy Mai" userId="222f1c7e07c9bd7a" providerId="LiveId" clId="{D9874CBD-2283-4DDE-B2A5-4F12DF74DF0C}" dt="2022-06-27T08:16:52.493" v="2264"/>
        <pc:sldMkLst>
          <pc:docMk/>
          <pc:sldMk cId="3557499654" sldId="340"/>
        </pc:sldMkLst>
        <pc:spChg chg="add mod">
          <ac:chgData name="Thúy Mai" userId="222f1c7e07c9bd7a" providerId="LiveId" clId="{D9874CBD-2283-4DDE-B2A5-4F12DF74DF0C}" dt="2022-06-27T07:53:13.356" v="1764" actId="21"/>
          <ac:spMkLst>
            <pc:docMk/>
            <pc:sldMk cId="3557499654" sldId="340"/>
            <ac:spMk id="11" creationId="{10ABACD3-CB3A-94BA-E22A-F3BA9228586F}"/>
          </ac:spMkLst>
        </pc:spChg>
        <pc:spChg chg="del">
          <ac:chgData name="Thúy Mai" userId="222f1c7e07c9bd7a" providerId="LiveId" clId="{D9874CBD-2283-4DDE-B2A5-4F12DF74DF0C}" dt="2022-06-27T07:52:25.722" v="1681" actId="478"/>
          <ac:spMkLst>
            <pc:docMk/>
            <pc:sldMk cId="3557499654" sldId="340"/>
            <ac:spMk id="16" creationId="{B39C34FF-3CC3-2B23-A87F-FC930C76333A}"/>
          </ac:spMkLst>
        </pc:spChg>
        <pc:spChg chg="add mod">
          <ac:chgData name="Thúy Mai" userId="222f1c7e07c9bd7a" providerId="LiveId" clId="{D9874CBD-2283-4DDE-B2A5-4F12DF74DF0C}" dt="2022-06-27T07:53:21.899" v="1768" actId="1076"/>
          <ac:spMkLst>
            <pc:docMk/>
            <pc:sldMk cId="3557499654" sldId="340"/>
            <ac:spMk id="17" creationId="{99E2287B-DAC9-993D-4AAD-ACD0E774E2D8}"/>
          </ac:spMkLst>
        </pc:spChg>
        <pc:graphicFrameChg chg="add del mod">
          <ac:chgData name="Thúy Mai" userId="222f1c7e07c9bd7a" providerId="LiveId" clId="{D9874CBD-2283-4DDE-B2A5-4F12DF74DF0C}" dt="2022-06-27T07:52:21.248" v="1677"/>
          <ac:graphicFrameMkLst>
            <pc:docMk/>
            <pc:sldMk cId="3557499654" sldId="340"/>
            <ac:graphicFrameMk id="2" creationId="{772B6C8D-1873-F337-018E-79E6B09BEBD2}"/>
          </ac:graphicFrameMkLst>
        </pc:graphicFrameChg>
      </pc:sldChg>
      <pc:sldChg chg="delSp modSp mod modTransition delAnim">
        <pc:chgData name="Thúy Mai" userId="222f1c7e07c9bd7a" providerId="LiveId" clId="{D9874CBD-2283-4DDE-B2A5-4F12DF74DF0C}" dt="2022-06-27T08:16:52.493" v="2264"/>
        <pc:sldMkLst>
          <pc:docMk/>
          <pc:sldMk cId="3701234870" sldId="341"/>
        </pc:sldMkLst>
        <pc:spChg chg="del">
          <ac:chgData name="Thúy Mai" userId="222f1c7e07c9bd7a" providerId="LiveId" clId="{D9874CBD-2283-4DDE-B2A5-4F12DF74DF0C}" dt="2022-06-27T07:54:06.526" v="1779" actId="478"/>
          <ac:spMkLst>
            <pc:docMk/>
            <pc:sldMk cId="3701234870" sldId="341"/>
            <ac:spMk id="2" creationId="{28C4109D-9B19-A509-12BA-7BAFBE01C707}"/>
          </ac:spMkLst>
        </pc:spChg>
        <pc:spChg chg="del">
          <ac:chgData name="Thúy Mai" userId="222f1c7e07c9bd7a" providerId="LiveId" clId="{D9874CBD-2283-4DDE-B2A5-4F12DF74DF0C}" dt="2022-06-27T08:11:18.030" v="2181" actId="21"/>
          <ac:spMkLst>
            <pc:docMk/>
            <pc:sldMk cId="3701234870" sldId="341"/>
            <ac:spMk id="13" creationId="{A6DEB26E-D554-FD5D-3759-025DBD9463C5}"/>
          </ac:spMkLst>
        </pc:spChg>
        <pc:picChg chg="mod">
          <ac:chgData name="Thúy Mai" userId="222f1c7e07c9bd7a" providerId="LiveId" clId="{D9874CBD-2283-4DDE-B2A5-4F12DF74DF0C}" dt="2022-06-27T08:11:24.374" v="2183" actId="1076"/>
          <ac:picMkLst>
            <pc:docMk/>
            <pc:sldMk cId="3701234870" sldId="341"/>
            <ac:picMk id="4" creationId="{DB62A9EF-3E96-05AB-7503-4EBF96E7820B}"/>
          </ac:picMkLst>
        </pc:picChg>
      </pc:sldChg>
      <pc:sldChg chg="del">
        <pc:chgData name="Thúy Mai" userId="222f1c7e07c9bd7a" providerId="LiveId" clId="{D9874CBD-2283-4DDE-B2A5-4F12DF74DF0C}" dt="2022-06-27T02:44:57.718" v="83" actId="47"/>
        <pc:sldMkLst>
          <pc:docMk/>
          <pc:sldMk cId="1542163642" sldId="343"/>
        </pc:sldMkLst>
      </pc:sldChg>
      <pc:sldChg chg="del">
        <pc:chgData name="Thúy Mai" userId="222f1c7e07c9bd7a" providerId="LiveId" clId="{D9874CBD-2283-4DDE-B2A5-4F12DF74DF0C}" dt="2022-06-27T08:11:11.571" v="2179" actId="47"/>
        <pc:sldMkLst>
          <pc:docMk/>
          <pc:sldMk cId="2351606811" sldId="350"/>
        </pc:sldMkLst>
      </pc:sldChg>
      <pc:sldChg chg="addSp delSp modSp mod ord modTransition delAnim modAnim">
        <pc:chgData name="Thúy Mai" userId="222f1c7e07c9bd7a" providerId="LiveId" clId="{D9874CBD-2283-4DDE-B2A5-4F12DF74DF0C}" dt="2022-06-27T08:16:52.493" v="2264"/>
        <pc:sldMkLst>
          <pc:docMk/>
          <pc:sldMk cId="1229553426" sldId="364"/>
        </pc:sldMkLst>
        <pc:spChg chg="mod">
          <ac:chgData name="Thúy Mai" userId="222f1c7e07c9bd7a" providerId="LiveId" clId="{D9874CBD-2283-4DDE-B2A5-4F12DF74DF0C}" dt="2022-06-27T05:43:07.934" v="177" actId="14100"/>
          <ac:spMkLst>
            <pc:docMk/>
            <pc:sldMk cId="1229553426" sldId="364"/>
            <ac:spMk id="9" creationId="{63907042-A464-7567-F7E3-698B948031EB}"/>
          </ac:spMkLst>
        </pc:spChg>
        <pc:picChg chg="del">
          <ac:chgData name="Thúy Mai" userId="222f1c7e07c9bd7a" providerId="LiveId" clId="{D9874CBD-2283-4DDE-B2A5-4F12DF74DF0C}" dt="2022-06-27T05:42:20.619" v="162" actId="478"/>
          <ac:picMkLst>
            <pc:docMk/>
            <pc:sldMk cId="1229553426" sldId="364"/>
            <ac:picMk id="10" creationId="{84544791-C086-53A1-FA61-9E44C185E38F}"/>
          </ac:picMkLst>
        </pc:picChg>
        <pc:picChg chg="add mod">
          <ac:chgData name="Thúy Mai" userId="222f1c7e07c9bd7a" providerId="LiveId" clId="{D9874CBD-2283-4DDE-B2A5-4F12DF74DF0C}" dt="2022-06-27T05:42:39.186" v="172" actId="1076"/>
          <ac:picMkLst>
            <pc:docMk/>
            <pc:sldMk cId="1229553426" sldId="364"/>
            <ac:picMk id="11" creationId="{8406D4D8-B944-5390-0F5F-DB8E78D6DC53}"/>
          </ac:picMkLst>
        </pc:picChg>
      </pc:sldChg>
      <pc:sldChg chg="addSp delSp modSp mod modTransition delAnim modAnim">
        <pc:chgData name="Thúy Mai" userId="222f1c7e07c9bd7a" providerId="LiveId" clId="{D9874CBD-2283-4DDE-B2A5-4F12DF74DF0C}" dt="2022-06-27T08:18:56.599" v="2272"/>
        <pc:sldMkLst>
          <pc:docMk/>
          <pc:sldMk cId="2112276805" sldId="366"/>
        </pc:sldMkLst>
        <pc:spChg chg="mod">
          <ac:chgData name="Thúy Mai" userId="222f1c7e07c9bd7a" providerId="LiveId" clId="{D9874CBD-2283-4DDE-B2A5-4F12DF74DF0C}" dt="2022-06-27T05:57:55.608" v="634" actId="1076"/>
          <ac:spMkLst>
            <pc:docMk/>
            <pc:sldMk cId="2112276805" sldId="366"/>
            <ac:spMk id="6" creationId="{7AE508C3-92F0-430D-9AD2-4776EB63418D}"/>
          </ac:spMkLst>
        </pc:spChg>
        <pc:spChg chg="mod">
          <ac:chgData name="Thúy Mai" userId="222f1c7e07c9bd7a" providerId="LiveId" clId="{D9874CBD-2283-4DDE-B2A5-4F12DF74DF0C}" dt="2022-06-27T05:57:57.380" v="635" actId="1076"/>
          <ac:spMkLst>
            <pc:docMk/>
            <pc:sldMk cId="2112276805" sldId="366"/>
            <ac:spMk id="10" creationId="{2B29FCE2-B5E7-43DA-95B9-882C89517F56}"/>
          </ac:spMkLst>
        </pc:spChg>
        <pc:spChg chg="del">
          <ac:chgData name="Thúy Mai" userId="222f1c7e07c9bd7a" providerId="LiveId" clId="{D9874CBD-2283-4DDE-B2A5-4F12DF74DF0C}" dt="2022-06-27T05:56:27.912" v="600" actId="478"/>
          <ac:spMkLst>
            <pc:docMk/>
            <pc:sldMk cId="2112276805" sldId="366"/>
            <ac:spMk id="17" creationId="{D0ABC8B2-0E94-9A40-3135-85655E60C17A}"/>
          </ac:spMkLst>
        </pc:spChg>
        <pc:spChg chg="mod">
          <ac:chgData name="Thúy Mai" userId="222f1c7e07c9bd7a" providerId="LiveId" clId="{D9874CBD-2283-4DDE-B2A5-4F12DF74DF0C}" dt="2022-06-27T05:57:53.723" v="633" actId="1076"/>
          <ac:spMkLst>
            <pc:docMk/>
            <pc:sldMk cId="2112276805" sldId="366"/>
            <ac:spMk id="18" creationId="{2200E543-D144-05D6-5E9B-FEEC889F694D}"/>
          </ac:spMkLst>
        </pc:spChg>
        <pc:spChg chg="add del mod">
          <ac:chgData name="Thúy Mai" userId="222f1c7e07c9bd7a" providerId="LiveId" clId="{D9874CBD-2283-4DDE-B2A5-4F12DF74DF0C}" dt="2022-06-27T05:57:16.491" v="623" actId="478"/>
          <ac:spMkLst>
            <pc:docMk/>
            <pc:sldMk cId="2112276805" sldId="366"/>
            <ac:spMk id="21" creationId="{A2A3D35F-F418-3681-AF60-4D0C1D355641}"/>
          </ac:spMkLst>
        </pc:spChg>
        <pc:spChg chg="add mod">
          <ac:chgData name="Thúy Mai" userId="222f1c7e07c9bd7a" providerId="LiveId" clId="{D9874CBD-2283-4DDE-B2A5-4F12DF74DF0C}" dt="2022-06-27T06:03:39.649" v="834" actId="113"/>
          <ac:spMkLst>
            <pc:docMk/>
            <pc:sldMk cId="2112276805" sldId="366"/>
            <ac:spMk id="23" creationId="{6B8AFA6F-734B-B2DF-0807-AE7AE01600C2}"/>
          </ac:spMkLst>
        </pc:spChg>
        <pc:spChg chg="add mod">
          <ac:chgData name="Thúy Mai" userId="222f1c7e07c9bd7a" providerId="LiveId" clId="{D9874CBD-2283-4DDE-B2A5-4F12DF74DF0C}" dt="2022-06-27T05:58:02.199" v="637" actId="1076"/>
          <ac:spMkLst>
            <pc:docMk/>
            <pc:sldMk cId="2112276805" sldId="366"/>
            <ac:spMk id="24" creationId="{7AB61FDD-D047-546C-46EC-EFDF493E3737}"/>
          </ac:spMkLst>
        </pc:spChg>
        <pc:spChg chg="del">
          <ac:chgData name="Thúy Mai" userId="222f1c7e07c9bd7a" providerId="LiveId" clId="{D9874CBD-2283-4DDE-B2A5-4F12DF74DF0C}" dt="2022-06-27T05:56:18.631" v="594" actId="478"/>
          <ac:spMkLst>
            <pc:docMk/>
            <pc:sldMk cId="2112276805" sldId="366"/>
            <ac:spMk id="25" creationId="{1E8BB57C-AF04-E4EA-8A81-EA76026D2869}"/>
          </ac:spMkLst>
        </pc:spChg>
        <pc:spChg chg="mod">
          <ac:chgData name="Thúy Mai" userId="222f1c7e07c9bd7a" providerId="LiveId" clId="{D9874CBD-2283-4DDE-B2A5-4F12DF74DF0C}" dt="2022-06-27T05:57:50.951" v="632" actId="1076"/>
          <ac:spMkLst>
            <pc:docMk/>
            <pc:sldMk cId="2112276805" sldId="366"/>
            <ac:spMk id="26" creationId="{3851ADDE-C562-5454-CBBD-2AC979F1F9E2}"/>
          </ac:spMkLst>
        </pc:spChg>
        <pc:spChg chg="del">
          <ac:chgData name="Thúy Mai" userId="222f1c7e07c9bd7a" providerId="LiveId" clId="{D9874CBD-2283-4DDE-B2A5-4F12DF74DF0C}" dt="2022-06-27T05:56:32.454" v="604" actId="478"/>
          <ac:spMkLst>
            <pc:docMk/>
            <pc:sldMk cId="2112276805" sldId="366"/>
            <ac:spMk id="28" creationId="{E5FB9D8E-E145-602D-AD7C-F4C7E717100D}"/>
          </ac:spMkLst>
        </pc:spChg>
        <pc:spChg chg="mod">
          <ac:chgData name="Thúy Mai" userId="222f1c7e07c9bd7a" providerId="LiveId" clId="{D9874CBD-2283-4DDE-B2A5-4F12DF74DF0C}" dt="2022-06-27T05:57:50.951" v="632" actId="1076"/>
          <ac:spMkLst>
            <pc:docMk/>
            <pc:sldMk cId="2112276805" sldId="366"/>
            <ac:spMk id="31" creationId="{55775D96-07EC-58D5-4906-1E436DC41529}"/>
          </ac:spMkLst>
        </pc:spChg>
        <pc:spChg chg="mod">
          <ac:chgData name="Thúy Mai" userId="222f1c7e07c9bd7a" providerId="LiveId" clId="{D9874CBD-2283-4DDE-B2A5-4F12DF74DF0C}" dt="2022-06-27T05:57:50.951" v="632" actId="1076"/>
          <ac:spMkLst>
            <pc:docMk/>
            <pc:sldMk cId="2112276805" sldId="366"/>
            <ac:spMk id="34" creationId="{D72435BD-6C94-99B3-EA15-95B99623A5EE}"/>
          </ac:spMkLst>
        </pc:spChg>
        <pc:spChg chg="del">
          <ac:chgData name="Thúy Mai" userId="222f1c7e07c9bd7a" providerId="LiveId" clId="{D9874CBD-2283-4DDE-B2A5-4F12DF74DF0C}" dt="2022-06-27T05:56:31.703" v="603" actId="478"/>
          <ac:spMkLst>
            <pc:docMk/>
            <pc:sldMk cId="2112276805" sldId="366"/>
            <ac:spMk id="36" creationId="{9812FFCD-64D3-40E0-3E7E-C3270D041CBF}"/>
          </ac:spMkLst>
        </pc:spChg>
        <pc:spChg chg="mod">
          <ac:chgData name="Thúy Mai" userId="222f1c7e07c9bd7a" providerId="LiveId" clId="{D9874CBD-2283-4DDE-B2A5-4F12DF74DF0C}" dt="2022-06-27T05:57:50.951" v="632" actId="1076"/>
          <ac:spMkLst>
            <pc:docMk/>
            <pc:sldMk cId="2112276805" sldId="366"/>
            <ac:spMk id="37" creationId="{8C5E4355-EEE7-9BFC-4F3C-26365710F9C9}"/>
          </ac:spMkLst>
        </pc:spChg>
        <pc:spChg chg="mod">
          <ac:chgData name="Thúy Mai" userId="222f1c7e07c9bd7a" providerId="LiveId" clId="{D9874CBD-2283-4DDE-B2A5-4F12DF74DF0C}" dt="2022-06-27T05:57:50.951" v="632" actId="1076"/>
          <ac:spMkLst>
            <pc:docMk/>
            <pc:sldMk cId="2112276805" sldId="366"/>
            <ac:spMk id="39" creationId="{5CE4907C-1A8C-F7F6-119D-7BC3A662C942}"/>
          </ac:spMkLst>
        </pc:spChg>
        <pc:spChg chg="mod">
          <ac:chgData name="Thúy Mai" userId="222f1c7e07c9bd7a" providerId="LiveId" clId="{D9874CBD-2283-4DDE-B2A5-4F12DF74DF0C}" dt="2022-06-27T05:57:50.951" v="632" actId="1076"/>
          <ac:spMkLst>
            <pc:docMk/>
            <pc:sldMk cId="2112276805" sldId="366"/>
            <ac:spMk id="40" creationId="{EB5CF721-4CDE-EC3C-A61C-AD9BB9361AD5}"/>
          </ac:spMkLst>
        </pc:spChg>
        <pc:spChg chg="mod">
          <ac:chgData name="Thúy Mai" userId="222f1c7e07c9bd7a" providerId="LiveId" clId="{D9874CBD-2283-4DDE-B2A5-4F12DF74DF0C}" dt="2022-06-27T05:57:50.951" v="632" actId="1076"/>
          <ac:spMkLst>
            <pc:docMk/>
            <pc:sldMk cId="2112276805" sldId="366"/>
            <ac:spMk id="41" creationId="{9BC2440D-5634-4038-8E79-FD43D7202A97}"/>
          </ac:spMkLst>
        </pc:spChg>
        <pc:spChg chg="del mod">
          <ac:chgData name="Thúy Mai" userId="222f1c7e07c9bd7a" providerId="LiveId" clId="{D9874CBD-2283-4DDE-B2A5-4F12DF74DF0C}" dt="2022-06-27T05:56:29.966" v="602" actId="478"/>
          <ac:spMkLst>
            <pc:docMk/>
            <pc:sldMk cId="2112276805" sldId="366"/>
            <ac:spMk id="44" creationId="{E7ABB4D9-DDCE-DFD8-125F-62264AB45FF1}"/>
          </ac:spMkLst>
        </pc:spChg>
        <pc:graphicFrameChg chg="add del mod">
          <ac:chgData name="Thúy Mai" userId="222f1c7e07c9bd7a" providerId="LiveId" clId="{D9874CBD-2283-4DDE-B2A5-4F12DF74DF0C}" dt="2022-06-27T05:56:46.725" v="607"/>
          <ac:graphicFrameMkLst>
            <pc:docMk/>
            <pc:sldMk cId="2112276805" sldId="366"/>
            <ac:graphicFrameMk id="2" creationId="{39B0CF43-53CA-F9A5-409A-C53CF63DB0F2}"/>
          </ac:graphicFrameMkLst>
        </pc:graphicFrameChg>
        <pc:picChg chg="del">
          <ac:chgData name="Thúy Mai" userId="222f1c7e07c9bd7a" providerId="LiveId" clId="{D9874CBD-2283-4DDE-B2A5-4F12DF74DF0C}" dt="2022-06-27T05:56:06.620" v="592" actId="478"/>
          <ac:picMkLst>
            <pc:docMk/>
            <pc:sldMk cId="2112276805" sldId="366"/>
            <ac:picMk id="12" creationId="{3DB6CEBC-CE4F-E576-CEEC-EC18E050FB53}"/>
          </ac:picMkLst>
        </pc:picChg>
        <pc:picChg chg="add mod">
          <ac:chgData name="Thúy Mai" userId="222f1c7e07c9bd7a" providerId="LiveId" clId="{D9874CBD-2283-4DDE-B2A5-4F12DF74DF0C}" dt="2022-06-27T05:57:50.951" v="632" actId="1076"/>
          <ac:picMkLst>
            <pc:docMk/>
            <pc:sldMk cId="2112276805" sldId="366"/>
            <ac:picMk id="19" creationId="{812130CE-E86C-BBA2-78A9-753103C27893}"/>
          </ac:picMkLst>
        </pc:picChg>
      </pc:sldChg>
      <pc:sldChg chg="addSp delSp modSp mod modTransition delAnim">
        <pc:chgData name="Thúy Mai" userId="222f1c7e07c9bd7a" providerId="LiveId" clId="{D9874CBD-2283-4DDE-B2A5-4F12DF74DF0C}" dt="2022-06-27T08:16:52.493" v="2264"/>
        <pc:sldMkLst>
          <pc:docMk/>
          <pc:sldMk cId="1204847588" sldId="367"/>
        </pc:sldMkLst>
        <pc:spChg chg="mod">
          <ac:chgData name="Thúy Mai" userId="222f1c7e07c9bd7a" providerId="LiveId" clId="{D9874CBD-2283-4DDE-B2A5-4F12DF74DF0C}" dt="2022-06-27T05:49:26.447" v="395" actId="20577"/>
          <ac:spMkLst>
            <pc:docMk/>
            <pc:sldMk cId="1204847588" sldId="367"/>
            <ac:spMk id="10" creationId="{2B29FCE2-B5E7-43DA-95B9-882C89517F56}"/>
          </ac:spMkLst>
        </pc:spChg>
        <pc:spChg chg="mod">
          <ac:chgData name="Thúy Mai" userId="222f1c7e07c9bd7a" providerId="LiveId" clId="{D9874CBD-2283-4DDE-B2A5-4F12DF74DF0C}" dt="2022-06-27T05:59:36.818" v="709" actId="1076"/>
          <ac:spMkLst>
            <pc:docMk/>
            <pc:sldMk cId="1204847588" sldId="367"/>
            <ac:spMk id="11" creationId="{2AFED93E-5634-8610-8A19-7D5383F45941}"/>
          </ac:spMkLst>
        </pc:spChg>
        <pc:spChg chg="add del mod">
          <ac:chgData name="Thúy Mai" userId="222f1c7e07c9bd7a" providerId="LiveId" clId="{D9874CBD-2283-4DDE-B2A5-4F12DF74DF0C}" dt="2022-06-27T05:49:51.958" v="433" actId="478"/>
          <ac:spMkLst>
            <pc:docMk/>
            <pc:sldMk cId="1204847588" sldId="367"/>
            <ac:spMk id="13" creationId="{6E55492C-3A16-2BB2-61C9-C6EB933ECF08}"/>
          </ac:spMkLst>
        </pc:spChg>
        <pc:spChg chg="mod">
          <ac:chgData name="Thúy Mai" userId="222f1c7e07c9bd7a" providerId="LiveId" clId="{D9874CBD-2283-4DDE-B2A5-4F12DF74DF0C}" dt="2022-06-27T05:59:38.359" v="710" actId="1076"/>
          <ac:spMkLst>
            <pc:docMk/>
            <pc:sldMk cId="1204847588" sldId="367"/>
            <ac:spMk id="16" creationId="{5CADEFE0-9A32-A276-A8E1-14A08A825015}"/>
          </ac:spMkLst>
        </pc:spChg>
        <pc:spChg chg="del mod">
          <ac:chgData name="Thúy Mai" userId="222f1c7e07c9bd7a" providerId="LiveId" clId="{D9874CBD-2283-4DDE-B2A5-4F12DF74DF0C}" dt="2022-06-27T05:59:20.659" v="701" actId="478"/>
          <ac:spMkLst>
            <pc:docMk/>
            <pc:sldMk cId="1204847588" sldId="367"/>
            <ac:spMk id="17" creationId="{D0ABC8B2-0E94-9A40-3135-85655E60C17A}"/>
          </ac:spMkLst>
        </pc:spChg>
        <pc:spChg chg="del mod">
          <ac:chgData name="Thúy Mai" userId="222f1c7e07c9bd7a" providerId="LiveId" clId="{D9874CBD-2283-4DDE-B2A5-4F12DF74DF0C}" dt="2022-06-27T05:59:21.658" v="702" actId="478"/>
          <ac:spMkLst>
            <pc:docMk/>
            <pc:sldMk cId="1204847588" sldId="367"/>
            <ac:spMk id="19" creationId="{BC307031-3578-698D-E544-349C62924C54}"/>
          </ac:spMkLst>
        </pc:spChg>
        <pc:graphicFrameChg chg="add del mod">
          <ac:chgData name="Thúy Mai" userId="222f1c7e07c9bd7a" providerId="LiveId" clId="{D9874CBD-2283-4DDE-B2A5-4F12DF74DF0C}" dt="2022-06-27T05:49:48.063" v="429"/>
          <ac:graphicFrameMkLst>
            <pc:docMk/>
            <pc:sldMk cId="1204847588" sldId="367"/>
            <ac:graphicFrameMk id="2" creationId="{41A1374F-321B-B8C4-14ED-AB642F3B8651}"/>
          </ac:graphicFrameMkLst>
        </pc:graphicFrameChg>
        <pc:graphicFrameChg chg="add del mod">
          <ac:chgData name="Thúy Mai" userId="222f1c7e07c9bd7a" providerId="LiveId" clId="{D9874CBD-2283-4DDE-B2A5-4F12DF74DF0C}" dt="2022-06-27T05:51:11.255" v="489"/>
          <ac:graphicFrameMkLst>
            <pc:docMk/>
            <pc:sldMk cId="1204847588" sldId="367"/>
            <ac:graphicFrameMk id="7" creationId="{A77ED108-FE91-D47F-BC9B-0D957449EC1E}"/>
          </ac:graphicFrameMkLst>
        </pc:graphicFrameChg>
        <pc:picChg chg="add mod">
          <ac:chgData name="Thúy Mai" userId="222f1c7e07c9bd7a" providerId="LiveId" clId="{D9874CBD-2283-4DDE-B2A5-4F12DF74DF0C}" dt="2022-06-27T05:59:28.349" v="705" actId="1076"/>
          <ac:picMkLst>
            <pc:docMk/>
            <pc:sldMk cId="1204847588" sldId="367"/>
            <ac:picMk id="5" creationId="{0DC9219A-F99A-39D9-B881-E3565B40CE1F}"/>
          </ac:picMkLst>
        </pc:picChg>
        <pc:picChg chg="del mod">
          <ac:chgData name="Thúy Mai" userId="222f1c7e07c9bd7a" providerId="LiveId" clId="{D9874CBD-2283-4DDE-B2A5-4F12DF74DF0C}" dt="2022-06-27T05:50:04.998" v="442" actId="478"/>
          <ac:picMkLst>
            <pc:docMk/>
            <pc:sldMk cId="1204847588" sldId="367"/>
            <ac:picMk id="12" creationId="{770F435D-8C4A-4E55-6459-95532288B84A}"/>
          </ac:picMkLst>
        </pc:picChg>
      </pc:sldChg>
      <pc:sldChg chg="addSp delSp modSp mod modTransition modAnim">
        <pc:chgData name="Thúy Mai" userId="222f1c7e07c9bd7a" providerId="LiveId" clId="{D9874CBD-2283-4DDE-B2A5-4F12DF74DF0C}" dt="2022-06-27T08:19:16.938" v="2273"/>
        <pc:sldMkLst>
          <pc:docMk/>
          <pc:sldMk cId="1078414172" sldId="368"/>
        </pc:sldMkLst>
        <pc:spChg chg="mod">
          <ac:chgData name="Thúy Mai" userId="222f1c7e07c9bd7a" providerId="LiveId" clId="{D9874CBD-2283-4DDE-B2A5-4F12DF74DF0C}" dt="2022-06-27T06:07:38.388" v="1045" actId="1076"/>
          <ac:spMkLst>
            <pc:docMk/>
            <pc:sldMk cId="1078414172" sldId="368"/>
            <ac:spMk id="6" creationId="{7AE508C3-92F0-430D-9AD2-4776EB63418D}"/>
          </ac:spMkLst>
        </pc:spChg>
        <pc:spChg chg="mod">
          <ac:chgData name="Thúy Mai" userId="222f1c7e07c9bd7a" providerId="LiveId" clId="{D9874CBD-2283-4DDE-B2A5-4F12DF74DF0C}" dt="2022-06-27T06:04:03.696" v="888" actId="20577"/>
          <ac:spMkLst>
            <pc:docMk/>
            <pc:sldMk cId="1078414172" sldId="368"/>
            <ac:spMk id="10" creationId="{2B29FCE2-B5E7-43DA-95B9-882C89517F56}"/>
          </ac:spMkLst>
        </pc:spChg>
        <pc:spChg chg="add del mod">
          <ac:chgData name="Thúy Mai" userId="222f1c7e07c9bd7a" providerId="LiveId" clId="{D9874CBD-2283-4DDE-B2A5-4F12DF74DF0C}" dt="2022-06-27T06:07:17.068" v="1038" actId="478"/>
          <ac:spMkLst>
            <pc:docMk/>
            <pc:sldMk cId="1078414172" sldId="368"/>
            <ac:spMk id="14" creationId="{D7582B56-8538-4435-F6F2-8EEDAD7D30B6}"/>
          </ac:spMkLst>
        </pc:spChg>
        <pc:spChg chg="add mod">
          <ac:chgData name="Thúy Mai" userId="222f1c7e07c9bd7a" providerId="LiveId" clId="{D9874CBD-2283-4DDE-B2A5-4F12DF74DF0C}" dt="2022-06-27T06:07:36.180" v="1044" actId="1076"/>
          <ac:spMkLst>
            <pc:docMk/>
            <pc:sldMk cId="1078414172" sldId="368"/>
            <ac:spMk id="15" creationId="{FA5A486C-5AD6-B34B-2941-7EDAAC54D3CA}"/>
          </ac:spMkLst>
        </pc:spChg>
        <pc:spChg chg="add mod">
          <ac:chgData name="Thúy Mai" userId="222f1c7e07c9bd7a" providerId="LiveId" clId="{D9874CBD-2283-4DDE-B2A5-4F12DF74DF0C}" dt="2022-06-27T06:08:20.453" v="1059" actId="1076"/>
          <ac:spMkLst>
            <pc:docMk/>
            <pc:sldMk cId="1078414172" sldId="368"/>
            <ac:spMk id="16" creationId="{116F61A0-5C16-CCF1-B86D-4C230A843E5D}"/>
          </ac:spMkLst>
        </pc:spChg>
        <pc:spChg chg="mod">
          <ac:chgData name="Thúy Mai" userId="222f1c7e07c9bd7a" providerId="LiveId" clId="{D9874CBD-2283-4DDE-B2A5-4F12DF74DF0C}" dt="2022-06-27T06:07:43.486" v="1047" actId="14100"/>
          <ac:spMkLst>
            <pc:docMk/>
            <pc:sldMk cId="1078414172" sldId="368"/>
            <ac:spMk id="28" creationId="{E5FB9D8E-E145-602D-AD7C-F4C7E717100D}"/>
          </ac:spMkLst>
        </pc:spChg>
        <pc:spChg chg="mod">
          <ac:chgData name="Thúy Mai" userId="222f1c7e07c9bd7a" providerId="LiveId" clId="{D9874CBD-2283-4DDE-B2A5-4F12DF74DF0C}" dt="2022-06-27T06:07:54.164" v="1051" actId="14100"/>
          <ac:spMkLst>
            <pc:docMk/>
            <pc:sldMk cId="1078414172" sldId="368"/>
            <ac:spMk id="34" creationId="{D72435BD-6C94-99B3-EA15-95B99623A5EE}"/>
          </ac:spMkLst>
        </pc:spChg>
        <pc:spChg chg="mod">
          <ac:chgData name="Thúy Mai" userId="222f1c7e07c9bd7a" providerId="LiveId" clId="{D9874CBD-2283-4DDE-B2A5-4F12DF74DF0C}" dt="2022-06-27T06:08:07.236" v="1054" actId="14100"/>
          <ac:spMkLst>
            <pc:docMk/>
            <pc:sldMk cId="1078414172" sldId="368"/>
            <ac:spMk id="37" creationId="{8C5E4355-EEE7-9BFC-4F3C-26365710F9C9}"/>
          </ac:spMkLst>
        </pc:spChg>
        <pc:spChg chg="mod">
          <ac:chgData name="Thúy Mai" userId="222f1c7e07c9bd7a" providerId="LiveId" clId="{D9874CBD-2283-4DDE-B2A5-4F12DF74DF0C}" dt="2022-06-27T06:10:21.420" v="1095" actId="1076"/>
          <ac:spMkLst>
            <pc:docMk/>
            <pc:sldMk cId="1078414172" sldId="368"/>
            <ac:spMk id="42" creationId="{8EB2F561-FB88-5617-7062-968B85F06882}"/>
          </ac:spMkLst>
        </pc:spChg>
        <pc:spChg chg="mod">
          <ac:chgData name="Thúy Mai" userId="222f1c7e07c9bd7a" providerId="LiveId" clId="{D9874CBD-2283-4DDE-B2A5-4F12DF74DF0C}" dt="2022-06-27T06:10:11.241" v="1094" actId="20577"/>
          <ac:spMkLst>
            <pc:docMk/>
            <pc:sldMk cId="1078414172" sldId="368"/>
            <ac:spMk id="44" creationId="{E7ABB4D9-DDCE-DFD8-125F-62264AB45FF1}"/>
          </ac:spMkLst>
        </pc:spChg>
        <pc:graphicFrameChg chg="add del mod">
          <ac:chgData name="Thúy Mai" userId="222f1c7e07c9bd7a" providerId="LiveId" clId="{D9874CBD-2283-4DDE-B2A5-4F12DF74DF0C}" dt="2022-06-27T06:04:38.195" v="962"/>
          <ac:graphicFrameMkLst>
            <pc:docMk/>
            <pc:sldMk cId="1078414172" sldId="368"/>
            <ac:graphicFrameMk id="2" creationId="{EB39B728-CE62-A195-81D8-AE67F8A6AE42}"/>
          </ac:graphicFrameMkLst>
        </pc:graphicFrameChg>
        <pc:graphicFrameChg chg="add del mod">
          <ac:chgData name="Thúy Mai" userId="222f1c7e07c9bd7a" providerId="LiveId" clId="{D9874CBD-2283-4DDE-B2A5-4F12DF74DF0C}" dt="2022-06-27T06:05:12.577" v="969"/>
          <ac:graphicFrameMkLst>
            <pc:docMk/>
            <pc:sldMk cId="1078414172" sldId="368"/>
            <ac:graphicFrameMk id="3" creationId="{2D7BC1DB-8704-D535-E278-06FFD2C2C165}"/>
          </ac:graphicFrameMkLst>
        </pc:graphicFrameChg>
        <pc:picChg chg="del">
          <ac:chgData name="Thúy Mai" userId="222f1c7e07c9bd7a" providerId="LiveId" clId="{D9874CBD-2283-4DDE-B2A5-4F12DF74DF0C}" dt="2022-06-27T06:04:37.133" v="959" actId="478"/>
          <ac:picMkLst>
            <pc:docMk/>
            <pc:sldMk cId="1078414172" sldId="368"/>
            <ac:picMk id="12" creationId="{3DB6CEBC-CE4F-E576-CEEC-EC18E050FB53}"/>
          </ac:picMkLst>
        </pc:picChg>
        <pc:picChg chg="add mod">
          <ac:chgData name="Thúy Mai" userId="222f1c7e07c9bd7a" providerId="LiveId" clId="{D9874CBD-2283-4DDE-B2A5-4F12DF74DF0C}" dt="2022-06-27T06:08:16.679" v="1058" actId="1076"/>
          <ac:picMkLst>
            <pc:docMk/>
            <pc:sldMk cId="1078414172" sldId="368"/>
            <ac:picMk id="6146" creationId="{30C749E1-F890-EC88-80B9-2896F3DCD5ED}"/>
          </ac:picMkLst>
        </pc:picChg>
      </pc:sldChg>
      <pc:sldChg chg="del">
        <pc:chgData name="Thúy Mai" userId="222f1c7e07c9bd7a" providerId="LiveId" clId="{D9874CBD-2283-4DDE-B2A5-4F12DF74DF0C}" dt="2022-06-27T06:03:52.326" v="835" actId="47"/>
        <pc:sldMkLst>
          <pc:docMk/>
          <pc:sldMk cId="1058291217" sldId="369"/>
        </pc:sldMkLst>
      </pc:sldChg>
      <pc:sldChg chg="del">
        <pc:chgData name="Thúy Mai" userId="222f1c7e07c9bd7a" providerId="LiveId" clId="{D9874CBD-2283-4DDE-B2A5-4F12DF74DF0C}" dt="2022-06-27T07:47:58.305" v="1588" actId="47"/>
        <pc:sldMkLst>
          <pc:docMk/>
          <pc:sldMk cId="2422492045" sldId="370"/>
        </pc:sldMkLst>
      </pc:sldChg>
      <pc:sldChg chg="del">
        <pc:chgData name="Thúy Mai" userId="222f1c7e07c9bd7a" providerId="LiveId" clId="{D9874CBD-2283-4DDE-B2A5-4F12DF74DF0C}" dt="2022-06-27T07:47:53.855" v="1587" actId="47"/>
        <pc:sldMkLst>
          <pc:docMk/>
          <pc:sldMk cId="1795513800" sldId="371"/>
        </pc:sldMkLst>
      </pc:sldChg>
      <pc:sldChg chg="del">
        <pc:chgData name="Thúy Mai" userId="222f1c7e07c9bd7a" providerId="LiveId" clId="{D9874CBD-2283-4DDE-B2A5-4F12DF74DF0C}" dt="2022-06-27T07:47:58.837" v="1589" actId="47"/>
        <pc:sldMkLst>
          <pc:docMk/>
          <pc:sldMk cId="3526309726" sldId="372"/>
        </pc:sldMkLst>
      </pc:sldChg>
      <pc:sldChg chg="addSp delSp modSp mod modTransition modAnim">
        <pc:chgData name="Thúy Mai" userId="222f1c7e07c9bd7a" providerId="LiveId" clId="{D9874CBD-2283-4DDE-B2A5-4F12DF74DF0C}" dt="2022-06-27T08:16:52.493" v="2264"/>
        <pc:sldMkLst>
          <pc:docMk/>
          <pc:sldMk cId="740069694" sldId="373"/>
        </pc:sldMkLst>
        <pc:spChg chg="mod">
          <ac:chgData name="Thúy Mai" userId="222f1c7e07c9bd7a" providerId="LiveId" clId="{D9874CBD-2283-4DDE-B2A5-4F12DF74DF0C}" dt="2022-06-27T07:50:03.199" v="1637" actId="1076"/>
          <ac:spMkLst>
            <pc:docMk/>
            <pc:sldMk cId="740069694" sldId="373"/>
            <ac:spMk id="4" creationId="{78A11BDF-B2E7-9EEC-506B-CEDEACCA2B61}"/>
          </ac:spMkLst>
        </pc:spChg>
        <pc:spChg chg="mod">
          <ac:chgData name="Thúy Mai" userId="222f1c7e07c9bd7a" providerId="LiveId" clId="{D9874CBD-2283-4DDE-B2A5-4F12DF74DF0C}" dt="2022-06-27T07:50:01.311" v="1636" actId="1076"/>
          <ac:spMkLst>
            <pc:docMk/>
            <pc:sldMk cId="740069694" sldId="373"/>
            <ac:spMk id="5" creationId="{1E4436A8-7008-FAC2-A94A-4EDD5FBB94EC}"/>
          </ac:spMkLst>
        </pc:spChg>
        <pc:spChg chg="mod">
          <ac:chgData name="Thúy Mai" userId="222f1c7e07c9bd7a" providerId="LiveId" clId="{D9874CBD-2283-4DDE-B2A5-4F12DF74DF0C}" dt="2022-06-27T07:50:23.269" v="1644" actId="1076"/>
          <ac:spMkLst>
            <pc:docMk/>
            <pc:sldMk cId="740069694" sldId="373"/>
            <ac:spMk id="8" creationId="{3848CDFB-15C6-8C41-56C9-1E7460FA8970}"/>
          </ac:spMkLst>
        </pc:spChg>
        <pc:spChg chg="mod">
          <ac:chgData name="Thúy Mai" userId="222f1c7e07c9bd7a" providerId="LiveId" clId="{D9874CBD-2283-4DDE-B2A5-4F12DF74DF0C}" dt="2022-06-27T07:50:25.671" v="1645" actId="1076"/>
          <ac:spMkLst>
            <pc:docMk/>
            <pc:sldMk cId="740069694" sldId="373"/>
            <ac:spMk id="11" creationId="{6008BA64-5B29-8B67-2D57-5CAA1EA2B312}"/>
          </ac:spMkLst>
        </pc:spChg>
        <pc:spChg chg="add del mod">
          <ac:chgData name="Thúy Mai" userId="222f1c7e07c9bd7a" providerId="LiveId" clId="{D9874CBD-2283-4DDE-B2A5-4F12DF74DF0C}" dt="2022-06-27T07:49:01.359" v="1617" actId="478"/>
          <ac:spMkLst>
            <pc:docMk/>
            <pc:sldMk cId="740069694" sldId="373"/>
            <ac:spMk id="12" creationId="{DA60F824-3887-8250-7C58-24D4D9DE574F}"/>
          </ac:spMkLst>
        </pc:spChg>
        <pc:spChg chg="mod">
          <ac:chgData name="Thúy Mai" userId="222f1c7e07c9bd7a" providerId="LiveId" clId="{D9874CBD-2283-4DDE-B2A5-4F12DF74DF0C}" dt="2022-06-27T07:50:29.242" v="1647" actId="1076"/>
          <ac:spMkLst>
            <pc:docMk/>
            <pc:sldMk cId="740069694" sldId="373"/>
            <ac:spMk id="13" creationId="{B8042DD6-AB45-6E48-9DA4-1CD7C4AF3842}"/>
          </ac:spMkLst>
        </pc:spChg>
        <pc:spChg chg="add mod">
          <ac:chgData name="Thúy Mai" userId="222f1c7e07c9bd7a" providerId="LiveId" clId="{D9874CBD-2283-4DDE-B2A5-4F12DF74DF0C}" dt="2022-06-27T07:50:33.204" v="1648" actId="1076"/>
          <ac:spMkLst>
            <pc:docMk/>
            <pc:sldMk cId="740069694" sldId="373"/>
            <ac:spMk id="14" creationId="{9E733345-95EB-E486-376E-1DA03BA94EB7}"/>
          </ac:spMkLst>
        </pc:spChg>
        <pc:spChg chg="add mod">
          <ac:chgData name="Thúy Mai" userId="222f1c7e07c9bd7a" providerId="LiveId" clId="{D9874CBD-2283-4DDE-B2A5-4F12DF74DF0C}" dt="2022-06-27T07:50:38.462" v="1649" actId="1076"/>
          <ac:spMkLst>
            <pc:docMk/>
            <pc:sldMk cId="740069694" sldId="373"/>
            <ac:spMk id="15" creationId="{88F93E37-43A1-4A21-02F6-AC9BF3E33AAA}"/>
          </ac:spMkLst>
        </pc:spChg>
        <pc:spChg chg="mod">
          <ac:chgData name="Thúy Mai" userId="222f1c7e07c9bd7a" providerId="LiveId" clId="{D9874CBD-2283-4DDE-B2A5-4F12DF74DF0C}" dt="2022-06-27T07:51:02.126" v="1654" actId="1076"/>
          <ac:spMkLst>
            <pc:docMk/>
            <pc:sldMk cId="740069694" sldId="373"/>
            <ac:spMk id="17" creationId="{47F3BCAC-2ED2-9B3D-8B26-EF1A9DAD5255}"/>
          </ac:spMkLst>
        </pc:spChg>
        <pc:graphicFrameChg chg="add del mod">
          <ac:chgData name="Thúy Mai" userId="222f1c7e07c9bd7a" providerId="LiveId" clId="{D9874CBD-2283-4DDE-B2A5-4F12DF74DF0C}" dt="2022-06-27T07:48:09.860" v="1592"/>
          <ac:graphicFrameMkLst>
            <pc:docMk/>
            <pc:sldMk cId="740069694" sldId="373"/>
            <ac:graphicFrameMk id="2" creationId="{2C0EFE22-A0BD-88EF-49DC-3C86D09AC713}"/>
          </ac:graphicFrameMkLst>
        </pc:graphicFrameChg>
        <pc:picChg chg="mod">
          <ac:chgData name="Thúy Mai" userId="222f1c7e07c9bd7a" providerId="LiveId" clId="{D9874CBD-2283-4DDE-B2A5-4F12DF74DF0C}" dt="2022-06-27T07:51:05.556" v="1655" actId="1076"/>
          <ac:picMkLst>
            <pc:docMk/>
            <pc:sldMk cId="740069694" sldId="373"/>
            <ac:picMk id="18" creationId="{77DC6ADA-EB01-4C3D-4380-E55347BF049B}"/>
          </ac:picMkLst>
        </pc:picChg>
      </pc:sldChg>
      <pc:sldChg chg="addSp delSp modSp mod modTransition delAnim">
        <pc:chgData name="Thúy Mai" userId="222f1c7e07c9bd7a" providerId="LiveId" clId="{D9874CBD-2283-4DDE-B2A5-4F12DF74DF0C}" dt="2022-06-27T08:16:52.493" v="2264"/>
        <pc:sldMkLst>
          <pc:docMk/>
          <pc:sldMk cId="1627967706" sldId="374"/>
        </pc:sldMkLst>
        <pc:spChg chg="mod">
          <ac:chgData name="Thúy Mai" userId="222f1c7e07c9bd7a" providerId="LiveId" clId="{D9874CBD-2283-4DDE-B2A5-4F12DF74DF0C}" dt="2022-06-27T07:51:48.261" v="1673" actId="1076"/>
          <ac:spMkLst>
            <pc:docMk/>
            <pc:sldMk cId="1627967706" sldId="374"/>
            <ac:spMk id="4" creationId="{78A11BDF-B2E7-9EEC-506B-CEDEACCA2B61}"/>
          </ac:spMkLst>
        </pc:spChg>
        <pc:spChg chg="mod">
          <ac:chgData name="Thúy Mai" userId="222f1c7e07c9bd7a" providerId="LiveId" clId="{D9874CBD-2283-4DDE-B2A5-4F12DF74DF0C}" dt="2022-06-27T07:51:49.587" v="1674" actId="1076"/>
          <ac:spMkLst>
            <pc:docMk/>
            <pc:sldMk cId="1627967706" sldId="374"/>
            <ac:spMk id="5" creationId="{1E4436A8-7008-FAC2-A94A-4EDD5FBB94EC}"/>
          </ac:spMkLst>
        </pc:spChg>
        <pc:spChg chg="mod">
          <ac:chgData name="Thúy Mai" userId="222f1c7e07c9bd7a" providerId="LiveId" clId="{D9874CBD-2283-4DDE-B2A5-4F12DF74DF0C}" dt="2022-06-27T07:51:44.079" v="1672" actId="1076"/>
          <ac:spMkLst>
            <pc:docMk/>
            <pc:sldMk cId="1627967706" sldId="374"/>
            <ac:spMk id="8" creationId="{3848CDFB-15C6-8C41-56C9-1E7460FA8970}"/>
          </ac:spMkLst>
        </pc:spChg>
        <pc:spChg chg="del">
          <ac:chgData name="Thúy Mai" userId="222f1c7e07c9bd7a" providerId="LiveId" clId="{D9874CBD-2283-4DDE-B2A5-4F12DF74DF0C}" dt="2022-06-27T07:51:21.230" v="1660" actId="478"/>
          <ac:spMkLst>
            <pc:docMk/>
            <pc:sldMk cId="1627967706" sldId="374"/>
            <ac:spMk id="12" creationId="{E9016172-BD3E-62F6-E0CB-63E695A10A4C}"/>
          </ac:spMkLst>
        </pc:spChg>
        <pc:spChg chg="mod">
          <ac:chgData name="Thúy Mai" userId="222f1c7e07c9bd7a" providerId="LiveId" clId="{D9874CBD-2283-4DDE-B2A5-4F12DF74DF0C}" dt="2022-06-27T07:51:34.568" v="1668" actId="1076"/>
          <ac:spMkLst>
            <pc:docMk/>
            <pc:sldMk cId="1627967706" sldId="374"/>
            <ac:spMk id="17" creationId="{47F3BCAC-2ED2-9B3D-8B26-EF1A9DAD5255}"/>
          </ac:spMkLst>
        </pc:spChg>
        <pc:graphicFrameChg chg="add del mod">
          <ac:chgData name="Thúy Mai" userId="222f1c7e07c9bd7a" providerId="LiveId" clId="{D9874CBD-2283-4DDE-B2A5-4F12DF74DF0C}" dt="2022-06-27T07:51:19.051" v="1658"/>
          <ac:graphicFrameMkLst>
            <pc:docMk/>
            <pc:sldMk cId="1627967706" sldId="374"/>
            <ac:graphicFrameMk id="2" creationId="{6DE6AD8A-2EB0-CC8B-B98A-2E156A7E8599}"/>
          </ac:graphicFrameMkLst>
        </pc:graphicFrameChg>
        <pc:picChg chg="mod">
          <ac:chgData name="Thúy Mai" userId="222f1c7e07c9bd7a" providerId="LiveId" clId="{D9874CBD-2283-4DDE-B2A5-4F12DF74DF0C}" dt="2022-06-27T07:51:35.967" v="1669" actId="1076"/>
          <ac:picMkLst>
            <pc:docMk/>
            <pc:sldMk cId="1627967706" sldId="374"/>
            <ac:picMk id="18" creationId="{77DC6ADA-EB01-4C3D-4380-E55347BF049B}"/>
          </ac:picMkLst>
        </pc:picChg>
      </pc:sldChg>
      <pc:sldChg chg="del">
        <pc:chgData name="Thúy Mai" userId="222f1c7e07c9bd7a" providerId="LiveId" clId="{D9874CBD-2283-4DDE-B2A5-4F12DF74DF0C}" dt="2022-06-27T07:53:36.720" v="1769" actId="47"/>
        <pc:sldMkLst>
          <pc:docMk/>
          <pc:sldMk cId="2596519883" sldId="375"/>
        </pc:sldMkLst>
      </pc:sldChg>
      <pc:sldChg chg="del">
        <pc:chgData name="Thúy Mai" userId="222f1c7e07c9bd7a" providerId="LiveId" clId="{D9874CBD-2283-4DDE-B2A5-4F12DF74DF0C}" dt="2022-06-27T07:53:41.202" v="1777" actId="47"/>
        <pc:sldMkLst>
          <pc:docMk/>
          <pc:sldMk cId="4189572922" sldId="376"/>
        </pc:sldMkLst>
      </pc:sldChg>
      <pc:sldChg chg="del">
        <pc:chgData name="Thúy Mai" userId="222f1c7e07c9bd7a" providerId="LiveId" clId="{D9874CBD-2283-4DDE-B2A5-4F12DF74DF0C}" dt="2022-06-27T07:53:42.329" v="1778" actId="47"/>
        <pc:sldMkLst>
          <pc:docMk/>
          <pc:sldMk cId="652129894" sldId="377"/>
        </pc:sldMkLst>
      </pc:sldChg>
      <pc:sldChg chg="addSp delSp modSp new mod modTransition modAnim">
        <pc:chgData name="Thúy Mai" userId="222f1c7e07c9bd7a" providerId="LiveId" clId="{D9874CBD-2283-4DDE-B2A5-4F12DF74DF0C}" dt="2022-06-27T08:17:01.452" v="2265"/>
        <pc:sldMkLst>
          <pc:docMk/>
          <pc:sldMk cId="2391355502" sldId="378"/>
        </pc:sldMkLst>
        <pc:spChg chg="del">
          <ac:chgData name="Thúy Mai" userId="222f1c7e07c9bd7a" providerId="LiveId" clId="{D9874CBD-2283-4DDE-B2A5-4F12DF74DF0C}" dt="2022-06-27T02:40:46.049" v="2" actId="478"/>
          <ac:spMkLst>
            <pc:docMk/>
            <pc:sldMk cId="2391355502" sldId="378"/>
            <ac:spMk id="2" creationId="{C89966E7-96D8-D4C4-731A-64C8C4D4083C}"/>
          </ac:spMkLst>
        </pc:spChg>
        <pc:spChg chg="del">
          <ac:chgData name="Thúy Mai" userId="222f1c7e07c9bd7a" providerId="LiveId" clId="{D9874CBD-2283-4DDE-B2A5-4F12DF74DF0C}" dt="2022-06-27T02:40:47.764" v="3" actId="478"/>
          <ac:spMkLst>
            <pc:docMk/>
            <pc:sldMk cId="2391355502" sldId="378"/>
            <ac:spMk id="3" creationId="{B949D2EB-9544-29EA-088F-E9EFBC38A080}"/>
          </ac:spMkLst>
        </pc:spChg>
        <pc:graphicFrameChg chg="add del mod">
          <ac:chgData name="Thúy Mai" userId="222f1c7e07c9bd7a" providerId="LiveId" clId="{D9874CBD-2283-4DDE-B2A5-4F12DF74DF0C}" dt="2022-06-27T02:40:50.119" v="6"/>
          <ac:graphicFrameMkLst>
            <pc:docMk/>
            <pc:sldMk cId="2391355502" sldId="378"/>
            <ac:graphicFrameMk id="4" creationId="{1853DEAA-0BE8-B17D-9ACB-0051E85F29B3}"/>
          </ac:graphicFrameMkLst>
        </pc:graphicFrameChg>
        <pc:picChg chg="add mod">
          <ac:chgData name="Thúy Mai" userId="222f1c7e07c9bd7a" providerId="LiveId" clId="{D9874CBD-2283-4DDE-B2A5-4F12DF74DF0C}" dt="2022-06-27T02:41:41.711" v="17" actId="14100"/>
          <ac:picMkLst>
            <pc:docMk/>
            <pc:sldMk cId="2391355502" sldId="378"/>
            <ac:picMk id="1026" creationId="{DACA8D43-4F6F-6341-B19E-48858BC08A29}"/>
          </ac:picMkLst>
        </pc:picChg>
      </pc:sldChg>
      <pc:sldChg chg="addSp delSp modSp new mod modTransition modAnim">
        <pc:chgData name="Thúy Mai" userId="222f1c7e07c9bd7a" providerId="LiveId" clId="{D9874CBD-2283-4DDE-B2A5-4F12DF74DF0C}" dt="2022-06-27T08:16:52.493" v="2264"/>
        <pc:sldMkLst>
          <pc:docMk/>
          <pc:sldMk cId="2330763287" sldId="379"/>
        </pc:sldMkLst>
        <pc:spChg chg="del">
          <ac:chgData name="Thúy Mai" userId="222f1c7e07c9bd7a" providerId="LiveId" clId="{D9874CBD-2283-4DDE-B2A5-4F12DF74DF0C}" dt="2022-06-27T05:40:45.232" v="138" actId="478"/>
          <ac:spMkLst>
            <pc:docMk/>
            <pc:sldMk cId="2330763287" sldId="379"/>
            <ac:spMk id="2" creationId="{6A7DCE54-8A8A-A3BA-F6CB-A0D6596DD6B7}"/>
          </ac:spMkLst>
        </pc:spChg>
        <pc:spChg chg="del">
          <ac:chgData name="Thúy Mai" userId="222f1c7e07c9bd7a" providerId="LiveId" clId="{D9874CBD-2283-4DDE-B2A5-4F12DF74DF0C}" dt="2022-06-27T05:40:44.201" v="137" actId="478"/>
          <ac:spMkLst>
            <pc:docMk/>
            <pc:sldMk cId="2330763287" sldId="379"/>
            <ac:spMk id="3" creationId="{F2E700D3-1CC2-7335-24F3-6F1B793BBAD0}"/>
          </ac:spMkLst>
        </pc:spChg>
        <pc:graphicFrameChg chg="add del mod">
          <ac:chgData name="Thúy Mai" userId="222f1c7e07c9bd7a" providerId="LiveId" clId="{D9874CBD-2283-4DDE-B2A5-4F12DF74DF0C}" dt="2022-06-27T05:40:46.797" v="141"/>
          <ac:graphicFrameMkLst>
            <pc:docMk/>
            <pc:sldMk cId="2330763287" sldId="379"/>
            <ac:graphicFrameMk id="4" creationId="{A70F44B2-87B5-54DF-071C-C1668C39E8EF}"/>
          </ac:graphicFrameMkLst>
        </pc:graphicFrameChg>
        <pc:picChg chg="add mod">
          <ac:chgData name="Thúy Mai" userId="222f1c7e07c9bd7a" providerId="LiveId" clId="{D9874CBD-2283-4DDE-B2A5-4F12DF74DF0C}" dt="2022-06-27T05:41:16.731" v="149" actId="14100"/>
          <ac:picMkLst>
            <pc:docMk/>
            <pc:sldMk cId="2330763287" sldId="379"/>
            <ac:picMk id="1026" creationId="{C7BAFCCE-5E6E-5C4C-F5D7-605C762AA7CD}"/>
          </ac:picMkLst>
        </pc:picChg>
      </pc:sldChg>
      <pc:sldChg chg="addSp delSp modSp new mod modTransition modAnim">
        <pc:chgData name="Thúy Mai" userId="222f1c7e07c9bd7a" providerId="LiveId" clId="{D9874CBD-2283-4DDE-B2A5-4F12DF74DF0C}" dt="2022-06-27T08:16:52.493" v="2264"/>
        <pc:sldMkLst>
          <pc:docMk/>
          <pc:sldMk cId="2754246844" sldId="380"/>
        </pc:sldMkLst>
        <pc:spChg chg="del">
          <ac:chgData name="Thúy Mai" userId="222f1c7e07c9bd7a" providerId="LiveId" clId="{D9874CBD-2283-4DDE-B2A5-4F12DF74DF0C}" dt="2022-06-27T05:41:28.188" v="151" actId="478"/>
          <ac:spMkLst>
            <pc:docMk/>
            <pc:sldMk cId="2754246844" sldId="380"/>
            <ac:spMk id="2" creationId="{0B419D5D-178F-52D7-A534-FA0ED29FDD62}"/>
          </ac:spMkLst>
        </pc:spChg>
        <pc:spChg chg="del">
          <ac:chgData name="Thúy Mai" userId="222f1c7e07c9bd7a" providerId="LiveId" clId="{D9874CBD-2283-4DDE-B2A5-4F12DF74DF0C}" dt="2022-06-27T05:41:29.080" v="152" actId="478"/>
          <ac:spMkLst>
            <pc:docMk/>
            <pc:sldMk cId="2754246844" sldId="380"/>
            <ac:spMk id="3" creationId="{08861A7F-48C5-2373-60EA-E9D10C1D593E}"/>
          </ac:spMkLst>
        </pc:spChg>
        <pc:graphicFrameChg chg="add del mod">
          <ac:chgData name="Thúy Mai" userId="222f1c7e07c9bd7a" providerId="LiveId" clId="{D9874CBD-2283-4DDE-B2A5-4F12DF74DF0C}" dt="2022-06-27T05:41:30.171" v="155"/>
          <ac:graphicFrameMkLst>
            <pc:docMk/>
            <pc:sldMk cId="2754246844" sldId="380"/>
            <ac:graphicFrameMk id="4" creationId="{050B2370-9208-146A-212E-BEE585F8A939}"/>
          </ac:graphicFrameMkLst>
        </pc:graphicFrameChg>
        <pc:picChg chg="add mod">
          <ac:chgData name="Thúy Mai" userId="222f1c7e07c9bd7a" providerId="LiveId" clId="{D9874CBD-2283-4DDE-B2A5-4F12DF74DF0C}" dt="2022-06-27T05:41:39.233" v="158" actId="14100"/>
          <ac:picMkLst>
            <pc:docMk/>
            <pc:sldMk cId="2754246844" sldId="380"/>
            <ac:picMk id="2050" creationId="{3A09372E-86BF-A07B-CB27-8CA94E981B3D}"/>
          </ac:picMkLst>
        </pc:picChg>
      </pc:sldChg>
      <pc:sldChg chg="addSp delSp modSp add mod modTransition delAnim modAnim">
        <pc:chgData name="Thúy Mai" userId="222f1c7e07c9bd7a" providerId="LiveId" clId="{D9874CBD-2283-4DDE-B2A5-4F12DF74DF0C}" dt="2022-06-27T08:16:52.493" v="2264"/>
        <pc:sldMkLst>
          <pc:docMk/>
          <pc:sldMk cId="1389348354" sldId="381"/>
        </pc:sldMkLst>
        <pc:spChg chg="mod">
          <ac:chgData name="Thúy Mai" userId="222f1c7e07c9bd7a" providerId="LiveId" clId="{D9874CBD-2283-4DDE-B2A5-4F12DF74DF0C}" dt="2022-06-27T06:03:23.368" v="833" actId="20577"/>
          <ac:spMkLst>
            <pc:docMk/>
            <pc:sldMk cId="1389348354" sldId="381"/>
            <ac:spMk id="11" creationId="{2AFED93E-5634-8610-8A19-7D5383F45941}"/>
          </ac:spMkLst>
        </pc:spChg>
        <pc:spChg chg="add mod">
          <ac:chgData name="Thúy Mai" userId="222f1c7e07c9bd7a" providerId="LiveId" clId="{D9874CBD-2283-4DDE-B2A5-4F12DF74DF0C}" dt="2022-06-27T06:03:04.732" v="827" actId="14100"/>
          <ac:spMkLst>
            <pc:docMk/>
            <pc:sldMk cId="1389348354" sldId="381"/>
            <ac:spMk id="12" creationId="{C53A46EF-14A3-30D1-9A9B-D65DD5501621}"/>
          </ac:spMkLst>
        </pc:spChg>
        <pc:spChg chg="mod">
          <ac:chgData name="Thúy Mai" userId="222f1c7e07c9bd7a" providerId="LiveId" clId="{D9874CBD-2283-4DDE-B2A5-4F12DF74DF0C}" dt="2022-06-27T06:02:57.640" v="824" actId="14100"/>
          <ac:spMkLst>
            <pc:docMk/>
            <pc:sldMk cId="1389348354" sldId="381"/>
            <ac:spMk id="16" creationId="{5CADEFE0-9A32-A276-A8E1-14A08A825015}"/>
          </ac:spMkLst>
        </pc:spChg>
        <pc:spChg chg="del">
          <ac:chgData name="Thúy Mai" userId="222f1c7e07c9bd7a" providerId="LiveId" clId="{D9874CBD-2283-4DDE-B2A5-4F12DF74DF0C}" dt="2022-06-27T05:52:18.583" v="519" actId="478"/>
          <ac:spMkLst>
            <pc:docMk/>
            <pc:sldMk cId="1389348354" sldId="381"/>
            <ac:spMk id="17" creationId="{D0ABC8B2-0E94-9A40-3135-85655E60C17A}"/>
          </ac:spMkLst>
        </pc:spChg>
        <pc:spChg chg="del mod">
          <ac:chgData name="Thúy Mai" userId="222f1c7e07c9bd7a" providerId="LiveId" clId="{D9874CBD-2283-4DDE-B2A5-4F12DF74DF0C}" dt="2022-06-27T06:02:42.610" v="775" actId="478"/>
          <ac:spMkLst>
            <pc:docMk/>
            <pc:sldMk cId="1389348354" sldId="381"/>
            <ac:spMk id="19" creationId="{BC307031-3578-698D-E544-349C62924C54}"/>
          </ac:spMkLst>
        </pc:spChg>
        <pc:graphicFrameChg chg="add del mod">
          <ac:chgData name="Thúy Mai" userId="222f1c7e07c9bd7a" providerId="LiveId" clId="{D9874CBD-2283-4DDE-B2A5-4F12DF74DF0C}" dt="2022-06-27T05:52:26.774" v="522"/>
          <ac:graphicFrameMkLst>
            <pc:docMk/>
            <pc:sldMk cId="1389348354" sldId="381"/>
            <ac:graphicFrameMk id="2" creationId="{09E43151-850D-CE47-9925-A2D2206EE09F}"/>
          </ac:graphicFrameMkLst>
        </pc:graphicFrameChg>
        <pc:graphicFrameChg chg="add del mod">
          <ac:chgData name="Thúy Mai" userId="222f1c7e07c9bd7a" providerId="LiveId" clId="{D9874CBD-2283-4DDE-B2A5-4F12DF74DF0C}" dt="2022-06-27T05:52:36.211" v="526"/>
          <ac:graphicFrameMkLst>
            <pc:docMk/>
            <pc:sldMk cId="1389348354" sldId="381"/>
            <ac:graphicFrameMk id="3" creationId="{A92058CE-B17F-400A-E18F-3D7A1FD84676}"/>
          </ac:graphicFrameMkLst>
        </pc:graphicFrameChg>
        <pc:graphicFrameChg chg="add del mod">
          <ac:chgData name="Thúy Mai" userId="222f1c7e07c9bd7a" providerId="LiveId" clId="{D9874CBD-2283-4DDE-B2A5-4F12DF74DF0C}" dt="2022-06-27T05:54:04.955" v="544"/>
          <ac:graphicFrameMkLst>
            <pc:docMk/>
            <pc:sldMk cId="1389348354" sldId="381"/>
            <ac:graphicFrameMk id="4" creationId="{B2E603D1-4391-6F1B-75C0-17383F9201F0}"/>
          </ac:graphicFrameMkLst>
        </pc:graphicFrameChg>
        <pc:picChg chg="mod">
          <ac:chgData name="Thúy Mai" userId="222f1c7e07c9bd7a" providerId="LiveId" clId="{D9874CBD-2283-4DDE-B2A5-4F12DF74DF0C}" dt="2022-06-27T05:52:56.614" v="535" actId="1076"/>
          <ac:picMkLst>
            <pc:docMk/>
            <pc:sldMk cId="1389348354" sldId="381"/>
            <ac:picMk id="5" creationId="{0DC9219A-F99A-39D9-B881-E3565B40CE1F}"/>
          </ac:picMkLst>
        </pc:picChg>
      </pc:sldChg>
      <pc:sldChg chg="addSp delSp modSp add mod ord modTransition">
        <pc:chgData name="Thúy Mai" userId="222f1c7e07c9bd7a" providerId="LiveId" clId="{D9874CBD-2283-4DDE-B2A5-4F12DF74DF0C}" dt="2022-06-27T08:16:52.493" v="2264"/>
        <pc:sldMkLst>
          <pc:docMk/>
          <pc:sldMk cId="3229352189" sldId="382"/>
        </pc:sldMkLst>
        <pc:spChg chg="mod">
          <ac:chgData name="Thúy Mai" userId="222f1c7e07c9bd7a" providerId="LiveId" clId="{D9874CBD-2283-4DDE-B2A5-4F12DF74DF0C}" dt="2022-06-27T06:03:20.288" v="831" actId="20577"/>
          <ac:spMkLst>
            <pc:docMk/>
            <pc:sldMk cId="3229352189" sldId="382"/>
            <ac:spMk id="11" creationId="{2AFED93E-5634-8610-8A19-7D5383F45941}"/>
          </ac:spMkLst>
        </pc:spChg>
        <pc:spChg chg="mod">
          <ac:chgData name="Thúy Mai" userId="222f1c7e07c9bd7a" providerId="LiveId" clId="{D9874CBD-2283-4DDE-B2A5-4F12DF74DF0C}" dt="2022-06-27T05:55:47.074" v="591" actId="1076"/>
          <ac:spMkLst>
            <pc:docMk/>
            <pc:sldMk cId="3229352189" sldId="382"/>
            <ac:spMk id="12" creationId="{C53A46EF-14A3-30D1-9A9B-D65DD5501621}"/>
          </ac:spMkLst>
        </pc:spChg>
        <pc:spChg chg="mod">
          <ac:chgData name="Thúy Mai" userId="222f1c7e07c9bd7a" providerId="LiveId" clId="{D9874CBD-2283-4DDE-B2A5-4F12DF74DF0C}" dt="2022-06-27T05:55:42.210" v="589" actId="14100"/>
          <ac:spMkLst>
            <pc:docMk/>
            <pc:sldMk cId="3229352189" sldId="382"/>
            <ac:spMk id="16" creationId="{5CADEFE0-9A32-A276-A8E1-14A08A825015}"/>
          </ac:spMkLst>
        </pc:spChg>
        <pc:spChg chg="mod">
          <ac:chgData name="Thúy Mai" userId="222f1c7e07c9bd7a" providerId="LiveId" clId="{D9874CBD-2283-4DDE-B2A5-4F12DF74DF0C}" dt="2022-06-27T05:55:44.293" v="590" actId="14100"/>
          <ac:spMkLst>
            <pc:docMk/>
            <pc:sldMk cId="3229352189" sldId="382"/>
            <ac:spMk id="19" creationId="{BC307031-3578-698D-E544-349C62924C54}"/>
          </ac:spMkLst>
        </pc:spChg>
        <pc:graphicFrameChg chg="add del mod">
          <ac:chgData name="Thúy Mai" userId="222f1c7e07c9bd7a" providerId="LiveId" clId="{D9874CBD-2283-4DDE-B2A5-4F12DF74DF0C}" dt="2022-06-27T05:55:12.215" v="574"/>
          <ac:graphicFrameMkLst>
            <pc:docMk/>
            <pc:sldMk cId="3229352189" sldId="382"/>
            <ac:graphicFrameMk id="2" creationId="{CFA0261B-393B-13FD-387A-6365F248C396}"/>
          </ac:graphicFrameMkLst>
        </pc:graphicFrameChg>
        <pc:graphicFrameChg chg="add del mod">
          <ac:chgData name="Thúy Mai" userId="222f1c7e07c9bd7a" providerId="LiveId" clId="{D9874CBD-2283-4DDE-B2A5-4F12DF74DF0C}" dt="2022-06-27T05:55:22.523" v="579"/>
          <ac:graphicFrameMkLst>
            <pc:docMk/>
            <pc:sldMk cId="3229352189" sldId="382"/>
            <ac:graphicFrameMk id="3" creationId="{39F22658-1A3F-DE94-4F70-DD37C55D6BEF}"/>
          </ac:graphicFrameMkLst>
        </pc:graphicFrameChg>
        <pc:graphicFrameChg chg="add del mod">
          <ac:chgData name="Thúy Mai" userId="222f1c7e07c9bd7a" providerId="LiveId" clId="{D9874CBD-2283-4DDE-B2A5-4F12DF74DF0C}" dt="2022-06-27T05:55:30.377" v="583"/>
          <ac:graphicFrameMkLst>
            <pc:docMk/>
            <pc:sldMk cId="3229352189" sldId="382"/>
            <ac:graphicFrameMk id="4" creationId="{70CD3D15-100B-09E6-52D8-01E2AA6F9C30}"/>
          </ac:graphicFrameMkLst>
        </pc:graphicFrameChg>
      </pc:sldChg>
      <pc:sldChg chg="addSp delSp modSp add mod modTransition addAnim delAnim modAnim">
        <pc:chgData name="Thúy Mai" userId="222f1c7e07c9bd7a" providerId="LiveId" clId="{D9874CBD-2283-4DDE-B2A5-4F12DF74DF0C}" dt="2022-06-27T08:16:52.493" v="2264"/>
        <pc:sldMkLst>
          <pc:docMk/>
          <pc:sldMk cId="276849182" sldId="383"/>
        </pc:sldMkLst>
        <pc:spChg chg="add mod">
          <ac:chgData name="Thúy Mai" userId="222f1c7e07c9bd7a" providerId="LiveId" clId="{D9874CBD-2283-4DDE-B2A5-4F12DF74DF0C}" dt="2022-06-27T06:01:18.446" v="752" actId="14100"/>
          <ac:spMkLst>
            <pc:docMk/>
            <pc:sldMk cId="276849182" sldId="383"/>
            <ac:spMk id="9" creationId="{CA6506BE-C3BB-4377-AF5F-79BBE1E76220}"/>
          </ac:spMkLst>
        </pc:spChg>
        <pc:spChg chg="add del">
          <ac:chgData name="Thúy Mai" userId="222f1c7e07c9bd7a" providerId="LiveId" clId="{D9874CBD-2283-4DDE-B2A5-4F12DF74DF0C}" dt="2022-06-27T06:00:21.012" v="731" actId="478"/>
          <ac:spMkLst>
            <pc:docMk/>
            <pc:sldMk cId="276849182" sldId="383"/>
            <ac:spMk id="11" creationId="{2AFED93E-5634-8610-8A19-7D5383F45941}"/>
          </ac:spMkLst>
        </pc:spChg>
        <pc:spChg chg="add del mod">
          <ac:chgData name="Thúy Mai" userId="222f1c7e07c9bd7a" providerId="LiveId" clId="{D9874CBD-2283-4DDE-B2A5-4F12DF74DF0C}" dt="2022-06-27T06:00:20.633" v="730" actId="478"/>
          <ac:spMkLst>
            <pc:docMk/>
            <pc:sldMk cId="276849182" sldId="383"/>
            <ac:spMk id="16" creationId="{5CADEFE0-9A32-A276-A8E1-14A08A825015}"/>
          </ac:spMkLst>
        </pc:spChg>
        <pc:spChg chg="mod">
          <ac:chgData name="Thúy Mai" userId="222f1c7e07c9bd7a" providerId="LiveId" clId="{D9874CBD-2283-4DDE-B2A5-4F12DF74DF0C}" dt="2022-06-27T06:00:21.395" v="732" actId="1076"/>
          <ac:spMkLst>
            <pc:docMk/>
            <pc:sldMk cId="276849182" sldId="383"/>
            <ac:spMk id="17" creationId="{D0ABC8B2-0E94-9A40-3135-85655E60C17A}"/>
          </ac:spMkLst>
        </pc:spChg>
        <pc:spChg chg="del mod">
          <ac:chgData name="Thúy Mai" userId="222f1c7e07c9bd7a" providerId="LiveId" clId="{D9874CBD-2283-4DDE-B2A5-4F12DF74DF0C}" dt="2022-06-27T06:01:09.775" v="746" actId="478"/>
          <ac:spMkLst>
            <pc:docMk/>
            <pc:sldMk cId="276849182" sldId="383"/>
            <ac:spMk id="19" creationId="{BC307031-3578-698D-E544-349C62924C54}"/>
          </ac:spMkLst>
        </pc:spChg>
        <pc:graphicFrameChg chg="add del mod">
          <ac:chgData name="Thúy Mai" userId="222f1c7e07c9bd7a" providerId="LiveId" clId="{D9874CBD-2283-4DDE-B2A5-4F12DF74DF0C}" dt="2022-06-27T06:01:12.987" v="750"/>
          <ac:graphicFrameMkLst>
            <pc:docMk/>
            <pc:sldMk cId="276849182" sldId="383"/>
            <ac:graphicFrameMk id="2" creationId="{D3E5283D-D3D6-6AA5-632B-1190776F0AFF}"/>
          </ac:graphicFrameMkLst>
        </pc:graphicFrameChg>
        <pc:picChg chg="del">
          <ac:chgData name="Thúy Mai" userId="222f1c7e07c9bd7a" providerId="LiveId" clId="{D9874CBD-2283-4DDE-B2A5-4F12DF74DF0C}" dt="2022-06-27T06:01:44.478" v="757" actId="478"/>
          <ac:picMkLst>
            <pc:docMk/>
            <pc:sldMk cId="276849182" sldId="383"/>
            <ac:picMk id="5" creationId="{0DC9219A-F99A-39D9-B881-E3565B40CE1F}"/>
          </ac:picMkLst>
        </pc:picChg>
        <pc:picChg chg="add mod">
          <ac:chgData name="Thúy Mai" userId="222f1c7e07c9bd7a" providerId="LiveId" clId="{D9874CBD-2283-4DDE-B2A5-4F12DF74DF0C}" dt="2022-06-27T06:01:48.555" v="759" actId="1076"/>
          <ac:picMkLst>
            <pc:docMk/>
            <pc:sldMk cId="276849182" sldId="383"/>
            <ac:picMk id="4098" creationId="{4E3C4081-00A2-C5F4-4F50-2E8F0A728001}"/>
          </ac:picMkLst>
        </pc:picChg>
      </pc:sldChg>
      <pc:sldChg chg="delSp modSp add mod ord modTransition delAnim">
        <pc:chgData name="Thúy Mai" userId="222f1c7e07c9bd7a" providerId="LiveId" clId="{D9874CBD-2283-4DDE-B2A5-4F12DF74DF0C}" dt="2022-06-27T08:16:52.493" v="2264"/>
        <pc:sldMkLst>
          <pc:docMk/>
          <pc:sldMk cId="2610619244" sldId="384"/>
        </pc:sldMkLst>
        <pc:spChg chg="del">
          <ac:chgData name="Thúy Mai" userId="222f1c7e07c9bd7a" providerId="LiveId" clId="{D9874CBD-2283-4DDE-B2A5-4F12DF74DF0C}" dt="2022-06-27T06:00:56.959" v="742" actId="478"/>
          <ac:spMkLst>
            <pc:docMk/>
            <pc:sldMk cId="2610619244" sldId="384"/>
            <ac:spMk id="9" creationId="{CA6506BE-C3BB-4377-AF5F-79BBE1E76220}"/>
          </ac:spMkLst>
        </pc:spChg>
        <pc:spChg chg="mod">
          <ac:chgData name="Thúy Mai" userId="222f1c7e07c9bd7a" providerId="LiveId" clId="{D9874CBD-2283-4DDE-B2A5-4F12DF74DF0C}" dt="2022-06-27T06:01:00.130" v="743" actId="1076"/>
          <ac:spMkLst>
            <pc:docMk/>
            <pc:sldMk cId="2610619244" sldId="384"/>
            <ac:spMk id="19" creationId="{BC307031-3578-698D-E544-349C62924C54}"/>
          </ac:spMkLst>
        </pc:spChg>
      </pc:sldChg>
      <pc:sldChg chg="addSp delSp modSp add mod modTransition modAnim">
        <pc:chgData name="Thúy Mai" userId="222f1c7e07c9bd7a" providerId="LiveId" clId="{D9874CBD-2283-4DDE-B2A5-4F12DF74DF0C}" dt="2022-06-27T08:16:52.493" v="2264"/>
        <pc:sldMkLst>
          <pc:docMk/>
          <pc:sldMk cId="1255155543" sldId="385"/>
        </pc:sldMkLst>
        <pc:graphicFrameChg chg="add del mod">
          <ac:chgData name="Thúy Mai" userId="222f1c7e07c9bd7a" providerId="LiveId" clId="{D9874CBD-2283-4DDE-B2A5-4F12DF74DF0C}" dt="2022-06-27T06:01:55.515" v="764"/>
          <ac:graphicFrameMkLst>
            <pc:docMk/>
            <pc:sldMk cId="1255155543" sldId="385"/>
            <ac:graphicFrameMk id="2" creationId="{1D592484-0FD2-970D-E543-FA432F00D14D}"/>
          </ac:graphicFrameMkLst>
        </pc:graphicFrameChg>
        <pc:picChg chg="del">
          <ac:chgData name="Thúy Mai" userId="222f1c7e07c9bd7a" providerId="LiveId" clId="{D9874CBD-2283-4DDE-B2A5-4F12DF74DF0C}" dt="2022-06-27T06:01:52.830" v="761" actId="478"/>
          <ac:picMkLst>
            <pc:docMk/>
            <pc:sldMk cId="1255155543" sldId="385"/>
            <ac:picMk id="4098" creationId="{4E3C4081-00A2-C5F4-4F50-2E8F0A728001}"/>
          </ac:picMkLst>
        </pc:picChg>
        <pc:picChg chg="add mod">
          <ac:chgData name="Thúy Mai" userId="222f1c7e07c9bd7a" providerId="LiveId" clId="{D9874CBD-2283-4DDE-B2A5-4F12DF74DF0C}" dt="2022-06-27T08:13:14.893" v="2199" actId="1076"/>
          <ac:picMkLst>
            <pc:docMk/>
            <pc:sldMk cId="1255155543" sldId="385"/>
            <ac:picMk id="5122" creationId="{2846D958-FF7B-17E2-A202-07BC85315A90}"/>
          </ac:picMkLst>
        </pc:picChg>
      </pc:sldChg>
      <pc:sldChg chg="addSp delSp modSp add mod modTransition delAnim modAnim">
        <pc:chgData name="Thúy Mai" userId="222f1c7e07c9bd7a" providerId="LiveId" clId="{D9874CBD-2283-4DDE-B2A5-4F12DF74DF0C}" dt="2022-06-27T08:16:52.493" v="2264"/>
        <pc:sldMkLst>
          <pc:docMk/>
          <pc:sldMk cId="2693806032" sldId="386"/>
        </pc:sldMkLst>
        <pc:spChg chg="mod">
          <ac:chgData name="Thúy Mai" userId="222f1c7e07c9bd7a" providerId="LiveId" clId="{D9874CBD-2283-4DDE-B2A5-4F12DF74DF0C}" dt="2022-06-27T06:14:18.593" v="1183" actId="1076"/>
          <ac:spMkLst>
            <pc:docMk/>
            <pc:sldMk cId="2693806032" sldId="386"/>
            <ac:spMk id="6" creationId="{7AE508C3-92F0-430D-9AD2-4776EB63418D}"/>
          </ac:spMkLst>
        </pc:spChg>
        <pc:spChg chg="add del mod">
          <ac:chgData name="Thúy Mai" userId="222f1c7e07c9bd7a" providerId="LiveId" clId="{D9874CBD-2283-4DDE-B2A5-4F12DF74DF0C}" dt="2022-06-27T06:09:59.483" v="1088" actId="478"/>
          <ac:spMkLst>
            <pc:docMk/>
            <pc:sldMk cId="2693806032" sldId="386"/>
            <ac:spMk id="14" creationId="{36C67BE1-8E4A-D4B2-BE93-83BD09B80FED}"/>
          </ac:spMkLst>
        </pc:spChg>
        <pc:spChg chg="mod">
          <ac:chgData name="Thúy Mai" userId="222f1c7e07c9bd7a" providerId="LiveId" clId="{D9874CBD-2283-4DDE-B2A5-4F12DF74DF0C}" dt="2022-06-27T06:09:34.673" v="1079" actId="122"/>
          <ac:spMkLst>
            <pc:docMk/>
            <pc:sldMk cId="2693806032" sldId="386"/>
            <ac:spMk id="15" creationId="{FA5A486C-5AD6-B34B-2941-7EDAAC54D3CA}"/>
          </ac:spMkLst>
        </pc:spChg>
        <pc:spChg chg="del">
          <ac:chgData name="Thúy Mai" userId="222f1c7e07c9bd7a" providerId="LiveId" clId="{D9874CBD-2283-4DDE-B2A5-4F12DF74DF0C}" dt="2022-06-27T06:10:01.577" v="1089" actId="478"/>
          <ac:spMkLst>
            <pc:docMk/>
            <pc:sldMk cId="2693806032" sldId="386"/>
            <ac:spMk id="16" creationId="{116F61A0-5C16-CCF1-B86D-4C230A843E5D}"/>
          </ac:spMkLst>
        </pc:spChg>
        <pc:spChg chg="mod">
          <ac:chgData name="Thúy Mai" userId="222f1c7e07c9bd7a" providerId="LiveId" clId="{D9874CBD-2283-4DDE-B2A5-4F12DF74DF0C}" dt="2022-06-27T06:10:37.399" v="1102" actId="14100"/>
          <ac:spMkLst>
            <pc:docMk/>
            <pc:sldMk cId="2693806032" sldId="386"/>
            <ac:spMk id="28" creationId="{E5FB9D8E-E145-602D-AD7C-F4C7E717100D}"/>
          </ac:spMkLst>
        </pc:spChg>
        <pc:spChg chg="mod">
          <ac:chgData name="Thúy Mai" userId="222f1c7e07c9bd7a" providerId="LiveId" clId="{D9874CBD-2283-4DDE-B2A5-4F12DF74DF0C}" dt="2022-06-27T06:10:33.440" v="1100" actId="14100"/>
          <ac:spMkLst>
            <pc:docMk/>
            <pc:sldMk cId="2693806032" sldId="386"/>
            <ac:spMk id="34" creationId="{D72435BD-6C94-99B3-EA15-95B99623A5EE}"/>
          </ac:spMkLst>
        </pc:spChg>
        <pc:spChg chg="mod">
          <ac:chgData name="Thúy Mai" userId="222f1c7e07c9bd7a" providerId="LiveId" clId="{D9874CBD-2283-4DDE-B2A5-4F12DF74DF0C}" dt="2022-06-27T06:10:35.700" v="1101" actId="14100"/>
          <ac:spMkLst>
            <pc:docMk/>
            <pc:sldMk cId="2693806032" sldId="386"/>
            <ac:spMk id="37" creationId="{8C5E4355-EEE7-9BFC-4F3C-26365710F9C9}"/>
          </ac:spMkLst>
        </pc:spChg>
        <pc:spChg chg="mod">
          <ac:chgData name="Thúy Mai" userId="222f1c7e07c9bd7a" providerId="LiveId" clId="{D9874CBD-2283-4DDE-B2A5-4F12DF74DF0C}" dt="2022-06-27T06:10:42.492" v="1103" actId="20577"/>
          <ac:spMkLst>
            <pc:docMk/>
            <pc:sldMk cId="2693806032" sldId="386"/>
            <ac:spMk id="42" creationId="{8EB2F561-FB88-5617-7062-968B85F06882}"/>
          </ac:spMkLst>
        </pc:spChg>
        <pc:spChg chg="del">
          <ac:chgData name="Thúy Mai" userId="222f1c7e07c9bd7a" providerId="LiveId" clId="{D9874CBD-2283-4DDE-B2A5-4F12DF74DF0C}" dt="2022-06-27T06:10:02.449" v="1090" actId="478"/>
          <ac:spMkLst>
            <pc:docMk/>
            <pc:sldMk cId="2693806032" sldId="386"/>
            <ac:spMk id="44" creationId="{E7ABB4D9-DDCE-DFD8-125F-62264AB45FF1}"/>
          </ac:spMkLst>
        </pc:spChg>
        <pc:graphicFrameChg chg="add del mod">
          <ac:chgData name="Thúy Mai" userId="222f1c7e07c9bd7a" providerId="LiveId" clId="{D9874CBD-2283-4DDE-B2A5-4F12DF74DF0C}" dt="2022-06-27T06:09:22.670" v="1070"/>
          <ac:graphicFrameMkLst>
            <pc:docMk/>
            <pc:sldMk cId="2693806032" sldId="386"/>
            <ac:graphicFrameMk id="2" creationId="{A3D8DB97-5EF6-7796-924E-2931665381D6}"/>
          </ac:graphicFrameMkLst>
        </pc:graphicFrameChg>
      </pc:sldChg>
      <pc:sldChg chg="addSp delSp modSp add mod modTransition modAnim">
        <pc:chgData name="Thúy Mai" userId="222f1c7e07c9bd7a" providerId="LiveId" clId="{D9874CBD-2283-4DDE-B2A5-4F12DF74DF0C}" dt="2022-06-27T08:16:52.493" v="2264"/>
        <pc:sldMkLst>
          <pc:docMk/>
          <pc:sldMk cId="435957121" sldId="387"/>
        </pc:sldMkLst>
        <pc:spChg chg="add del mod">
          <ac:chgData name="Thúy Mai" userId="222f1c7e07c9bd7a" providerId="LiveId" clId="{D9874CBD-2283-4DDE-B2A5-4F12DF74DF0C}" dt="2022-06-27T06:12:22.285" v="1134" actId="478"/>
          <ac:spMkLst>
            <pc:docMk/>
            <pc:sldMk cId="435957121" sldId="387"/>
            <ac:spMk id="13" creationId="{3951D081-1EA0-E47A-35B5-540E283538EA}"/>
          </ac:spMkLst>
        </pc:spChg>
        <pc:spChg chg="mod">
          <ac:chgData name="Thúy Mai" userId="222f1c7e07c9bd7a" providerId="LiveId" clId="{D9874CBD-2283-4DDE-B2A5-4F12DF74DF0C}" dt="2022-06-27T06:11:02.921" v="1110" actId="255"/>
          <ac:spMkLst>
            <pc:docMk/>
            <pc:sldMk cId="435957121" sldId="387"/>
            <ac:spMk id="15" creationId="{FA5A486C-5AD6-B34B-2941-7EDAAC54D3CA}"/>
          </ac:spMkLst>
        </pc:spChg>
        <pc:spChg chg="mod">
          <ac:chgData name="Thúy Mai" userId="222f1c7e07c9bd7a" providerId="LiveId" clId="{D9874CBD-2283-4DDE-B2A5-4F12DF74DF0C}" dt="2022-06-27T06:12:31.510" v="1138" actId="1076"/>
          <ac:spMkLst>
            <pc:docMk/>
            <pc:sldMk cId="435957121" sldId="387"/>
            <ac:spMk id="28" creationId="{E5FB9D8E-E145-602D-AD7C-F4C7E717100D}"/>
          </ac:spMkLst>
        </pc:spChg>
        <pc:spChg chg="mod">
          <ac:chgData name="Thúy Mai" userId="222f1c7e07c9bd7a" providerId="LiveId" clId="{D9874CBD-2283-4DDE-B2A5-4F12DF74DF0C}" dt="2022-06-27T06:12:29.598" v="1137" actId="1076"/>
          <ac:spMkLst>
            <pc:docMk/>
            <pc:sldMk cId="435957121" sldId="387"/>
            <ac:spMk id="34" creationId="{D72435BD-6C94-99B3-EA15-95B99623A5EE}"/>
          </ac:spMkLst>
        </pc:spChg>
        <pc:spChg chg="mod">
          <ac:chgData name="Thúy Mai" userId="222f1c7e07c9bd7a" providerId="LiveId" clId="{D9874CBD-2283-4DDE-B2A5-4F12DF74DF0C}" dt="2022-06-27T06:12:26.952" v="1136" actId="1076"/>
          <ac:spMkLst>
            <pc:docMk/>
            <pc:sldMk cId="435957121" sldId="387"/>
            <ac:spMk id="37" creationId="{8C5E4355-EEE7-9BFC-4F3C-26365710F9C9}"/>
          </ac:spMkLst>
        </pc:spChg>
        <pc:spChg chg="mod">
          <ac:chgData name="Thúy Mai" userId="222f1c7e07c9bd7a" providerId="LiveId" clId="{D9874CBD-2283-4DDE-B2A5-4F12DF74DF0C}" dt="2022-06-27T06:12:35.565" v="1139" actId="207"/>
          <ac:spMkLst>
            <pc:docMk/>
            <pc:sldMk cId="435957121" sldId="387"/>
            <ac:spMk id="42" creationId="{8EB2F561-FB88-5617-7062-968B85F06882}"/>
          </ac:spMkLst>
        </pc:spChg>
        <pc:graphicFrameChg chg="add del mod">
          <ac:chgData name="Thúy Mai" userId="222f1c7e07c9bd7a" providerId="LiveId" clId="{D9874CBD-2283-4DDE-B2A5-4F12DF74DF0C}" dt="2022-06-27T06:10:57.890" v="1107"/>
          <ac:graphicFrameMkLst>
            <pc:docMk/>
            <pc:sldMk cId="435957121" sldId="387"/>
            <ac:graphicFrameMk id="2" creationId="{EDAE4355-A75D-A8CB-0E31-253A3169B819}"/>
          </ac:graphicFrameMkLst>
        </pc:graphicFrameChg>
        <pc:graphicFrameChg chg="add del mod">
          <ac:chgData name="Thúy Mai" userId="222f1c7e07c9bd7a" providerId="LiveId" clId="{D9874CBD-2283-4DDE-B2A5-4F12DF74DF0C}" dt="2022-06-27T06:11:13.500" v="1113"/>
          <ac:graphicFrameMkLst>
            <pc:docMk/>
            <pc:sldMk cId="435957121" sldId="387"/>
            <ac:graphicFrameMk id="3" creationId="{D21BB3B3-46CA-FCB6-1CF2-9D9B5BBCE75F}"/>
          </ac:graphicFrameMkLst>
        </pc:graphicFrameChg>
      </pc:sldChg>
      <pc:sldChg chg="addSp delSp modSp add mod modTransition delAnim modAnim">
        <pc:chgData name="Thúy Mai" userId="222f1c7e07c9bd7a" providerId="LiveId" clId="{D9874CBD-2283-4DDE-B2A5-4F12DF74DF0C}" dt="2022-06-27T08:16:52.493" v="2264"/>
        <pc:sldMkLst>
          <pc:docMk/>
          <pc:sldMk cId="2206531979" sldId="388"/>
        </pc:sldMkLst>
        <pc:spChg chg="add del mod">
          <ac:chgData name="Thúy Mai" userId="222f1c7e07c9bd7a" providerId="LiveId" clId="{D9874CBD-2283-4DDE-B2A5-4F12DF74DF0C}" dt="2022-06-27T06:13:33.765" v="1159" actId="478"/>
          <ac:spMkLst>
            <pc:docMk/>
            <pc:sldMk cId="2206531979" sldId="388"/>
            <ac:spMk id="12" creationId="{F38F06BD-023C-8D1D-58B5-FE47048120EC}"/>
          </ac:spMkLst>
        </pc:spChg>
        <pc:spChg chg="mod">
          <ac:chgData name="Thúy Mai" userId="222f1c7e07c9bd7a" providerId="LiveId" clId="{D9874CBD-2283-4DDE-B2A5-4F12DF74DF0C}" dt="2022-06-27T06:13:47.166" v="1167" actId="1076"/>
          <ac:spMkLst>
            <pc:docMk/>
            <pc:sldMk cId="2206531979" sldId="388"/>
            <ac:spMk id="15" creationId="{FA5A486C-5AD6-B34B-2941-7EDAAC54D3CA}"/>
          </ac:spMkLst>
        </pc:spChg>
        <pc:spChg chg="mod">
          <ac:chgData name="Thúy Mai" userId="222f1c7e07c9bd7a" providerId="LiveId" clId="{D9874CBD-2283-4DDE-B2A5-4F12DF74DF0C}" dt="2022-06-27T06:13:43.228" v="1166" actId="1076"/>
          <ac:spMkLst>
            <pc:docMk/>
            <pc:sldMk cId="2206531979" sldId="388"/>
            <ac:spMk id="28" creationId="{E5FB9D8E-E145-602D-AD7C-F4C7E717100D}"/>
          </ac:spMkLst>
        </pc:spChg>
        <pc:spChg chg="del">
          <ac:chgData name="Thúy Mai" userId="222f1c7e07c9bd7a" providerId="LiveId" clId="{D9874CBD-2283-4DDE-B2A5-4F12DF74DF0C}" dt="2022-06-27T06:13:35.683" v="1161" actId="478"/>
          <ac:spMkLst>
            <pc:docMk/>
            <pc:sldMk cId="2206531979" sldId="388"/>
            <ac:spMk id="34" creationId="{D72435BD-6C94-99B3-EA15-95B99623A5EE}"/>
          </ac:spMkLst>
        </pc:spChg>
        <pc:spChg chg="del">
          <ac:chgData name="Thúy Mai" userId="222f1c7e07c9bd7a" providerId="LiveId" clId="{D9874CBD-2283-4DDE-B2A5-4F12DF74DF0C}" dt="2022-06-27T06:13:35.117" v="1160" actId="478"/>
          <ac:spMkLst>
            <pc:docMk/>
            <pc:sldMk cId="2206531979" sldId="388"/>
            <ac:spMk id="37" creationId="{8C5E4355-EEE7-9BFC-4F3C-26365710F9C9}"/>
          </ac:spMkLst>
        </pc:spChg>
        <pc:spChg chg="del mod">
          <ac:chgData name="Thúy Mai" userId="222f1c7e07c9bd7a" providerId="LiveId" clId="{D9874CBD-2283-4DDE-B2A5-4F12DF74DF0C}" dt="2022-06-27T06:13:41.779" v="1165" actId="478"/>
          <ac:spMkLst>
            <pc:docMk/>
            <pc:sldMk cId="2206531979" sldId="388"/>
            <ac:spMk id="42" creationId="{8EB2F561-FB88-5617-7062-968B85F06882}"/>
          </ac:spMkLst>
        </pc:spChg>
        <pc:graphicFrameChg chg="add del mod">
          <ac:chgData name="Thúy Mai" userId="222f1c7e07c9bd7a" providerId="LiveId" clId="{D9874CBD-2283-4DDE-B2A5-4F12DF74DF0C}" dt="2022-06-27T06:12:57.159" v="1143"/>
          <ac:graphicFrameMkLst>
            <pc:docMk/>
            <pc:sldMk cId="2206531979" sldId="388"/>
            <ac:graphicFrameMk id="2" creationId="{6B748185-3436-48E5-1530-DBEDE6E5342F}"/>
          </ac:graphicFrameMkLst>
        </pc:graphicFrameChg>
      </pc:sldChg>
      <pc:sldChg chg="addSp delSp modSp add mod modTransition modAnim">
        <pc:chgData name="Thúy Mai" userId="222f1c7e07c9bd7a" providerId="LiveId" clId="{D9874CBD-2283-4DDE-B2A5-4F12DF74DF0C}" dt="2022-06-27T08:16:52.493" v="2264"/>
        <pc:sldMkLst>
          <pc:docMk/>
          <pc:sldMk cId="2030107687" sldId="389"/>
        </pc:sldMkLst>
        <pc:spChg chg="mod">
          <ac:chgData name="Thúy Mai" userId="222f1c7e07c9bd7a" providerId="LiveId" clId="{D9874CBD-2283-4DDE-B2A5-4F12DF74DF0C}" dt="2022-06-27T06:16:23.520" v="1220" actId="1076"/>
          <ac:spMkLst>
            <pc:docMk/>
            <pc:sldMk cId="2030107687" sldId="389"/>
            <ac:spMk id="6" creationId="{7AE508C3-92F0-430D-9AD2-4776EB63418D}"/>
          </ac:spMkLst>
        </pc:spChg>
        <pc:spChg chg="add del mod">
          <ac:chgData name="Thúy Mai" userId="222f1c7e07c9bd7a" providerId="LiveId" clId="{D9874CBD-2283-4DDE-B2A5-4F12DF74DF0C}" dt="2022-06-27T06:17:06.120" v="1235" actId="478"/>
          <ac:spMkLst>
            <pc:docMk/>
            <pc:sldMk cId="2030107687" sldId="389"/>
            <ac:spMk id="11" creationId="{038CDCBC-6EF5-67F5-D1E7-9E0B38D4EECA}"/>
          </ac:spMkLst>
        </pc:spChg>
        <pc:spChg chg="mod">
          <ac:chgData name="Thúy Mai" userId="222f1c7e07c9bd7a" providerId="LiveId" clId="{D9874CBD-2283-4DDE-B2A5-4F12DF74DF0C}" dt="2022-06-27T06:16:55.732" v="1230" actId="14100"/>
          <ac:spMkLst>
            <pc:docMk/>
            <pc:sldMk cId="2030107687" sldId="389"/>
            <ac:spMk id="15" creationId="{FA5A486C-5AD6-B34B-2941-7EDAAC54D3CA}"/>
          </ac:spMkLst>
        </pc:spChg>
        <pc:spChg chg="mod">
          <ac:chgData name="Thúy Mai" userId="222f1c7e07c9bd7a" providerId="LiveId" clId="{D9874CBD-2283-4DDE-B2A5-4F12DF74DF0C}" dt="2022-06-27T06:17:08.933" v="1236" actId="1076"/>
          <ac:spMkLst>
            <pc:docMk/>
            <pc:sldMk cId="2030107687" sldId="389"/>
            <ac:spMk id="28" creationId="{E5FB9D8E-E145-602D-AD7C-F4C7E717100D}"/>
          </ac:spMkLst>
        </pc:spChg>
        <pc:graphicFrameChg chg="add del mod">
          <ac:chgData name="Thúy Mai" userId="222f1c7e07c9bd7a" providerId="LiveId" clId="{D9874CBD-2283-4DDE-B2A5-4F12DF74DF0C}" dt="2022-06-27T06:14:45.593" v="1187"/>
          <ac:graphicFrameMkLst>
            <pc:docMk/>
            <pc:sldMk cId="2030107687" sldId="389"/>
            <ac:graphicFrameMk id="2" creationId="{CD35090E-5307-5032-8A2C-53876EA62FE7}"/>
          </ac:graphicFrameMkLst>
        </pc:graphicFrameChg>
        <pc:graphicFrameChg chg="add del mod">
          <ac:chgData name="Thúy Mai" userId="222f1c7e07c9bd7a" providerId="LiveId" clId="{D9874CBD-2283-4DDE-B2A5-4F12DF74DF0C}" dt="2022-06-27T06:16:44.001" v="1223"/>
          <ac:graphicFrameMkLst>
            <pc:docMk/>
            <pc:sldMk cId="2030107687" sldId="389"/>
            <ac:graphicFrameMk id="3" creationId="{CF3EA7D1-E7D6-8005-C2D8-6965A742DCBB}"/>
          </ac:graphicFrameMkLst>
        </pc:graphicFrameChg>
      </pc:sldChg>
      <pc:sldChg chg="addSp delSp modSp add mod modTransition modAnim">
        <pc:chgData name="Thúy Mai" userId="222f1c7e07c9bd7a" providerId="LiveId" clId="{D9874CBD-2283-4DDE-B2A5-4F12DF74DF0C}" dt="2022-06-27T08:16:52.493" v="2264"/>
        <pc:sldMkLst>
          <pc:docMk/>
          <pc:sldMk cId="2033574866" sldId="390"/>
        </pc:sldMkLst>
        <pc:spChg chg="add del mod">
          <ac:chgData name="Thúy Mai" userId="222f1c7e07c9bd7a" providerId="LiveId" clId="{D9874CBD-2283-4DDE-B2A5-4F12DF74DF0C}" dt="2022-06-27T06:18:12.891" v="1256" actId="478"/>
          <ac:spMkLst>
            <pc:docMk/>
            <pc:sldMk cId="2033574866" sldId="390"/>
            <ac:spMk id="9" creationId="{87739405-BA3F-8747-5B90-9DDCE43B7D93}"/>
          </ac:spMkLst>
        </pc:spChg>
        <pc:spChg chg="add mod">
          <ac:chgData name="Thúy Mai" userId="222f1c7e07c9bd7a" providerId="LiveId" clId="{D9874CBD-2283-4DDE-B2A5-4F12DF74DF0C}" dt="2022-06-27T06:19:08.809" v="1276" actId="1076"/>
          <ac:spMkLst>
            <pc:docMk/>
            <pc:sldMk cId="2033574866" sldId="390"/>
            <ac:spMk id="11" creationId="{09996D96-8C0B-9746-8F92-CFECFB98FD9E}"/>
          </ac:spMkLst>
        </pc:spChg>
        <pc:spChg chg="add mod">
          <ac:chgData name="Thúy Mai" userId="222f1c7e07c9bd7a" providerId="LiveId" clId="{D9874CBD-2283-4DDE-B2A5-4F12DF74DF0C}" dt="2022-06-27T06:22:56.600" v="1315" actId="20577"/>
          <ac:spMkLst>
            <pc:docMk/>
            <pc:sldMk cId="2033574866" sldId="390"/>
            <ac:spMk id="12" creationId="{54E8AA72-96D5-0B31-1205-042C9BD83FAA}"/>
          </ac:spMkLst>
        </pc:spChg>
        <pc:spChg chg="mod">
          <ac:chgData name="Thúy Mai" userId="222f1c7e07c9bd7a" providerId="LiveId" clId="{D9874CBD-2283-4DDE-B2A5-4F12DF74DF0C}" dt="2022-06-27T06:19:12.171" v="1278" actId="1076"/>
          <ac:spMkLst>
            <pc:docMk/>
            <pc:sldMk cId="2033574866" sldId="390"/>
            <ac:spMk id="15" creationId="{FA5A486C-5AD6-B34B-2941-7EDAAC54D3CA}"/>
          </ac:spMkLst>
        </pc:spChg>
        <pc:spChg chg="mod">
          <ac:chgData name="Thúy Mai" userId="222f1c7e07c9bd7a" providerId="LiveId" clId="{D9874CBD-2283-4DDE-B2A5-4F12DF74DF0C}" dt="2022-06-27T06:19:10.121" v="1277" actId="1076"/>
          <ac:spMkLst>
            <pc:docMk/>
            <pc:sldMk cId="2033574866" sldId="390"/>
            <ac:spMk id="28" creationId="{E5FB9D8E-E145-602D-AD7C-F4C7E717100D}"/>
          </ac:spMkLst>
        </pc:spChg>
        <pc:graphicFrameChg chg="add del mod">
          <ac:chgData name="Thúy Mai" userId="222f1c7e07c9bd7a" providerId="LiveId" clId="{D9874CBD-2283-4DDE-B2A5-4F12DF74DF0C}" dt="2022-06-27T06:17:34.001" v="1240"/>
          <ac:graphicFrameMkLst>
            <pc:docMk/>
            <pc:sldMk cId="2033574866" sldId="390"/>
            <ac:graphicFrameMk id="2" creationId="{94EE85CC-154D-E8AB-BFC0-601DB06C4E80}"/>
          </ac:graphicFrameMkLst>
        </pc:graphicFrameChg>
      </pc:sldChg>
      <pc:sldChg chg="addSp delSp modSp add mod modTransition modAnim">
        <pc:chgData name="Thúy Mai" userId="222f1c7e07c9bd7a" providerId="LiveId" clId="{D9874CBD-2283-4DDE-B2A5-4F12DF74DF0C}" dt="2022-06-27T08:16:52.493" v="2264"/>
        <pc:sldMkLst>
          <pc:docMk/>
          <pc:sldMk cId="3901812821" sldId="391"/>
        </pc:sldMkLst>
        <pc:spChg chg="mod">
          <ac:chgData name="Thúy Mai" userId="222f1c7e07c9bd7a" providerId="LiveId" clId="{D9874CBD-2283-4DDE-B2A5-4F12DF74DF0C}" dt="2022-06-27T06:23:53.452" v="1352" actId="1076"/>
          <ac:spMkLst>
            <pc:docMk/>
            <pc:sldMk cId="3901812821" sldId="391"/>
            <ac:spMk id="11" creationId="{09996D96-8C0B-9746-8F92-CFECFB98FD9E}"/>
          </ac:spMkLst>
        </pc:spChg>
        <pc:spChg chg="del">
          <ac:chgData name="Thúy Mai" userId="222f1c7e07c9bd7a" providerId="LiveId" clId="{D9874CBD-2283-4DDE-B2A5-4F12DF74DF0C}" dt="2022-06-27T06:23:04.963" v="1317" actId="478"/>
          <ac:spMkLst>
            <pc:docMk/>
            <pc:sldMk cId="3901812821" sldId="391"/>
            <ac:spMk id="12" creationId="{54E8AA72-96D5-0B31-1205-042C9BD83FAA}"/>
          </ac:spMkLst>
        </pc:spChg>
        <pc:spChg chg="add del mod">
          <ac:chgData name="Thúy Mai" userId="222f1c7e07c9bd7a" providerId="LiveId" clId="{D9874CBD-2283-4DDE-B2A5-4F12DF74DF0C}" dt="2022-06-27T06:23:06.248" v="1318" actId="478"/>
          <ac:spMkLst>
            <pc:docMk/>
            <pc:sldMk cId="3901812821" sldId="391"/>
            <ac:spMk id="13" creationId="{F10C1818-B8D8-D388-155B-68641A211DE1}"/>
          </ac:spMkLst>
        </pc:spChg>
        <pc:spChg chg="add mod">
          <ac:chgData name="Thúy Mai" userId="222f1c7e07c9bd7a" providerId="LiveId" clId="{D9874CBD-2283-4DDE-B2A5-4F12DF74DF0C}" dt="2022-06-27T06:23:54.953" v="1353" actId="1076"/>
          <ac:spMkLst>
            <pc:docMk/>
            <pc:sldMk cId="3901812821" sldId="391"/>
            <ac:spMk id="14" creationId="{E7DEAA70-51FC-37F6-FFEE-6EB5F5F84DB7}"/>
          </ac:spMkLst>
        </pc:spChg>
        <pc:spChg chg="mod">
          <ac:chgData name="Thúy Mai" userId="222f1c7e07c9bd7a" providerId="LiveId" clId="{D9874CBD-2283-4DDE-B2A5-4F12DF74DF0C}" dt="2022-06-27T08:14:13.777" v="2220" actId="207"/>
          <ac:spMkLst>
            <pc:docMk/>
            <pc:sldMk cId="3901812821" sldId="391"/>
            <ac:spMk id="15" creationId="{FA5A486C-5AD6-B34B-2941-7EDAAC54D3CA}"/>
          </ac:spMkLst>
        </pc:spChg>
        <pc:spChg chg="mod">
          <ac:chgData name="Thúy Mai" userId="222f1c7e07c9bd7a" providerId="LiveId" clId="{D9874CBD-2283-4DDE-B2A5-4F12DF74DF0C}" dt="2022-06-27T06:22:28.660" v="1290" actId="14100"/>
          <ac:spMkLst>
            <pc:docMk/>
            <pc:sldMk cId="3901812821" sldId="391"/>
            <ac:spMk id="28" creationId="{E5FB9D8E-E145-602D-AD7C-F4C7E717100D}"/>
          </ac:spMkLst>
        </pc:spChg>
        <pc:graphicFrameChg chg="add del mod">
          <ac:chgData name="Thúy Mai" userId="222f1c7e07c9bd7a" providerId="LiveId" clId="{D9874CBD-2283-4DDE-B2A5-4F12DF74DF0C}" dt="2022-06-27T06:19:26.101" v="1282"/>
          <ac:graphicFrameMkLst>
            <pc:docMk/>
            <pc:sldMk cId="3901812821" sldId="391"/>
            <ac:graphicFrameMk id="2" creationId="{991C55F1-5D07-5C14-073C-C1D484226E07}"/>
          </ac:graphicFrameMkLst>
        </pc:graphicFrameChg>
      </pc:sldChg>
      <pc:sldChg chg="addSp delSp modSp add mod ord modTransition delAnim modAnim">
        <pc:chgData name="Thúy Mai" userId="222f1c7e07c9bd7a" providerId="LiveId" clId="{D9874CBD-2283-4DDE-B2A5-4F12DF74DF0C}" dt="2022-06-27T08:16:52.493" v="2264"/>
        <pc:sldMkLst>
          <pc:docMk/>
          <pc:sldMk cId="4022950432" sldId="392"/>
        </pc:sldMkLst>
        <pc:spChg chg="del mod">
          <ac:chgData name="Thúy Mai" userId="222f1c7e07c9bd7a" providerId="LiveId" clId="{D9874CBD-2283-4DDE-B2A5-4F12DF74DF0C}" dt="2022-06-27T07:39:34.781" v="1428" actId="478"/>
          <ac:spMkLst>
            <pc:docMk/>
            <pc:sldMk cId="4022950432" sldId="392"/>
            <ac:spMk id="11" creationId="{09996D96-8C0B-9746-8F92-CFECFB98FD9E}"/>
          </ac:spMkLst>
        </pc:spChg>
        <pc:spChg chg="add del mod">
          <ac:chgData name="Thúy Mai" userId="222f1c7e07c9bd7a" providerId="LiveId" clId="{D9874CBD-2283-4DDE-B2A5-4F12DF74DF0C}" dt="2022-06-27T07:37:49.067" v="1406" actId="478"/>
          <ac:spMkLst>
            <pc:docMk/>
            <pc:sldMk cId="4022950432" sldId="392"/>
            <ac:spMk id="12" creationId="{CE703EBA-9946-4FFC-37C2-3C31795176AC}"/>
          </ac:spMkLst>
        </pc:spChg>
        <pc:spChg chg="add mod">
          <ac:chgData name="Thúy Mai" userId="222f1c7e07c9bd7a" providerId="LiveId" clId="{D9874CBD-2283-4DDE-B2A5-4F12DF74DF0C}" dt="2022-06-27T07:41:57.088" v="1471" actId="20577"/>
          <ac:spMkLst>
            <pc:docMk/>
            <pc:sldMk cId="4022950432" sldId="392"/>
            <ac:spMk id="13" creationId="{C1DB80AE-E3AD-3645-A07B-E4C4B1BDD700}"/>
          </ac:spMkLst>
        </pc:spChg>
        <pc:spChg chg="del mod">
          <ac:chgData name="Thúy Mai" userId="222f1c7e07c9bd7a" providerId="LiveId" clId="{D9874CBD-2283-4DDE-B2A5-4F12DF74DF0C}" dt="2022-06-27T07:39:35.766" v="1429" actId="478"/>
          <ac:spMkLst>
            <pc:docMk/>
            <pc:sldMk cId="4022950432" sldId="392"/>
            <ac:spMk id="14" creationId="{E7DEAA70-51FC-37F6-FFEE-6EB5F5F84DB7}"/>
          </ac:spMkLst>
        </pc:spChg>
        <pc:spChg chg="mod">
          <ac:chgData name="Thúy Mai" userId="222f1c7e07c9bd7a" providerId="LiveId" clId="{D9874CBD-2283-4DDE-B2A5-4F12DF74DF0C}" dt="2022-06-27T07:40:23.638" v="1443" actId="1076"/>
          <ac:spMkLst>
            <pc:docMk/>
            <pc:sldMk cId="4022950432" sldId="392"/>
            <ac:spMk id="15" creationId="{FA5A486C-5AD6-B34B-2941-7EDAAC54D3CA}"/>
          </ac:spMkLst>
        </pc:spChg>
        <pc:spChg chg="add mod">
          <ac:chgData name="Thúy Mai" userId="222f1c7e07c9bd7a" providerId="LiveId" clId="{D9874CBD-2283-4DDE-B2A5-4F12DF74DF0C}" dt="2022-06-27T07:40:25.684" v="1444" actId="1076"/>
          <ac:spMkLst>
            <pc:docMk/>
            <pc:sldMk cId="4022950432" sldId="392"/>
            <ac:spMk id="16" creationId="{D5763ECD-58B7-8A5A-9B25-F1CC5E735416}"/>
          </ac:spMkLst>
        </pc:spChg>
        <pc:spChg chg="add mod">
          <ac:chgData name="Thúy Mai" userId="222f1c7e07c9bd7a" providerId="LiveId" clId="{D9874CBD-2283-4DDE-B2A5-4F12DF74DF0C}" dt="2022-06-27T07:40:15.766" v="1442" actId="207"/>
          <ac:spMkLst>
            <pc:docMk/>
            <pc:sldMk cId="4022950432" sldId="392"/>
            <ac:spMk id="17" creationId="{1B3D9C23-1EF0-E55A-AD71-2D723008D35E}"/>
          </ac:spMkLst>
        </pc:spChg>
        <pc:spChg chg="del mod">
          <ac:chgData name="Thúy Mai" userId="222f1c7e07c9bd7a" providerId="LiveId" clId="{D9874CBD-2283-4DDE-B2A5-4F12DF74DF0C}" dt="2022-06-27T07:39:33.611" v="1427" actId="478"/>
          <ac:spMkLst>
            <pc:docMk/>
            <pc:sldMk cId="4022950432" sldId="392"/>
            <ac:spMk id="28" creationId="{E5FB9D8E-E145-602D-AD7C-F4C7E717100D}"/>
          </ac:spMkLst>
        </pc:spChg>
        <pc:graphicFrameChg chg="add del mod">
          <ac:chgData name="Thúy Mai" userId="222f1c7e07c9bd7a" providerId="LiveId" clId="{D9874CBD-2283-4DDE-B2A5-4F12DF74DF0C}" dt="2022-06-27T07:35:03.505" v="1357"/>
          <ac:graphicFrameMkLst>
            <pc:docMk/>
            <pc:sldMk cId="4022950432" sldId="392"/>
            <ac:graphicFrameMk id="2" creationId="{FA74C596-B147-CC9C-2984-F7631E61AB48}"/>
          </ac:graphicFrameMkLst>
        </pc:graphicFrameChg>
      </pc:sldChg>
      <pc:sldChg chg="delSp modSp add mod ord modTransition delAnim modAnim">
        <pc:chgData name="Thúy Mai" userId="222f1c7e07c9bd7a" providerId="LiveId" clId="{D9874CBD-2283-4DDE-B2A5-4F12DF74DF0C}" dt="2022-06-27T08:16:52.493" v="2264"/>
        <pc:sldMkLst>
          <pc:docMk/>
          <pc:sldMk cId="1852408104" sldId="393"/>
        </pc:sldMkLst>
        <pc:spChg chg="mod">
          <ac:chgData name="Thúy Mai" userId="222f1c7e07c9bd7a" providerId="LiveId" clId="{D9874CBD-2283-4DDE-B2A5-4F12DF74DF0C}" dt="2022-06-27T07:39:19.025" v="1421" actId="1076"/>
          <ac:spMkLst>
            <pc:docMk/>
            <pc:sldMk cId="1852408104" sldId="393"/>
            <ac:spMk id="11" creationId="{09996D96-8C0B-9746-8F92-CFECFB98FD9E}"/>
          </ac:spMkLst>
        </pc:spChg>
        <pc:spChg chg="del">
          <ac:chgData name="Thúy Mai" userId="222f1c7e07c9bd7a" providerId="LiveId" clId="{D9874CBD-2283-4DDE-B2A5-4F12DF74DF0C}" dt="2022-06-27T07:38:47.415" v="1412" actId="478"/>
          <ac:spMkLst>
            <pc:docMk/>
            <pc:sldMk cId="1852408104" sldId="393"/>
            <ac:spMk id="13" creationId="{C1DB80AE-E3AD-3645-A07B-E4C4B1BDD700}"/>
          </ac:spMkLst>
        </pc:spChg>
        <pc:spChg chg="mod">
          <ac:chgData name="Thúy Mai" userId="222f1c7e07c9bd7a" providerId="LiveId" clId="{D9874CBD-2283-4DDE-B2A5-4F12DF74DF0C}" dt="2022-06-27T07:39:21.665" v="1422" actId="1076"/>
          <ac:spMkLst>
            <pc:docMk/>
            <pc:sldMk cId="1852408104" sldId="393"/>
            <ac:spMk id="14" creationId="{E7DEAA70-51FC-37F6-FFEE-6EB5F5F84DB7}"/>
          </ac:spMkLst>
        </pc:spChg>
        <pc:spChg chg="del">
          <ac:chgData name="Thúy Mai" userId="222f1c7e07c9bd7a" providerId="LiveId" clId="{D9874CBD-2283-4DDE-B2A5-4F12DF74DF0C}" dt="2022-06-27T07:38:48.717" v="1413" actId="478"/>
          <ac:spMkLst>
            <pc:docMk/>
            <pc:sldMk cId="1852408104" sldId="393"/>
            <ac:spMk id="16" creationId="{D5763ECD-58B7-8A5A-9B25-F1CC5E735416}"/>
          </ac:spMkLst>
        </pc:spChg>
        <pc:spChg chg="del">
          <ac:chgData name="Thúy Mai" userId="222f1c7e07c9bd7a" providerId="LiveId" clId="{D9874CBD-2283-4DDE-B2A5-4F12DF74DF0C}" dt="2022-06-27T07:38:49.992" v="1414" actId="478"/>
          <ac:spMkLst>
            <pc:docMk/>
            <pc:sldMk cId="1852408104" sldId="393"/>
            <ac:spMk id="17" creationId="{1B3D9C23-1EF0-E55A-AD71-2D723008D35E}"/>
          </ac:spMkLst>
        </pc:spChg>
        <pc:spChg chg="mod">
          <ac:chgData name="Thúy Mai" userId="222f1c7e07c9bd7a" providerId="LiveId" clId="{D9874CBD-2283-4DDE-B2A5-4F12DF74DF0C}" dt="2022-06-27T07:39:15.836" v="1420" actId="1076"/>
          <ac:spMkLst>
            <pc:docMk/>
            <pc:sldMk cId="1852408104" sldId="393"/>
            <ac:spMk id="28" creationId="{E5FB9D8E-E145-602D-AD7C-F4C7E717100D}"/>
          </ac:spMkLst>
        </pc:spChg>
        <pc:picChg chg="mod">
          <ac:chgData name="Thúy Mai" userId="222f1c7e07c9bd7a" providerId="LiveId" clId="{D9874CBD-2283-4DDE-B2A5-4F12DF74DF0C}" dt="2022-06-27T07:39:08.586" v="1419" actId="1076"/>
          <ac:picMkLst>
            <pc:docMk/>
            <pc:sldMk cId="1852408104" sldId="393"/>
            <ac:picMk id="6146" creationId="{30C749E1-F890-EC88-80B9-2896F3DCD5ED}"/>
          </ac:picMkLst>
        </pc:picChg>
      </pc:sldChg>
      <pc:sldChg chg="addSp delSp modSp add mod modTransition delAnim">
        <pc:chgData name="Thúy Mai" userId="222f1c7e07c9bd7a" providerId="LiveId" clId="{D9874CBD-2283-4DDE-B2A5-4F12DF74DF0C}" dt="2022-06-27T08:16:52.493" v="2264"/>
        <pc:sldMkLst>
          <pc:docMk/>
          <pc:sldMk cId="32438202" sldId="394"/>
        </pc:sldMkLst>
        <pc:spChg chg="add del mod">
          <ac:chgData name="Thúy Mai" userId="222f1c7e07c9bd7a" providerId="LiveId" clId="{D9874CBD-2283-4DDE-B2A5-4F12DF74DF0C}" dt="2022-06-27T07:41:12.195" v="1458" actId="478"/>
          <ac:spMkLst>
            <pc:docMk/>
            <pc:sldMk cId="32438202" sldId="394"/>
            <ac:spMk id="11" creationId="{23BED436-4E5C-50B1-8863-9B295BC1E11F}"/>
          </ac:spMkLst>
        </pc:spChg>
        <pc:spChg chg="mod">
          <ac:chgData name="Thúy Mai" userId="222f1c7e07c9bd7a" providerId="LiveId" clId="{D9874CBD-2283-4DDE-B2A5-4F12DF74DF0C}" dt="2022-06-27T07:41:30.591" v="1465" actId="1076"/>
          <ac:spMkLst>
            <pc:docMk/>
            <pc:sldMk cId="32438202" sldId="394"/>
            <ac:spMk id="13" creationId="{C1DB80AE-E3AD-3645-A07B-E4C4B1BDD700}"/>
          </ac:spMkLst>
        </pc:spChg>
        <pc:spChg chg="mod">
          <ac:chgData name="Thúy Mai" userId="222f1c7e07c9bd7a" providerId="LiveId" clId="{D9874CBD-2283-4DDE-B2A5-4F12DF74DF0C}" dt="2022-06-27T07:41:31.510" v="1466" actId="1076"/>
          <ac:spMkLst>
            <pc:docMk/>
            <pc:sldMk cId="32438202" sldId="394"/>
            <ac:spMk id="15" creationId="{FA5A486C-5AD6-B34B-2941-7EDAAC54D3CA}"/>
          </ac:spMkLst>
        </pc:spChg>
        <pc:spChg chg="mod">
          <ac:chgData name="Thúy Mai" userId="222f1c7e07c9bd7a" providerId="LiveId" clId="{D9874CBD-2283-4DDE-B2A5-4F12DF74DF0C}" dt="2022-06-27T07:41:44.585" v="1470" actId="1076"/>
          <ac:spMkLst>
            <pc:docMk/>
            <pc:sldMk cId="32438202" sldId="394"/>
            <ac:spMk id="16" creationId="{D5763ECD-58B7-8A5A-9B25-F1CC5E735416}"/>
          </ac:spMkLst>
        </pc:spChg>
        <pc:spChg chg="del">
          <ac:chgData name="Thúy Mai" userId="222f1c7e07c9bd7a" providerId="LiveId" clId="{D9874CBD-2283-4DDE-B2A5-4F12DF74DF0C}" dt="2022-06-27T07:41:13.509" v="1459" actId="478"/>
          <ac:spMkLst>
            <pc:docMk/>
            <pc:sldMk cId="32438202" sldId="394"/>
            <ac:spMk id="17" creationId="{1B3D9C23-1EF0-E55A-AD71-2D723008D35E}"/>
          </ac:spMkLst>
        </pc:spChg>
        <pc:graphicFrameChg chg="add del mod">
          <ac:chgData name="Thúy Mai" userId="222f1c7e07c9bd7a" providerId="LiveId" clId="{D9874CBD-2283-4DDE-B2A5-4F12DF74DF0C}" dt="2022-06-27T07:40:41.610" v="1448"/>
          <ac:graphicFrameMkLst>
            <pc:docMk/>
            <pc:sldMk cId="32438202" sldId="394"/>
            <ac:graphicFrameMk id="2" creationId="{F6063E7E-4BA5-B7AC-85F4-AF25721B3E08}"/>
          </ac:graphicFrameMkLst>
        </pc:graphicFrameChg>
        <pc:picChg chg="mod">
          <ac:chgData name="Thúy Mai" userId="222f1c7e07c9bd7a" providerId="LiveId" clId="{D9874CBD-2283-4DDE-B2A5-4F12DF74DF0C}" dt="2022-06-27T07:41:38.459" v="1469" actId="1076"/>
          <ac:picMkLst>
            <pc:docMk/>
            <pc:sldMk cId="32438202" sldId="394"/>
            <ac:picMk id="6146" creationId="{30C749E1-F890-EC88-80B9-2896F3DCD5ED}"/>
          </ac:picMkLst>
        </pc:picChg>
      </pc:sldChg>
      <pc:sldChg chg="addSp delSp modSp add mod modTransition delAnim modAnim">
        <pc:chgData name="Thúy Mai" userId="222f1c7e07c9bd7a" providerId="LiveId" clId="{D9874CBD-2283-4DDE-B2A5-4F12DF74DF0C}" dt="2022-06-27T08:16:52.493" v="2264"/>
        <pc:sldMkLst>
          <pc:docMk/>
          <pc:sldMk cId="2222637315" sldId="395"/>
        </pc:sldMkLst>
        <pc:spChg chg="mod">
          <ac:chgData name="Thúy Mai" userId="222f1c7e07c9bd7a" providerId="LiveId" clId="{D9874CBD-2283-4DDE-B2A5-4F12DF74DF0C}" dt="2022-06-27T07:42:42.445" v="1495" actId="207"/>
          <ac:spMkLst>
            <pc:docMk/>
            <pc:sldMk cId="2222637315" sldId="395"/>
            <ac:spMk id="6" creationId="{7AE508C3-92F0-430D-9AD2-4776EB63418D}"/>
          </ac:spMkLst>
        </pc:spChg>
        <pc:spChg chg="add mod">
          <ac:chgData name="Thúy Mai" userId="222f1c7e07c9bd7a" providerId="LiveId" clId="{D9874CBD-2283-4DDE-B2A5-4F12DF74DF0C}" dt="2022-06-27T07:46:33.741" v="1565" actId="1076"/>
          <ac:spMkLst>
            <pc:docMk/>
            <pc:sldMk cId="2222637315" sldId="395"/>
            <ac:spMk id="12" creationId="{832AB3F9-C98D-EC22-5F37-76B735B9CD5A}"/>
          </ac:spMkLst>
        </pc:spChg>
        <pc:spChg chg="mod">
          <ac:chgData name="Thúy Mai" userId="222f1c7e07c9bd7a" providerId="LiveId" clId="{D9874CBD-2283-4DDE-B2A5-4F12DF74DF0C}" dt="2022-06-27T07:45:53.513" v="1555" actId="1076"/>
          <ac:spMkLst>
            <pc:docMk/>
            <pc:sldMk cId="2222637315" sldId="395"/>
            <ac:spMk id="13" creationId="{C1DB80AE-E3AD-3645-A07B-E4C4B1BDD700}"/>
          </ac:spMkLst>
        </pc:spChg>
        <pc:spChg chg="add del mod">
          <ac:chgData name="Thúy Mai" userId="222f1c7e07c9bd7a" providerId="LiveId" clId="{D9874CBD-2283-4DDE-B2A5-4F12DF74DF0C}" dt="2022-06-27T07:45:28.723" v="1543" actId="478"/>
          <ac:spMkLst>
            <pc:docMk/>
            <pc:sldMk cId="2222637315" sldId="395"/>
            <ac:spMk id="14" creationId="{28B404C8-33DE-D706-AF02-03F88789D9AC}"/>
          </ac:spMkLst>
        </pc:spChg>
        <pc:spChg chg="del">
          <ac:chgData name="Thúy Mai" userId="222f1c7e07c9bd7a" providerId="LiveId" clId="{D9874CBD-2283-4DDE-B2A5-4F12DF74DF0C}" dt="2022-06-27T07:43:17.729" v="1500" actId="478"/>
          <ac:spMkLst>
            <pc:docMk/>
            <pc:sldMk cId="2222637315" sldId="395"/>
            <ac:spMk id="15" creationId="{FA5A486C-5AD6-B34B-2941-7EDAAC54D3CA}"/>
          </ac:spMkLst>
        </pc:spChg>
        <pc:spChg chg="mod">
          <ac:chgData name="Thúy Mai" userId="222f1c7e07c9bd7a" providerId="LiveId" clId="{D9874CBD-2283-4DDE-B2A5-4F12DF74DF0C}" dt="2022-06-27T07:46:35.815" v="1566" actId="20577"/>
          <ac:spMkLst>
            <pc:docMk/>
            <pc:sldMk cId="2222637315" sldId="395"/>
            <ac:spMk id="16" creationId="{D5763ECD-58B7-8A5A-9B25-F1CC5E735416}"/>
          </ac:spMkLst>
        </pc:spChg>
        <pc:spChg chg="add del mod">
          <ac:chgData name="Thúy Mai" userId="222f1c7e07c9bd7a" providerId="LiveId" clId="{D9874CBD-2283-4DDE-B2A5-4F12DF74DF0C}" dt="2022-06-27T07:45:31.070" v="1544" actId="478"/>
          <ac:spMkLst>
            <pc:docMk/>
            <pc:sldMk cId="2222637315" sldId="395"/>
            <ac:spMk id="18" creationId="{64497476-07D9-DE01-82EA-7FB03C8DFA9C}"/>
          </ac:spMkLst>
        </pc:spChg>
        <pc:spChg chg="add del mod">
          <ac:chgData name="Thúy Mai" userId="222f1c7e07c9bd7a" providerId="LiveId" clId="{D9874CBD-2283-4DDE-B2A5-4F12DF74DF0C}" dt="2022-06-27T07:45:31.971" v="1545" actId="478"/>
          <ac:spMkLst>
            <pc:docMk/>
            <pc:sldMk cId="2222637315" sldId="395"/>
            <ac:spMk id="21" creationId="{F9865824-D832-726D-FEFF-D01135968B68}"/>
          </ac:spMkLst>
        </pc:spChg>
        <pc:graphicFrameChg chg="add del mod">
          <ac:chgData name="Thúy Mai" userId="222f1c7e07c9bd7a" providerId="LiveId" clId="{D9874CBD-2283-4DDE-B2A5-4F12DF74DF0C}" dt="2022-06-27T07:42:33.992" v="1491"/>
          <ac:graphicFrameMkLst>
            <pc:docMk/>
            <pc:sldMk cId="2222637315" sldId="395"/>
            <ac:graphicFrameMk id="2" creationId="{BE891050-6BEA-DDA8-2247-0D9B97F007EA}"/>
          </ac:graphicFrameMkLst>
        </pc:graphicFrameChg>
        <pc:graphicFrameChg chg="add del mod">
          <ac:chgData name="Thúy Mai" userId="222f1c7e07c9bd7a" providerId="LiveId" clId="{D9874CBD-2283-4DDE-B2A5-4F12DF74DF0C}" dt="2022-06-27T07:43:15.038" v="1498"/>
          <ac:graphicFrameMkLst>
            <pc:docMk/>
            <pc:sldMk cId="2222637315" sldId="395"/>
            <ac:graphicFrameMk id="3" creationId="{4B7283BB-BE6C-6514-D452-EBC1D2EB5AB1}"/>
          </ac:graphicFrameMkLst>
        </pc:graphicFrameChg>
        <pc:graphicFrameChg chg="add del mod">
          <ac:chgData name="Thúy Mai" userId="222f1c7e07c9bd7a" providerId="LiveId" clId="{D9874CBD-2283-4DDE-B2A5-4F12DF74DF0C}" dt="2022-06-27T07:43:34.484" v="1508"/>
          <ac:graphicFrameMkLst>
            <pc:docMk/>
            <pc:sldMk cId="2222637315" sldId="395"/>
            <ac:graphicFrameMk id="4" creationId="{944F89ED-D03B-AD96-1F4C-CB500D11408E}"/>
          </ac:graphicFrameMkLst>
        </pc:graphicFrameChg>
        <pc:graphicFrameChg chg="add del mod">
          <ac:chgData name="Thúy Mai" userId="222f1c7e07c9bd7a" providerId="LiveId" clId="{D9874CBD-2283-4DDE-B2A5-4F12DF74DF0C}" dt="2022-06-27T07:44:18.990" v="1520"/>
          <ac:graphicFrameMkLst>
            <pc:docMk/>
            <pc:sldMk cId="2222637315" sldId="395"/>
            <ac:graphicFrameMk id="7" creationId="{033BAF99-7166-96B8-904A-8B17827FD757}"/>
          </ac:graphicFrameMkLst>
        </pc:graphicFrameChg>
        <pc:graphicFrameChg chg="add del mod">
          <ac:chgData name="Thúy Mai" userId="222f1c7e07c9bd7a" providerId="LiveId" clId="{D9874CBD-2283-4DDE-B2A5-4F12DF74DF0C}" dt="2022-06-27T07:44:31.562" v="1527"/>
          <ac:graphicFrameMkLst>
            <pc:docMk/>
            <pc:sldMk cId="2222637315" sldId="395"/>
            <ac:graphicFrameMk id="8" creationId="{96CED24A-0910-B451-BD8B-151D360871A4}"/>
          </ac:graphicFrameMkLst>
        </pc:graphicFrameChg>
        <pc:graphicFrameChg chg="add del mod">
          <ac:chgData name="Thúy Mai" userId="222f1c7e07c9bd7a" providerId="LiveId" clId="{D9874CBD-2283-4DDE-B2A5-4F12DF74DF0C}" dt="2022-06-27T07:45:10.319" v="1531"/>
          <ac:graphicFrameMkLst>
            <pc:docMk/>
            <pc:sldMk cId="2222637315" sldId="395"/>
            <ac:graphicFrameMk id="9" creationId="{049DA0E9-0301-DDBF-74CD-A9E1563E6B36}"/>
          </ac:graphicFrameMkLst>
        </pc:graphicFrameChg>
        <pc:graphicFrameChg chg="add del mod">
          <ac:chgData name="Thúy Mai" userId="222f1c7e07c9bd7a" providerId="LiveId" clId="{D9874CBD-2283-4DDE-B2A5-4F12DF74DF0C}" dt="2022-06-27T07:45:19.726" v="1537"/>
          <ac:graphicFrameMkLst>
            <pc:docMk/>
            <pc:sldMk cId="2222637315" sldId="395"/>
            <ac:graphicFrameMk id="17" creationId="{8E7800A3-B406-36B3-9025-0E11DCAB6AC7}"/>
          </ac:graphicFrameMkLst>
        </pc:graphicFrameChg>
        <pc:picChg chg="mod">
          <ac:chgData name="Thúy Mai" userId="222f1c7e07c9bd7a" providerId="LiveId" clId="{D9874CBD-2283-4DDE-B2A5-4F12DF74DF0C}" dt="2022-06-27T07:45:51.136" v="1554" actId="1076"/>
          <ac:picMkLst>
            <pc:docMk/>
            <pc:sldMk cId="2222637315" sldId="395"/>
            <ac:picMk id="6146" creationId="{30C749E1-F890-EC88-80B9-2896F3DCD5ED}"/>
          </ac:picMkLst>
        </pc:picChg>
      </pc:sldChg>
      <pc:sldChg chg="delSp modSp add mod modTransition delAnim modAnim">
        <pc:chgData name="Thúy Mai" userId="222f1c7e07c9bd7a" providerId="LiveId" clId="{D9874CBD-2283-4DDE-B2A5-4F12DF74DF0C}" dt="2022-06-27T08:16:52.493" v="2264"/>
        <pc:sldMkLst>
          <pc:docMk/>
          <pc:sldMk cId="4120898224" sldId="396"/>
        </pc:sldMkLst>
        <pc:spChg chg="del">
          <ac:chgData name="Thúy Mai" userId="222f1c7e07c9bd7a" providerId="LiveId" clId="{D9874CBD-2283-4DDE-B2A5-4F12DF74DF0C}" dt="2022-06-27T07:46:43.892" v="1568" actId="478"/>
          <ac:spMkLst>
            <pc:docMk/>
            <pc:sldMk cId="4120898224" sldId="396"/>
            <ac:spMk id="12" creationId="{832AB3F9-C98D-EC22-5F37-76B735B9CD5A}"/>
          </ac:spMkLst>
        </pc:spChg>
        <pc:spChg chg="del">
          <ac:chgData name="Thúy Mai" userId="222f1c7e07c9bd7a" providerId="LiveId" clId="{D9874CBD-2283-4DDE-B2A5-4F12DF74DF0C}" dt="2022-06-27T07:46:42.540" v="1567" actId="478"/>
          <ac:spMkLst>
            <pc:docMk/>
            <pc:sldMk cId="4120898224" sldId="396"/>
            <ac:spMk id="13" creationId="{C1DB80AE-E3AD-3645-A07B-E4C4B1BDD700}"/>
          </ac:spMkLst>
        </pc:spChg>
        <pc:spChg chg="mod">
          <ac:chgData name="Thúy Mai" userId="222f1c7e07c9bd7a" providerId="LiveId" clId="{D9874CBD-2283-4DDE-B2A5-4F12DF74DF0C}" dt="2022-06-27T07:47:26.861" v="1585" actId="1076"/>
          <ac:spMkLst>
            <pc:docMk/>
            <pc:sldMk cId="4120898224" sldId="396"/>
            <ac:spMk id="14" creationId="{28B404C8-33DE-D706-AF02-03F88789D9AC}"/>
          </ac:spMkLst>
        </pc:spChg>
        <pc:spChg chg="del">
          <ac:chgData name="Thúy Mai" userId="222f1c7e07c9bd7a" providerId="LiveId" clId="{D9874CBD-2283-4DDE-B2A5-4F12DF74DF0C}" dt="2022-06-27T07:46:44.786" v="1569" actId="478"/>
          <ac:spMkLst>
            <pc:docMk/>
            <pc:sldMk cId="4120898224" sldId="396"/>
            <ac:spMk id="16" creationId="{D5763ECD-58B7-8A5A-9B25-F1CC5E735416}"/>
          </ac:spMkLst>
        </pc:spChg>
        <pc:spChg chg="mod">
          <ac:chgData name="Thúy Mai" userId="222f1c7e07c9bd7a" providerId="LiveId" clId="{D9874CBD-2283-4DDE-B2A5-4F12DF74DF0C}" dt="2022-06-27T07:47:25.048" v="1584" actId="1076"/>
          <ac:spMkLst>
            <pc:docMk/>
            <pc:sldMk cId="4120898224" sldId="396"/>
            <ac:spMk id="18" creationId="{64497476-07D9-DE01-82EA-7FB03C8DFA9C}"/>
          </ac:spMkLst>
        </pc:spChg>
        <pc:spChg chg="mod">
          <ac:chgData name="Thúy Mai" userId="222f1c7e07c9bd7a" providerId="LiveId" clId="{D9874CBD-2283-4DDE-B2A5-4F12DF74DF0C}" dt="2022-06-27T07:47:31.049" v="1586" actId="1076"/>
          <ac:spMkLst>
            <pc:docMk/>
            <pc:sldMk cId="4120898224" sldId="396"/>
            <ac:spMk id="21" creationId="{F9865824-D832-726D-FEFF-D01135968B68}"/>
          </ac:spMkLst>
        </pc:spChg>
      </pc:sldChg>
      <pc:sldChg chg="addSp delSp modSp new mod modTransition modAnim">
        <pc:chgData name="Thúy Mai" userId="222f1c7e07c9bd7a" providerId="LiveId" clId="{D9874CBD-2283-4DDE-B2A5-4F12DF74DF0C}" dt="2022-06-27T08:16:52.493" v="2264"/>
        <pc:sldMkLst>
          <pc:docMk/>
          <pc:sldMk cId="2843801417" sldId="397"/>
        </pc:sldMkLst>
        <pc:spChg chg="del">
          <ac:chgData name="Thúy Mai" userId="222f1c7e07c9bd7a" providerId="LiveId" clId="{D9874CBD-2283-4DDE-B2A5-4F12DF74DF0C}" dt="2022-06-27T07:54:18.654" v="1785" actId="478"/>
          <ac:spMkLst>
            <pc:docMk/>
            <pc:sldMk cId="2843801417" sldId="397"/>
            <ac:spMk id="2" creationId="{EBF1E3FA-2A13-E677-3F92-7289D4F25FD7}"/>
          </ac:spMkLst>
        </pc:spChg>
        <pc:spChg chg="del">
          <ac:chgData name="Thúy Mai" userId="222f1c7e07c9bd7a" providerId="LiveId" clId="{D9874CBD-2283-4DDE-B2A5-4F12DF74DF0C}" dt="2022-06-27T07:54:19.599" v="1786" actId="478"/>
          <ac:spMkLst>
            <pc:docMk/>
            <pc:sldMk cId="2843801417" sldId="397"/>
            <ac:spMk id="3" creationId="{E022EE7C-221F-3BC0-F47E-FD00421065FD}"/>
          </ac:spMkLst>
        </pc:spChg>
        <pc:spChg chg="add mod">
          <ac:chgData name="Thúy Mai" userId="222f1c7e07c9bd7a" providerId="LiveId" clId="{D9874CBD-2283-4DDE-B2A5-4F12DF74DF0C}" dt="2022-06-27T07:55:37.436" v="1821" actId="1076"/>
          <ac:spMkLst>
            <pc:docMk/>
            <pc:sldMk cId="2843801417" sldId="397"/>
            <ac:spMk id="10" creationId="{7056A7FF-750D-DD74-FCD8-69EADC5FE0C1}"/>
          </ac:spMkLst>
        </pc:spChg>
        <pc:graphicFrameChg chg="add del mod">
          <ac:chgData name="Thúy Mai" userId="222f1c7e07c9bd7a" providerId="LiveId" clId="{D9874CBD-2283-4DDE-B2A5-4F12DF74DF0C}" dt="2022-06-27T07:54:20.817" v="1789"/>
          <ac:graphicFrameMkLst>
            <pc:docMk/>
            <pc:sldMk cId="2843801417" sldId="397"/>
            <ac:graphicFrameMk id="4" creationId="{F58A3453-5126-8934-21A3-57FFD67BB28E}"/>
          </ac:graphicFrameMkLst>
        </pc:graphicFrameChg>
        <pc:graphicFrameChg chg="add del mod">
          <ac:chgData name="Thúy Mai" userId="222f1c7e07c9bd7a" providerId="LiveId" clId="{D9874CBD-2283-4DDE-B2A5-4F12DF74DF0C}" dt="2022-06-27T07:54:29.580" v="1795"/>
          <ac:graphicFrameMkLst>
            <pc:docMk/>
            <pc:sldMk cId="2843801417" sldId="397"/>
            <ac:graphicFrameMk id="5" creationId="{E3E8F1C2-24DF-988E-24C2-2F9B4D0CD477}"/>
          </ac:graphicFrameMkLst>
        </pc:graphicFrameChg>
        <pc:graphicFrameChg chg="add del mod">
          <ac:chgData name="Thúy Mai" userId="222f1c7e07c9bd7a" providerId="LiveId" clId="{D9874CBD-2283-4DDE-B2A5-4F12DF74DF0C}" dt="2022-06-27T07:54:51.429" v="1805"/>
          <ac:graphicFrameMkLst>
            <pc:docMk/>
            <pc:sldMk cId="2843801417" sldId="397"/>
            <ac:graphicFrameMk id="6" creationId="{FE9EE60D-C45F-3C2F-DF0F-54764DF9C438}"/>
          </ac:graphicFrameMkLst>
        </pc:graphicFrameChg>
        <pc:picChg chg="add mod">
          <ac:chgData name="Thúy Mai" userId="222f1c7e07c9bd7a" providerId="LiveId" clId="{D9874CBD-2283-4DDE-B2A5-4F12DF74DF0C}" dt="2022-06-27T07:55:33.662" v="1819" actId="1076"/>
          <ac:picMkLst>
            <pc:docMk/>
            <pc:sldMk cId="2843801417" sldId="397"/>
            <ac:picMk id="7170" creationId="{CF5C54E8-764F-0BC6-AD47-ADAE9E40F629}"/>
          </ac:picMkLst>
        </pc:picChg>
        <pc:picChg chg="add mod">
          <ac:chgData name="Thúy Mai" userId="222f1c7e07c9bd7a" providerId="LiveId" clId="{D9874CBD-2283-4DDE-B2A5-4F12DF74DF0C}" dt="2022-06-27T07:55:34.711" v="1820" actId="1076"/>
          <ac:picMkLst>
            <pc:docMk/>
            <pc:sldMk cId="2843801417" sldId="397"/>
            <ac:picMk id="7171" creationId="{9DC4AFF8-8E40-F97F-9254-24F2E1956BEC}"/>
          </ac:picMkLst>
        </pc:picChg>
      </pc:sldChg>
      <pc:sldChg chg="addSp delSp modSp new mod modTransition">
        <pc:chgData name="Thúy Mai" userId="222f1c7e07c9bd7a" providerId="LiveId" clId="{D9874CBD-2283-4DDE-B2A5-4F12DF74DF0C}" dt="2022-06-27T08:16:52.493" v="2264"/>
        <pc:sldMkLst>
          <pc:docMk/>
          <pc:sldMk cId="3523970722" sldId="398"/>
        </pc:sldMkLst>
        <pc:spChg chg="del">
          <ac:chgData name="Thúy Mai" userId="222f1c7e07c9bd7a" providerId="LiveId" clId="{D9874CBD-2283-4DDE-B2A5-4F12DF74DF0C}" dt="2022-06-27T07:56:04.525" v="1823" actId="478"/>
          <ac:spMkLst>
            <pc:docMk/>
            <pc:sldMk cId="3523970722" sldId="398"/>
            <ac:spMk id="2" creationId="{5CA6017F-E16B-50E8-7E69-6F8D85A0E49B}"/>
          </ac:spMkLst>
        </pc:spChg>
        <pc:spChg chg="del">
          <ac:chgData name="Thúy Mai" userId="222f1c7e07c9bd7a" providerId="LiveId" clId="{D9874CBD-2283-4DDE-B2A5-4F12DF74DF0C}" dt="2022-06-27T07:56:05.381" v="1824" actId="478"/>
          <ac:spMkLst>
            <pc:docMk/>
            <pc:sldMk cId="3523970722" sldId="398"/>
            <ac:spMk id="3" creationId="{F9556EAB-5D16-7F04-CE3B-D2852EFDE243}"/>
          </ac:spMkLst>
        </pc:spChg>
        <pc:graphicFrameChg chg="add del mod">
          <ac:chgData name="Thúy Mai" userId="222f1c7e07c9bd7a" providerId="LiveId" clId="{D9874CBD-2283-4DDE-B2A5-4F12DF74DF0C}" dt="2022-06-27T07:56:06.380" v="1827"/>
          <ac:graphicFrameMkLst>
            <pc:docMk/>
            <pc:sldMk cId="3523970722" sldId="398"/>
            <ac:graphicFrameMk id="4" creationId="{B14ED138-4FD4-2B03-C376-8D63FABD3A3A}"/>
          </ac:graphicFrameMkLst>
        </pc:graphicFrameChg>
        <pc:picChg chg="add mod">
          <ac:chgData name="Thúy Mai" userId="222f1c7e07c9bd7a" providerId="LiveId" clId="{D9874CBD-2283-4DDE-B2A5-4F12DF74DF0C}" dt="2022-06-27T07:56:15.591" v="1830" actId="14100"/>
          <ac:picMkLst>
            <pc:docMk/>
            <pc:sldMk cId="3523970722" sldId="398"/>
            <ac:picMk id="8194" creationId="{F5356314-9F69-0F47-B3CD-95648E9DE4E9}"/>
          </ac:picMkLst>
        </pc:picChg>
      </pc:sldChg>
      <pc:sldChg chg="addSp delSp modSp new mod modTransition modAnim">
        <pc:chgData name="Thúy Mai" userId="222f1c7e07c9bd7a" providerId="LiveId" clId="{D9874CBD-2283-4DDE-B2A5-4F12DF74DF0C}" dt="2022-06-27T08:16:52.493" v="2264"/>
        <pc:sldMkLst>
          <pc:docMk/>
          <pc:sldMk cId="3881374331" sldId="399"/>
        </pc:sldMkLst>
        <pc:spChg chg="del">
          <ac:chgData name="Thúy Mai" userId="222f1c7e07c9bd7a" providerId="LiveId" clId="{D9874CBD-2283-4DDE-B2A5-4F12DF74DF0C}" dt="2022-06-27T07:58:27.642" v="1832" actId="478"/>
          <ac:spMkLst>
            <pc:docMk/>
            <pc:sldMk cId="3881374331" sldId="399"/>
            <ac:spMk id="2" creationId="{AAF07FED-6413-9DD2-0A78-50350FB90C75}"/>
          </ac:spMkLst>
        </pc:spChg>
        <pc:spChg chg="del">
          <ac:chgData name="Thúy Mai" userId="222f1c7e07c9bd7a" providerId="LiveId" clId="{D9874CBD-2283-4DDE-B2A5-4F12DF74DF0C}" dt="2022-06-27T07:58:28.407" v="1833" actId="478"/>
          <ac:spMkLst>
            <pc:docMk/>
            <pc:sldMk cId="3881374331" sldId="399"/>
            <ac:spMk id="3" creationId="{F58BD41D-33C1-66AD-D46B-8B3E5136161F}"/>
          </ac:spMkLst>
        </pc:spChg>
        <pc:spChg chg="add del mod">
          <ac:chgData name="Thúy Mai" userId="222f1c7e07c9bd7a" providerId="LiveId" clId="{D9874CBD-2283-4DDE-B2A5-4F12DF74DF0C}" dt="2022-06-27T08:00:14.621" v="1896" actId="478"/>
          <ac:spMkLst>
            <pc:docMk/>
            <pc:sldMk cId="3881374331" sldId="399"/>
            <ac:spMk id="6" creationId="{EB468C21-1C65-7F54-FC1E-A9455FE9A370}"/>
          </ac:spMkLst>
        </pc:spChg>
        <pc:spChg chg="add del mod">
          <ac:chgData name="Thúy Mai" userId="222f1c7e07c9bd7a" providerId="LiveId" clId="{D9874CBD-2283-4DDE-B2A5-4F12DF74DF0C}" dt="2022-06-27T08:01:10.900" v="1994" actId="478"/>
          <ac:spMkLst>
            <pc:docMk/>
            <pc:sldMk cId="3881374331" sldId="399"/>
            <ac:spMk id="8" creationId="{7BB5E3CA-5BB7-D347-AA05-5B8C00DF2D37}"/>
          </ac:spMkLst>
        </pc:spChg>
        <pc:spChg chg="add mod">
          <ac:chgData name="Thúy Mai" userId="222f1c7e07c9bd7a" providerId="LiveId" clId="{D9874CBD-2283-4DDE-B2A5-4F12DF74DF0C}" dt="2022-06-27T08:06:22.927" v="2096" actId="1076"/>
          <ac:spMkLst>
            <pc:docMk/>
            <pc:sldMk cId="3881374331" sldId="399"/>
            <ac:spMk id="11" creationId="{01C88B62-3F73-471F-AD9D-392F549C1BF8}"/>
          </ac:spMkLst>
        </pc:spChg>
        <pc:graphicFrameChg chg="add del mod">
          <ac:chgData name="Thúy Mai" userId="222f1c7e07c9bd7a" providerId="LiveId" clId="{D9874CBD-2283-4DDE-B2A5-4F12DF74DF0C}" dt="2022-06-27T07:58:29.461" v="1836"/>
          <ac:graphicFrameMkLst>
            <pc:docMk/>
            <pc:sldMk cId="3881374331" sldId="399"/>
            <ac:graphicFrameMk id="4" creationId="{33D1070F-DFBF-5C1F-303B-FDA989EFE51C}"/>
          </ac:graphicFrameMkLst>
        </pc:graphicFrameChg>
        <pc:graphicFrameChg chg="add del mod">
          <ac:chgData name="Thúy Mai" userId="222f1c7e07c9bd7a" providerId="LiveId" clId="{D9874CBD-2283-4DDE-B2A5-4F12DF74DF0C}" dt="2022-06-27T08:00:17.150" v="1900"/>
          <ac:graphicFrameMkLst>
            <pc:docMk/>
            <pc:sldMk cId="3881374331" sldId="399"/>
            <ac:graphicFrameMk id="9" creationId="{A3330775-BDF7-840A-F340-E5705CD050B7}"/>
          </ac:graphicFrameMkLst>
        </pc:graphicFrameChg>
        <pc:graphicFrameChg chg="add mod modGraphic">
          <ac:chgData name="Thúy Mai" userId="222f1c7e07c9bd7a" providerId="LiveId" clId="{D9874CBD-2283-4DDE-B2A5-4F12DF74DF0C}" dt="2022-06-27T08:07:30.770" v="2116" actId="207"/>
          <ac:graphicFrameMkLst>
            <pc:docMk/>
            <pc:sldMk cId="3881374331" sldId="399"/>
            <ac:graphicFrameMk id="10" creationId="{94E6ED9D-BA81-4AF5-CCB7-7AC9930C2B2F}"/>
          </ac:graphicFrameMkLst>
        </pc:graphicFrameChg>
      </pc:sldChg>
      <pc:sldChg chg="addSp delSp modSp new mod modTransition modAnim">
        <pc:chgData name="Thúy Mai" userId="222f1c7e07c9bd7a" providerId="LiveId" clId="{D9874CBD-2283-4DDE-B2A5-4F12DF74DF0C}" dt="2022-06-27T08:16:52.493" v="2264"/>
        <pc:sldMkLst>
          <pc:docMk/>
          <pc:sldMk cId="1604449652" sldId="400"/>
        </pc:sldMkLst>
        <pc:spChg chg="del">
          <ac:chgData name="Thúy Mai" userId="222f1c7e07c9bd7a" providerId="LiveId" clId="{D9874CBD-2283-4DDE-B2A5-4F12DF74DF0C}" dt="2022-06-27T08:08:31.776" v="2118" actId="478"/>
          <ac:spMkLst>
            <pc:docMk/>
            <pc:sldMk cId="1604449652" sldId="400"/>
            <ac:spMk id="2" creationId="{8162816E-8F3D-991E-A678-B9B560CB1729}"/>
          </ac:spMkLst>
        </pc:spChg>
        <pc:spChg chg="del">
          <ac:chgData name="Thúy Mai" userId="222f1c7e07c9bd7a" providerId="LiveId" clId="{D9874CBD-2283-4DDE-B2A5-4F12DF74DF0C}" dt="2022-06-27T08:08:33.903" v="2119" actId="478"/>
          <ac:spMkLst>
            <pc:docMk/>
            <pc:sldMk cId="1604449652" sldId="400"/>
            <ac:spMk id="3" creationId="{F1E9857E-E944-8CDB-4A5B-D4B851D689DA}"/>
          </ac:spMkLst>
        </pc:spChg>
        <pc:spChg chg="add mod">
          <ac:chgData name="Thúy Mai" userId="222f1c7e07c9bd7a" providerId="LiveId" clId="{D9874CBD-2283-4DDE-B2A5-4F12DF74DF0C}" dt="2022-06-27T08:09:53.798" v="2160" actId="255"/>
          <ac:spMkLst>
            <pc:docMk/>
            <pc:sldMk cId="1604449652" sldId="400"/>
            <ac:spMk id="6" creationId="{0CC29931-2E0D-7AE2-C5FC-049890BAAC20}"/>
          </ac:spMkLst>
        </pc:spChg>
        <pc:graphicFrameChg chg="add del mod">
          <ac:chgData name="Thúy Mai" userId="222f1c7e07c9bd7a" providerId="LiveId" clId="{D9874CBD-2283-4DDE-B2A5-4F12DF74DF0C}" dt="2022-06-27T08:08:35.248" v="2122"/>
          <ac:graphicFrameMkLst>
            <pc:docMk/>
            <pc:sldMk cId="1604449652" sldId="400"/>
            <ac:graphicFrameMk id="4" creationId="{D89118A3-6FF9-14CE-6B50-F80302DBEAEE}"/>
          </ac:graphicFrameMkLst>
        </pc:graphicFrameChg>
        <pc:graphicFrameChg chg="add mod modGraphic">
          <ac:chgData name="Thúy Mai" userId="222f1c7e07c9bd7a" providerId="LiveId" clId="{D9874CBD-2283-4DDE-B2A5-4F12DF74DF0C}" dt="2022-06-27T08:10:54.979" v="2178" actId="207"/>
          <ac:graphicFrameMkLst>
            <pc:docMk/>
            <pc:sldMk cId="1604449652" sldId="400"/>
            <ac:graphicFrameMk id="5" creationId="{72BFFDC2-3205-3C62-F35A-EB496EBFE687}"/>
          </ac:graphicFrameMkLst>
        </pc:graphicFrameChg>
      </pc:sldChg>
      <pc:sldMasterChg chg="modTransition modSldLayout">
        <pc:chgData name="Thúy Mai" userId="222f1c7e07c9bd7a" providerId="LiveId" clId="{D9874CBD-2283-4DDE-B2A5-4F12DF74DF0C}" dt="2022-06-27T08:16:52.493" v="2264"/>
        <pc:sldMasterMkLst>
          <pc:docMk/>
          <pc:sldMasterMk cId="2613723535" sldId="2147483648"/>
        </pc:sldMasterMkLst>
        <pc:sldLayoutChg chg="modTransition">
          <pc:chgData name="Thúy Mai" userId="222f1c7e07c9bd7a" providerId="LiveId" clId="{D9874CBD-2283-4DDE-B2A5-4F12DF74DF0C}" dt="2022-06-27T08:16:52.493" v="2264"/>
          <pc:sldLayoutMkLst>
            <pc:docMk/>
            <pc:sldMasterMk cId="2613723535" sldId="2147483648"/>
            <pc:sldLayoutMk cId="1645145116" sldId="2147483649"/>
          </pc:sldLayoutMkLst>
        </pc:sldLayoutChg>
        <pc:sldLayoutChg chg="modTransition">
          <pc:chgData name="Thúy Mai" userId="222f1c7e07c9bd7a" providerId="LiveId" clId="{D9874CBD-2283-4DDE-B2A5-4F12DF74DF0C}" dt="2022-06-27T08:16:52.493" v="2264"/>
          <pc:sldLayoutMkLst>
            <pc:docMk/>
            <pc:sldMasterMk cId="2613723535" sldId="2147483648"/>
            <pc:sldLayoutMk cId="2919706442" sldId="2147483650"/>
          </pc:sldLayoutMkLst>
        </pc:sldLayoutChg>
        <pc:sldLayoutChg chg="modTransition">
          <pc:chgData name="Thúy Mai" userId="222f1c7e07c9bd7a" providerId="LiveId" clId="{D9874CBD-2283-4DDE-B2A5-4F12DF74DF0C}" dt="2022-06-27T08:16:52.493" v="2264"/>
          <pc:sldLayoutMkLst>
            <pc:docMk/>
            <pc:sldMasterMk cId="2613723535" sldId="2147483648"/>
            <pc:sldLayoutMk cId="382753916" sldId="2147483651"/>
          </pc:sldLayoutMkLst>
        </pc:sldLayoutChg>
        <pc:sldLayoutChg chg="modTransition">
          <pc:chgData name="Thúy Mai" userId="222f1c7e07c9bd7a" providerId="LiveId" clId="{D9874CBD-2283-4DDE-B2A5-4F12DF74DF0C}" dt="2022-06-27T08:16:52.493" v="2264"/>
          <pc:sldLayoutMkLst>
            <pc:docMk/>
            <pc:sldMasterMk cId="2613723535" sldId="2147483648"/>
            <pc:sldLayoutMk cId="2848605389" sldId="2147483652"/>
          </pc:sldLayoutMkLst>
        </pc:sldLayoutChg>
        <pc:sldLayoutChg chg="modTransition">
          <pc:chgData name="Thúy Mai" userId="222f1c7e07c9bd7a" providerId="LiveId" clId="{D9874CBD-2283-4DDE-B2A5-4F12DF74DF0C}" dt="2022-06-27T08:16:52.493" v="2264"/>
          <pc:sldLayoutMkLst>
            <pc:docMk/>
            <pc:sldMasterMk cId="2613723535" sldId="2147483648"/>
            <pc:sldLayoutMk cId="1250701284" sldId="2147483653"/>
          </pc:sldLayoutMkLst>
        </pc:sldLayoutChg>
        <pc:sldLayoutChg chg="modTransition">
          <pc:chgData name="Thúy Mai" userId="222f1c7e07c9bd7a" providerId="LiveId" clId="{D9874CBD-2283-4DDE-B2A5-4F12DF74DF0C}" dt="2022-06-27T08:16:52.493" v="2264"/>
          <pc:sldLayoutMkLst>
            <pc:docMk/>
            <pc:sldMasterMk cId="2613723535" sldId="2147483648"/>
            <pc:sldLayoutMk cId="1149889148" sldId="2147483654"/>
          </pc:sldLayoutMkLst>
        </pc:sldLayoutChg>
        <pc:sldLayoutChg chg="modTransition">
          <pc:chgData name="Thúy Mai" userId="222f1c7e07c9bd7a" providerId="LiveId" clId="{D9874CBD-2283-4DDE-B2A5-4F12DF74DF0C}" dt="2022-06-27T08:16:52.493" v="2264"/>
          <pc:sldLayoutMkLst>
            <pc:docMk/>
            <pc:sldMasterMk cId="2613723535" sldId="2147483648"/>
            <pc:sldLayoutMk cId="2596393592" sldId="2147483655"/>
          </pc:sldLayoutMkLst>
        </pc:sldLayoutChg>
        <pc:sldLayoutChg chg="modTransition">
          <pc:chgData name="Thúy Mai" userId="222f1c7e07c9bd7a" providerId="LiveId" clId="{D9874CBD-2283-4DDE-B2A5-4F12DF74DF0C}" dt="2022-06-27T08:16:52.493" v="2264"/>
          <pc:sldLayoutMkLst>
            <pc:docMk/>
            <pc:sldMasterMk cId="2613723535" sldId="2147483648"/>
            <pc:sldLayoutMk cId="2283161621" sldId="2147483656"/>
          </pc:sldLayoutMkLst>
        </pc:sldLayoutChg>
        <pc:sldLayoutChg chg="modTransition">
          <pc:chgData name="Thúy Mai" userId="222f1c7e07c9bd7a" providerId="LiveId" clId="{D9874CBD-2283-4DDE-B2A5-4F12DF74DF0C}" dt="2022-06-27T08:16:52.493" v="2264"/>
          <pc:sldLayoutMkLst>
            <pc:docMk/>
            <pc:sldMasterMk cId="2613723535" sldId="2147483648"/>
            <pc:sldLayoutMk cId="1201428062" sldId="2147483657"/>
          </pc:sldLayoutMkLst>
        </pc:sldLayoutChg>
        <pc:sldLayoutChg chg="modTransition">
          <pc:chgData name="Thúy Mai" userId="222f1c7e07c9bd7a" providerId="LiveId" clId="{D9874CBD-2283-4DDE-B2A5-4F12DF74DF0C}" dt="2022-06-27T08:16:52.493" v="2264"/>
          <pc:sldLayoutMkLst>
            <pc:docMk/>
            <pc:sldMasterMk cId="2613723535" sldId="2147483648"/>
            <pc:sldLayoutMk cId="3058635498" sldId="2147483658"/>
          </pc:sldLayoutMkLst>
        </pc:sldLayoutChg>
        <pc:sldLayoutChg chg="modTransition">
          <pc:chgData name="Thúy Mai" userId="222f1c7e07c9bd7a" providerId="LiveId" clId="{D9874CBD-2283-4DDE-B2A5-4F12DF74DF0C}" dt="2022-06-27T08:16:52.493" v="2264"/>
          <pc:sldLayoutMkLst>
            <pc:docMk/>
            <pc:sldMasterMk cId="2613723535" sldId="2147483648"/>
            <pc:sldLayoutMk cId="2167575769"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F6EC712-AED7-B271-D475-484353116F76}"/>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2C905A54-5C1E-4FC0-3EF5-B5AF0A160B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D443462E-4167-F5C1-1823-5B62AD2B0362}"/>
              </a:ext>
            </a:extLst>
          </p:cNvPr>
          <p:cNvSpPr>
            <a:spLocks noGrp="1"/>
          </p:cNvSpPr>
          <p:nvPr>
            <p:ph type="dt" sz="half" idx="10"/>
          </p:nvPr>
        </p:nvSpPr>
        <p:spPr/>
        <p:txBody>
          <a:bodyPr/>
          <a:lstStyle/>
          <a:p>
            <a:fld id="{1B49B3A4-89AE-48A9-B483-588158E7C06C}" type="datetimeFigureOut">
              <a:rPr lang="en-US" smtClean="0"/>
              <a:t>5/10/2024</a:t>
            </a:fld>
            <a:endParaRPr lang="en-US"/>
          </a:p>
        </p:txBody>
      </p:sp>
      <p:sp>
        <p:nvSpPr>
          <p:cNvPr id="5" name="Chỗ dành sẵn cho Chân trang 4">
            <a:extLst>
              <a:ext uri="{FF2B5EF4-FFF2-40B4-BE49-F238E27FC236}">
                <a16:creationId xmlns:a16="http://schemas.microsoft.com/office/drawing/2014/main" id="{05FBC3B9-680F-9561-903E-DF3E8309163A}"/>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D12CC75-EA3F-8978-3F4C-2D5432F68ED8}"/>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16451451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08A3161-F051-E5CE-5A95-4DB3032BD89D}"/>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9C2947C9-5E4F-379C-118C-1DC64792258C}"/>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5E12C50F-DBC4-5075-C1C9-948CD120C4B1}"/>
              </a:ext>
            </a:extLst>
          </p:cNvPr>
          <p:cNvSpPr>
            <a:spLocks noGrp="1"/>
          </p:cNvSpPr>
          <p:nvPr>
            <p:ph type="dt" sz="half" idx="10"/>
          </p:nvPr>
        </p:nvSpPr>
        <p:spPr/>
        <p:txBody>
          <a:bodyPr/>
          <a:lstStyle/>
          <a:p>
            <a:fld id="{1B49B3A4-89AE-48A9-B483-588158E7C06C}" type="datetimeFigureOut">
              <a:rPr lang="en-US" smtClean="0"/>
              <a:t>5/10/2024</a:t>
            </a:fld>
            <a:endParaRPr lang="en-US"/>
          </a:p>
        </p:txBody>
      </p:sp>
      <p:sp>
        <p:nvSpPr>
          <p:cNvPr id="5" name="Chỗ dành sẵn cho Chân trang 4">
            <a:extLst>
              <a:ext uri="{FF2B5EF4-FFF2-40B4-BE49-F238E27FC236}">
                <a16:creationId xmlns:a16="http://schemas.microsoft.com/office/drawing/2014/main" id="{42FB4751-BA03-CB32-F6FA-CC00E184B93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F8CA440-1ABE-D23E-AD51-52A238DDE174}"/>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30586354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60933859-AD7D-598E-698C-6DA3BE02BA18}"/>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3902A70-061C-E6AA-0C0C-AB7EB7FA5DF7}"/>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16A8F5F-FB8E-E258-6D8F-83E9BA476CB1}"/>
              </a:ext>
            </a:extLst>
          </p:cNvPr>
          <p:cNvSpPr>
            <a:spLocks noGrp="1"/>
          </p:cNvSpPr>
          <p:nvPr>
            <p:ph type="dt" sz="half" idx="10"/>
          </p:nvPr>
        </p:nvSpPr>
        <p:spPr/>
        <p:txBody>
          <a:bodyPr/>
          <a:lstStyle/>
          <a:p>
            <a:fld id="{1B49B3A4-89AE-48A9-B483-588158E7C06C}" type="datetimeFigureOut">
              <a:rPr lang="en-US" smtClean="0"/>
              <a:t>5/10/2024</a:t>
            </a:fld>
            <a:endParaRPr lang="en-US"/>
          </a:p>
        </p:txBody>
      </p:sp>
      <p:sp>
        <p:nvSpPr>
          <p:cNvPr id="5" name="Chỗ dành sẵn cho Chân trang 4">
            <a:extLst>
              <a:ext uri="{FF2B5EF4-FFF2-40B4-BE49-F238E27FC236}">
                <a16:creationId xmlns:a16="http://schemas.microsoft.com/office/drawing/2014/main" id="{006603D6-F397-7452-578D-172F55E655B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03BF92E-7E10-2A2D-5106-89CCAA5A2592}"/>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2167575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BFD8AF6-BE6F-9938-0A3B-63C8B23FB5FA}"/>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2DB12C6C-8EA1-5148-B039-81B1C97DED8A}"/>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9B42919-5267-FCF6-8C25-2AFA42AAA3CE}"/>
              </a:ext>
            </a:extLst>
          </p:cNvPr>
          <p:cNvSpPr>
            <a:spLocks noGrp="1"/>
          </p:cNvSpPr>
          <p:nvPr>
            <p:ph type="dt" sz="half" idx="10"/>
          </p:nvPr>
        </p:nvSpPr>
        <p:spPr/>
        <p:txBody>
          <a:bodyPr/>
          <a:lstStyle/>
          <a:p>
            <a:fld id="{1B49B3A4-89AE-48A9-B483-588158E7C06C}" type="datetimeFigureOut">
              <a:rPr lang="en-US" smtClean="0"/>
              <a:t>5/10/2024</a:t>
            </a:fld>
            <a:endParaRPr lang="en-US"/>
          </a:p>
        </p:txBody>
      </p:sp>
      <p:sp>
        <p:nvSpPr>
          <p:cNvPr id="5" name="Chỗ dành sẵn cho Chân trang 4">
            <a:extLst>
              <a:ext uri="{FF2B5EF4-FFF2-40B4-BE49-F238E27FC236}">
                <a16:creationId xmlns:a16="http://schemas.microsoft.com/office/drawing/2014/main" id="{17075B24-2257-2F93-DC4E-D81848756A2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688425CD-9BBE-79BA-95E0-8AFF0B471DCC}"/>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2919706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E4B5FCA-88B0-1F49-5667-A996713F3292}"/>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B3506A9-A6E2-EF29-2BDC-857EFFE380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C36AFFA-A7DD-722A-D8D1-D267FCAC9930}"/>
              </a:ext>
            </a:extLst>
          </p:cNvPr>
          <p:cNvSpPr>
            <a:spLocks noGrp="1"/>
          </p:cNvSpPr>
          <p:nvPr>
            <p:ph type="dt" sz="half" idx="10"/>
          </p:nvPr>
        </p:nvSpPr>
        <p:spPr/>
        <p:txBody>
          <a:bodyPr/>
          <a:lstStyle/>
          <a:p>
            <a:fld id="{1B49B3A4-89AE-48A9-B483-588158E7C06C}" type="datetimeFigureOut">
              <a:rPr lang="en-US" smtClean="0"/>
              <a:t>5/10/2024</a:t>
            </a:fld>
            <a:endParaRPr lang="en-US"/>
          </a:p>
        </p:txBody>
      </p:sp>
      <p:sp>
        <p:nvSpPr>
          <p:cNvPr id="5" name="Chỗ dành sẵn cho Chân trang 4">
            <a:extLst>
              <a:ext uri="{FF2B5EF4-FFF2-40B4-BE49-F238E27FC236}">
                <a16:creationId xmlns:a16="http://schemas.microsoft.com/office/drawing/2014/main" id="{E5678445-857D-8FAF-0669-DC25F30BA91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57F02D1-147A-7B3C-42A7-8DC03197BB98}"/>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3827539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2ACBF9E-F360-1F74-F36F-9DC883581673}"/>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CBABEEB7-9E2C-DCA3-1F2C-122E584AE087}"/>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AAA2D307-01B0-4DBB-D757-9F3E3DD89480}"/>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C6A459BE-C1B1-23B6-24A0-9A58405A8791}"/>
              </a:ext>
            </a:extLst>
          </p:cNvPr>
          <p:cNvSpPr>
            <a:spLocks noGrp="1"/>
          </p:cNvSpPr>
          <p:nvPr>
            <p:ph type="dt" sz="half" idx="10"/>
          </p:nvPr>
        </p:nvSpPr>
        <p:spPr/>
        <p:txBody>
          <a:bodyPr/>
          <a:lstStyle/>
          <a:p>
            <a:fld id="{1B49B3A4-89AE-48A9-B483-588158E7C06C}" type="datetimeFigureOut">
              <a:rPr lang="en-US" smtClean="0"/>
              <a:t>5/10/2024</a:t>
            </a:fld>
            <a:endParaRPr lang="en-US"/>
          </a:p>
        </p:txBody>
      </p:sp>
      <p:sp>
        <p:nvSpPr>
          <p:cNvPr id="6" name="Chỗ dành sẵn cho Chân trang 5">
            <a:extLst>
              <a:ext uri="{FF2B5EF4-FFF2-40B4-BE49-F238E27FC236}">
                <a16:creationId xmlns:a16="http://schemas.microsoft.com/office/drawing/2014/main" id="{FB4ABDF9-9CA4-F759-B417-07ED74D521ED}"/>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5FB03697-816A-D4FD-20B3-D9FBB0652A0E}"/>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28486053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CB7C49E-1DB1-29E2-51E7-CB3665036CF0}"/>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EC9C3238-697B-3800-E0C9-E782DB60C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1CD0A61B-4D34-FFB3-E732-251CC2A53356}"/>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D9CE2758-5016-A13B-5FCB-540184CB8B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93BE80A1-CA70-5E51-32E9-0345DBC89997}"/>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2E363B6D-A5AE-067E-A59A-1A82103C267B}"/>
              </a:ext>
            </a:extLst>
          </p:cNvPr>
          <p:cNvSpPr>
            <a:spLocks noGrp="1"/>
          </p:cNvSpPr>
          <p:nvPr>
            <p:ph type="dt" sz="half" idx="10"/>
          </p:nvPr>
        </p:nvSpPr>
        <p:spPr/>
        <p:txBody>
          <a:bodyPr/>
          <a:lstStyle/>
          <a:p>
            <a:fld id="{1B49B3A4-89AE-48A9-B483-588158E7C06C}" type="datetimeFigureOut">
              <a:rPr lang="en-US" smtClean="0"/>
              <a:t>5/10/2024</a:t>
            </a:fld>
            <a:endParaRPr lang="en-US"/>
          </a:p>
        </p:txBody>
      </p:sp>
      <p:sp>
        <p:nvSpPr>
          <p:cNvPr id="8" name="Chỗ dành sẵn cho Chân trang 7">
            <a:extLst>
              <a:ext uri="{FF2B5EF4-FFF2-40B4-BE49-F238E27FC236}">
                <a16:creationId xmlns:a16="http://schemas.microsoft.com/office/drawing/2014/main" id="{3CC6099B-7E8A-58B3-2DC1-40AEFD4712D1}"/>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6FE59DB6-7D37-5805-5FEC-2E9174CF98AE}"/>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12507012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B8F4A5E-A5A4-052B-9089-6BA1E20BF062}"/>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DB88CFCF-A329-4E7B-EDF6-90DE1CCA0400}"/>
              </a:ext>
            </a:extLst>
          </p:cNvPr>
          <p:cNvSpPr>
            <a:spLocks noGrp="1"/>
          </p:cNvSpPr>
          <p:nvPr>
            <p:ph type="dt" sz="half" idx="10"/>
          </p:nvPr>
        </p:nvSpPr>
        <p:spPr/>
        <p:txBody>
          <a:bodyPr/>
          <a:lstStyle/>
          <a:p>
            <a:fld id="{1B49B3A4-89AE-48A9-B483-588158E7C06C}" type="datetimeFigureOut">
              <a:rPr lang="en-US" smtClean="0"/>
              <a:t>5/10/2024</a:t>
            </a:fld>
            <a:endParaRPr lang="en-US"/>
          </a:p>
        </p:txBody>
      </p:sp>
      <p:sp>
        <p:nvSpPr>
          <p:cNvPr id="4" name="Chỗ dành sẵn cho Chân trang 3">
            <a:extLst>
              <a:ext uri="{FF2B5EF4-FFF2-40B4-BE49-F238E27FC236}">
                <a16:creationId xmlns:a16="http://schemas.microsoft.com/office/drawing/2014/main" id="{0D7B18A8-24A9-D89D-A551-921FF63F599F}"/>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67F29BC4-8458-AB99-FCB1-71E2E025D6C1}"/>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11498891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EB805B78-FD87-55A9-9031-21934BF414DE}"/>
              </a:ext>
            </a:extLst>
          </p:cNvPr>
          <p:cNvSpPr>
            <a:spLocks noGrp="1"/>
          </p:cNvSpPr>
          <p:nvPr>
            <p:ph type="dt" sz="half" idx="10"/>
          </p:nvPr>
        </p:nvSpPr>
        <p:spPr/>
        <p:txBody>
          <a:bodyPr/>
          <a:lstStyle/>
          <a:p>
            <a:fld id="{1B49B3A4-89AE-48A9-B483-588158E7C06C}" type="datetimeFigureOut">
              <a:rPr lang="en-US" smtClean="0"/>
              <a:t>5/10/2024</a:t>
            </a:fld>
            <a:endParaRPr lang="en-US"/>
          </a:p>
        </p:txBody>
      </p:sp>
      <p:sp>
        <p:nvSpPr>
          <p:cNvPr id="3" name="Chỗ dành sẵn cho Chân trang 2">
            <a:extLst>
              <a:ext uri="{FF2B5EF4-FFF2-40B4-BE49-F238E27FC236}">
                <a16:creationId xmlns:a16="http://schemas.microsoft.com/office/drawing/2014/main" id="{7390982C-9C87-81AA-F947-7A8C93DE5181}"/>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E0455D74-2EBA-9BEB-98B6-4D47A29767A1}"/>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2596393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10AAB27-96DF-814D-121C-2977BF6A6475}"/>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B42E6FD-88AA-2DA5-8831-22C31251E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90C9D44F-696D-1F04-2B63-54905378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5EFE01D4-AB15-A8D6-003B-B20CC0A34AE8}"/>
              </a:ext>
            </a:extLst>
          </p:cNvPr>
          <p:cNvSpPr>
            <a:spLocks noGrp="1"/>
          </p:cNvSpPr>
          <p:nvPr>
            <p:ph type="dt" sz="half" idx="10"/>
          </p:nvPr>
        </p:nvSpPr>
        <p:spPr/>
        <p:txBody>
          <a:bodyPr/>
          <a:lstStyle/>
          <a:p>
            <a:fld id="{1B49B3A4-89AE-48A9-B483-588158E7C06C}" type="datetimeFigureOut">
              <a:rPr lang="en-US" smtClean="0"/>
              <a:t>5/10/2024</a:t>
            </a:fld>
            <a:endParaRPr lang="en-US"/>
          </a:p>
        </p:txBody>
      </p:sp>
      <p:sp>
        <p:nvSpPr>
          <p:cNvPr id="6" name="Chỗ dành sẵn cho Chân trang 5">
            <a:extLst>
              <a:ext uri="{FF2B5EF4-FFF2-40B4-BE49-F238E27FC236}">
                <a16:creationId xmlns:a16="http://schemas.microsoft.com/office/drawing/2014/main" id="{3F415684-D2C6-4319-8897-694B5EE45F74}"/>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EF35BA2E-878E-093B-8369-A825198158CB}"/>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22831616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79D62B-EF61-A663-C93F-B5FF8329D1EF}"/>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0A6C28D3-14EC-B796-76B9-34B5621EA2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6D0CC7B0-07A9-42A6-5148-39DA6882B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8287F35-EC7D-2668-6D4F-E8FB721AB230}"/>
              </a:ext>
            </a:extLst>
          </p:cNvPr>
          <p:cNvSpPr>
            <a:spLocks noGrp="1"/>
          </p:cNvSpPr>
          <p:nvPr>
            <p:ph type="dt" sz="half" idx="10"/>
          </p:nvPr>
        </p:nvSpPr>
        <p:spPr/>
        <p:txBody>
          <a:bodyPr/>
          <a:lstStyle/>
          <a:p>
            <a:fld id="{1B49B3A4-89AE-48A9-B483-588158E7C06C}" type="datetimeFigureOut">
              <a:rPr lang="en-US" smtClean="0"/>
              <a:t>5/10/2024</a:t>
            </a:fld>
            <a:endParaRPr lang="en-US"/>
          </a:p>
        </p:txBody>
      </p:sp>
      <p:sp>
        <p:nvSpPr>
          <p:cNvPr id="6" name="Chỗ dành sẵn cho Chân trang 5">
            <a:extLst>
              <a:ext uri="{FF2B5EF4-FFF2-40B4-BE49-F238E27FC236}">
                <a16:creationId xmlns:a16="http://schemas.microsoft.com/office/drawing/2014/main" id="{E33C960C-9D46-5C90-C8B1-B231490482C4}"/>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C07FD516-CA0A-FF55-B009-9469F8A18639}"/>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1201428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15AC7259-A5B9-E3D8-8711-822D066DA2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BBA4E75-D391-E625-9C87-DE2E02CE0D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42458D2-7E74-219C-DCB2-952E25E189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9B3A4-89AE-48A9-B483-588158E7C06C}" type="datetimeFigureOut">
              <a:rPr lang="en-US" smtClean="0"/>
              <a:t>5/10/2024</a:t>
            </a:fld>
            <a:endParaRPr lang="en-US"/>
          </a:p>
        </p:txBody>
      </p:sp>
      <p:sp>
        <p:nvSpPr>
          <p:cNvPr id="5" name="Chỗ dành sẵn cho Chân trang 4">
            <a:extLst>
              <a:ext uri="{FF2B5EF4-FFF2-40B4-BE49-F238E27FC236}">
                <a16:creationId xmlns:a16="http://schemas.microsoft.com/office/drawing/2014/main" id="{BA0F6CA1-4980-AB06-7A72-C5F7335E3B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DE79E952-EEA7-B124-6732-33B22EC633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0E223-B9BE-4754-AC54-0474438DAFEA}" type="slidenum">
              <a:rPr lang="en-US" smtClean="0"/>
              <a:t>‹#›</a:t>
            </a:fld>
            <a:endParaRPr lang="en-US"/>
          </a:p>
        </p:txBody>
      </p:sp>
    </p:spTree>
    <p:extLst>
      <p:ext uri="{BB962C8B-B14F-4D97-AF65-F5344CB8AC3E}">
        <p14:creationId xmlns:p14="http://schemas.microsoft.com/office/powerpoint/2010/main" val="2613723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DACA8D43-4F6F-6341-B19E-48858BC08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13" y="75056"/>
            <a:ext cx="11789132" cy="664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13555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869180"/>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20" y="143031"/>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1" name="TextBox 5">
            <a:extLst>
              <a:ext uri="{FF2B5EF4-FFF2-40B4-BE49-F238E27FC236}">
                <a16:creationId xmlns:a16="http://schemas.microsoft.com/office/drawing/2014/main" id="{2AFED93E-5634-8610-8A19-7D5383F45941}"/>
              </a:ext>
            </a:extLst>
          </p:cNvPr>
          <p:cNvSpPr txBox="1"/>
          <p:nvPr/>
        </p:nvSpPr>
        <p:spPr>
          <a:xfrm>
            <a:off x="845119" y="1472218"/>
            <a:ext cx="3652422"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a. Xuất xứ bài thơ</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5CADEFE0-9A32-A276-A8E1-14A08A825015}"/>
              </a:ext>
            </a:extLst>
          </p:cNvPr>
          <p:cNvSpPr txBox="1"/>
          <p:nvPr/>
        </p:nvSpPr>
        <p:spPr>
          <a:xfrm>
            <a:off x="1261539" y="2648637"/>
            <a:ext cx="8638241" cy="1384995"/>
          </a:xfrm>
          <a:prstGeom prst="rect">
            <a:avLst/>
          </a:prstGeom>
          <a:noFill/>
          <a:ln w="38100">
            <a:solidFill>
              <a:srgbClr val="0000FF"/>
            </a:solidFill>
          </a:ln>
        </p:spPr>
        <p:txBody>
          <a:bodyPr wrap="square">
            <a:spAutoFit/>
          </a:bodyPr>
          <a:lstStyle/>
          <a:p>
            <a:r>
              <a:rPr lang="en-US" sz="2800" dirty="0" err="1">
                <a:solidFill>
                  <a:srgbClr val="000000"/>
                </a:solidFill>
                <a:latin typeface="Times New Roman" panose="02020603050405020304" pitchFamily="18" charset="0"/>
                <a:ea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đăng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báo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hoa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tuyển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tập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Việt</a:t>
            </a:r>
            <a:r>
              <a:rPr lang="en-US" sz="2800" dirty="0">
                <a:solidFill>
                  <a:srgbClr val="000000"/>
                </a:solidFill>
                <a:latin typeface="Times New Roman" panose="02020603050405020304" pitchFamily="18" charset="0"/>
                <a:ea typeface="Times New Roman" panose="02020603050405020304" pitchFamily="18" charset="0"/>
              </a:rPr>
              <a:t> Nam”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Hoài</a:t>
            </a:r>
            <a:r>
              <a:rPr lang="en-US" sz="2800" dirty="0">
                <a:solidFill>
                  <a:srgbClr val="000000"/>
                </a:solidFill>
                <a:latin typeface="Times New Roman" panose="02020603050405020304" pitchFamily="18" charset="0"/>
                <a:ea typeface="Times New Roman" panose="02020603050405020304" pitchFamily="18" charset="0"/>
              </a:rPr>
              <a:t> Thanh, </a:t>
            </a:r>
            <a:r>
              <a:rPr lang="en-US" sz="2800" dirty="0" err="1">
                <a:solidFill>
                  <a:srgbClr val="000000"/>
                </a:solidFill>
                <a:latin typeface="Times New Roman" panose="02020603050405020304" pitchFamily="18" charset="0"/>
                <a:ea typeface="Times New Roman" panose="02020603050405020304" pitchFamily="18" charset="0"/>
              </a:rPr>
              <a:t>Hoài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nhiều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cứu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phê</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coi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kiệt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tác</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p>
        </p:txBody>
      </p:sp>
      <p:pic>
        <p:nvPicPr>
          <p:cNvPr id="5" name="Hình ảnh 4">
            <a:extLst>
              <a:ext uri="{FF2B5EF4-FFF2-40B4-BE49-F238E27FC236}">
                <a16:creationId xmlns:a16="http://schemas.microsoft.com/office/drawing/2014/main" id="{0DC9219A-F99A-39D9-B881-E3565B40C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2638" y="4446222"/>
            <a:ext cx="3170750" cy="2379436"/>
          </a:xfrm>
          <a:prstGeom prst="rect">
            <a:avLst/>
          </a:prstGeom>
        </p:spPr>
      </p:pic>
    </p:spTree>
    <p:extLst>
      <p:ext uri="{BB962C8B-B14F-4D97-AF65-F5344CB8AC3E}">
        <p14:creationId xmlns:p14="http://schemas.microsoft.com/office/powerpoint/2010/main" val="12048475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869180"/>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20" y="143031"/>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7" name="TextBox 5">
            <a:extLst>
              <a:ext uri="{FF2B5EF4-FFF2-40B4-BE49-F238E27FC236}">
                <a16:creationId xmlns:a16="http://schemas.microsoft.com/office/drawing/2014/main" id="{D0ABC8B2-0E94-9A40-3135-85655E60C17A}"/>
              </a:ext>
            </a:extLst>
          </p:cNvPr>
          <p:cNvSpPr txBox="1"/>
          <p:nvPr/>
        </p:nvSpPr>
        <p:spPr>
          <a:xfrm>
            <a:off x="929095" y="1565851"/>
            <a:ext cx="5322416"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b. Đọc và tìm hiểu từ ngữ</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19" name="Hộp Văn bản 18">
            <a:extLst>
              <a:ext uri="{FF2B5EF4-FFF2-40B4-BE49-F238E27FC236}">
                <a16:creationId xmlns:a16="http://schemas.microsoft.com/office/drawing/2014/main" id="{BC307031-3578-698D-E544-349C62924C54}"/>
              </a:ext>
            </a:extLst>
          </p:cNvPr>
          <p:cNvSpPr txBox="1"/>
          <p:nvPr/>
        </p:nvSpPr>
        <p:spPr>
          <a:xfrm>
            <a:off x="1140241" y="2655474"/>
            <a:ext cx="8591588" cy="954107"/>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Hai khổ đầu: giọng vui, phấn khởi ngắt nhịp 2/3 hoặc 3/2. Ba khổ cuối giọng trầm, buồn.</a:t>
            </a:r>
          </a:p>
        </p:txBody>
      </p:sp>
      <p:pic>
        <p:nvPicPr>
          <p:cNvPr id="5" name="Hình ảnh 4">
            <a:extLst>
              <a:ext uri="{FF2B5EF4-FFF2-40B4-BE49-F238E27FC236}">
                <a16:creationId xmlns:a16="http://schemas.microsoft.com/office/drawing/2014/main" id="{0DC9219A-F99A-39D9-B881-E3565B40C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4606" y="4281765"/>
            <a:ext cx="3170750" cy="2379436"/>
          </a:xfrm>
          <a:prstGeom prst="rect">
            <a:avLst/>
          </a:prstGeom>
        </p:spPr>
      </p:pic>
    </p:spTree>
    <p:extLst>
      <p:ext uri="{BB962C8B-B14F-4D97-AF65-F5344CB8AC3E}">
        <p14:creationId xmlns:p14="http://schemas.microsoft.com/office/powerpoint/2010/main" val="2610619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869180"/>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20" y="143031"/>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7" name="TextBox 5">
            <a:extLst>
              <a:ext uri="{FF2B5EF4-FFF2-40B4-BE49-F238E27FC236}">
                <a16:creationId xmlns:a16="http://schemas.microsoft.com/office/drawing/2014/main" id="{D0ABC8B2-0E94-9A40-3135-85655E60C17A}"/>
              </a:ext>
            </a:extLst>
          </p:cNvPr>
          <p:cNvSpPr txBox="1"/>
          <p:nvPr/>
        </p:nvSpPr>
        <p:spPr>
          <a:xfrm>
            <a:off x="929095" y="1565851"/>
            <a:ext cx="5322416"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b. Đọc và tìm hiểu từ ngữ</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CA6506BE-C3BB-4377-AF5F-79BBE1E76220}"/>
              </a:ext>
            </a:extLst>
          </p:cNvPr>
          <p:cNvSpPr txBox="1"/>
          <p:nvPr/>
        </p:nvSpPr>
        <p:spPr>
          <a:xfrm>
            <a:off x="1186894" y="2200966"/>
            <a:ext cx="4347267" cy="523220"/>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Các từ khó: </a:t>
            </a:r>
            <a:r>
              <a:rPr lang="de-DE" sz="2800" i="1" dirty="0">
                <a:latin typeface="Times New Roman" panose="02020603050405020304" pitchFamily="18" charset="0"/>
                <a:cs typeface="Times New Roman" panose="02020603050405020304" pitchFamily="18" charset="0"/>
              </a:rPr>
              <a:t>ông đồ, nghiên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098" name="Picture 3">
            <a:extLst>
              <a:ext uri="{FF2B5EF4-FFF2-40B4-BE49-F238E27FC236}">
                <a16:creationId xmlns:a16="http://schemas.microsoft.com/office/drawing/2014/main" id="{4E3C4081-00A2-C5F4-4F50-2E8F0A7280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2007" b="52486"/>
          <a:stretch/>
        </p:blipFill>
        <p:spPr bwMode="auto">
          <a:xfrm>
            <a:off x="1648534" y="3421348"/>
            <a:ext cx="9405659" cy="329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491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869180"/>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20" y="143031"/>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7" name="TextBox 5">
            <a:extLst>
              <a:ext uri="{FF2B5EF4-FFF2-40B4-BE49-F238E27FC236}">
                <a16:creationId xmlns:a16="http://schemas.microsoft.com/office/drawing/2014/main" id="{D0ABC8B2-0E94-9A40-3135-85655E60C17A}"/>
              </a:ext>
            </a:extLst>
          </p:cNvPr>
          <p:cNvSpPr txBox="1"/>
          <p:nvPr/>
        </p:nvSpPr>
        <p:spPr>
          <a:xfrm>
            <a:off x="929095" y="1565851"/>
            <a:ext cx="5322416"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b. Đọc và tìm hiểu từ ngữ</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CA6506BE-C3BB-4377-AF5F-79BBE1E76220}"/>
              </a:ext>
            </a:extLst>
          </p:cNvPr>
          <p:cNvSpPr txBox="1"/>
          <p:nvPr/>
        </p:nvSpPr>
        <p:spPr>
          <a:xfrm>
            <a:off x="1186894" y="2200966"/>
            <a:ext cx="4347267" cy="523220"/>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Các từ khó: </a:t>
            </a:r>
            <a:r>
              <a:rPr lang="de-DE" sz="2800" i="1" dirty="0">
                <a:latin typeface="Times New Roman" panose="02020603050405020304" pitchFamily="18" charset="0"/>
                <a:cs typeface="Times New Roman" panose="02020603050405020304" pitchFamily="18" charset="0"/>
              </a:rPr>
              <a:t>ông đồ, nghiên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122" name="Picture 3">
            <a:extLst>
              <a:ext uri="{FF2B5EF4-FFF2-40B4-BE49-F238E27FC236}">
                <a16:creationId xmlns:a16="http://schemas.microsoft.com/office/drawing/2014/main" id="{2846D958-FF7B-17E2-A202-07BC85315A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47962" r="-1974"/>
          <a:stretch/>
        </p:blipFill>
        <p:spPr bwMode="auto">
          <a:xfrm>
            <a:off x="1430658" y="3015994"/>
            <a:ext cx="9641705" cy="36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1555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down)">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869180"/>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20" y="143031"/>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1" name="TextBox 5">
            <a:extLst>
              <a:ext uri="{FF2B5EF4-FFF2-40B4-BE49-F238E27FC236}">
                <a16:creationId xmlns:a16="http://schemas.microsoft.com/office/drawing/2014/main" id="{2AFED93E-5634-8610-8A19-7D5383F45941}"/>
              </a:ext>
            </a:extLst>
          </p:cNvPr>
          <p:cNvSpPr txBox="1"/>
          <p:nvPr/>
        </p:nvSpPr>
        <p:spPr>
          <a:xfrm>
            <a:off x="845119" y="1520120"/>
            <a:ext cx="3652422"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c. Thể thơ</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5CADEFE0-9A32-A276-A8E1-14A08A825015}"/>
              </a:ext>
            </a:extLst>
          </p:cNvPr>
          <p:cNvSpPr txBox="1"/>
          <p:nvPr/>
        </p:nvSpPr>
        <p:spPr>
          <a:xfrm>
            <a:off x="1333132" y="2354136"/>
            <a:ext cx="4470510" cy="523220"/>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Thể thơ: năm chữ (ngũ ngôn</a:t>
            </a:r>
            <a:r>
              <a:rPr lang="de-DE"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9" name="Hộp Văn bản 18">
            <a:extLst>
              <a:ext uri="{FF2B5EF4-FFF2-40B4-BE49-F238E27FC236}">
                <a16:creationId xmlns:a16="http://schemas.microsoft.com/office/drawing/2014/main" id="{BC307031-3578-698D-E544-349C62924C54}"/>
              </a:ext>
            </a:extLst>
          </p:cNvPr>
          <p:cNvSpPr txBox="1"/>
          <p:nvPr/>
        </p:nvSpPr>
        <p:spPr>
          <a:xfrm>
            <a:off x="1314542" y="3386332"/>
            <a:ext cx="6784429" cy="523220"/>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Có 5 khổ, mỗi khổ 4 câu, mỗi câu 4 </a:t>
            </a:r>
            <a:r>
              <a:rPr lang="de-DE" sz="2800" dirty="0" smtClean="0">
                <a:latin typeface="Times New Roman" panose="02020603050405020304" pitchFamily="18" charset="0"/>
                <a:cs typeface="Times New Roman" panose="02020603050405020304" pitchFamily="18" charset="0"/>
              </a:rPr>
              <a:t>tiếng.</a:t>
            </a:r>
            <a:endParaRPr lang="en-US" sz="2800" dirty="0">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0DC9219A-F99A-39D9-B881-E3565B40C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1250" y="4368366"/>
            <a:ext cx="3170750" cy="2379436"/>
          </a:xfrm>
          <a:prstGeom prst="rect">
            <a:avLst/>
          </a:prstGeom>
        </p:spPr>
      </p:pic>
      <p:sp>
        <p:nvSpPr>
          <p:cNvPr id="12" name="Hộp Văn bản 11">
            <a:extLst>
              <a:ext uri="{FF2B5EF4-FFF2-40B4-BE49-F238E27FC236}">
                <a16:creationId xmlns:a16="http://schemas.microsoft.com/office/drawing/2014/main" id="{C53A46EF-14A3-30D1-9A9B-D65DD5501621}"/>
              </a:ext>
            </a:extLst>
          </p:cNvPr>
          <p:cNvSpPr txBox="1"/>
          <p:nvPr/>
        </p:nvSpPr>
        <p:spPr>
          <a:xfrm>
            <a:off x="1333132" y="4383773"/>
            <a:ext cx="6613441" cy="954107"/>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Vần chân (gieo ở tiếng cuối câu, vần cách, vần liền, bằng trắc xen kẽ hoặc nối tiếp).</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93521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869180"/>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20" y="143031"/>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1" name="TextBox 5">
            <a:extLst>
              <a:ext uri="{FF2B5EF4-FFF2-40B4-BE49-F238E27FC236}">
                <a16:creationId xmlns:a16="http://schemas.microsoft.com/office/drawing/2014/main" id="{2AFED93E-5634-8610-8A19-7D5383F45941}"/>
              </a:ext>
            </a:extLst>
          </p:cNvPr>
          <p:cNvSpPr txBox="1"/>
          <p:nvPr/>
        </p:nvSpPr>
        <p:spPr>
          <a:xfrm>
            <a:off x="845119" y="1520120"/>
            <a:ext cx="3652422"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d. Đề tài và chủ đề</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5CADEFE0-9A32-A276-A8E1-14A08A825015}"/>
              </a:ext>
            </a:extLst>
          </p:cNvPr>
          <p:cNvSpPr txBox="1"/>
          <p:nvPr/>
        </p:nvSpPr>
        <p:spPr>
          <a:xfrm>
            <a:off x="1062613" y="2228024"/>
            <a:ext cx="9079763" cy="523220"/>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Viết về ông đồ - lớp nhà nho lỗi thời khi nền Hán học suy tàn.</a:t>
            </a:r>
            <a:endParaRPr lang="en-US" sz="2800" dirty="0">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0DC9219A-F99A-39D9-B881-E3565B40C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1250" y="4368366"/>
            <a:ext cx="3170750" cy="2379436"/>
          </a:xfrm>
          <a:prstGeom prst="rect">
            <a:avLst/>
          </a:prstGeom>
        </p:spPr>
      </p:pic>
      <p:sp>
        <p:nvSpPr>
          <p:cNvPr id="12" name="Hộp Văn bản 11">
            <a:extLst>
              <a:ext uri="{FF2B5EF4-FFF2-40B4-BE49-F238E27FC236}">
                <a16:creationId xmlns:a16="http://schemas.microsoft.com/office/drawing/2014/main" id="{C53A46EF-14A3-30D1-9A9B-D65DD5501621}"/>
              </a:ext>
            </a:extLst>
          </p:cNvPr>
          <p:cNvSpPr txBox="1"/>
          <p:nvPr/>
        </p:nvSpPr>
        <p:spPr>
          <a:xfrm>
            <a:off x="1062612" y="3130092"/>
            <a:ext cx="9079763" cy="1384995"/>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Thể hiện niềm thương cảm của nhà thơ với ông đồ và lớp người như ông, niềm nhớ tiếc quá khứ với những phong tục văn hóa đẹp </a:t>
            </a:r>
            <a:r>
              <a:rPr lang="de-DE" sz="2800" dirty="0" smtClean="0">
                <a:latin typeface="Times New Roman" panose="02020603050405020304" pitchFamily="18" charset="0"/>
                <a:cs typeface="Times New Roman" panose="02020603050405020304" pitchFamily="18" charset="0"/>
              </a:rPr>
              <a:t>đẽ.</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93483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985079" y="948146"/>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57564" y="66023"/>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Trải nghiệm cùng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8" name="TextBox 5">
            <a:extLst>
              <a:ext uri="{FF2B5EF4-FFF2-40B4-BE49-F238E27FC236}">
                <a16:creationId xmlns:a16="http://schemas.microsoft.com/office/drawing/2014/main" id="{2200E543-D144-05D6-5E9B-FEEC889F694D}"/>
              </a:ext>
            </a:extLst>
          </p:cNvPr>
          <p:cNvSpPr txBox="1"/>
          <p:nvPr/>
        </p:nvSpPr>
        <p:spPr>
          <a:xfrm>
            <a:off x="1169382" y="1523650"/>
            <a:ext cx="3652422"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e. Bố cục</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26" name="Flowchart: Terminator 22">
            <a:extLst>
              <a:ext uri="{FF2B5EF4-FFF2-40B4-BE49-F238E27FC236}">
                <a16:creationId xmlns:a16="http://schemas.microsoft.com/office/drawing/2014/main" id="{3851ADDE-C562-5454-CBBD-2AC979F1F9E2}"/>
              </a:ext>
            </a:extLst>
          </p:cNvPr>
          <p:cNvSpPr/>
          <p:nvPr/>
        </p:nvSpPr>
        <p:spPr>
          <a:xfrm>
            <a:off x="1623649" y="3093098"/>
            <a:ext cx="1726278" cy="592944"/>
          </a:xfrm>
          <a:prstGeom prst="flowChartTerminator">
            <a:avLst/>
          </a:prstGeom>
          <a:gradFill>
            <a:gsLst>
              <a:gs pos="94000">
                <a:schemeClr val="accent6">
                  <a:lumMod val="40000"/>
                  <a:lumOff val="60000"/>
                </a:schemeClr>
              </a:gs>
              <a:gs pos="45000">
                <a:srgbClr val="0000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cục</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1" name="Hộp Văn bản 30">
            <a:extLst>
              <a:ext uri="{FF2B5EF4-FFF2-40B4-BE49-F238E27FC236}">
                <a16:creationId xmlns:a16="http://schemas.microsoft.com/office/drawing/2014/main" id="{55775D96-07EC-58D5-4906-1E436DC41529}"/>
              </a:ext>
            </a:extLst>
          </p:cNvPr>
          <p:cNvSpPr txBox="1"/>
          <p:nvPr/>
        </p:nvSpPr>
        <p:spPr>
          <a:xfrm>
            <a:off x="4070385" y="2495107"/>
            <a:ext cx="5643631" cy="523220"/>
          </a:xfrm>
          <a:prstGeom prst="rect">
            <a:avLst/>
          </a:prstGeom>
          <a:noFill/>
          <a:ln w="38100">
            <a:solidFill>
              <a:srgbClr val="0066FF"/>
            </a:solidFill>
          </a:ln>
        </p:spPr>
        <p:txBody>
          <a:bodyPr wrap="square">
            <a:spAutoFit/>
          </a:bodyPr>
          <a:lstStyle/>
          <a:p>
            <a:pPr>
              <a:tabLst>
                <a:tab pos="1386840" algn="l"/>
              </a:tabLst>
            </a:pPr>
            <a:r>
              <a:rPr lang="de-DE" sz="2800" dirty="0">
                <a:solidFill>
                  <a:srgbClr val="000000"/>
                </a:solidFill>
                <a:latin typeface="Times New Roman" panose="02020603050405020304" pitchFamily="18" charset="0"/>
                <a:ea typeface="Calibri" panose="020F0502020204030204" pitchFamily="34" charset="0"/>
              </a:rPr>
              <a:t>Khổ 1,2</a:t>
            </a:r>
            <a:r>
              <a:rPr lang="de-DE" sz="2800" dirty="0" smtClean="0">
                <a:solidFill>
                  <a:srgbClr val="000000"/>
                </a:solidFill>
                <a:latin typeface="Times New Roman" panose="02020603050405020304" pitchFamily="18" charset="0"/>
                <a:ea typeface="Calibri" panose="020F0502020204030204" pitchFamily="34" charset="0"/>
              </a:rPr>
              <a:t>: Hình </a:t>
            </a:r>
            <a:r>
              <a:rPr lang="de-DE" sz="2800" dirty="0">
                <a:solidFill>
                  <a:srgbClr val="000000"/>
                </a:solidFill>
                <a:latin typeface="Times New Roman" panose="02020603050405020304" pitchFamily="18" charset="0"/>
                <a:ea typeface="Calibri" panose="020F0502020204030204" pitchFamily="34" charset="0"/>
              </a:rPr>
              <a:t>ảnh ông đồ thời đắc </a:t>
            </a:r>
            <a:r>
              <a:rPr lang="de-DE" sz="2800" dirty="0" smtClean="0">
                <a:solidFill>
                  <a:srgbClr val="000000"/>
                </a:solidFill>
                <a:latin typeface="Times New Roman" panose="02020603050405020304" pitchFamily="18" charset="0"/>
                <a:ea typeface="Calibri" panose="020F0502020204030204" pitchFamily="34" charset="0"/>
              </a:rPr>
              <a:t>ý.</a:t>
            </a:r>
            <a:endParaRPr lang="en-US" sz="2400" dirty="0">
              <a:latin typeface="Times New Roman" panose="02020603050405020304" pitchFamily="18" charset="0"/>
              <a:ea typeface="Calibri" panose="020F0502020204030204" pitchFamily="34" charset="0"/>
            </a:endParaRPr>
          </a:p>
        </p:txBody>
      </p:sp>
      <p:sp>
        <p:nvSpPr>
          <p:cNvPr id="34" name="Hộp Văn bản 33">
            <a:extLst>
              <a:ext uri="{FF2B5EF4-FFF2-40B4-BE49-F238E27FC236}">
                <a16:creationId xmlns:a16="http://schemas.microsoft.com/office/drawing/2014/main" id="{D72435BD-6C94-99B3-EA15-95B99623A5EE}"/>
              </a:ext>
            </a:extLst>
          </p:cNvPr>
          <p:cNvSpPr txBox="1"/>
          <p:nvPr/>
        </p:nvSpPr>
        <p:spPr>
          <a:xfrm>
            <a:off x="4070385" y="3195748"/>
            <a:ext cx="5368413" cy="587853"/>
          </a:xfrm>
          <a:prstGeom prst="rect">
            <a:avLst/>
          </a:prstGeom>
          <a:noFill/>
          <a:ln w="38100">
            <a:solidFill>
              <a:srgbClr val="0066FF"/>
            </a:solidFill>
          </a:ln>
        </p:spPr>
        <p:txBody>
          <a:bodyPr wrap="square">
            <a:spAutoFit/>
          </a:bodyPr>
          <a:lstStyle/>
          <a:p>
            <a:pPr>
              <a:lnSpc>
                <a:spcPct val="115000"/>
              </a:lnSpc>
              <a:spcAft>
                <a:spcPts val="1000"/>
              </a:spcAft>
            </a:pPr>
            <a:r>
              <a:rPr lang="de-DE" sz="2800" dirty="0">
                <a:solidFill>
                  <a:srgbClr val="000000"/>
                </a:solidFill>
                <a:latin typeface="Times New Roman" panose="02020603050405020304" pitchFamily="18" charset="0"/>
                <a:ea typeface="Calibri" panose="020F0502020204030204" pitchFamily="34" charset="0"/>
              </a:rPr>
              <a:t>Khổ 3,4: Hình ảnh ông đồ thời </a:t>
            </a:r>
            <a:r>
              <a:rPr lang="de-DE" sz="2800" dirty="0" smtClean="0">
                <a:solidFill>
                  <a:srgbClr val="000000"/>
                </a:solidFill>
                <a:latin typeface="Times New Roman" panose="02020603050405020304" pitchFamily="18" charset="0"/>
                <a:ea typeface="Calibri" panose="020F0502020204030204" pitchFamily="34" charset="0"/>
              </a:rPr>
              <a:t>tàn.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7" name="Hộp Văn bản 36">
            <a:extLst>
              <a:ext uri="{FF2B5EF4-FFF2-40B4-BE49-F238E27FC236}">
                <a16:creationId xmlns:a16="http://schemas.microsoft.com/office/drawing/2014/main" id="{8C5E4355-EEE7-9BFC-4F3C-26365710F9C9}"/>
              </a:ext>
            </a:extLst>
          </p:cNvPr>
          <p:cNvSpPr txBox="1"/>
          <p:nvPr/>
        </p:nvSpPr>
        <p:spPr>
          <a:xfrm>
            <a:off x="4070385" y="3863077"/>
            <a:ext cx="5643631" cy="1083374"/>
          </a:xfrm>
          <a:prstGeom prst="rect">
            <a:avLst/>
          </a:prstGeom>
          <a:noFill/>
          <a:ln w="38100">
            <a:solidFill>
              <a:srgbClr val="0066FF"/>
            </a:solidFill>
          </a:ln>
        </p:spPr>
        <p:txBody>
          <a:bodyPr wrap="square">
            <a:spAutoFit/>
          </a:bodyPr>
          <a:lstStyle/>
          <a:p>
            <a:pPr>
              <a:lnSpc>
                <a:spcPct val="115000"/>
              </a:lnSpc>
              <a:spcAft>
                <a:spcPts val="1000"/>
              </a:spcAft>
            </a:pPr>
            <a:r>
              <a:rPr lang="de-DE" sz="2800" dirty="0">
                <a:solidFill>
                  <a:srgbClr val="000000"/>
                </a:solidFill>
                <a:latin typeface="Times New Roman" panose="02020603050405020304" pitchFamily="18" charset="0"/>
                <a:ea typeface="Calibri" panose="020F0502020204030204" pitchFamily="34" charset="0"/>
              </a:rPr>
              <a:t>Khổ  5: Niềm hoài cổ của nhà thơ dành cho ông </a:t>
            </a:r>
            <a:r>
              <a:rPr lang="de-DE" sz="2800" dirty="0" smtClean="0">
                <a:solidFill>
                  <a:srgbClr val="000000"/>
                </a:solidFill>
                <a:latin typeface="Times New Roman" panose="02020603050405020304" pitchFamily="18" charset="0"/>
                <a:ea typeface="Calibri" panose="020F0502020204030204" pitchFamily="34" charset="0"/>
              </a:rPr>
              <a:t>đồ.</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9" name="Mũi tên: Phải Có Sọc 38">
            <a:extLst>
              <a:ext uri="{FF2B5EF4-FFF2-40B4-BE49-F238E27FC236}">
                <a16:creationId xmlns:a16="http://schemas.microsoft.com/office/drawing/2014/main" id="{5CE4907C-1A8C-F7F6-119D-7BC3A662C942}"/>
              </a:ext>
            </a:extLst>
          </p:cNvPr>
          <p:cNvSpPr/>
          <p:nvPr/>
        </p:nvSpPr>
        <p:spPr>
          <a:xfrm>
            <a:off x="3476508" y="3331056"/>
            <a:ext cx="357529" cy="2689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ũi tên: Phải Có Sọc 39">
            <a:extLst>
              <a:ext uri="{FF2B5EF4-FFF2-40B4-BE49-F238E27FC236}">
                <a16:creationId xmlns:a16="http://schemas.microsoft.com/office/drawing/2014/main" id="{EB5CF721-4CDE-EC3C-A61C-AD9BB9361AD5}"/>
              </a:ext>
            </a:extLst>
          </p:cNvPr>
          <p:cNvSpPr/>
          <p:nvPr/>
        </p:nvSpPr>
        <p:spPr>
          <a:xfrm rot="2435030">
            <a:off x="3171599" y="3838938"/>
            <a:ext cx="798593" cy="21415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ũi tên: Phải Có Sọc 40">
            <a:extLst>
              <a:ext uri="{FF2B5EF4-FFF2-40B4-BE49-F238E27FC236}">
                <a16:creationId xmlns:a16="http://schemas.microsoft.com/office/drawing/2014/main" id="{9BC2440D-5634-4038-8E79-FD43D7202A97}"/>
              </a:ext>
            </a:extLst>
          </p:cNvPr>
          <p:cNvSpPr/>
          <p:nvPr/>
        </p:nvSpPr>
        <p:spPr>
          <a:xfrm rot="19164970" flipV="1">
            <a:off x="3314821" y="2842784"/>
            <a:ext cx="798593" cy="21415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Hình ảnh 18">
            <a:extLst>
              <a:ext uri="{FF2B5EF4-FFF2-40B4-BE49-F238E27FC236}">
                <a16:creationId xmlns:a16="http://schemas.microsoft.com/office/drawing/2014/main" id="{812130CE-E86C-BBA2-78A9-753103C27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1209" y="4032464"/>
            <a:ext cx="3170750" cy="2379436"/>
          </a:xfrm>
          <a:prstGeom prst="rect">
            <a:avLst/>
          </a:prstGeom>
        </p:spPr>
      </p:pic>
      <p:sp>
        <p:nvSpPr>
          <p:cNvPr id="23" name="Hộp Văn bản 22">
            <a:extLst>
              <a:ext uri="{FF2B5EF4-FFF2-40B4-BE49-F238E27FC236}">
                <a16:creationId xmlns:a16="http://schemas.microsoft.com/office/drawing/2014/main" id="{6B8AFA6F-734B-B2DF-0807-AE7AE01600C2}"/>
              </a:ext>
            </a:extLst>
          </p:cNvPr>
          <p:cNvSpPr txBox="1"/>
          <p:nvPr/>
        </p:nvSpPr>
        <p:spPr>
          <a:xfrm>
            <a:off x="1303952" y="5217356"/>
            <a:ext cx="7288089" cy="1384995"/>
          </a:xfrm>
          <a:prstGeom prst="rect">
            <a:avLst/>
          </a:prstGeom>
          <a:noFill/>
        </p:spPr>
        <p:txBody>
          <a:bodyPr wrap="square">
            <a:spAutoFit/>
          </a:bodyPr>
          <a:lstStyle/>
          <a:p>
            <a:r>
              <a:rPr lang="de-DE" sz="2800" b="1" dirty="0">
                <a:solidFill>
                  <a:srgbClr val="0070C0"/>
                </a:solidFill>
                <a:effectLst/>
                <a:latin typeface="Times New Roman" panose="02020603050405020304" pitchFamily="18" charset="0"/>
                <a:ea typeface="Times New Roman" panose="02020603050405020304" pitchFamily="18" charset="0"/>
              </a:rPr>
              <a:t>Mạch cảm xúc: </a:t>
            </a:r>
            <a:r>
              <a:rPr lang="de-DE" sz="2800" dirty="0">
                <a:effectLst/>
                <a:latin typeface="Times New Roman" panose="02020603050405020304" pitchFamily="18" charset="0"/>
                <a:ea typeface="Times New Roman" panose="02020603050405020304" pitchFamily="18" charset="0"/>
              </a:rPr>
              <a:t>Bài thơ kết cấu theo trình tự thời gian làm bật được tình cảnh đáng thương của ông đồ và nỗi lòng của tác giả.</a:t>
            </a:r>
            <a:endParaRPr lang="en-US" sz="2800" dirty="0"/>
          </a:p>
        </p:txBody>
      </p:sp>
      <p:sp>
        <p:nvSpPr>
          <p:cNvPr id="24" name="Mũi tên: Phải Có Sọc 23">
            <a:extLst>
              <a:ext uri="{FF2B5EF4-FFF2-40B4-BE49-F238E27FC236}">
                <a16:creationId xmlns:a16="http://schemas.microsoft.com/office/drawing/2014/main" id="{7AB61FDD-D047-546C-46EC-EFDF493E3737}"/>
              </a:ext>
            </a:extLst>
          </p:cNvPr>
          <p:cNvSpPr/>
          <p:nvPr/>
        </p:nvSpPr>
        <p:spPr>
          <a:xfrm>
            <a:off x="790857" y="5775403"/>
            <a:ext cx="357529" cy="2689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2768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down)">
                                      <p:cBhvr>
                                        <p:cTn id="12" dur="500"/>
                                        <p:tgtEl>
                                          <p:spTgt spid="4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circle(in)">
                                      <p:cBhvr>
                                        <p:cTn id="20" dur="2000"/>
                                        <p:tgtEl>
                                          <p:spTgt spid="39"/>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circle(in)">
                                      <p:cBhvr>
                                        <p:cTn id="23" dur="20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500"/>
                                        <p:tgtEl>
                                          <p:spTgt spid="4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down)">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circle(in)">
                                      <p:cBhvr>
                                        <p:cTn id="36" dur="2000"/>
                                        <p:tgtEl>
                                          <p:spTgt spid="2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1" grpId="0" animBg="1"/>
      <p:bldP spid="34" grpId="0" animBg="1"/>
      <p:bldP spid="37" grpId="0" animBg="1"/>
      <p:bldP spid="39" grpId="0" animBg="1"/>
      <p:bldP spid="40" grpId="0" animBg="1"/>
      <p:bldP spid="41" grpId="0" animBg="1"/>
      <p:bldP spid="23" grpId="0"/>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72BFFDC2-3205-3C62-F35A-EB496EBFE687}"/>
              </a:ext>
            </a:extLst>
          </p:cNvPr>
          <p:cNvGraphicFramePr>
            <a:graphicFrameLocks noGrp="1"/>
          </p:cNvGraphicFramePr>
          <p:nvPr>
            <p:extLst>
              <p:ext uri="{D42A27DB-BD31-4B8C-83A1-F6EECF244321}">
                <p14:modId xmlns:p14="http://schemas.microsoft.com/office/powerpoint/2010/main" val="2561392347"/>
              </p:ext>
            </p:extLst>
          </p:nvPr>
        </p:nvGraphicFramePr>
        <p:xfrm>
          <a:off x="120650" y="2417602"/>
          <a:ext cx="11950699" cy="4299282"/>
        </p:xfrm>
        <a:graphic>
          <a:graphicData uri="http://schemas.openxmlformats.org/drawingml/2006/table">
            <a:tbl>
              <a:tblPr firstRow="1" firstCol="1" bandRow="1">
                <a:tableStyleId>{5C22544A-7EE6-4342-B048-85BDC9FD1C3A}</a:tableStyleId>
              </a:tblPr>
              <a:tblGrid>
                <a:gridCol w="9034510">
                  <a:extLst>
                    <a:ext uri="{9D8B030D-6E8A-4147-A177-3AD203B41FA5}">
                      <a16:colId xmlns:a16="http://schemas.microsoft.com/office/drawing/2014/main" val="26620166"/>
                    </a:ext>
                  </a:extLst>
                </a:gridCol>
                <a:gridCol w="1536700">
                  <a:extLst>
                    <a:ext uri="{9D8B030D-6E8A-4147-A177-3AD203B41FA5}">
                      <a16:colId xmlns:a16="http://schemas.microsoft.com/office/drawing/2014/main" val="4001636218"/>
                    </a:ext>
                  </a:extLst>
                </a:gridCol>
                <a:gridCol w="1379489">
                  <a:extLst>
                    <a:ext uri="{9D8B030D-6E8A-4147-A177-3AD203B41FA5}">
                      <a16:colId xmlns:a16="http://schemas.microsoft.com/office/drawing/2014/main" val="303820868"/>
                    </a:ext>
                  </a:extLst>
                </a:gridCol>
              </a:tblGrid>
              <a:tr h="282341">
                <a:tc>
                  <a:txBody>
                    <a:bodyPr/>
                    <a:lstStyle/>
                    <a:p>
                      <a:pPr marL="0" marR="0" algn="ctr">
                        <a:spcBef>
                          <a:spcPts val="0"/>
                        </a:spcBef>
                        <a:spcAft>
                          <a:spcPts val="0"/>
                        </a:spcAft>
                        <a:tabLst>
                          <a:tab pos="0" algn="l"/>
                          <a:tab pos="57150" algn="l"/>
                        </a:tabLst>
                      </a:pPr>
                      <a:r>
                        <a:rPr lang="en-US" sz="2600" dirty="0" err="1">
                          <a:effectLst/>
                          <a:latin typeface="Times New Roman" panose="02020603050405020304" pitchFamily="18" charset="0"/>
                          <a:cs typeface="Times New Roman" panose="02020603050405020304" pitchFamily="18" charset="0"/>
                        </a:rPr>
                        <a:t>Nội</a:t>
                      </a:r>
                      <a:r>
                        <a:rPr lang="en-US" sz="2600" dirty="0">
                          <a:effectLst/>
                          <a:latin typeface="Times New Roman" panose="02020603050405020304" pitchFamily="18" charset="0"/>
                          <a:cs typeface="Times New Roman" panose="02020603050405020304" pitchFamily="18" charset="0"/>
                        </a:rPr>
                        <a:t> dung </a:t>
                      </a:r>
                      <a:r>
                        <a:rPr lang="en-US" sz="2600" dirty="0" err="1">
                          <a:effectLst/>
                          <a:latin typeface="Times New Roman" panose="02020603050405020304" pitchFamily="18" charset="0"/>
                          <a:cs typeface="Times New Roman" panose="02020603050405020304" pitchFamily="18" charset="0"/>
                        </a:rPr>
                        <a:t>tìm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hiểu</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spcBef>
                          <a:spcPts val="0"/>
                        </a:spcBef>
                        <a:spcAft>
                          <a:spcPts val="0"/>
                        </a:spcAft>
                        <a:tabLst>
                          <a:tab pos="0" algn="l"/>
                          <a:tab pos="57150" algn="l"/>
                        </a:tabLst>
                      </a:pPr>
                      <a:r>
                        <a:rPr lang="de-DE" sz="2600" dirty="0">
                          <a:effectLst/>
                          <a:latin typeface="Times New Roman" panose="02020603050405020304" pitchFamily="18" charset="0"/>
                          <a:cs typeface="Times New Roman" panose="02020603050405020304" pitchFamily="18" charset="0"/>
                        </a:rPr>
                        <a:t>Khổ 1,2  </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spcBef>
                          <a:spcPts val="0"/>
                        </a:spcBef>
                        <a:spcAft>
                          <a:spcPts val="0"/>
                        </a:spcAft>
                        <a:tabLst>
                          <a:tab pos="0" algn="l"/>
                          <a:tab pos="57150" algn="l"/>
                        </a:tabLst>
                      </a:pPr>
                      <a:r>
                        <a:rPr lang="de-DE" sz="2600" dirty="0">
                          <a:effectLst/>
                          <a:latin typeface="Times New Roman" panose="02020603050405020304" pitchFamily="18" charset="0"/>
                          <a:cs typeface="Times New Roman" panose="02020603050405020304" pitchFamily="18" charset="0"/>
                        </a:rPr>
                        <a:t>Khổ 3,4</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998734250"/>
                  </a:ext>
                </a:extLst>
              </a:tr>
              <a:tr h="687546">
                <a:tc>
                  <a:txBody>
                    <a:bodyPr/>
                    <a:lstStyle/>
                    <a:p>
                      <a:pPr marL="0" marR="0" algn="just">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1.Từ ngữ, hình ảnh thể hiện khung  cảnh thời gian, không gian ông đồ xuất hiện.</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0737250"/>
                  </a:ext>
                </a:extLst>
              </a:tr>
              <a:tr h="136366">
                <a:tc>
                  <a:txBody>
                    <a:bodyPr/>
                    <a:lstStyle/>
                    <a:p>
                      <a:pPr marL="0" marR="0" algn="just">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2</a:t>
                      </a:r>
                      <a:r>
                        <a:rPr lang="de-DE" sz="2600" dirty="0" smtClean="0">
                          <a:solidFill>
                            <a:schemeClr val="tx1"/>
                          </a:solidFill>
                          <a:effectLst/>
                          <a:latin typeface="Times New Roman" panose="02020603050405020304" pitchFamily="18" charset="0"/>
                          <a:cs typeface="Times New Roman" panose="02020603050405020304" pitchFamily="18" charset="0"/>
                        </a:rPr>
                        <a:t>. Thái </a:t>
                      </a:r>
                      <a:r>
                        <a:rPr lang="de-DE" sz="2600" dirty="0">
                          <a:solidFill>
                            <a:schemeClr val="tx1"/>
                          </a:solidFill>
                          <a:effectLst/>
                          <a:latin typeface="Times New Roman" panose="02020603050405020304" pitchFamily="18" charset="0"/>
                          <a:cs typeface="Times New Roman" panose="02020603050405020304" pitchFamily="18" charset="0"/>
                        </a:rPr>
                        <a:t>độ, tình cảm của mọi người dành cho ông đồ.</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4948355"/>
                  </a:ext>
                </a:extLst>
              </a:tr>
              <a:tr h="184626">
                <a:tc>
                  <a:txBody>
                    <a:bodyPr/>
                    <a:lstStyle/>
                    <a:p>
                      <a:pPr marL="0" marR="0" algn="just">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3</a:t>
                      </a:r>
                      <a:r>
                        <a:rPr lang="de-DE" sz="2600" dirty="0" smtClean="0">
                          <a:solidFill>
                            <a:schemeClr val="tx1"/>
                          </a:solidFill>
                          <a:effectLst/>
                          <a:latin typeface="Times New Roman" panose="02020603050405020304" pitchFamily="18" charset="0"/>
                          <a:cs typeface="Times New Roman" panose="02020603050405020304" pitchFamily="18" charset="0"/>
                        </a:rPr>
                        <a:t>. Tâm</a:t>
                      </a:r>
                      <a:r>
                        <a:rPr lang="vi-VN" sz="2600" dirty="0" smtClean="0">
                          <a:solidFill>
                            <a:schemeClr val="tx1"/>
                          </a:solidFill>
                          <a:effectLst/>
                          <a:latin typeface="Times New Roman" panose="02020603050405020304" pitchFamily="18" charset="0"/>
                          <a:cs typeface="Times New Roman" panose="02020603050405020304" pitchFamily="18" charset="0"/>
                        </a:rPr>
                        <a:t> </a:t>
                      </a:r>
                      <a:r>
                        <a:rPr lang="vi-VN" sz="2600" dirty="0">
                          <a:solidFill>
                            <a:schemeClr val="tx1"/>
                          </a:solidFill>
                          <a:effectLst/>
                          <a:latin typeface="Times New Roman" panose="02020603050405020304" pitchFamily="18" charset="0"/>
                          <a:cs typeface="Times New Roman" panose="02020603050405020304" pitchFamily="18" charset="0"/>
                        </a:rPr>
                        <a:t>trạng của ông đồ trước thái độ tình cảm của mọi </a:t>
                      </a:r>
                      <a:r>
                        <a:rPr lang="vi-VN" sz="2600" dirty="0" smtClean="0">
                          <a:solidFill>
                            <a:schemeClr val="tx1"/>
                          </a:solidFill>
                          <a:effectLst/>
                          <a:latin typeface="Times New Roman" panose="02020603050405020304" pitchFamily="18" charset="0"/>
                          <a:cs typeface="Times New Roman" panose="02020603050405020304" pitchFamily="18" charset="0"/>
                        </a:rPr>
                        <a:t>người</a:t>
                      </a:r>
                      <a:r>
                        <a:rPr lang="en-US"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3178689"/>
                  </a:ext>
                </a:extLst>
              </a:tr>
              <a:tr h="905986">
                <a:tc>
                  <a:txBody>
                    <a:bodyPr/>
                    <a:lstStyle/>
                    <a:p>
                      <a:pPr marL="0" marR="0" algn="just">
                        <a:spcBef>
                          <a:spcPts val="0"/>
                        </a:spcBef>
                        <a:spcAft>
                          <a:spcPts val="0"/>
                        </a:spcAft>
                        <a:tabLst>
                          <a:tab pos="0" algn="l"/>
                          <a:tab pos="57150" algn="l"/>
                        </a:tabLst>
                      </a:pPr>
                      <a:r>
                        <a:rPr lang="en-US" sz="2600" dirty="0">
                          <a:solidFill>
                            <a:schemeClr val="tx1"/>
                          </a:solidFill>
                          <a:effectLst/>
                          <a:latin typeface="Times New Roman" panose="02020603050405020304" pitchFamily="18" charset="0"/>
                          <a:cs typeface="Times New Roman" panose="02020603050405020304" pitchFamily="18" charset="0"/>
                        </a:rPr>
                        <a:t>4</a:t>
                      </a:r>
                      <a:r>
                        <a:rPr lang="en-US" sz="2600" dirty="0" smtClean="0">
                          <a:solidFill>
                            <a:schemeClr val="tx1"/>
                          </a:solidFill>
                          <a:effectLst/>
                          <a:latin typeface="Times New Roman" panose="02020603050405020304" pitchFamily="18" charset="0"/>
                          <a:cs typeface="Times New Roman" panose="02020603050405020304" pitchFamily="18" charset="0"/>
                        </a:rPr>
                        <a:t>. </a:t>
                      </a:r>
                      <a:r>
                        <a:rPr lang="vi-VN" sz="2600" dirty="0" smtClean="0">
                          <a:solidFill>
                            <a:schemeClr val="tx1"/>
                          </a:solidFill>
                          <a:effectLst/>
                          <a:latin typeface="Times New Roman" panose="02020603050405020304" pitchFamily="18" charset="0"/>
                          <a:cs typeface="Times New Roman" panose="02020603050405020304" pitchFamily="18" charset="0"/>
                        </a:rPr>
                        <a:t>Biện </a:t>
                      </a:r>
                      <a:r>
                        <a:rPr lang="vi-VN" sz="2600" dirty="0">
                          <a:solidFill>
                            <a:schemeClr val="tx1"/>
                          </a:solidFill>
                          <a:effectLst/>
                          <a:latin typeface="Times New Roman" panose="02020603050405020304" pitchFamily="18" charset="0"/>
                          <a:cs typeface="Times New Roman" panose="02020603050405020304" pitchFamily="18" charset="0"/>
                        </a:rPr>
                        <a:t>pháp nghệ thuật đặc sắc được tác giả sử dụng để miêu</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tả</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ông</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smtClean="0">
                          <a:solidFill>
                            <a:schemeClr val="tx1"/>
                          </a:solidFill>
                          <a:effectLst/>
                          <a:latin typeface="Times New Roman" panose="02020603050405020304" pitchFamily="18" charset="0"/>
                          <a:cs typeface="Times New Roman" panose="02020603050405020304" pitchFamily="18" charset="0"/>
                        </a:rPr>
                        <a:t>đồ</a:t>
                      </a:r>
                      <a:r>
                        <a:rPr lang="en-US" sz="2600" dirty="0" smtClean="0">
                          <a:solidFill>
                            <a:schemeClr val="tx1"/>
                          </a:solidFill>
                          <a:effectLst/>
                          <a:latin typeface="Times New Roman" panose="02020603050405020304" pitchFamily="18" charset="0"/>
                          <a:cs typeface="Times New Roman" panose="02020603050405020304" pitchFamily="18" charset="0"/>
                        </a:rPr>
                        <a:t>.</a:t>
                      </a:r>
                      <a:r>
                        <a:rPr lang="en-US" sz="2600" baseline="0" dirty="0" smtClean="0">
                          <a:solidFill>
                            <a:schemeClr val="tx1"/>
                          </a:solidFill>
                          <a:effectLst/>
                          <a:latin typeface="Times New Roman" panose="02020603050405020304" pitchFamily="18" charset="0"/>
                          <a:cs typeface="Times New Roman" panose="02020603050405020304" pitchFamily="18" charset="0"/>
                        </a:rPr>
                        <a:t> </a:t>
                      </a:r>
                      <a:r>
                        <a:rPr lang="en-US" sz="2600" baseline="0" dirty="0" err="1" smtClean="0">
                          <a:solidFill>
                            <a:schemeClr val="tx1"/>
                          </a:solidFill>
                          <a:effectLst/>
                          <a:latin typeface="Times New Roman" panose="02020603050405020304" pitchFamily="18" charset="0"/>
                          <a:cs typeface="Times New Roman" panose="02020603050405020304" pitchFamily="18" charset="0"/>
                        </a:rPr>
                        <a:t>T</a:t>
                      </a:r>
                      <a:r>
                        <a:rPr lang="en-US" sz="2600" dirty="0" err="1" smtClean="0">
                          <a:solidFill>
                            <a:schemeClr val="tx1"/>
                          </a:solidFill>
                          <a:effectLst/>
                          <a:latin typeface="Times New Roman" panose="02020603050405020304" pitchFamily="18" charset="0"/>
                          <a:cs typeface="Times New Roman" panose="02020603050405020304" pitchFamily="18" charset="0"/>
                        </a:rPr>
                        <a:t>âm</a:t>
                      </a:r>
                      <a:r>
                        <a:rPr lang="en-US" sz="2600" dirty="0" smtClean="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trạng</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của</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ông</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và</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tình</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cảm</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thái</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độ</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của</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mọi</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smtClean="0">
                          <a:solidFill>
                            <a:schemeClr val="tx1"/>
                          </a:solidFill>
                          <a:effectLst/>
                          <a:latin typeface="Times New Roman" panose="02020603050405020304" pitchFamily="18" charset="0"/>
                          <a:cs typeface="Times New Roman" panose="02020603050405020304" pitchFamily="18" charset="0"/>
                        </a:rPr>
                        <a:t>người</a:t>
                      </a:r>
                      <a:r>
                        <a:rPr lang="en-US" sz="2600" dirty="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9777359"/>
                  </a:ext>
                </a:extLst>
              </a:tr>
              <a:tr h="564681">
                <a:tc>
                  <a:txBody>
                    <a:bodyPr/>
                    <a:lstStyle/>
                    <a:p>
                      <a:pPr marL="0" marR="0" algn="just">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5</a:t>
                      </a:r>
                      <a:r>
                        <a:rPr lang="de-DE" sz="2600" dirty="0" smtClean="0">
                          <a:solidFill>
                            <a:schemeClr val="tx1"/>
                          </a:solidFill>
                          <a:effectLst/>
                          <a:latin typeface="Times New Roman" panose="02020603050405020304" pitchFamily="18" charset="0"/>
                          <a:cs typeface="Times New Roman" panose="02020603050405020304" pitchFamily="18" charset="0"/>
                        </a:rPr>
                        <a:t>. Nhận </a:t>
                      </a:r>
                      <a:r>
                        <a:rPr lang="de-DE" sz="2600" dirty="0">
                          <a:solidFill>
                            <a:schemeClr val="tx1"/>
                          </a:solidFill>
                          <a:effectLst/>
                          <a:latin typeface="Times New Roman" panose="02020603050405020304" pitchFamily="18" charset="0"/>
                          <a:cs typeface="Times New Roman" panose="02020603050405020304" pitchFamily="18" charset="0"/>
                        </a:rPr>
                        <a:t>xét tình</a:t>
                      </a:r>
                      <a:r>
                        <a:rPr lang="vi-VN" sz="2600" dirty="0">
                          <a:solidFill>
                            <a:schemeClr val="tx1"/>
                          </a:solidFill>
                          <a:effectLst/>
                          <a:latin typeface="Times New Roman" panose="02020603050405020304" pitchFamily="18" charset="0"/>
                          <a:cs typeface="Times New Roman" panose="02020603050405020304" pitchFamily="18" charset="0"/>
                        </a:rPr>
                        <a:t> cảm của tác giả </a:t>
                      </a:r>
                      <a:r>
                        <a:rPr lang="vi-VN" sz="2600" dirty="0" smtClean="0">
                          <a:solidFill>
                            <a:schemeClr val="tx1"/>
                          </a:solidFill>
                          <a:effectLst/>
                          <a:latin typeface="Times New Roman" panose="02020603050405020304" pitchFamily="18" charset="0"/>
                          <a:cs typeface="Times New Roman" panose="02020603050405020304" pitchFamily="18" charset="0"/>
                        </a:rPr>
                        <a:t>dành </a:t>
                      </a:r>
                      <a:r>
                        <a:rPr lang="vi-VN" sz="2600" dirty="0">
                          <a:solidFill>
                            <a:schemeClr val="tx1"/>
                          </a:solidFill>
                          <a:effectLst/>
                          <a:latin typeface="Times New Roman" panose="02020603050405020304" pitchFamily="18" charset="0"/>
                          <a:cs typeface="Times New Roman" panose="02020603050405020304" pitchFamily="18" charset="0"/>
                        </a:rPr>
                        <a:t>cho ông đồ</a:t>
                      </a:r>
                      <a:r>
                        <a:rPr lang="en-US" sz="2600" dirty="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4980789"/>
                  </a:ext>
                </a:extLst>
              </a:tr>
              <a:tr h="564681">
                <a:tc>
                  <a:txBody>
                    <a:bodyPr/>
                    <a:lstStyle/>
                    <a:p>
                      <a:pPr marL="0" marR="0" algn="just">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6</a:t>
                      </a:r>
                      <a:r>
                        <a:rPr lang="de-DE" sz="2600" dirty="0" smtClean="0">
                          <a:solidFill>
                            <a:schemeClr val="tx1"/>
                          </a:solidFill>
                          <a:effectLst/>
                          <a:latin typeface="Times New Roman" panose="02020603050405020304" pitchFamily="18" charset="0"/>
                          <a:cs typeface="Times New Roman" panose="02020603050405020304" pitchFamily="18" charset="0"/>
                        </a:rPr>
                        <a:t>. Lời </a:t>
                      </a:r>
                      <a:r>
                        <a:rPr lang="de-DE" sz="2600" dirty="0">
                          <a:solidFill>
                            <a:schemeClr val="tx1"/>
                          </a:solidFill>
                          <a:effectLst/>
                          <a:latin typeface="Times New Roman" panose="02020603050405020304" pitchFamily="18" charset="0"/>
                          <a:cs typeface="Times New Roman" panose="02020603050405020304" pitchFamily="18" charset="0"/>
                        </a:rPr>
                        <a:t>thơ gợi trong em tình cảm, cảm xúc gì?</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8221854"/>
                  </a:ext>
                </a:extLst>
              </a:tr>
            </a:tbl>
          </a:graphicData>
        </a:graphic>
      </p:graphicFrame>
      <p:sp>
        <p:nvSpPr>
          <p:cNvPr id="6" name="Rectangle 1">
            <a:extLst>
              <a:ext uri="{FF2B5EF4-FFF2-40B4-BE49-F238E27FC236}">
                <a16:creationId xmlns:a16="http://schemas.microsoft.com/office/drawing/2014/main" id="{0CC29931-2E0D-7AE2-C5FC-049890BAAC20}"/>
              </a:ext>
            </a:extLst>
          </p:cNvPr>
          <p:cNvSpPr>
            <a:spLocks noChangeArrowheads="1"/>
          </p:cNvSpPr>
          <p:nvPr/>
        </p:nvSpPr>
        <p:spPr bwMode="auto">
          <a:xfrm flipH="1">
            <a:off x="114300" y="123110"/>
            <a:ext cx="1195070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0" algn="l"/>
                <a:tab pos="57150" algn="l"/>
              </a:tabLst>
            </a:pPr>
            <a:r>
              <a:rPr kumimoji="0" lang="de-DE" altLang="en-US" sz="28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2:  </a:t>
            </a:r>
          </a:p>
          <a:p>
            <a:pPr marL="0" marR="0" lvl="0" indent="0" algn="ctr" defTabSz="914400" rtl="0" eaLnBrk="0" fontAlgn="base" latinLnBrk="0" hangingPunct="0">
              <a:lnSpc>
                <a:spcPct val="100000"/>
              </a:lnSpc>
              <a:spcBef>
                <a:spcPct val="0"/>
              </a:spcBef>
              <a:spcAft>
                <a:spcPct val="0"/>
              </a:spcAft>
              <a:buClrTx/>
              <a:buSzTx/>
              <a:buFontTx/>
              <a:buNone/>
              <a:tabLst>
                <a:tab pos="0" algn="l"/>
                <a:tab pos="57150" algn="l"/>
              </a:tabLst>
            </a:pPr>
            <a:r>
              <a:rPr kumimoji="0" lang="de-DE" altLang="en-US" sz="28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TÌM HIỂU HÌNH ẢNH ÔNG ĐỒ VÀ TÌNH CẢM CỦA TÁC GIẢ</a:t>
            </a: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0" algn="l"/>
                <a:tab pos="57150" algn="l"/>
              </a:tabLst>
            </a:pPr>
            <a:r>
              <a:rPr kumimoji="0" lang="de-DE" altLang="en-US" sz="27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 vụ</a:t>
            </a:r>
            <a:r>
              <a:rPr kumimoji="0" lang="de-DE" altLang="en-US" sz="27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Tìm từ ngữ, hình cảnh, các chi tiết biểu hiện hình ảnh của ông đồ thời đắc ý (khổ 1,2) và hình ảnh ông đồ thời tàn (khổ 3,4) và tình cảm của tác giả, dành cho nhân vật, cách nhà thơ thể hiện hình ảnh ông đồ và tình cảm, cảm xúc của mình</a:t>
            </a:r>
            <a:r>
              <a:rPr kumimoji="0" lang="de-DE"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de-DE"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44496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756148"/>
            <a:ext cx="5516352"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1. Hình ảnh ông đồ thời đắc ý</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id="{E5FB9D8E-E145-602D-AD7C-F4C7E717100D}"/>
              </a:ext>
            </a:extLst>
          </p:cNvPr>
          <p:cNvSpPr txBox="1"/>
          <p:nvPr/>
        </p:nvSpPr>
        <p:spPr>
          <a:xfrm>
            <a:off x="2478232" y="1324320"/>
            <a:ext cx="7152655" cy="523220"/>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gian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hoa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nở</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4" name="Hộp Văn bản 33">
            <a:extLst>
              <a:ext uri="{FF2B5EF4-FFF2-40B4-BE49-F238E27FC236}">
                <a16:creationId xmlns:a16="http://schemas.microsoft.com/office/drawing/2014/main" id="{D72435BD-6C94-99B3-EA15-95B99623A5EE}"/>
              </a:ext>
            </a:extLst>
          </p:cNvPr>
          <p:cNvSpPr txBox="1"/>
          <p:nvPr/>
        </p:nvSpPr>
        <p:spPr>
          <a:xfrm>
            <a:off x="2478234" y="1966939"/>
            <a:ext cx="6807282" cy="548099"/>
          </a:xfrm>
          <a:prstGeom prst="rect">
            <a:avLst/>
          </a:prstGeom>
          <a:noFill/>
          <a:ln w="38100">
            <a:solidFill>
              <a:srgbClr val="0066FF"/>
            </a:solidFill>
          </a:ln>
        </p:spPr>
        <p:txBody>
          <a:bodyPr wrap="square">
            <a:spAutoFit/>
          </a:bodyPr>
          <a:lstStyle/>
          <a:p>
            <a:pPr>
              <a:lnSpc>
                <a:spcPct val="115000"/>
              </a:lnSpc>
              <a:spcAft>
                <a:spcPts val="1000"/>
              </a:spcAft>
            </a:pP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gian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người</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7" name="Hộp Văn bản 36">
            <a:extLst>
              <a:ext uri="{FF2B5EF4-FFF2-40B4-BE49-F238E27FC236}">
                <a16:creationId xmlns:a16="http://schemas.microsoft.com/office/drawing/2014/main" id="{8C5E4355-EEE7-9BFC-4F3C-26365710F9C9}"/>
              </a:ext>
            </a:extLst>
          </p:cNvPr>
          <p:cNvSpPr txBox="1"/>
          <p:nvPr/>
        </p:nvSpPr>
        <p:spPr>
          <a:xfrm>
            <a:off x="2478234" y="2622216"/>
            <a:ext cx="6807282" cy="523220"/>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mực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tàu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đỏ</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44" name="Hộp Văn bản 43">
            <a:extLst>
              <a:ext uri="{FF2B5EF4-FFF2-40B4-BE49-F238E27FC236}">
                <a16:creationId xmlns:a16="http://schemas.microsoft.com/office/drawing/2014/main" id="{E7ABB4D9-DDCE-DFD8-125F-62264AB45FF1}"/>
              </a:ext>
            </a:extLst>
          </p:cNvPr>
          <p:cNvSpPr txBox="1"/>
          <p:nvPr/>
        </p:nvSpPr>
        <p:spPr>
          <a:xfrm>
            <a:off x="2478233" y="3232562"/>
            <a:ext cx="8514145" cy="954107"/>
          </a:xfrm>
          <a:prstGeom prst="rect">
            <a:avLst/>
          </a:prstGeom>
          <a:noFill/>
          <a:ln w="38100">
            <a:solidFill>
              <a:srgbClr val="0066FF"/>
            </a:solid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H</a:t>
            </a:r>
            <a:r>
              <a:rPr lang="vi-VN" sz="2800" dirty="0" err="1">
                <a:solidFill>
                  <a:srgbClr val="000000"/>
                </a:solidFill>
                <a:latin typeface="Times New Roman" panose="02020603050405020304" pitchFamily="18" charset="0"/>
                <a:ea typeface="Times New Roman" panose="02020603050405020304" pitchFamily="18" charset="0"/>
              </a:rPr>
              <a:t>ình</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ảnh</a:t>
            </a:r>
            <a:r>
              <a:rPr lang="vi-VN" sz="2800" dirty="0">
                <a:solidFill>
                  <a:srgbClr val="000000"/>
                </a:solidFill>
                <a:latin typeface="Times New Roman" panose="02020603050405020304" pitchFamily="18" charset="0"/>
                <a:ea typeface="Times New Roman" panose="02020603050405020304" pitchFamily="18" charset="0"/>
              </a:rPr>
              <a:t> “hoa </a:t>
            </a:r>
            <a:r>
              <a:rPr lang="en-US" sz="2800" dirty="0">
                <a:solidFill>
                  <a:srgbClr val="000000"/>
                </a:solidFill>
                <a:latin typeface="Times New Roman" panose="02020603050405020304" pitchFamily="18" charset="0"/>
                <a:ea typeface="Times New Roman" panose="02020603050405020304" pitchFamily="18" charset="0"/>
              </a:rPr>
              <a:t>đ</a:t>
            </a:r>
            <a:r>
              <a:rPr lang="vi-VN" sz="2800" dirty="0" err="1">
                <a:solidFill>
                  <a:srgbClr val="000000"/>
                </a:solidFill>
                <a:latin typeface="Times New Roman" panose="02020603050405020304" pitchFamily="18" charset="0"/>
                <a:ea typeface="Times New Roman" panose="02020603050405020304" pitchFamily="18" charset="0"/>
              </a:rPr>
              <a:t>ào</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loài</a:t>
            </a:r>
            <a:r>
              <a:rPr lang="vi-VN" sz="2800" dirty="0">
                <a:solidFill>
                  <a:srgbClr val="000000"/>
                </a:solidFill>
                <a:latin typeface="Times New Roman" panose="02020603050405020304" pitchFamily="18" charset="0"/>
                <a:ea typeface="Times New Roman" panose="02020603050405020304" pitchFamily="18" charset="0"/>
              </a:rPr>
              <a:t> hoa mang </a:t>
            </a:r>
            <a:r>
              <a:rPr lang="vi-VN" sz="2800" dirty="0" err="1">
                <a:solidFill>
                  <a:srgbClr val="000000"/>
                </a:solidFill>
                <a:latin typeface="Times New Roman" panose="02020603050405020304" pitchFamily="18" charset="0"/>
                <a:ea typeface="Times New Roman" panose="02020603050405020304" pitchFamily="18" charset="0"/>
              </a:rPr>
              <a:t>tín</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hiệu</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của</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mùa</a:t>
            </a:r>
            <a:r>
              <a:rPr lang="vi-VN" sz="2800" dirty="0">
                <a:solidFill>
                  <a:srgbClr val="000000"/>
                </a:solidFill>
                <a:latin typeface="Times New Roman" panose="02020603050405020304" pitchFamily="18" charset="0"/>
                <a:ea typeface="Times New Roman" panose="02020603050405020304" pitchFamily="18" charset="0"/>
              </a:rPr>
              <a:t> xuân g</a:t>
            </a:r>
            <a:r>
              <a:rPr lang="de-DE" sz="2800" dirty="0">
                <a:solidFill>
                  <a:srgbClr val="000000"/>
                </a:solidFill>
                <a:latin typeface="Times New Roman" panose="02020603050405020304" pitchFamily="18" charset="0"/>
                <a:ea typeface="Times New Roman" panose="02020603050405020304" pitchFamily="18" charset="0"/>
              </a:rPr>
              <a:t>ợi ta nhớ đến không khí ngày Tết cổ truyền của dân tộc.</a:t>
            </a:r>
            <a:endParaRPr lang="en-US" sz="2400" dirty="0">
              <a:latin typeface="Times New Roman" panose="02020603050405020304" pitchFamily="18" charset="0"/>
              <a:ea typeface="Times New Roman" panose="02020603050405020304" pitchFamily="18" charset="0"/>
            </a:endParaRPr>
          </a:p>
        </p:txBody>
      </p:sp>
      <p:sp>
        <p:nvSpPr>
          <p:cNvPr id="42" name="Hộp Văn bản 41">
            <a:extLst>
              <a:ext uri="{FF2B5EF4-FFF2-40B4-BE49-F238E27FC236}">
                <a16:creationId xmlns:a16="http://schemas.microsoft.com/office/drawing/2014/main" id="{8EB2F561-FB88-5617-7062-968B85F06882}"/>
              </a:ext>
            </a:extLst>
          </p:cNvPr>
          <p:cNvSpPr txBox="1"/>
          <p:nvPr/>
        </p:nvSpPr>
        <p:spPr>
          <a:xfrm>
            <a:off x="590637" y="5274534"/>
            <a:ext cx="11228439" cy="1578894"/>
          </a:xfrm>
          <a:prstGeom prst="rect">
            <a:avLst/>
          </a:prstGeom>
          <a:noFill/>
        </p:spPr>
        <p:txBody>
          <a:bodyPr wrap="square">
            <a:spAutoFit/>
          </a:bodyPr>
          <a:lstStyle/>
          <a:p>
            <a:pPr algn="just">
              <a:lnSpc>
                <a:spcPct val="115000"/>
              </a:lnSpc>
            </a:pPr>
            <a:r>
              <a:rPr lang="vi-VN" sz="2800" kern="1200" dirty="0">
                <a:solidFill>
                  <a:srgbClr val="0000FF"/>
                </a:solidFill>
                <a:effectLst/>
                <a:latin typeface="+mj-lt"/>
              </a:rPr>
              <a:t>=&gt;</a:t>
            </a:r>
            <a:r>
              <a:rPr lang="en-US" sz="2800" dirty="0">
                <a:solidFill>
                  <a:srgbClr val="0000FF"/>
                </a:solidFill>
                <a:latin typeface="Times New Roman" panose="02020603050405020304" pitchFamily="18" charset="0"/>
                <a:ea typeface="Times New Roman" panose="02020603050405020304" pitchFamily="18" charset="0"/>
              </a:rPr>
              <a:t>Khi </a:t>
            </a:r>
            <a:r>
              <a:rPr lang="en-US" sz="2800" dirty="0" err="1">
                <a:solidFill>
                  <a:srgbClr val="0000FF"/>
                </a:solidFill>
                <a:latin typeface="Times New Roman" panose="02020603050405020304" pitchFamily="18" charset="0"/>
                <a:ea typeface="Times New Roman" panose="02020603050405020304" pitchFamily="18" charset="0"/>
              </a:rPr>
              <a:t>Tết</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đến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xuân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về</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có</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hoa</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đào</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rực</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nở</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ông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đồ</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lại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xuất</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hiện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cùng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mực</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tàu</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giấy</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đỏ</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bên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phố</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phường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đông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đúc</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để</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viết</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chữ</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viết</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câu</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đối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bán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cho</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mọi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người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Sự</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có</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mặt</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của</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ông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đồ</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góp</a:t>
            </a:r>
            <a:r>
              <a:rPr lang="en-US" sz="2800" dirty="0">
                <a:solidFill>
                  <a:srgbClr val="0000FF"/>
                </a:solidFill>
                <a:latin typeface="Times New Roman" panose="02020603050405020304" pitchFamily="18" charset="0"/>
                <a:ea typeface="Times New Roman" panose="02020603050405020304" pitchFamily="18" charset="0"/>
              </a:rPr>
              <a:t> </a:t>
            </a:r>
            <a:r>
              <a:rPr lang="de-DE" sz="2800" dirty="0">
                <a:solidFill>
                  <a:srgbClr val="0000FF"/>
                </a:solidFill>
                <a:latin typeface="Times New Roman" panose="02020603050405020304" pitchFamily="18" charset="0"/>
                <a:ea typeface="Times New Roman" panose="02020603050405020304" pitchFamily="18" charset="0"/>
              </a:rPr>
              <a:t>sự đông vui tấp nập của phố </a:t>
            </a:r>
            <a:r>
              <a:rPr lang="de-DE" sz="2800" dirty="0" smtClean="0">
                <a:solidFill>
                  <a:srgbClr val="0000FF"/>
                </a:solidFill>
                <a:latin typeface="Times New Roman" panose="02020603050405020304" pitchFamily="18" charset="0"/>
                <a:ea typeface="Times New Roman" panose="02020603050405020304" pitchFamily="18" charset="0"/>
              </a:rPr>
              <a:t>phường.</a:t>
            </a:r>
            <a:endParaRPr lang="en-US" sz="2800" dirty="0">
              <a:solidFill>
                <a:srgbClr val="0000FF"/>
              </a:solidFill>
              <a:effectLst/>
              <a:latin typeface="+mj-lt"/>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296996" y="2456894"/>
            <a:ext cx="1382486" cy="1944211"/>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6" name="Hộp Văn bản 15">
            <a:extLst>
              <a:ext uri="{FF2B5EF4-FFF2-40B4-BE49-F238E27FC236}">
                <a16:creationId xmlns:a16="http://schemas.microsoft.com/office/drawing/2014/main" id="{116F61A0-5C16-CCF1-B86D-4C230A843E5D}"/>
              </a:ext>
            </a:extLst>
          </p:cNvPr>
          <p:cNvSpPr txBox="1"/>
          <p:nvPr/>
        </p:nvSpPr>
        <p:spPr>
          <a:xfrm>
            <a:off x="2478233" y="4342963"/>
            <a:ext cx="9055321" cy="954107"/>
          </a:xfrm>
          <a:prstGeom prst="rect">
            <a:avLst/>
          </a:prstGeom>
          <a:noFill/>
          <a:ln w="38100">
            <a:solidFill>
              <a:srgbClr val="0066FF"/>
            </a:solid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Phụ từ </a:t>
            </a:r>
            <a:r>
              <a:rPr lang="de-DE" sz="2800" i="1" dirty="0">
                <a:solidFill>
                  <a:srgbClr val="000000"/>
                </a:solidFill>
                <a:latin typeface="Times New Roman" panose="02020603050405020304" pitchFamily="18" charset="0"/>
                <a:ea typeface="Times New Roman" panose="02020603050405020304" pitchFamily="18" charset="0"/>
              </a:rPr>
              <a:t>lại</a:t>
            </a:r>
            <a:r>
              <a:rPr lang="de-DE" sz="2800" dirty="0">
                <a:solidFill>
                  <a:srgbClr val="000000"/>
                </a:solidFill>
                <a:latin typeface="Times New Roman" panose="02020603050405020304" pitchFamily="18" charset="0"/>
                <a:ea typeface="Times New Roman" panose="02020603050405020304" pitchFamily="18" charset="0"/>
              </a:rPr>
              <a:t> cụm từ </a:t>
            </a:r>
            <a:r>
              <a:rPr lang="de-DE" sz="2800" i="1" dirty="0">
                <a:solidFill>
                  <a:srgbClr val="000000"/>
                </a:solidFill>
                <a:latin typeface="Times New Roman" panose="02020603050405020304" pitchFamily="18" charset="0"/>
                <a:ea typeface="Times New Roman" panose="02020603050405020304" pitchFamily="18" charset="0"/>
              </a:rPr>
              <a:t>mỗi năm</a:t>
            </a:r>
            <a:r>
              <a:rPr lang="de-DE" sz="2800" dirty="0">
                <a:solidFill>
                  <a:srgbClr val="000000"/>
                </a:solidFill>
                <a:latin typeface="Times New Roman" panose="02020603050405020304" pitchFamily="18" charset="0"/>
                <a:ea typeface="Times New Roman" panose="02020603050405020304" pitchFamily="18" charset="0"/>
              </a:rPr>
              <a:t> gợi sự lặp lại thời gian, lặp lại hình ảnh ông đồ xuất hiện bên phố vào mỗi dịp Tết đến, xuân về.</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84141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heel(1)">
                                      <p:cBhvr>
                                        <p:cTn id="17" dur="2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heel(1)">
                                      <p:cBhvr>
                                        <p:cTn id="22" dur="2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heel(1)">
                                      <p:cBhvr>
                                        <p:cTn id="27" dur="20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heel(1)">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circle(in)">
                                      <p:cBhvr>
                                        <p:cTn id="3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7" grpId="0" animBg="1"/>
      <p:bldP spid="44" grpId="0" animBg="1"/>
      <p:bldP spid="42" grpId="0"/>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965322"/>
            <a:ext cx="7047024"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1. Khổ 1, 2: Hình ảnh ông đồ thời đắc ý</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id="{E5FB9D8E-E145-602D-AD7C-F4C7E717100D}"/>
              </a:ext>
            </a:extLst>
          </p:cNvPr>
          <p:cNvSpPr txBox="1"/>
          <p:nvPr/>
        </p:nvSpPr>
        <p:spPr>
          <a:xfrm>
            <a:off x="2478233" y="2235641"/>
            <a:ext cx="6056167" cy="523220"/>
          </a:xfrm>
          <a:prstGeom prst="rect">
            <a:avLst/>
          </a:prstGeom>
          <a:noFill/>
          <a:ln w="38100">
            <a:solidFill>
              <a:srgbClr val="0066FF"/>
            </a:solid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Nô nức tìm đến ông đồ để mua </a:t>
            </a:r>
            <a:r>
              <a:rPr lang="de-DE" sz="2800" dirty="0" smtClean="0">
                <a:solidFill>
                  <a:srgbClr val="000000"/>
                </a:solidFill>
                <a:latin typeface="Times New Roman" panose="02020603050405020304" pitchFamily="18" charset="0"/>
                <a:ea typeface="Times New Roman" panose="02020603050405020304" pitchFamily="18" charset="0"/>
              </a:rPr>
              <a:t>chữ.</a:t>
            </a:r>
            <a:endParaRPr lang="en-US" sz="2400" dirty="0">
              <a:latin typeface="Times New Roman" panose="02020603050405020304" pitchFamily="18" charset="0"/>
              <a:ea typeface="Times New Roman" panose="02020603050405020304" pitchFamily="18" charset="0"/>
            </a:endParaRPr>
          </a:p>
        </p:txBody>
      </p:sp>
      <p:sp>
        <p:nvSpPr>
          <p:cNvPr id="34" name="Hộp Văn bản 33">
            <a:extLst>
              <a:ext uri="{FF2B5EF4-FFF2-40B4-BE49-F238E27FC236}">
                <a16:creationId xmlns:a16="http://schemas.microsoft.com/office/drawing/2014/main" id="{D72435BD-6C94-99B3-EA15-95B99623A5EE}"/>
              </a:ext>
            </a:extLst>
          </p:cNvPr>
          <p:cNvSpPr txBox="1"/>
          <p:nvPr/>
        </p:nvSpPr>
        <p:spPr>
          <a:xfrm>
            <a:off x="2478233" y="3086326"/>
            <a:ext cx="6511388" cy="523220"/>
          </a:xfrm>
          <a:prstGeom prst="rect">
            <a:avLst/>
          </a:prstGeom>
          <a:noFill/>
          <a:ln w="38100">
            <a:solidFill>
              <a:srgbClr val="0066FF"/>
            </a:solid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Tấm tắc, ngợi ca tài viết chữ đẹp của </a:t>
            </a:r>
            <a:r>
              <a:rPr lang="de-DE" sz="2800" dirty="0" smtClean="0">
                <a:solidFill>
                  <a:srgbClr val="000000"/>
                </a:solidFill>
                <a:latin typeface="Times New Roman" panose="02020603050405020304" pitchFamily="18" charset="0"/>
                <a:ea typeface="Times New Roman" panose="02020603050405020304" pitchFamily="18" charset="0"/>
              </a:rPr>
              <a:t>ông.</a:t>
            </a:r>
            <a:endParaRPr lang="en-US" sz="2400" dirty="0">
              <a:latin typeface="Times New Roman" panose="02020603050405020304" pitchFamily="18" charset="0"/>
              <a:ea typeface="Times New Roman" panose="02020603050405020304" pitchFamily="18" charset="0"/>
            </a:endParaRPr>
          </a:p>
        </p:txBody>
      </p:sp>
      <p:sp>
        <p:nvSpPr>
          <p:cNvPr id="37" name="Hộp Văn bản 36">
            <a:extLst>
              <a:ext uri="{FF2B5EF4-FFF2-40B4-BE49-F238E27FC236}">
                <a16:creationId xmlns:a16="http://schemas.microsoft.com/office/drawing/2014/main" id="{8C5E4355-EEE7-9BFC-4F3C-26365710F9C9}"/>
              </a:ext>
            </a:extLst>
          </p:cNvPr>
          <p:cNvSpPr txBox="1"/>
          <p:nvPr/>
        </p:nvSpPr>
        <p:spPr>
          <a:xfrm>
            <a:off x="2478233" y="3997647"/>
            <a:ext cx="6056167" cy="523220"/>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mực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tàu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đỏ</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42" name="Hộp Văn bản 41">
            <a:extLst>
              <a:ext uri="{FF2B5EF4-FFF2-40B4-BE49-F238E27FC236}">
                <a16:creationId xmlns:a16="http://schemas.microsoft.com/office/drawing/2014/main" id="{8EB2F561-FB88-5617-7062-968B85F06882}"/>
              </a:ext>
            </a:extLst>
          </p:cNvPr>
          <p:cNvSpPr txBox="1"/>
          <p:nvPr/>
        </p:nvSpPr>
        <p:spPr>
          <a:xfrm>
            <a:off x="481780" y="5297070"/>
            <a:ext cx="11228439" cy="1051955"/>
          </a:xfrm>
          <a:prstGeom prst="rect">
            <a:avLst/>
          </a:prstGeom>
          <a:noFill/>
        </p:spPr>
        <p:txBody>
          <a:bodyPr wrap="square">
            <a:spAutoFit/>
          </a:bodyPr>
          <a:lstStyle/>
          <a:p>
            <a:pPr algn="just">
              <a:lnSpc>
                <a:spcPct val="115000"/>
              </a:lnSpc>
            </a:pPr>
            <a:r>
              <a:rPr lang="vi-VN" sz="2800" kern="1200" dirty="0">
                <a:solidFill>
                  <a:srgbClr val="0000FF"/>
                </a:solidFill>
                <a:effectLst/>
                <a:latin typeface="+mj-lt"/>
              </a:rPr>
              <a:t>=&gt;</a:t>
            </a:r>
            <a:r>
              <a:rPr lang="de-DE" sz="2800" dirty="0">
                <a:solidFill>
                  <a:srgbClr val="000000"/>
                </a:solidFill>
                <a:latin typeface="Times New Roman" panose="02020603050405020304" pitchFamily="18" charset="0"/>
                <a:ea typeface="Times New Roman" panose="02020603050405020304" pitchFamily="18" charset="0"/>
              </a:rPr>
              <a:t> </a:t>
            </a:r>
            <a:r>
              <a:rPr lang="de-DE" sz="2800" dirty="0">
                <a:solidFill>
                  <a:srgbClr val="0000FF"/>
                </a:solidFill>
                <a:latin typeface="Times New Roman" panose="02020603050405020304" pitchFamily="18" charset="0"/>
                <a:ea typeface="Times New Roman" panose="02020603050405020304" pitchFamily="18" charset="0"/>
              </a:rPr>
              <a:t>Thể hiên thái độ mến mộ, quý trọng ông đồ - yêu mến chữ nho, mến mộ chữ nho - nét đẹp văn hóa truyền thống của dân tộc.</a:t>
            </a:r>
            <a:endParaRPr lang="en-US" sz="2800" dirty="0">
              <a:solidFill>
                <a:srgbClr val="0000FF"/>
              </a:solidFill>
              <a:effectLst/>
              <a:latin typeface="+mj-lt"/>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296996" y="2456894"/>
            <a:ext cx="1382486" cy="1944211"/>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de-DE" sz="2800" b="1" dirty="0">
                <a:solidFill>
                  <a:schemeClr val="bg1"/>
                </a:solidFill>
                <a:latin typeface="Times New Roman" panose="02020603050405020304" pitchFamily="18" charset="0"/>
                <a:ea typeface="Times New Roman" panose="02020603050405020304" pitchFamily="18" charset="0"/>
              </a:rPr>
              <a:t>Thái độ của mọi người</a:t>
            </a:r>
            <a:endParaRPr lang="en-US" sz="24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938060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heel(1)">
                                      <p:cBhvr>
                                        <p:cTn id="17" dur="2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heel(1)">
                                      <p:cBhvr>
                                        <p:cTn id="22" dur="2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circle(in)">
                                      <p:cBhvr>
                                        <p:cTn id="2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7" grpId="0" animBg="1"/>
      <p:bldP spid="42"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4394753E-685B-E0A2-9631-B2B1AE5B2ECB}"/>
              </a:ext>
            </a:extLst>
          </p:cNvPr>
          <p:cNvSpPr txBox="1"/>
          <p:nvPr/>
        </p:nvSpPr>
        <p:spPr>
          <a:xfrm>
            <a:off x="559060" y="2165985"/>
            <a:ext cx="5844850" cy="3139129"/>
          </a:xfrm>
          <a:prstGeom prst="rect">
            <a:avLst/>
          </a:prstGeom>
          <a:noFill/>
        </p:spPr>
        <p:txBody>
          <a:bodyPr wrap="square">
            <a:spAutoFit/>
          </a:bodyPr>
          <a:lstStyle/>
          <a:p>
            <a:pPr marL="0" marR="0" algn="ctr">
              <a:lnSpc>
                <a:spcPct val="115000"/>
              </a:lnSpc>
              <a:spcBef>
                <a:spcPts val="0"/>
              </a:spcBef>
              <a:spcAft>
                <a:spcPts val="1000"/>
              </a:spcAft>
            </a:pPr>
            <a:r>
              <a:rPr lang="pl-PL" sz="5400" b="1" dirty="0">
                <a:solidFill>
                  <a:srgbClr val="00B0F0"/>
                </a:solidFill>
                <a:effectLst/>
                <a:latin typeface="Algerian" panose="04020705040A02060702" pitchFamily="82" charset="0"/>
                <a:ea typeface="Calibri" panose="020F0502020204030204" pitchFamily="34" charset="0"/>
                <a:cs typeface="Times New Roman" panose="02020603050405020304" pitchFamily="18" charset="0"/>
              </a:rPr>
              <a:t>VĂN BẢN </a:t>
            </a:r>
            <a:r>
              <a:rPr lang="en-US" sz="5400" b="1" dirty="0">
                <a:solidFill>
                  <a:srgbClr val="00B0F0"/>
                </a:solidFill>
                <a:effectLst/>
                <a:latin typeface="Algerian" panose="04020705040A02060702" pitchFamily="82"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1000"/>
              </a:spcAft>
            </a:pPr>
            <a:r>
              <a:rPr lang="en-US" sz="5400" b="1" dirty="0">
                <a:solidFill>
                  <a:srgbClr val="00B0F0"/>
                </a:solidFill>
                <a:latin typeface="Algerian" panose="04020705040A02060702" pitchFamily="82" charset="0"/>
                <a:ea typeface="Calibri" panose="020F0502020204030204" pitchFamily="34" charset="0"/>
                <a:cs typeface="Times New Roman" panose="02020603050405020304" pitchFamily="18" charset="0"/>
              </a:rPr>
              <a:t>ÔNG ĐỒ</a:t>
            </a:r>
          </a:p>
          <a:p>
            <a:pPr marL="0" marR="0" algn="ctr">
              <a:lnSpc>
                <a:spcPct val="115000"/>
              </a:lnSpc>
              <a:spcBef>
                <a:spcPts val="0"/>
              </a:spcBef>
              <a:spcAft>
                <a:spcPts val="1000"/>
              </a:spcAft>
            </a:pPr>
            <a:r>
              <a:rPr lang="pl-PL" sz="54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54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VŨ ĐÌNH LIÊN)</a:t>
            </a:r>
            <a:endParaRPr lang="en-US" sz="54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Hình ảnh 9">
            <a:extLst>
              <a:ext uri="{FF2B5EF4-FFF2-40B4-BE49-F238E27FC236}">
                <a16:creationId xmlns:a16="http://schemas.microsoft.com/office/drawing/2014/main" id="{61C39A99-9758-B7C9-9111-822875D5B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0283" y="657807"/>
            <a:ext cx="7239389" cy="6155483"/>
          </a:xfrm>
          <a:prstGeom prst="rect">
            <a:avLst/>
          </a:prstGeom>
        </p:spPr>
      </p:pic>
    </p:spTree>
    <p:extLst>
      <p:ext uri="{BB962C8B-B14F-4D97-AF65-F5344CB8AC3E}">
        <p14:creationId xmlns:p14="http://schemas.microsoft.com/office/powerpoint/2010/main" val="22274575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16" presetClass="entr" presetSubtype="2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756148"/>
            <a:ext cx="5516352"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1. Hình ảnh ông đồ thời đắc ý</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id="{E5FB9D8E-E145-602D-AD7C-F4C7E717100D}"/>
              </a:ext>
            </a:extLst>
          </p:cNvPr>
          <p:cNvSpPr txBox="1"/>
          <p:nvPr/>
        </p:nvSpPr>
        <p:spPr>
          <a:xfrm>
            <a:off x="2314947" y="1686162"/>
            <a:ext cx="6850824" cy="954107"/>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Cùng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mực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tàu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đỏ</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góp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vui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náo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nhiệt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phường</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4" name="Hộp Văn bản 33">
            <a:extLst>
              <a:ext uri="{FF2B5EF4-FFF2-40B4-BE49-F238E27FC236}">
                <a16:creationId xmlns:a16="http://schemas.microsoft.com/office/drawing/2014/main" id="{D72435BD-6C94-99B3-EA15-95B99623A5EE}"/>
              </a:ext>
            </a:extLst>
          </p:cNvPr>
          <p:cNvSpPr txBox="1"/>
          <p:nvPr/>
        </p:nvSpPr>
        <p:spPr>
          <a:xfrm>
            <a:off x="2314947" y="2904435"/>
            <a:ext cx="7580167" cy="954107"/>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trở</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thành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trung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tượng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ngợi</a:t>
            </a:r>
            <a:r>
              <a:rPr lang="en-US" sz="2800" dirty="0">
                <a:solidFill>
                  <a:srgbClr val="000000"/>
                </a:solidFill>
                <a:latin typeface="Times New Roman" panose="02020603050405020304" pitchFamily="18" charset="0"/>
                <a:ea typeface="Times New Roman" panose="02020603050405020304" pitchFamily="18" charset="0"/>
              </a:rPr>
              <a:t> ca.</a:t>
            </a:r>
            <a:endParaRPr lang="en-US" sz="2400" dirty="0">
              <a:latin typeface="Times New Roman" panose="02020603050405020304" pitchFamily="18" charset="0"/>
              <a:ea typeface="Times New Roman" panose="02020603050405020304" pitchFamily="18" charset="0"/>
            </a:endParaRPr>
          </a:p>
        </p:txBody>
      </p:sp>
      <p:sp>
        <p:nvSpPr>
          <p:cNvPr id="37" name="Hộp Văn bản 36">
            <a:extLst>
              <a:ext uri="{FF2B5EF4-FFF2-40B4-BE49-F238E27FC236}">
                <a16:creationId xmlns:a16="http://schemas.microsoft.com/office/drawing/2014/main" id="{8C5E4355-EEE7-9BFC-4F3C-26365710F9C9}"/>
              </a:ext>
            </a:extLst>
          </p:cNvPr>
          <p:cNvSpPr txBox="1"/>
          <p:nvPr/>
        </p:nvSpPr>
        <p:spPr>
          <a:xfrm>
            <a:off x="2314947" y="4021968"/>
            <a:ext cx="7580167" cy="1384995"/>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niềm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vui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nghệ</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trổ</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trước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chúng</a:t>
            </a:r>
            <a:r>
              <a:rPr lang="en-US" sz="2800" dirty="0">
                <a:solidFill>
                  <a:srgbClr val="000000"/>
                </a:solidFill>
                <a:latin typeface="Times New Roman" panose="02020603050405020304" pitchFamily="18" charset="0"/>
                <a:ea typeface="Times New Roman" panose="02020603050405020304" pitchFamily="18" charset="0"/>
              </a:rPr>
              <a:t> - </a:t>
            </a:r>
            <a:r>
              <a:rPr lang="en-US" sz="2800" dirty="0" err="1">
                <a:solidFill>
                  <a:srgbClr val="000000"/>
                </a:solidFill>
                <a:latin typeface="Times New Roman" panose="02020603050405020304" pitchFamily="18" charset="0"/>
                <a:ea typeface="Times New Roman" panose="02020603050405020304" pitchFamily="18" charset="0"/>
              </a:rPr>
              <a:t>đưa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tay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nét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cao</a:t>
            </a:r>
            <a:r>
              <a:rPr lang="en-US" sz="2800" dirty="0">
                <a:solidFill>
                  <a:srgbClr val="000000"/>
                </a:solidFill>
                <a:latin typeface="Times New Roman" panose="02020603050405020304" pitchFamily="18" charset="0"/>
                <a:ea typeface="Times New Roman" panose="02020603050405020304" pitchFamily="18" charset="0"/>
              </a:rPr>
              <a:t>, bay </a:t>
            </a:r>
            <a:r>
              <a:rPr lang="en-US" sz="2800" dirty="0" err="1">
                <a:solidFill>
                  <a:srgbClr val="000000"/>
                </a:solidFill>
                <a:latin typeface="Times New Roman" panose="02020603050405020304" pitchFamily="18" charset="0"/>
                <a:ea typeface="Times New Roman" panose="02020603050405020304" pitchFamily="18" charset="0"/>
              </a:rPr>
              <a:t>bổng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phóng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khoáng</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42" name="Hộp Văn bản 41">
            <a:extLst>
              <a:ext uri="{FF2B5EF4-FFF2-40B4-BE49-F238E27FC236}">
                <a16:creationId xmlns:a16="http://schemas.microsoft.com/office/drawing/2014/main" id="{8EB2F561-FB88-5617-7062-968B85F06882}"/>
              </a:ext>
            </a:extLst>
          </p:cNvPr>
          <p:cNvSpPr txBox="1"/>
          <p:nvPr/>
        </p:nvSpPr>
        <p:spPr>
          <a:xfrm>
            <a:off x="557980" y="5618205"/>
            <a:ext cx="11228439" cy="1051955"/>
          </a:xfrm>
          <a:prstGeom prst="rect">
            <a:avLst/>
          </a:prstGeom>
          <a:noFill/>
        </p:spPr>
        <p:txBody>
          <a:bodyPr wrap="square">
            <a:spAutoFit/>
          </a:bodyPr>
          <a:lstStyle/>
          <a:p>
            <a:pPr algn="just">
              <a:lnSpc>
                <a:spcPct val="115000"/>
              </a:lnSpc>
            </a:pPr>
            <a:r>
              <a:rPr lang="vi-VN" sz="2800" kern="1200" dirty="0">
                <a:solidFill>
                  <a:srgbClr val="0000FF"/>
                </a:solidFill>
                <a:effectLst/>
                <a:latin typeface="+mj-lt"/>
              </a:rPr>
              <a:t>=&gt;</a:t>
            </a:r>
            <a:r>
              <a:rPr lang="de-DE"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Biện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pháp</a:t>
            </a:r>
            <a:r>
              <a:rPr lang="en-US" sz="2800" dirty="0">
                <a:solidFill>
                  <a:srgbClr val="0000FF"/>
                </a:solidFill>
                <a:latin typeface="Times New Roman" panose="02020603050405020304" pitchFamily="18" charset="0"/>
                <a:ea typeface="Times New Roman" panose="02020603050405020304" pitchFamily="18" charset="0"/>
              </a:rPr>
              <a:t> n</a:t>
            </a:r>
            <a:r>
              <a:rPr lang="vi-VN" sz="2800" dirty="0" err="1">
                <a:solidFill>
                  <a:srgbClr val="0000FF"/>
                </a:solidFill>
                <a:latin typeface="Times New Roman" panose="02020603050405020304" pitchFamily="18" charset="0"/>
                <a:ea typeface="Times New Roman" panose="02020603050405020304" pitchFamily="18" charset="0"/>
              </a:rPr>
              <a:t>ghệ</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thuật</a:t>
            </a:r>
            <a:r>
              <a:rPr lang="vi-VN" sz="2800" dirty="0">
                <a:solidFill>
                  <a:srgbClr val="0000FF"/>
                </a:solidFill>
                <a:latin typeface="Times New Roman" panose="02020603050405020304" pitchFamily="18" charset="0"/>
                <a:ea typeface="Times New Roman" panose="02020603050405020304" pitchFamily="18" charset="0"/>
              </a:rPr>
              <a:t> so </a:t>
            </a:r>
            <a:r>
              <a:rPr lang="vi-VN" sz="2800" dirty="0" err="1">
                <a:solidFill>
                  <a:srgbClr val="0000FF"/>
                </a:solidFill>
                <a:latin typeface="Times New Roman" panose="02020603050405020304" pitchFamily="18" charset="0"/>
                <a:ea typeface="Times New Roman" panose="02020603050405020304" pitchFamily="18" charset="0"/>
              </a:rPr>
              <a:t>sánh</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đã</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gợi</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tài</a:t>
            </a:r>
            <a:r>
              <a:rPr lang="vi-VN" sz="2800" dirty="0">
                <a:solidFill>
                  <a:srgbClr val="0000FF"/>
                </a:solidFill>
                <a:latin typeface="Times New Roman" panose="02020603050405020304" pitchFamily="18" charset="0"/>
                <a:ea typeface="Times New Roman" panose="02020603050405020304" pitchFamily="18" charset="0"/>
              </a:rPr>
              <a:t> năng </a:t>
            </a:r>
            <a:r>
              <a:rPr lang="vi-VN" sz="2800" dirty="0" err="1">
                <a:solidFill>
                  <a:srgbClr val="0000FF"/>
                </a:solidFill>
                <a:latin typeface="Times New Roman" panose="02020603050405020304" pitchFamily="18" charset="0"/>
                <a:ea typeface="Times New Roman" panose="02020603050405020304" pitchFamily="18" charset="0"/>
              </a:rPr>
              <a:t>viết</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chữ</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niềm</a:t>
            </a:r>
            <a:r>
              <a:rPr lang="vi-VN" sz="2800" dirty="0">
                <a:solidFill>
                  <a:srgbClr val="0000FF"/>
                </a:solidFill>
                <a:latin typeface="Times New Roman" panose="02020603050405020304" pitchFamily="18" charset="0"/>
                <a:ea typeface="Times New Roman" panose="02020603050405020304" pitchFamily="18" charset="0"/>
              </a:rPr>
              <a:t> vui đông </a:t>
            </a:r>
            <a:r>
              <a:rPr lang="vi-VN" sz="2800" dirty="0" err="1">
                <a:solidFill>
                  <a:srgbClr val="0000FF"/>
                </a:solidFill>
                <a:latin typeface="Times New Roman" panose="02020603050405020304" pitchFamily="18" charset="0"/>
                <a:ea typeface="Times New Roman" panose="02020603050405020304" pitchFamily="18" charset="0"/>
              </a:rPr>
              <a:t>khách</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của</a:t>
            </a:r>
            <a:r>
              <a:rPr lang="vi-VN" sz="2800" dirty="0">
                <a:solidFill>
                  <a:srgbClr val="0000FF"/>
                </a:solidFill>
                <a:latin typeface="Times New Roman" panose="02020603050405020304" pitchFamily="18" charset="0"/>
                <a:ea typeface="Times New Roman" panose="02020603050405020304" pitchFamily="18" charset="0"/>
              </a:rPr>
              <a:t> ông </a:t>
            </a:r>
            <a:r>
              <a:rPr lang="vi-VN" sz="2800" dirty="0" err="1">
                <a:solidFill>
                  <a:srgbClr val="0000FF"/>
                </a:solidFill>
                <a:latin typeface="Times New Roman" panose="02020603050405020304" pitchFamily="18" charset="0"/>
                <a:ea typeface="Times New Roman" panose="02020603050405020304" pitchFamily="18" charset="0"/>
              </a:rPr>
              <a:t>đồ</a:t>
            </a:r>
            <a:r>
              <a:rPr lang="vi-VN" sz="2800" dirty="0">
                <a:solidFill>
                  <a:srgbClr val="0000FF"/>
                </a:solidFill>
                <a:latin typeface="Times New Roman" panose="02020603050405020304" pitchFamily="18" charset="0"/>
                <a:ea typeface="Times New Roman" panose="02020603050405020304" pitchFamily="18" charset="0"/>
              </a:rPr>
              <a:t> khi </a:t>
            </a:r>
            <a:r>
              <a:rPr lang="vi-VN" sz="2800" dirty="0" err="1">
                <a:solidFill>
                  <a:srgbClr val="0000FF"/>
                </a:solidFill>
                <a:latin typeface="Times New Roman" panose="02020603050405020304" pitchFamily="18" charset="0"/>
                <a:ea typeface="Times New Roman" panose="02020603050405020304" pitchFamily="18" charset="0"/>
              </a:rPr>
              <a:t>được</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giúp</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ích</a:t>
            </a:r>
            <a:r>
              <a:rPr lang="vi-VN" sz="2800" dirty="0">
                <a:solidFill>
                  <a:srgbClr val="0000FF"/>
                </a:solidFill>
                <a:latin typeface="Times New Roman" panose="02020603050405020304" pitchFamily="18" charset="0"/>
                <a:ea typeface="Times New Roman" panose="02020603050405020304" pitchFamily="18" charset="0"/>
              </a:rPr>
              <a:t> cho </a:t>
            </a:r>
            <a:r>
              <a:rPr lang="vi-VN" sz="2800" dirty="0" err="1">
                <a:solidFill>
                  <a:srgbClr val="0000FF"/>
                </a:solidFill>
                <a:latin typeface="Times New Roman" panose="02020603050405020304" pitchFamily="18" charset="0"/>
                <a:ea typeface="Times New Roman" panose="02020603050405020304" pitchFamily="18" charset="0"/>
              </a:rPr>
              <a:t>mọi</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người</a:t>
            </a:r>
            <a:r>
              <a:rPr lang="vi-VN" sz="2800" dirty="0">
                <a:solidFill>
                  <a:srgbClr val="0000FF"/>
                </a:solidFill>
                <a:latin typeface="Times New Roman" panose="02020603050405020304" pitchFamily="18" charset="0"/>
                <a:ea typeface="Times New Roman" panose="02020603050405020304" pitchFamily="18" charset="0"/>
              </a:rPr>
              <a:t>, cho </a:t>
            </a:r>
            <a:r>
              <a:rPr lang="vi-VN" sz="2800" dirty="0" err="1">
                <a:solidFill>
                  <a:srgbClr val="0000FF"/>
                </a:solidFill>
                <a:latin typeface="Times New Roman" panose="02020603050405020304" pitchFamily="18" charset="0"/>
                <a:ea typeface="Times New Roman" panose="02020603050405020304" pitchFamily="18" charset="0"/>
              </a:rPr>
              <a:t>cuộc</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đời</a:t>
            </a:r>
            <a:r>
              <a:rPr lang="vi-VN" sz="2800" dirty="0">
                <a:solidFill>
                  <a:srgbClr val="0000FF"/>
                </a:solidFill>
                <a:latin typeface="Times New Roman" panose="02020603050405020304" pitchFamily="18" charset="0"/>
                <a:ea typeface="Times New Roman" panose="02020603050405020304" pitchFamily="18" charset="0"/>
              </a:rPr>
              <a:t>.</a:t>
            </a:r>
            <a:endParaRPr lang="en-US" sz="2800" dirty="0">
              <a:solidFill>
                <a:srgbClr val="0000FF"/>
              </a:solidFill>
              <a:effectLst/>
              <a:latin typeface="+mj-lt"/>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296996" y="2456894"/>
            <a:ext cx="1382486" cy="1944211"/>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vi-VN" sz="2800" b="1" dirty="0" err="1">
                <a:latin typeface="+mj-lt"/>
              </a:rPr>
              <a:t>Hình</a:t>
            </a:r>
            <a:r>
              <a:rPr lang="vi-VN" sz="2800" b="1" dirty="0">
                <a:latin typeface="+mj-lt"/>
              </a:rPr>
              <a:t> </a:t>
            </a:r>
            <a:r>
              <a:rPr lang="vi-VN" sz="2800" b="1" dirty="0" err="1">
                <a:latin typeface="+mj-lt"/>
              </a:rPr>
              <a:t>ảnh</a:t>
            </a:r>
            <a:r>
              <a:rPr lang="vi-VN" sz="2800" b="1" dirty="0">
                <a:latin typeface="+mj-lt"/>
              </a:rPr>
              <a:t> ông </a:t>
            </a:r>
            <a:r>
              <a:rPr lang="vi-VN" sz="2800" b="1" dirty="0" err="1">
                <a:latin typeface="+mj-lt"/>
              </a:rPr>
              <a:t>đồ</a:t>
            </a:r>
            <a:endParaRPr lang="en-US" sz="2800" dirty="0">
              <a:solidFill>
                <a:schemeClr val="bg1"/>
              </a:solidFill>
              <a:latin typeface="+mj-lt"/>
              <a:ea typeface="Times New Roman" panose="02020603050405020304" pitchFamily="18" charset="0"/>
            </a:endParaRPr>
          </a:p>
        </p:txBody>
      </p:sp>
    </p:spTree>
    <p:extLst>
      <p:ext uri="{BB962C8B-B14F-4D97-AF65-F5344CB8AC3E}">
        <p14:creationId xmlns:p14="http://schemas.microsoft.com/office/powerpoint/2010/main" val="4359571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heel(1)">
                                      <p:cBhvr>
                                        <p:cTn id="17" dur="2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heel(1)">
                                      <p:cBhvr>
                                        <p:cTn id="22" dur="2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circle(in)">
                                      <p:cBhvr>
                                        <p:cTn id="2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7" grpId="0" animBg="1"/>
      <p:bldP spid="42"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756148"/>
            <a:ext cx="5516352"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1. Hình ảnh ông đồ thời đắc ý</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id="{E5FB9D8E-E145-602D-AD7C-F4C7E717100D}"/>
              </a:ext>
            </a:extLst>
          </p:cNvPr>
          <p:cNvSpPr txBox="1"/>
          <p:nvPr/>
        </p:nvSpPr>
        <p:spPr>
          <a:xfrm>
            <a:off x="2936059" y="3207527"/>
            <a:ext cx="6850824" cy="1384995"/>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Yêu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kính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trọng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 </a:t>
            </a:r>
            <a:r>
              <a:rPr lang="en-US" sz="2800" dirty="0" err="1">
                <a:solidFill>
                  <a:srgbClr val="000000"/>
                </a:solidFill>
                <a:latin typeface="Times New Roman" panose="02020603050405020304" pitchFamily="18" charset="0"/>
                <a:ea typeface="Times New Roman" panose="02020603050405020304" pitchFamily="18" charset="0"/>
              </a:rPr>
              <a:t>tấm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lòng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nét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đẹp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hóa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cổ</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truyền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trọng</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514083" y="3121816"/>
            <a:ext cx="1891034" cy="1556416"/>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Tình</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cảm</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của</a:t>
            </a:r>
            <a:r>
              <a:rPr lang="en-US" sz="2800" b="1" dirty="0">
                <a:solidFill>
                  <a:schemeClr val="bg1"/>
                </a:solidFill>
                <a:latin typeface="Times New Roman" panose="02020603050405020304" pitchFamily="18" charset="0"/>
                <a:ea typeface="Times New Roman" panose="02020603050405020304" pitchFamily="18" charset="0"/>
              </a:rPr>
              <a:t> </a:t>
            </a:r>
          </a:p>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tác</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giả</a:t>
            </a:r>
            <a:endParaRPr lang="en-US" sz="2800" dirty="0">
              <a:solidFill>
                <a:schemeClr val="bg1"/>
              </a:solidFill>
              <a:latin typeface="+mj-lt"/>
              <a:ea typeface="Times New Roman" panose="02020603050405020304" pitchFamily="18" charset="0"/>
            </a:endParaRPr>
          </a:p>
        </p:txBody>
      </p:sp>
    </p:spTree>
    <p:extLst>
      <p:ext uri="{BB962C8B-B14F-4D97-AF65-F5344CB8AC3E}">
        <p14:creationId xmlns:p14="http://schemas.microsoft.com/office/powerpoint/2010/main" val="22065319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101020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3A3AB9"/>
                </a:solidFill>
                <a:latin typeface="Times New Roman" panose="02020603050405020304" pitchFamily="18" charset="0"/>
                <a:ea typeface="Times New Roman" panose="02020603050405020304" pitchFamily="18" charset="0"/>
              </a:rPr>
              <a:t>2.</a:t>
            </a:r>
            <a:r>
              <a:rPr lang="en-US" sz="2800" b="1" dirty="0">
                <a:solidFill>
                  <a:srgbClr val="3A3AB9"/>
                </a:solidFill>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Khổ</a:t>
            </a:r>
            <a:r>
              <a:rPr lang="en-US" sz="2800" b="1" dirty="0">
                <a:solidFill>
                  <a:srgbClr val="3A3AB9"/>
                </a:solidFill>
                <a:effectLst/>
                <a:latin typeface="Times New Roman" panose="02020603050405020304" pitchFamily="18" charset="0"/>
                <a:ea typeface="Times New Roman" panose="02020603050405020304" pitchFamily="18" charset="0"/>
              </a:rPr>
              <a:t> 3,4:  </a:t>
            </a:r>
            <a:r>
              <a:rPr lang="en-US" sz="2800" b="1" dirty="0" err="1">
                <a:solidFill>
                  <a:srgbClr val="3A3AB9"/>
                </a:solidFill>
                <a:effectLst/>
                <a:latin typeface="Times New Roman" panose="02020603050405020304" pitchFamily="18" charset="0"/>
                <a:ea typeface="Times New Roman" panose="02020603050405020304" pitchFamily="18" charset="0"/>
              </a:rPr>
              <a:t>Hình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ảnh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ông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đồ</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thời</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vắng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khách</a:t>
            </a:r>
            <a:endParaRPr lang="en-US" sz="2800" dirty="0">
              <a:solidFill>
                <a:srgbClr val="3A3AB9"/>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id="{E5FB9D8E-E145-602D-AD7C-F4C7E717100D}"/>
              </a:ext>
            </a:extLst>
          </p:cNvPr>
          <p:cNvSpPr txBox="1"/>
          <p:nvPr/>
        </p:nvSpPr>
        <p:spPr>
          <a:xfrm>
            <a:off x="3099344" y="3245164"/>
            <a:ext cx="6850824" cy="1384995"/>
          </a:xfrm>
          <a:prstGeom prst="rect">
            <a:avLst/>
          </a:prstGeom>
          <a:noFill/>
          <a:ln w="38100">
            <a:solidFill>
              <a:srgbClr val="0066FF"/>
            </a:solidFill>
          </a:ln>
        </p:spPr>
        <p:txBody>
          <a:bodyPr wrap="square">
            <a:spAutoFit/>
          </a:bodyPr>
          <a:lstStyle/>
          <a:p>
            <a:pPr algn="just">
              <a:tabLst>
                <a:tab pos="1386840" algn="l"/>
              </a:tabLs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hoa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rực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nở</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góp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mặt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vui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nhộn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nhịp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phường</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514082" y="3121816"/>
            <a:ext cx="2142031" cy="1591698"/>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Thời</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gian</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không</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gian</a:t>
            </a:r>
            <a:endParaRPr lang="en-US" sz="2800" dirty="0">
              <a:solidFill>
                <a:schemeClr val="bg1"/>
              </a:solidFill>
              <a:latin typeface="+mj-lt"/>
              <a:ea typeface="Times New Roman" panose="02020603050405020304" pitchFamily="18" charset="0"/>
            </a:endParaRPr>
          </a:p>
        </p:txBody>
      </p:sp>
    </p:spTree>
    <p:extLst>
      <p:ext uri="{BB962C8B-B14F-4D97-AF65-F5344CB8AC3E}">
        <p14:creationId xmlns:p14="http://schemas.microsoft.com/office/powerpoint/2010/main" val="20301076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101020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3A3AB9"/>
                </a:solidFill>
                <a:latin typeface="Times New Roman" panose="02020603050405020304" pitchFamily="18" charset="0"/>
                <a:ea typeface="Times New Roman" panose="02020603050405020304" pitchFamily="18" charset="0"/>
              </a:rPr>
              <a:t>2.</a:t>
            </a:r>
            <a:r>
              <a:rPr lang="en-US" sz="2800" b="1" dirty="0">
                <a:solidFill>
                  <a:srgbClr val="3A3AB9"/>
                </a:solidFill>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Khổ</a:t>
            </a:r>
            <a:r>
              <a:rPr lang="en-US" sz="2800" b="1" dirty="0">
                <a:solidFill>
                  <a:srgbClr val="3A3AB9"/>
                </a:solidFill>
                <a:effectLst/>
                <a:latin typeface="Times New Roman" panose="02020603050405020304" pitchFamily="18" charset="0"/>
                <a:ea typeface="Times New Roman" panose="02020603050405020304" pitchFamily="18" charset="0"/>
              </a:rPr>
              <a:t> 3,4:  </a:t>
            </a:r>
            <a:r>
              <a:rPr lang="en-US" sz="2800" b="1" dirty="0" err="1">
                <a:solidFill>
                  <a:srgbClr val="3A3AB9"/>
                </a:solidFill>
                <a:effectLst/>
                <a:latin typeface="Times New Roman" panose="02020603050405020304" pitchFamily="18" charset="0"/>
                <a:ea typeface="Times New Roman" panose="02020603050405020304" pitchFamily="18" charset="0"/>
              </a:rPr>
              <a:t>Hình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ảnh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ông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đồ</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thời</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vắng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khách</a:t>
            </a:r>
            <a:endParaRPr lang="en-US" sz="2800" dirty="0">
              <a:solidFill>
                <a:srgbClr val="3A3AB9"/>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id="{E5FB9D8E-E145-602D-AD7C-F4C7E717100D}"/>
              </a:ext>
            </a:extLst>
          </p:cNvPr>
          <p:cNvSpPr txBox="1"/>
          <p:nvPr/>
        </p:nvSpPr>
        <p:spPr>
          <a:xfrm>
            <a:off x="3110230" y="2242559"/>
            <a:ext cx="6850824" cy="1384995"/>
          </a:xfrm>
          <a:prstGeom prst="rect">
            <a:avLst/>
          </a:prstGeom>
          <a:noFill/>
          <a:ln w="38100">
            <a:solidFill>
              <a:srgbClr val="0066FF"/>
            </a:solidFill>
          </a:ln>
        </p:spPr>
        <p:txBody>
          <a:bodyPr wrap="square">
            <a:spAutoFit/>
          </a:bodyPr>
          <a:lstStyle/>
          <a:p>
            <a:pPr algn="just">
              <a:tabLst>
                <a:tab pos="1386840" algn="l"/>
              </a:tabLst>
            </a:pPr>
            <a:r>
              <a:rPr lang="en-US" sz="2800" dirty="0">
                <a:solidFill>
                  <a:srgbClr val="000000"/>
                </a:solidFill>
                <a:latin typeface="Times New Roman" panose="02020603050405020304" pitchFamily="18" charset="0"/>
                <a:ea typeface="Times New Roman" panose="02020603050405020304" pitchFamily="18" charset="0"/>
              </a:rPr>
              <a:t> Theo </a:t>
            </a:r>
            <a:r>
              <a:rPr lang="en-US" sz="2800" dirty="0" err="1">
                <a:solidFill>
                  <a:srgbClr val="000000"/>
                </a:solidFill>
                <a:latin typeface="Times New Roman" panose="02020603050405020304" pitchFamily="18" charset="0"/>
                <a:ea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gian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mua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ít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rồi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bóng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thuê</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viết</a:t>
            </a:r>
            <a:r>
              <a:rPr lang="en-US" sz="2800" dirty="0">
                <a:solidFill>
                  <a:srgbClr val="000000"/>
                </a:solidFill>
                <a:latin typeface="Times New Roman" panose="02020603050405020304" pitchFamily="18" charset="0"/>
                <a:ea typeface="Times New Roman" panose="02020603050405020304" pitchFamily="18" charset="0"/>
              </a:rPr>
              <a:t> nay </a:t>
            </a:r>
            <a:r>
              <a:rPr lang="en-US" sz="2800" dirty="0" err="1">
                <a:solidFill>
                  <a:srgbClr val="000000"/>
                </a:solidFill>
                <a:latin typeface="Times New Roman" panose="02020603050405020304" pitchFamily="18" charset="0"/>
                <a:ea typeface="Times New Roman" panose="02020603050405020304" pitchFamily="18" charset="0"/>
              </a:rPr>
              <a:t>đâu</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612054" y="2935056"/>
            <a:ext cx="2142031" cy="1591698"/>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Thái</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độ</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của</a:t>
            </a:r>
            <a:r>
              <a:rPr lang="en-US" sz="2800" b="1" dirty="0">
                <a:solidFill>
                  <a:schemeClr val="bg1"/>
                </a:solidFill>
                <a:latin typeface="Times New Roman" panose="02020603050405020304" pitchFamily="18" charset="0"/>
                <a:ea typeface="Times New Roman" panose="02020603050405020304" pitchFamily="18" charset="0"/>
              </a:rPr>
              <a:t> </a:t>
            </a:r>
          </a:p>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mọi</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người</a:t>
            </a:r>
            <a:endParaRPr lang="en-US" sz="2800" dirty="0">
              <a:solidFill>
                <a:schemeClr val="bg1"/>
              </a:solidFill>
              <a:latin typeface="+mj-lt"/>
              <a:ea typeface="Times New Roman" panose="02020603050405020304" pitchFamily="18" charset="0"/>
            </a:endParaRPr>
          </a:p>
        </p:txBody>
      </p:sp>
      <p:sp>
        <p:nvSpPr>
          <p:cNvPr id="11" name="Hộp Văn bản 10">
            <a:extLst>
              <a:ext uri="{FF2B5EF4-FFF2-40B4-BE49-F238E27FC236}">
                <a16:creationId xmlns:a16="http://schemas.microsoft.com/office/drawing/2014/main" id="{09996D96-8C0B-9746-8F92-CFECFB98FD9E}"/>
              </a:ext>
            </a:extLst>
          </p:cNvPr>
          <p:cNvSpPr txBox="1"/>
          <p:nvPr/>
        </p:nvSpPr>
        <p:spPr>
          <a:xfrm>
            <a:off x="3110230" y="4024565"/>
            <a:ext cx="6850824" cy="954107"/>
          </a:xfrm>
          <a:prstGeom prst="rect">
            <a:avLst/>
          </a:prstGeom>
          <a:noFill/>
          <a:ln w="38100">
            <a:solidFill>
              <a:srgbClr val="0066FF"/>
            </a:solidFill>
          </a:ln>
        </p:spPr>
        <p:txBody>
          <a:bodyPr wrap="square">
            <a:spAutoFit/>
          </a:bodyPr>
          <a:lstStyle/>
          <a:p>
            <a:pPr algn="just">
              <a:tabLst>
                <a:tab pos="1386840" algn="l"/>
              </a:tabLs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ai </a:t>
            </a:r>
            <a:r>
              <a:rPr lang="en-US" sz="2800" dirty="0" err="1">
                <a:solidFill>
                  <a:srgbClr val="000000"/>
                </a:solidFill>
                <a:latin typeface="Times New Roman" panose="02020603050405020304" pitchFamily="18" charset="0"/>
                <a:ea typeface="Times New Roman" panose="02020603050405020304" pitchFamily="18" charset="0"/>
              </a:rPr>
              <a:t>chú</a:t>
            </a:r>
            <a:r>
              <a:rPr lang="en-US" sz="2800" dirty="0">
                <a:solidFill>
                  <a:srgbClr val="000000"/>
                </a:solidFill>
                <a:latin typeface="Times New Roman" panose="02020603050405020304" pitchFamily="18" charset="0"/>
                <a:ea typeface="Times New Roman" panose="02020603050405020304" pitchFamily="18" charset="0"/>
              </a:rPr>
              <a:t> ý </a:t>
            </a:r>
            <a:r>
              <a:rPr lang="en-US" sz="2800" dirty="0" err="1">
                <a:solidFill>
                  <a:srgbClr val="000000"/>
                </a:solidFill>
                <a:latin typeface="Times New Roman" panose="02020603050405020304" pitchFamily="18" charset="0"/>
                <a:ea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mặt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“Qua </a:t>
            </a:r>
            <a:r>
              <a:rPr lang="en-US" sz="2800" dirty="0" err="1">
                <a:solidFill>
                  <a:srgbClr val="000000"/>
                </a:solidFill>
                <a:latin typeface="Times New Roman" panose="02020603050405020304" pitchFamily="18" charset="0"/>
                <a:ea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ai hay</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54E8AA72-96D5-0B31-1205-042C9BD83FAA}"/>
              </a:ext>
            </a:extLst>
          </p:cNvPr>
          <p:cNvSpPr txBox="1"/>
          <p:nvPr/>
        </p:nvSpPr>
        <p:spPr>
          <a:xfrm>
            <a:off x="514082" y="5417150"/>
            <a:ext cx="11307804" cy="954107"/>
          </a:xfrm>
          <a:prstGeom prst="rect">
            <a:avLst/>
          </a:prstGeom>
          <a:noFill/>
        </p:spPr>
        <p:txBody>
          <a:bodyPr wrap="square">
            <a:spAutoFit/>
          </a:bodyPr>
          <a:lstStyle/>
          <a:p>
            <a:pPr marL="0" marR="0" algn="just">
              <a:spcBef>
                <a:spcPts val="0"/>
              </a:spcBef>
              <a:spcAft>
                <a:spcPts val="0"/>
              </a:spcAft>
              <a:tabLst>
                <a:tab pos="1386840" algn="l"/>
              </a:tabLst>
            </a:pPr>
            <a:r>
              <a:rPr lang="vi-VN" sz="2800" kern="1200" dirty="0">
                <a:solidFill>
                  <a:srgbClr val="0000FF"/>
                </a:solidFill>
                <a:effectLst/>
                <a:latin typeface="+mj-lt"/>
              </a:rPr>
              <a:t>=&gt;</a:t>
            </a:r>
            <a:r>
              <a:rPr lang="en-US" sz="2800" dirty="0">
                <a:solidFill>
                  <a:srgbClr val="0000FF"/>
                </a:solidFill>
                <a:effectLst/>
                <a:latin typeface="+mj-lt"/>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nền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lụi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tàn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335748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P spid="11"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101020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3A3AB9"/>
                </a:solidFill>
                <a:latin typeface="Times New Roman" panose="02020603050405020304" pitchFamily="18" charset="0"/>
                <a:ea typeface="Times New Roman" panose="02020603050405020304" pitchFamily="18" charset="0"/>
              </a:rPr>
              <a:t>2.</a:t>
            </a:r>
            <a:r>
              <a:rPr lang="en-US" sz="2800" b="1" dirty="0">
                <a:solidFill>
                  <a:srgbClr val="3A3AB9"/>
                </a:solidFill>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Khổ</a:t>
            </a:r>
            <a:r>
              <a:rPr lang="en-US" sz="2800" b="1" dirty="0">
                <a:solidFill>
                  <a:srgbClr val="3A3AB9"/>
                </a:solidFill>
                <a:effectLst/>
                <a:latin typeface="Times New Roman" panose="02020603050405020304" pitchFamily="18" charset="0"/>
                <a:ea typeface="Times New Roman" panose="02020603050405020304" pitchFamily="18" charset="0"/>
              </a:rPr>
              <a:t> 3,4:  </a:t>
            </a:r>
            <a:r>
              <a:rPr lang="en-US" sz="2800" b="1" dirty="0" err="1">
                <a:solidFill>
                  <a:srgbClr val="3A3AB9"/>
                </a:solidFill>
                <a:effectLst/>
                <a:latin typeface="Times New Roman" panose="02020603050405020304" pitchFamily="18" charset="0"/>
                <a:ea typeface="Times New Roman" panose="02020603050405020304" pitchFamily="18" charset="0"/>
              </a:rPr>
              <a:t>Hình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ảnh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ông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đồ</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thời</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vắng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khách</a:t>
            </a:r>
            <a:endParaRPr lang="en-US" sz="2800" dirty="0">
              <a:solidFill>
                <a:srgbClr val="3A3AB9"/>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id="{E5FB9D8E-E145-602D-AD7C-F4C7E717100D}"/>
              </a:ext>
            </a:extLst>
          </p:cNvPr>
          <p:cNvSpPr txBox="1"/>
          <p:nvPr/>
        </p:nvSpPr>
        <p:spPr>
          <a:xfrm>
            <a:off x="3110230" y="2242559"/>
            <a:ext cx="7417138" cy="1384995"/>
          </a:xfrm>
          <a:prstGeom prst="rect">
            <a:avLst/>
          </a:prstGeom>
          <a:noFill/>
          <a:ln w="38100">
            <a:solidFill>
              <a:srgbClr val="0066FF"/>
            </a:solidFill>
          </a:ln>
        </p:spPr>
        <p:txBody>
          <a:bodyPr wrap="square">
            <a:spAutoFit/>
          </a:bodyPr>
          <a:lstStyle/>
          <a:p>
            <a:pPr algn="just">
              <a:tabLst>
                <a:tab pos="1386840" algn="l"/>
              </a:tabLs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trở</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thành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nghệ</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chúng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niềm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vui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ích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ngồi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buồn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sầu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tủi</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612054" y="2935056"/>
            <a:ext cx="2142031" cy="1591698"/>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Hình</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ảnh</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ông</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đồ</a:t>
            </a:r>
            <a:endParaRPr lang="en-US" sz="2800" dirty="0">
              <a:solidFill>
                <a:schemeClr val="bg1"/>
              </a:solidFill>
              <a:latin typeface="+mj-lt"/>
              <a:ea typeface="Times New Roman" panose="02020603050405020304" pitchFamily="18" charset="0"/>
            </a:endParaRPr>
          </a:p>
        </p:txBody>
      </p:sp>
      <p:sp>
        <p:nvSpPr>
          <p:cNvPr id="11" name="Hộp Văn bản 10">
            <a:extLst>
              <a:ext uri="{FF2B5EF4-FFF2-40B4-BE49-F238E27FC236}">
                <a16:creationId xmlns:a16="http://schemas.microsoft.com/office/drawing/2014/main" id="{09996D96-8C0B-9746-8F92-CFECFB98FD9E}"/>
              </a:ext>
            </a:extLst>
          </p:cNvPr>
          <p:cNvSpPr txBox="1"/>
          <p:nvPr/>
        </p:nvSpPr>
        <p:spPr>
          <a:xfrm>
            <a:off x="3110231" y="4139696"/>
            <a:ext cx="7417137" cy="954107"/>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Nỗi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buồn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sầu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thấm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sâu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phản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chiếu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mực</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E7DEAA70-51FC-37F6-FFEE-6EB5F5F84DB7}"/>
              </a:ext>
            </a:extLst>
          </p:cNvPr>
          <p:cNvSpPr txBox="1"/>
          <p:nvPr/>
        </p:nvSpPr>
        <p:spPr>
          <a:xfrm>
            <a:off x="845119" y="5617112"/>
            <a:ext cx="10958954" cy="523220"/>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Dù</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mua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vẫn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ngồi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đấy</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18128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P spid="11"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101020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3A3AB9"/>
                </a:solidFill>
                <a:latin typeface="Times New Roman" panose="02020603050405020304" pitchFamily="18" charset="0"/>
                <a:ea typeface="Times New Roman" panose="02020603050405020304" pitchFamily="18" charset="0"/>
              </a:rPr>
              <a:t>2.</a:t>
            </a:r>
            <a:r>
              <a:rPr lang="en-US" sz="2800" b="1" dirty="0">
                <a:solidFill>
                  <a:srgbClr val="3A3AB9"/>
                </a:solidFill>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Khổ</a:t>
            </a:r>
            <a:r>
              <a:rPr lang="en-US" sz="2800" b="1" dirty="0">
                <a:solidFill>
                  <a:srgbClr val="3A3AB9"/>
                </a:solidFill>
                <a:effectLst/>
                <a:latin typeface="Times New Roman" panose="02020603050405020304" pitchFamily="18" charset="0"/>
                <a:ea typeface="Times New Roman" panose="02020603050405020304" pitchFamily="18" charset="0"/>
              </a:rPr>
              <a:t> 3,4:  </a:t>
            </a:r>
            <a:r>
              <a:rPr lang="en-US" sz="2800" b="1" dirty="0" err="1">
                <a:solidFill>
                  <a:srgbClr val="3A3AB9"/>
                </a:solidFill>
                <a:effectLst/>
                <a:latin typeface="Times New Roman" panose="02020603050405020304" pitchFamily="18" charset="0"/>
                <a:ea typeface="Times New Roman" panose="02020603050405020304" pitchFamily="18" charset="0"/>
              </a:rPr>
              <a:t>Hình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ảnh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ông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đồ</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thời</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vắng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khách</a:t>
            </a:r>
            <a:endParaRPr lang="en-US" sz="2800" dirty="0">
              <a:solidFill>
                <a:srgbClr val="3A3AB9"/>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id="{E5FB9D8E-E145-602D-AD7C-F4C7E717100D}"/>
              </a:ext>
            </a:extLst>
          </p:cNvPr>
          <p:cNvSpPr txBox="1"/>
          <p:nvPr/>
        </p:nvSpPr>
        <p:spPr>
          <a:xfrm>
            <a:off x="2754085" y="1653413"/>
            <a:ext cx="6967220" cy="1384995"/>
          </a:xfrm>
          <a:prstGeom prst="rect">
            <a:avLst/>
          </a:prstGeom>
          <a:noFill/>
          <a:ln w="38100">
            <a:solidFill>
              <a:srgbClr val="0066FF"/>
            </a:solidFill>
          </a:ln>
        </p:spPr>
        <p:txBody>
          <a:bodyPr wrap="square">
            <a:spAutoFit/>
          </a:bodyPr>
          <a:lstStyle/>
          <a:p>
            <a:pPr algn="just">
              <a:tabLst>
                <a:tab pos="1386840" algn="l"/>
              </a:tabLs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đổi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vi-VN" sz="2800" dirty="0">
                <a:solidFill>
                  <a:srgbClr val="000000"/>
                </a:solidFill>
                <a:latin typeface="Times New Roman" panose="02020603050405020304" pitchFamily="18" charset="0"/>
                <a:ea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lặp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gian</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721305" y="49316"/>
            <a:ext cx="2470695" cy="192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612054" y="2935056"/>
            <a:ext cx="2142031" cy="1591698"/>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Biện</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pháp</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nghệ</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thuật</a:t>
            </a:r>
            <a:endParaRPr lang="en-US" sz="2800" dirty="0">
              <a:solidFill>
                <a:schemeClr val="bg1"/>
              </a:solidFill>
              <a:latin typeface="+mj-lt"/>
              <a:ea typeface="Times New Roman" panose="02020603050405020304" pitchFamily="18" charset="0"/>
            </a:endParaRPr>
          </a:p>
        </p:txBody>
      </p:sp>
      <p:sp>
        <p:nvSpPr>
          <p:cNvPr id="11" name="Hộp Văn bản 10">
            <a:extLst>
              <a:ext uri="{FF2B5EF4-FFF2-40B4-BE49-F238E27FC236}">
                <a16:creationId xmlns:a16="http://schemas.microsoft.com/office/drawing/2014/main" id="{09996D96-8C0B-9746-8F92-CFECFB98FD9E}"/>
              </a:ext>
            </a:extLst>
          </p:cNvPr>
          <p:cNvSpPr txBox="1"/>
          <p:nvPr/>
        </p:nvSpPr>
        <p:spPr>
          <a:xfrm>
            <a:off x="3078861" y="3396584"/>
            <a:ext cx="7417137" cy="1384995"/>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hỏi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Người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thuê</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viết</a:t>
            </a:r>
            <a:r>
              <a:rPr lang="en-US" sz="2800" i="1" dirty="0">
                <a:solidFill>
                  <a:srgbClr val="000000"/>
                </a:solidFill>
                <a:latin typeface="Times New Roman" panose="02020603050405020304" pitchFamily="18" charset="0"/>
                <a:ea typeface="Times New Roman" panose="02020603050405020304" pitchFamily="18" charset="0"/>
              </a:rPr>
              <a:t> nay </a:t>
            </a:r>
            <a:r>
              <a:rPr lang="en-US" sz="2800" i="1" dirty="0" err="1">
                <a:solidFill>
                  <a:srgbClr val="000000"/>
                </a:solidFill>
                <a:latin typeface="Times New Roman" panose="02020603050405020304" pitchFamily="18" charset="0"/>
                <a:ea typeface="Times New Roman" panose="02020603050405020304" pitchFamily="18" charset="0"/>
              </a:rPr>
              <a:t>đâu</a:t>
            </a:r>
            <a:r>
              <a:rPr lang="vi-VN" sz="2800" i="1" dirty="0">
                <a:solidFill>
                  <a:srgbClr val="000000"/>
                </a:solidFill>
                <a:latin typeface="Times New Roman" panose="02020603050405020304" pitchFamily="18" charset="0"/>
                <a:ea typeface="Times New Roman" panose="02020603050405020304" pitchFamily="18" charset="0"/>
              </a:rPr>
              <a:t>?</a:t>
            </a:r>
            <a:r>
              <a:rPr lang="vi-VN" sz="2800" b="1" i="1" dirty="0">
                <a:solidFill>
                  <a:srgbClr val="000000"/>
                </a:solidFill>
                <a:latin typeface="Times New Roman" panose="02020603050405020304" pitchFamily="18" charset="0"/>
                <a:ea typeface="Times New Roman" panose="02020603050405020304" pitchFamily="18" charset="0"/>
              </a:rPr>
              <a:t>”</a:t>
            </a:r>
            <a:r>
              <a:rPr lang="vi-VN" sz="2800" i="1"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thể</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hiện</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thái</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độ</a:t>
            </a:r>
            <a:r>
              <a:rPr lang="vi-VN"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ngậm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ngùi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chua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xót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thay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đổi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E7DEAA70-51FC-37F6-FFEE-6EB5F5F84DB7}"/>
              </a:ext>
            </a:extLst>
          </p:cNvPr>
          <p:cNvSpPr txBox="1"/>
          <p:nvPr/>
        </p:nvSpPr>
        <p:spPr>
          <a:xfrm>
            <a:off x="691430" y="5204587"/>
            <a:ext cx="10809140" cy="1384995"/>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Nghệ</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thuật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lập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hiện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cô</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lõng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niềm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xót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lớp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niềm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xót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nét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đẹp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hóa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cổ</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truyền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nét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đẹp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nữa</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24081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P spid="11"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101020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3A3AB9"/>
                </a:solidFill>
                <a:latin typeface="Times New Roman" panose="02020603050405020304" pitchFamily="18" charset="0"/>
                <a:ea typeface="Times New Roman" panose="02020603050405020304" pitchFamily="18" charset="0"/>
              </a:rPr>
              <a:t>2.</a:t>
            </a:r>
            <a:r>
              <a:rPr lang="en-US" sz="2800" b="1" dirty="0">
                <a:solidFill>
                  <a:srgbClr val="3A3AB9"/>
                </a:solidFill>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Khổ</a:t>
            </a:r>
            <a:r>
              <a:rPr lang="en-US" sz="2800" b="1" dirty="0">
                <a:solidFill>
                  <a:srgbClr val="3A3AB9"/>
                </a:solidFill>
                <a:effectLst/>
                <a:latin typeface="Times New Roman" panose="02020603050405020304" pitchFamily="18" charset="0"/>
                <a:ea typeface="Times New Roman" panose="02020603050405020304" pitchFamily="18" charset="0"/>
              </a:rPr>
              <a:t> 3,4:  </a:t>
            </a:r>
            <a:r>
              <a:rPr lang="en-US" sz="2800" b="1" dirty="0" err="1">
                <a:solidFill>
                  <a:srgbClr val="3A3AB9"/>
                </a:solidFill>
                <a:effectLst/>
                <a:latin typeface="Times New Roman" panose="02020603050405020304" pitchFamily="18" charset="0"/>
                <a:ea typeface="Times New Roman" panose="02020603050405020304" pitchFamily="18" charset="0"/>
              </a:rPr>
              <a:t>Hình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ảnh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ông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đồ</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thời</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vắng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khách</a:t>
            </a:r>
            <a:endParaRPr lang="en-US" sz="2800" dirty="0">
              <a:solidFill>
                <a:srgbClr val="3A3AB9"/>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400981" y="3429000"/>
            <a:ext cx="2142031" cy="1591698"/>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Biện</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pháp</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nghệ</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thuật</a:t>
            </a:r>
            <a:endParaRPr lang="en-US" sz="2800" dirty="0">
              <a:solidFill>
                <a:schemeClr val="bg1"/>
              </a:solidFill>
              <a:latin typeface="+mj-lt"/>
              <a:ea typeface="Times New Roman" panose="02020603050405020304" pitchFamily="18" charset="0"/>
            </a:endParaRPr>
          </a:p>
        </p:txBody>
      </p:sp>
      <p:sp>
        <p:nvSpPr>
          <p:cNvPr id="13" name="Hộp Văn bản 12">
            <a:extLst>
              <a:ext uri="{FF2B5EF4-FFF2-40B4-BE49-F238E27FC236}">
                <a16:creationId xmlns:a16="http://schemas.microsoft.com/office/drawing/2014/main" id="{C1DB80AE-E3AD-3645-A07B-E4C4B1BDD700}"/>
              </a:ext>
            </a:extLst>
          </p:cNvPr>
          <p:cNvSpPr txBox="1"/>
          <p:nvPr/>
        </p:nvSpPr>
        <p:spPr>
          <a:xfrm>
            <a:off x="1471997" y="2150044"/>
            <a:ext cx="10408209" cy="954107"/>
          </a:xfrm>
          <a:prstGeom prst="rect">
            <a:avLst/>
          </a:prstGeom>
          <a:noFill/>
          <a:ln w="38100">
            <a:solidFill>
              <a:srgbClr val="0066FF"/>
            </a:solid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Nhân hóa: </a:t>
            </a:r>
            <a:r>
              <a:rPr lang="de-DE" sz="2800" i="1" dirty="0">
                <a:solidFill>
                  <a:srgbClr val="000000"/>
                </a:solidFill>
                <a:latin typeface="Times New Roman" panose="02020603050405020304" pitchFamily="18" charset="0"/>
                <a:ea typeface="Times New Roman" panose="02020603050405020304" pitchFamily="18" charset="0"/>
              </a:rPr>
              <a:t>Giấy đỏ buồn, nghiên sầu </a:t>
            </a:r>
            <a:r>
              <a:rPr lang="de-DE" sz="2800" dirty="0">
                <a:solidFill>
                  <a:srgbClr val="000000"/>
                </a:solidFill>
                <a:latin typeface="Times New Roman" panose="02020603050405020304" pitchFamily="18" charset="0"/>
                <a:ea typeface="Times New Roman" panose="02020603050405020304" pitchFamily="18" charset="0"/>
              </a:rPr>
              <a:t>-&gt; giúp lời thơ giàu sức gợi, gợi nỗi buồn sầu trĩu nặng trong lòng ông đồ thấm sâu lan tỏa vào cảnh vật.</a:t>
            </a:r>
            <a:endParaRPr lang="en-US" sz="2400" dirty="0">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D5763ECD-58B7-8A5A-9B25-F1CC5E735416}"/>
              </a:ext>
            </a:extLst>
          </p:cNvPr>
          <p:cNvSpPr txBox="1"/>
          <p:nvPr/>
        </p:nvSpPr>
        <p:spPr>
          <a:xfrm>
            <a:off x="3040834" y="3894777"/>
            <a:ext cx="7800956" cy="954107"/>
          </a:xfrm>
          <a:prstGeom prst="rect">
            <a:avLst/>
          </a:prstGeom>
          <a:noFill/>
          <a:ln w="38100">
            <a:solidFill>
              <a:srgbClr val="0066FF"/>
            </a:solid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Tả cảnh ngụ tình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rụng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cùng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mưa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bụi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đang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phủ</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vai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đỏ</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7" name="Hộp Văn bản 16">
            <a:extLst>
              <a:ext uri="{FF2B5EF4-FFF2-40B4-BE49-F238E27FC236}">
                <a16:creationId xmlns:a16="http://schemas.microsoft.com/office/drawing/2014/main" id="{1B3D9C23-1EF0-E55A-AD71-2D723008D35E}"/>
              </a:ext>
            </a:extLst>
          </p:cNvPr>
          <p:cNvSpPr txBox="1"/>
          <p:nvPr/>
        </p:nvSpPr>
        <p:spPr>
          <a:xfrm>
            <a:off x="691430" y="5465500"/>
            <a:ext cx="10809140" cy="954107"/>
          </a:xfrm>
          <a:prstGeom prst="rect">
            <a:avLst/>
          </a:prstGeom>
          <a:noFill/>
          <a:ln w="38100">
            <a:no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 </a:t>
            </a:r>
            <a:r>
              <a:rPr lang="en-US" sz="2800" dirty="0">
                <a:solidFill>
                  <a:srgbClr val="0000FF"/>
                </a:solidFill>
                <a:latin typeface="Times New Roman" panose="02020603050405020304" pitchFamily="18" charset="0"/>
                <a:ea typeface="Times New Roman" panose="02020603050405020304" pitchFamily="18" charset="0"/>
              </a:rPr>
              <a:t>-&gt; </a:t>
            </a:r>
            <a:r>
              <a:rPr lang="en-US" sz="2800" dirty="0" err="1">
                <a:solidFill>
                  <a:srgbClr val="0000FF"/>
                </a:solidFill>
                <a:latin typeface="Times New Roman" panose="02020603050405020304" pitchFamily="18" charset="0"/>
                <a:ea typeface="Times New Roman" panose="02020603050405020304" pitchFamily="18" charset="0"/>
              </a:rPr>
              <a:t>Gợi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hình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ảnh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đáng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thương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của</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ông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đồ</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đang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chìm</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vào</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quên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lãng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chìm</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vào</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không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gian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đầy</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mưa</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gió</a:t>
            </a:r>
            <a:r>
              <a:rPr lang="en-US" sz="2800" dirty="0">
                <a:solidFill>
                  <a:srgbClr val="0000FF"/>
                </a:solidFill>
                <a:latin typeface="Times New Roman" panose="02020603050405020304" pitchFamily="18" charset="0"/>
                <a:ea typeface="Times New Roman" panose="02020603050405020304" pitchFamily="18" charset="0"/>
              </a:rPr>
              <a:t>.</a:t>
            </a:r>
            <a:endParaRPr lang="en-US" sz="2400" dirty="0">
              <a:solidFill>
                <a:srgbClr val="0000FF"/>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29504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heel(1)">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6" grpId="0" animBg="1"/>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101020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3A3AB9"/>
                </a:solidFill>
                <a:latin typeface="Times New Roman" panose="02020603050405020304" pitchFamily="18" charset="0"/>
                <a:ea typeface="Times New Roman" panose="02020603050405020304" pitchFamily="18" charset="0"/>
              </a:rPr>
              <a:t>2.</a:t>
            </a:r>
            <a:r>
              <a:rPr lang="en-US" sz="2800" b="1" dirty="0">
                <a:solidFill>
                  <a:srgbClr val="3A3AB9"/>
                </a:solidFill>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Khổ</a:t>
            </a:r>
            <a:r>
              <a:rPr lang="en-US" sz="2800" b="1" dirty="0">
                <a:solidFill>
                  <a:srgbClr val="3A3AB9"/>
                </a:solidFill>
                <a:effectLst/>
                <a:latin typeface="Times New Roman" panose="02020603050405020304" pitchFamily="18" charset="0"/>
                <a:ea typeface="Times New Roman" panose="02020603050405020304" pitchFamily="18" charset="0"/>
              </a:rPr>
              <a:t> 3,4:  </a:t>
            </a:r>
            <a:r>
              <a:rPr lang="en-US" sz="2800" b="1" dirty="0" err="1">
                <a:solidFill>
                  <a:srgbClr val="3A3AB9"/>
                </a:solidFill>
                <a:effectLst/>
                <a:latin typeface="Times New Roman" panose="02020603050405020304" pitchFamily="18" charset="0"/>
                <a:ea typeface="Times New Roman" panose="02020603050405020304" pitchFamily="18" charset="0"/>
              </a:rPr>
              <a:t>Hình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ảnh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ông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đồ</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thời</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vắng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khách</a:t>
            </a:r>
            <a:endParaRPr lang="en-US" sz="2800" dirty="0">
              <a:solidFill>
                <a:srgbClr val="3A3AB9"/>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110601" y="101841"/>
            <a:ext cx="2994313" cy="232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845119" y="3436236"/>
            <a:ext cx="2142031" cy="1591698"/>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Tâm</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trạng</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của</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tác</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giả</a:t>
            </a:r>
            <a:endParaRPr lang="en-US" sz="2800" dirty="0">
              <a:solidFill>
                <a:schemeClr val="bg1"/>
              </a:solidFill>
              <a:latin typeface="+mj-lt"/>
              <a:ea typeface="Times New Roman" panose="02020603050405020304" pitchFamily="18" charset="0"/>
            </a:endParaRPr>
          </a:p>
        </p:txBody>
      </p:sp>
      <p:sp>
        <p:nvSpPr>
          <p:cNvPr id="13" name="Hộp Văn bản 12">
            <a:extLst>
              <a:ext uri="{FF2B5EF4-FFF2-40B4-BE49-F238E27FC236}">
                <a16:creationId xmlns:a16="http://schemas.microsoft.com/office/drawing/2014/main" id="{C1DB80AE-E3AD-3645-A07B-E4C4B1BDD700}"/>
              </a:ext>
            </a:extLst>
          </p:cNvPr>
          <p:cNvSpPr txBox="1"/>
          <p:nvPr/>
        </p:nvSpPr>
        <p:spPr>
          <a:xfrm>
            <a:off x="3498034" y="2800009"/>
            <a:ext cx="6518117" cy="954107"/>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Buồn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xót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buồn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nét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đẹp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hóa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lụi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tàn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đổi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thay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trị</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D5763ECD-58B7-8A5A-9B25-F1CC5E735416}"/>
              </a:ext>
            </a:extLst>
          </p:cNvPr>
          <p:cNvSpPr txBox="1"/>
          <p:nvPr/>
        </p:nvSpPr>
        <p:spPr>
          <a:xfrm>
            <a:off x="3498034" y="4928725"/>
            <a:ext cx="6518117" cy="954107"/>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Buồn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lớp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lãng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quên</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4382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97516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en-US" sz="2800" b="1" dirty="0">
                <a:solidFill>
                  <a:srgbClr val="575796"/>
                </a:solidFill>
                <a:latin typeface="Times New Roman" panose="02020603050405020304" pitchFamily="18" charset="0"/>
                <a:ea typeface="Times New Roman" panose="02020603050405020304" pitchFamily="18" charset="0"/>
              </a:rPr>
              <a:t>3. </a:t>
            </a:r>
            <a:r>
              <a:rPr lang="en-US" sz="2800" b="1" dirty="0" err="1">
                <a:solidFill>
                  <a:srgbClr val="575796"/>
                </a:solidFill>
                <a:latin typeface="Times New Roman" panose="02020603050405020304" pitchFamily="18" charset="0"/>
                <a:ea typeface="Times New Roman" panose="02020603050405020304" pitchFamily="18" charset="0"/>
              </a:rPr>
              <a:t>Khổ</a:t>
            </a:r>
            <a:r>
              <a:rPr lang="en-US" sz="2800" b="1" dirty="0">
                <a:solidFill>
                  <a:srgbClr val="575796"/>
                </a:solidFill>
                <a:latin typeface="Times New Roman" panose="02020603050405020304" pitchFamily="18" charset="0"/>
                <a:ea typeface="Times New Roman" panose="02020603050405020304" pitchFamily="18" charset="0"/>
              </a:rPr>
              <a:t> 5: </a:t>
            </a:r>
            <a:r>
              <a:rPr lang="en-US" sz="2800" b="1" dirty="0" err="1">
                <a:solidFill>
                  <a:srgbClr val="575796"/>
                </a:solidFill>
                <a:effectLst/>
                <a:latin typeface="Times New Roman" panose="02020603050405020304" pitchFamily="18" charset="0"/>
                <a:ea typeface="Times New Roman" panose="02020603050405020304" pitchFamily="18" charset="0"/>
              </a:rPr>
              <a:t>Niềm</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hoài</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cổ</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của</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tác</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giả</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với</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ông</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đồ</a:t>
            </a:r>
            <a:endParaRPr lang="en-US" sz="2800" dirty="0">
              <a:solidFill>
                <a:srgbClr val="575796"/>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197687" y="51629"/>
            <a:ext cx="2994313" cy="232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Hộp Văn bản 12">
            <a:extLst>
              <a:ext uri="{FF2B5EF4-FFF2-40B4-BE49-F238E27FC236}">
                <a16:creationId xmlns:a16="http://schemas.microsoft.com/office/drawing/2014/main" id="{C1DB80AE-E3AD-3645-A07B-E4C4B1BDD700}"/>
              </a:ext>
            </a:extLst>
          </p:cNvPr>
          <p:cNvSpPr txBox="1"/>
          <p:nvPr/>
        </p:nvSpPr>
        <p:spPr>
          <a:xfrm>
            <a:off x="1120157" y="2314485"/>
            <a:ext cx="8749726" cy="954107"/>
          </a:xfrm>
          <a:prstGeom prst="rect">
            <a:avLst/>
          </a:prstGeom>
          <a:noFill/>
          <a:ln w="38100">
            <a:solidFill>
              <a:srgbClr val="0066FF"/>
            </a:solidFill>
          </a:ln>
        </p:spPr>
        <p:txBody>
          <a:bodyPr wrap="square">
            <a:spAutoFit/>
          </a:bodyPr>
          <a:lstStyle/>
          <a:p>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a:t>
            </a:r>
          </a:p>
        </p:txBody>
      </p:sp>
      <p:sp>
        <p:nvSpPr>
          <p:cNvPr id="16" name="Hộp Văn bản 15">
            <a:extLst>
              <a:ext uri="{FF2B5EF4-FFF2-40B4-BE49-F238E27FC236}">
                <a16:creationId xmlns:a16="http://schemas.microsoft.com/office/drawing/2014/main" id="{D5763ECD-58B7-8A5A-9B25-F1CC5E735416}"/>
              </a:ext>
            </a:extLst>
          </p:cNvPr>
          <p:cNvSpPr txBox="1"/>
          <p:nvPr/>
        </p:nvSpPr>
        <p:spPr>
          <a:xfrm>
            <a:off x="1130301" y="4477301"/>
            <a:ext cx="8067386" cy="1384995"/>
          </a:xfrm>
          <a:prstGeom prst="rect">
            <a:avLst/>
          </a:prstGeom>
          <a:noFill/>
          <a:ln w="38100">
            <a:solidFill>
              <a:srgbClr val="0066FF"/>
            </a:solidFill>
          </a:ln>
        </p:spPr>
        <p:txBody>
          <a:bodyPr wrap="square">
            <a:spAutoFit/>
          </a:bodyPr>
          <a:lstStyle/>
          <a:p>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tàn</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Qua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832AB3F9-C98D-EC22-5F37-76B735B9CD5A}"/>
                  </a:ext>
                </a:extLst>
              </p:cNvPr>
              <p:cNvSpPr txBox="1"/>
              <p:nvPr/>
            </p:nvSpPr>
            <p:spPr>
              <a:xfrm>
                <a:off x="1120157" y="3709362"/>
                <a:ext cx="9711129" cy="523220"/>
              </a:xfrm>
              <a:prstGeom prst="rect">
                <a:avLst/>
              </a:prstGeom>
              <a:noFill/>
            </p:spPr>
            <p:txBody>
              <a:bodyPr wrap="square">
                <a:spAutoFit/>
              </a:bodyPr>
              <a:lstStyle/>
              <a:p>
                <a:pPr marL="0" marR="0" algn="just">
                  <a:spcBef>
                    <a:spcPts val="0"/>
                  </a:spcBef>
                  <a:spcAft>
                    <a:spcPts val="0"/>
                  </a:spcAft>
                  <a:tabLst>
                    <a:tab pos="1386840" algn="l"/>
                  </a:tabLst>
                </a:pPr>
                <a14:m>
                  <m:oMath xmlns:m="http://schemas.openxmlformats.org/officeDocument/2006/math">
                    <m:r>
                      <a:rPr lang="en-US" sz="2800" i="1" smtClean="0">
                        <a:solidFill>
                          <a:srgbClr val="000000"/>
                        </a:solidFill>
                        <a:effectLst/>
                        <a:latin typeface="Cambria Math" panose="02040503050406030204" pitchFamily="18" charset="0"/>
                        <a:ea typeface="Cambria Math" panose="02040503050406030204" pitchFamily="18" charset="0"/>
                      </a:rPr>
                      <m:t>⟹</m:t>
                    </m:r>
                  </m:oMath>
                </a14:m>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&gt;&lt;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2" name="Hộp Văn bản 11">
                <a:extLst>
                  <a:ext uri="{FF2B5EF4-FFF2-40B4-BE49-F238E27FC236}">
                    <a16:creationId xmlns:a16="http://schemas.microsoft.com/office/drawing/2014/main" id="{832AB3F9-C98D-EC22-5F37-76B735B9CD5A}"/>
                  </a:ext>
                </a:extLst>
              </p:cNvPr>
              <p:cNvSpPr txBox="1">
                <a:spLocks noRot="1" noChangeAspect="1" noMove="1" noResize="1" noEditPoints="1" noAdjustHandles="1" noChangeArrowheads="1" noChangeShapeType="1" noTextEdit="1"/>
              </p:cNvSpPr>
              <p:nvPr/>
            </p:nvSpPr>
            <p:spPr>
              <a:xfrm>
                <a:off x="1120157" y="3709362"/>
                <a:ext cx="9711129" cy="523220"/>
              </a:xfrm>
              <a:prstGeom prst="rect">
                <a:avLst/>
              </a:prstGeom>
              <a:blipFill>
                <a:blip r:embed="rId3"/>
                <a:stretch>
                  <a:fillRect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2222637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97516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en-US" sz="2800" b="1" dirty="0">
                <a:solidFill>
                  <a:srgbClr val="575796"/>
                </a:solidFill>
                <a:latin typeface="Times New Roman" panose="02020603050405020304" pitchFamily="18" charset="0"/>
                <a:ea typeface="Times New Roman" panose="02020603050405020304" pitchFamily="18" charset="0"/>
              </a:rPr>
              <a:t>3. </a:t>
            </a:r>
            <a:r>
              <a:rPr lang="en-US" sz="2800" b="1" dirty="0" err="1">
                <a:solidFill>
                  <a:srgbClr val="575796"/>
                </a:solidFill>
                <a:latin typeface="Times New Roman" panose="02020603050405020304" pitchFamily="18" charset="0"/>
                <a:ea typeface="Times New Roman" panose="02020603050405020304" pitchFamily="18" charset="0"/>
              </a:rPr>
              <a:t>Khổ</a:t>
            </a:r>
            <a:r>
              <a:rPr lang="en-US" sz="2800" b="1" dirty="0">
                <a:solidFill>
                  <a:srgbClr val="575796"/>
                </a:solidFill>
                <a:latin typeface="Times New Roman" panose="02020603050405020304" pitchFamily="18" charset="0"/>
                <a:ea typeface="Times New Roman" panose="02020603050405020304" pitchFamily="18" charset="0"/>
              </a:rPr>
              <a:t> 5: </a:t>
            </a:r>
            <a:r>
              <a:rPr lang="en-US" sz="2800" b="1" dirty="0" err="1">
                <a:solidFill>
                  <a:srgbClr val="575796"/>
                </a:solidFill>
                <a:effectLst/>
                <a:latin typeface="Times New Roman" panose="02020603050405020304" pitchFamily="18" charset="0"/>
                <a:ea typeface="Times New Roman" panose="02020603050405020304" pitchFamily="18" charset="0"/>
              </a:rPr>
              <a:t>Niềm</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hoài</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cổ</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của</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tác</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giả</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với</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ông</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đồ</a:t>
            </a:r>
            <a:endParaRPr lang="en-US" sz="2800" dirty="0">
              <a:solidFill>
                <a:srgbClr val="575796"/>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186059" y="61931"/>
            <a:ext cx="2994313" cy="232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Hộp Văn bản 13">
            <a:extLst>
              <a:ext uri="{FF2B5EF4-FFF2-40B4-BE49-F238E27FC236}">
                <a16:creationId xmlns:a16="http://schemas.microsoft.com/office/drawing/2014/main" id="{28B404C8-33DE-D706-AF02-03F88789D9AC}"/>
              </a:ext>
            </a:extLst>
          </p:cNvPr>
          <p:cNvSpPr txBox="1"/>
          <p:nvPr/>
        </p:nvSpPr>
        <p:spPr>
          <a:xfrm>
            <a:off x="1184749" y="1828935"/>
            <a:ext cx="6239309" cy="1384995"/>
          </a:xfrm>
          <a:prstGeom prst="rect">
            <a:avLst/>
          </a:prstGeom>
          <a:noFill/>
          <a:ln w="38100">
            <a:solidFill>
              <a:srgbClr val="0066FF"/>
            </a:solidFill>
          </a:ln>
        </p:spPr>
        <p:txBody>
          <a:bodyPr wrap="square">
            <a:spAutoFit/>
          </a:bodyPr>
          <a:lstStyle/>
          <a:p>
            <a:r>
              <a:rPr lang="en-US" sz="2800" dirty="0">
                <a:latin typeface="Times New Roman" panose="02020603050405020304" pitchFamily="18" charset="0"/>
                <a:cs typeface="Times New Roman" panose="02020603050405020304" pitchFamily="18" charset="0"/>
              </a:rPr>
              <a:t>Khi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thốt</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muôn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cũ</a:t>
            </a:r>
            <a:endParaRPr lang="en-US" sz="2800" i="1"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Hồn</a:t>
            </a:r>
            <a:r>
              <a:rPr lang="en-US" sz="2800" i="1" dirty="0">
                <a:latin typeface="Times New Roman" panose="02020603050405020304" pitchFamily="18" charset="0"/>
                <a:cs typeface="Times New Roman" panose="02020603050405020304" pitchFamily="18" charset="0"/>
              </a:rPr>
              <a:t> ở </a:t>
            </a:r>
            <a:r>
              <a:rPr lang="en-US" sz="2800" i="1" dirty="0" err="1">
                <a:latin typeface="Times New Roman" panose="02020603050405020304" pitchFamily="18" charset="0"/>
                <a:cs typeface="Times New Roman" panose="02020603050405020304" pitchFamily="18" charset="0"/>
              </a:rPr>
              <a:t>đâu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giờ</a:t>
            </a:r>
            <a:r>
              <a:rPr lang="en-US" sz="2800" i="1" dirty="0">
                <a:latin typeface="Times New Roman" panose="02020603050405020304" pitchFamily="18" charset="0"/>
                <a:cs typeface="Times New Roman" panose="02020603050405020304" pitchFamily="18" charset="0"/>
              </a:rPr>
              <a:t>?</a:t>
            </a:r>
          </a:p>
        </p:txBody>
      </p:sp>
      <p:sp>
        <p:nvSpPr>
          <p:cNvPr id="18" name="Hộp Văn bản 17">
            <a:extLst>
              <a:ext uri="{FF2B5EF4-FFF2-40B4-BE49-F238E27FC236}">
                <a16:creationId xmlns:a16="http://schemas.microsoft.com/office/drawing/2014/main" id="{64497476-07D9-DE01-82EA-7FB03C8DFA9C}"/>
              </a:ext>
            </a:extLst>
          </p:cNvPr>
          <p:cNvSpPr txBox="1"/>
          <p:nvPr/>
        </p:nvSpPr>
        <p:spPr>
          <a:xfrm>
            <a:off x="1053820" y="3544477"/>
            <a:ext cx="10549279" cy="1384995"/>
          </a:xfrm>
          <a:prstGeom prst="rect">
            <a:avLst/>
          </a:prstGeom>
          <a:noFill/>
        </p:spPr>
        <p:txBody>
          <a:bodyPr wrap="square">
            <a:spAutoFit/>
          </a:bodyPr>
          <a:lstStyle/>
          <a:p>
            <a:pPr marL="0" marR="0" algn="just">
              <a:spcBef>
                <a:spcPts val="0"/>
              </a:spcBef>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muôn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vang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qúy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Hộp Văn bản 20">
            <a:extLst>
              <a:ext uri="{FF2B5EF4-FFF2-40B4-BE49-F238E27FC236}">
                <a16:creationId xmlns:a16="http://schemas.microsoft.com/office/drawing/2014/main" id="{F9865824-D832-726D-FEFF-D01135968B68}"/>
              </a:ext>
            </a:extLst>
          </p:cNvPr>
          <p:cNvSpPr txBox="1"/>
          <p:nvPr/>
        </p:nvSpPr>
        <p:spPr>
          <a:xfrm>
            <a:off x="1053820" y="5190334"/>
            <a:ext cx="10516623" cy="1384995"/>
          </a:xfrm>
          <a:prstGeom prst="rect">
            <a:avLst/>
          </a:prstGeom>
          <a:noFill/>
        </p:spPr>
        <p:txBody>
          <a:bodyPr wrap="square">
            <a:spAutoFit/>
          </a:bodyPr>
          <a:lstStyle/>
          <a:p>
            <a:pPr marL="0" marR="0" algn="just">
              <a:spcBef>
                <a:spcPts val="0"/>
              </a:spcBef>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lãng</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0898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FF863F7E-5009-4055-96E2-7518EA0A1048}"/>
              </a:ext>
            </a:extLst>
          </p:cNvPr>
          <p:cNvSpPr/>
          <p:nvPr/>
        </p:nvSpPr>
        <p:spPr>
          <a:xfrm>
            <a:off x="6219126" y="2128971"/>
            <a:ext cx="5657088" cy="893364"/>
          </a:xfrm>
          <a:prstGeom prst="roundRect">
            <a:avLst>
              <a:gd name="adj" fmla="val 40550"/>
            </a:avLst>
          </a:prstGeom>
          <a:solidFill>
            <a:srgbClr val="05B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HÌNH THÀNH KIẾN THỨC</a:t>
            </a:r>
          </a:p>
        </p:txBody>
      </p:sp>
      <p:sp>
        <p:nvSpPr>
          <p:cNvPr id="51" name="Rectangle: Rounded Corners 50">
            <a:extLst>
              <a:ext uri="{FF2B5EF4-FFF2-40B4-BE49-F238E27FC236}">
                <a16:creationId xmlns:a16="http://schemas.microsoft.com/office/drawing/2014/main" id="{6CF8B5DE-F53F-4E2C-A5A8-8B5959A4EFA3}"/>
              </a:ext>
            </a:extLst>
          </p:cNvPr>
          <p:cNvSpPr/>
          <p:nvPr/>
        </p:nvSpPr>
        <p:spPr>
          <a:xfrm>
            <a:off x="5892664" y="618671"/>
            <a:ext cx="5657088" cy="893364"/>
          </a:xfrm>
          <a:prstGeom prst="roundRect">
            <a:avLst>
              <a:gd name="adj" fmla="val 40550"/>
            </a:avLst>
          </a:prstGeom>
          <a:solidFill>
            <a:srgbClr val="0000FF"/>
          </a:solidFill>
          <a:ln>
            <a:solidFill>
              <a:srgbClr val="108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HOẠT ĐỘNG KHỞI ĐỘNG</a:t>
            </a:r>
          </a:p>
        </p:txBody>
      </p:sp>
      <p:sp>
        <p:nvSpPr>
          <p:cNvPr id="52" name="Rectangle: Rounded Corners 51">
            <a:extLst>
              <a:ext uri="{FF2B5EF4-FFF2-40B4-BE49-F238E27FC236}">
                <a16:creationId xmlns:a16="http://schemas.microsoft.com/office/drawing/2014/main" id="{754A48FE-97B5-4757-84CC-13917B508B4D}"/>
              </a:ext>
            </a:extLst>
          </p:cNvPr>
          <p:cNvSpPr/>
          <p:nvPr/>
        </p:nvSpPr>
        <p:spPr>
          <a:xfrm>
            <a:off x="6064059" y="5372258"/>
            <a:ext cx="5657088" cy="893364"/>
          </a:xfrm>
          <a:prstGeom prst="roundRect">
            <a:avLst>
              <a:gd name="adj" fmla="val 40550"/>
            </a:avLst>
          </a:prstGeom>
          <a:solidFill>
            <a:srgbClr val="05B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VẬN DỤNG</a:t>
            </a:r>
          </a:p>
        </p:txBody>
      </p:sp>
      <p:sp>
        <p:nvSpPr>
          <p:cNvPr id="53" name="Rectangle: Rounded Corners 52">
            <a:extLst>
              <a:ext uri="{FF2B5EF4-FFF2-40B4-BE49-F238E27FC236}">
                <a16:creationId xmlns:a16="http://schemas.microsoft.com/office/drawing/2014/main" id="{32E49869-9EC0-4CD1-B602-7E259625F1BC}"/>
              </a:ext>
            </a:extLst>
          </p:cNvPr>
          <p:cNvSpPr/>
          <p:nvPr/>
        </p:nvSpPr>
        <p:spPr>
          <a:xfrm>
            <a:off x="6262996" y="3891332"/>
            <a:ext cx="5657088" cy="893364"/>
          </a:xfrm>
          <a:prstGeom prst="roundRect">
            <a:avLst>
              <a:gd name="adj" fmla="val 40550"/>
            </a:avLst>
          </a:prstGeom>
          <a:solidFill>
            <a:srgbClr val="0000FF"/>
          </a:solidFill>
          <a:ln>
            <a:solidFill>
              <a:srgbClr val="108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LUYỆN TẬP</a:t>
            </a:r>
          </a:p>
        </p:txBody>
      </p:sp>
      <p:sp>
        <p:nvSpPr>
          <p:cNvPr id="11" name="Freeform: Shape 10">
            <a:extLst>
              <a:ext uri="{FF2B5EF4-FFF2-40B4-BE49-F238E27FC236}">
                <a16:creationId xmlns:a16="http://schemas.microsoft.com/office/drawing/2014/main" id="{542595D4-C879-4542-A16F-B19BF3B4FD66}"/>
              </a:ext>
            </a:extLst>
          </p:cNvPr>
          <p:cNvSpPr/>
          <p:nvPr/>
        </p:nvSpPr>
        <p:spPr>
          <a:xfrm>
            <a:off x="1659350" y="744970"/>
            <a:ext cx="3017900" cy="2760326"/>
          </a:xfrm>
          <a:custGeom>
            <a:avLst/>
            <a:gdLst>
              <a:gd name="connsiteX0" fmla="*/ 0 w 1773936"/>
              <a:gd name="connsiteY0" fmla="*/ 0 h 1724092"/>
              <a:gd name="connsiteX1" fmla="*/ 1773936 w 1773936"/>
              <a:gd name="connsiteY1" fmla="*/ 1724092 h 1724092"/>
              <a:gd name="connsiteX2" fmla="*/ 0 w 1773936"/>
              <a:gd name="connsiteY2" fmla="*/ 1724092 h 1724092"/>
            </a:gdLst>
            <a:ahLst/>
            <a:cxnLst>
              <a:cxn ang="0">
                <a:pos x="connsiteX0" y="connsiteY0"/>
              </a:cxn>
              <a:cxn ang="0">
                <a:pos x="connsiteX1" y="connsiteY1"/>
              </a:cxn>
              <a:cxn ang="0">
                <a:pos x="connsiteX2" y="connsiteY2"/>
              </a:cxn>
            </a:cxnLst>
            <a:rect l="l" t="t" r="r" b="b"/>
            <a:pathLst>
              <a:path w="1773936" h="1724092">
                <a:moveTo>
                  <a:pt x="0" y="0"/>
                </a:moveTo>
                <a:cubicBezTo>
                  <a:pt x="979718" y="0"/>
                  <a:pt x="1773936" y="771902"/>
                  <a:pt x="1773936" y="1724092"/>
                </a:cubicBezTo>
                <a:lnTo>
                  <a:pt x="0" y="1724092"/>
                </a:lnTo>
                <a:close/>
              </a:path>
            </a:pathLst>
          </a:custGeom>
          <a:solidFill>
            <a:srgbClr val="0000FF"/>
          </a:solidFill>
          <a:ln>
            <a:noFill/>
          </a:ln>
          <a:effectLst>
            <a:outerShdw blurRad="127000" dist="38100" dir="4920000" sx="99000" sy="99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0E4CF1B5-593C-45B3-AB9D-D80A9528DECA}"/>
              </a:ext>
            </a:extLst>
          </p:cNvPr>
          <p:cNvSpPr/>
          <p:nvPr/>
        </p:nvSpPr>
        <p:spPr>
          <a:xfrm flipV="1">
            <a:off x="1659350" y="3505296"/>
            <a:ext cx="3017900" cy="2760326"/>
          </a:xfrm>
          <a:custGeom>
            <a:avLst/>
            <a:gdLst>
              <a:gd name="connsiteX0" fmla="*/ 0 w 1773936"/>
              <a:gd name="connsiteY0" fmla="*/ 0 h 1724092"/>
              <a:gd name="connsiteX1" fmla="*/ 1773936 w 1773936"/>
              <a:gd name="connsiteY1" fmla="*/ 1724092 h 1724092"/>
              <a:gd name="connsiteX2" fmla="*/ 0 w 1773936"/>
              <a:gd name="connsiteY2" fmla="*/ 1724092 h 1724092"/>
            </a:gdLst>
            <a:ahLst/>
            <a:cxnLst>
              <a:cxn ang="0">
                <a:pos x="connsiteX0" y="connsiteY0"/>
              </a:cxn>
              <a:cxn ang="0">
                <a:pos x="connsiteX1" y="connsiteY1"/>
              </a:cxn>
              <a:cxn ang="0">
                <a:pos x="connsiteX2" y="connsiteY2"/>
              </a:cxn>
            </a:cxnLst>
            <a:rect l="l" t="t" r="r" b="b"/>
            <a:pathLst>
              <a:path w="1773936" h="1724092">
                <a:moveTo>
                  <a:pt x="0" y="0"/>
                </a:moveTo>
                <a:cubicBezTo>
                  <a:pt x="979718" y="0"/>
                  <a:pt x="1773936" y="771902"/>
                  <a:pt x="1773936" y="1724092"/>
                </a:cubicBezTo>
                <a:lnTo>
                  <a:pt x="0" y="1724092"/>
                </a:lnTo>
                <a:close/>
              </a:path>
            </a:pathLst>
          </a:custGeom>
          <a:solidFill>
            <a:srgbClr val="00FFFF">
              <a:alpha val="87451"/>
            </a:srgbClr>
          </a:solidFill>
          <a:ln>
            <a:noFill/>
          </a:ln>
          <a:effectLst>
            <a:outerShdw blurRad="127000" dist="38100" dir="4920000" sx="99000" sy="99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Arc 13">
            <a:extLst>
              <a:ext uri="{FF2B5EF4-FFF2-40B4-BE49-F238E27FC236}">
                <a16:creationId xmlns:a16="http://schemas.microsoft.com/office/drawing/2014/main" id="{EFABA322-1BBC-45F9-9AB9-F4BAC5A8F216}"/>
              </a:ext>
            </a:extLst>
          </p:cNvPr>
          <p:cNvSpPr/>
          <p:nvPr/>
        </p:nvSpPr>
        <p:spPr>
          <a:xfrm>
            <a:off x="-495300" y="733044"/>
            <a:ext cx="5657088" cy="5596128"/>
          </a:xfrm>
          <a:prstGeom prst="arc">
            <a:avLst>
              <a:gd name="adj1" fmla="val 16200000"/>
              <a:gd name="adj2" fmla="val 5416470"/>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D6184CB2-3C21-49C6-9EC3-25727C44028A}"/>
              </a:ext>
            </a:extLst>
          </p:cNvPr>
          <p:cNvSpPr/>
          <p:nvPr/>
        </p:nvSpPr>
        <p:spPr>
          <a:xfrm>
            <a:off x="2162556" y="625906"/>
            <a:ext cx="170688" cy="170688"/>
          </a:xfrm>
          <a:prstGeom prst="flowChartConnector">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18838E96-2B95-4E22-9907-505B9E1D9E36}"/>
              </a:ext>
            </a:extLst>
          </p:cNvPr>
          <p:cNvSpPr/>
          <p:nvPr/>
        </p:nvSpPr>
        <p:spPr>
          <a:xfrm>
            <a:off x="2162556" y="6265622"/>
            <a:ext cx="170688" cy="170688"/>
          </a:xfrm>
          <a:prstGeom prst="flowChartConnector">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id="{DB95C84F-EB51-47F0-8277-091A4BF953D5}"/>
              </a:ext>
            </a:extLst>
          </p:cNvPr>
          <p:cNvSpPr/>
          <p:nvPr/>
        </p:nvSpPr>
        <p:spPr>
          <a:xfrm>
            <a:off x="3726372" y="966508"/>
            <a:ext cx="284480" cy="284480"/>
          </a:xfrm>
          <a:prstGeom prst="flowChartConnector">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a:extLst>
              <a:ext uri="{FF2B5EF4-FFF2-40B4-BE49-F238E27FC236}">
                <a16:creationId xmlns:a16="http://schemas.microsoft.com/office/drawing/2014/main" id="{7047DC7A-3CD6-447B-A2D4-A245A371D56C}"/>
              </a:ext>
            </a:extLst>
          </p:cNvPr>
          <p:cNvSpPr/>
          <p:nvPr/>
        </p:nvSpPr>
        <p:spPr>
          <a:xfrm>
            <a:off x="4810771" y="2494531"/>
            <a:ext cx="284480" cy="284480"/>
          </a:xfrm>
          <a:prstGeom prst="flowChartConnector">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a:extLst>
              <a:ext uri="{FF2B5EF4-FFF2-40B4-BE49-F238E27FC236}">
                <a16:creationId xmlns:a16="http://schemas.microsoft.com/office/drawing/2014/main" id="{4930E0A9-C37C-4D7F-B11D-41843EEE2BB6}"/>
              </a:ext>
            </a:extLst>
          </p:cNvPr>
          <p:cNvSpPr/>
          <p:nvPr/>
        </p:nvSpPr>
        <p:spPr>
          <a:xfrm>
            <a:off x="4939713" y="4217564"/>
            <a:ext cx="284480" cy="284480"/>
          </a:xfrm>
          <a:prstGeom prst="flowChartConnector">
            <a:avLst/>
          </a:prstGeom>
          <a:solidFill>
            <a:srgbClr val="05B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6F9B827C-A8BA-47CE-8AC7-919F80630B8C}"/>
              </a:ext>
            </a:extLst>
          </p:cNvPr>
          <p:cNvSpPr/>
          <p:nvPr/>
        </p:nvSpPr>
        <p:spPr>
          <a:xfrm>
            <a:off x="3934460" y="5642062"/>
            <a:ext cx="284480" cy="284480"/>
          </a:xfrm>
          <a:prstGeom prst="flowChartConnector">
            <a:avLst/>
          </a:prstGeom>
          <a:solidFill>
            <a:srgbClr val="05B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7A6BD19D-14D5-4AF1-B2AE-D4D0CABF7282}"/>
              </a:ext>
            </a:extLst>
          </p:cNvPr>
          <p:cNvSpPr/>
          <p:nvPr/>
        </p:nvSpPr>
        <p:spPr>
          <a:xfrm>
            <a:off x="5608184" y="744970"/>
            <a:ext cx="654812" cy="637778"/>
          </a:xfrm>
          <a:prstGeom prst="flowChartConnector">
            <a:avLst/>
          </a:prstGeom>
          <a:solidFill>
            <a:srgbClr val="3333CC"/>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ea typeface="Tahoma" panose="020B0604030504040204" pitchFamily="34" charset="0"/>
                <a:cs typeface="Times New Roman" panose="02020603050405020304" pitchFamily="18" charset="0"/>
              </a:rPr>
              <a:t>1</a:t>
            </a:r>
          </a:p>
        </p:txBody>
      </p:sp>
      <p:sp>
        <p:nvSpPr>
          <p:cNvPr id="24" name="Flowchart: Connector 23">
            <a:extLst>
              <a:ext uri="{FF2B5EF4-FFF2-40B4-BE49-F238E27FC236}">
                <a16:creationId xmlns:a16="http://schemas.microsoft.com/office/drawing/2014/main" id="{B94E51BD-8C77-425D-AFE7-C4AEB65366C3}"/>
              </a:ext>
            </a:extLst>
          </p:cNvPr>
          <p:cNvSpPr/>
          <p:nvPr/>
        </p:nvSpPr>
        <p:spPr>
          <a:xfrm>
            <a:off x="5951230" y="2269403"/>
            <a:ext cx="654812" cy="637778"/>
          </a:xfrm>
          <a:prstGeom prst="flowChartConnector">
            <a:avLst/>
          </a:prstGeom>
          <a:solidFill>
            <a:srgbClr val="3333CC"/>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ea typeface="Tahoma" panose="020B0604030504040204" pitchFamily="34" charset="0"/>
                <a:cs typeface="Times New Roman" panose="02020603050405020304" pitchFamily="18" charset="0"/>
              </a:rPr>
              <a:t>2</a:t>
            </a:r>
          </a:p>
        </p:txBody>
      </p:sp>
      <p:sp>
        <p:nvSpPr>
          <p:cNvPr id="25" name="Flowchart: Connector 24">
            <a:extLst>
              <a:ext uri="{FF2B5EF4-FFF2-40B4-BE49-F238E27FC236}">
                <a16:creationId xmlns:a16="http://schemas.microsoft.com/office/drawing/2014/main" id="{89D0AEAA-2832-4439-B611-26EB3C047B05}"/>
              </a:ext>
            </a:extLst>
          </p:cNvPr>
          <p:cNvSpPr/>
          <p:nvPr/>
        </p:nvSpPr>
        <p:spPr>
          <a:xfrm>
            <a:off x="5990894" y="4060766"/>
            <a:ext cx="654812" cy="637778"/>
          </a:xfrm>
          <a:prstGeom prst="flowChartConnector">
            <a:avLst/>
          </a:prstGeom>
          <a:solidFill>
            <a:srgbClr val="3333CC"/>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ea typeface="Tahoma" panose="020B0604030504040204" pitchFamily="34" charset="0"/>
                <a:cs typeface="Times New Roman" panose="02020603050405020304" pitchFamily="18" charset="0"/>
              </a:rPr>
              <a:t>3</a:t>
            </a:r>
          </a:p>
        </p:txBody>
      </p:sp>
      <p:sp>
        <p:nvSpPr>
          <p:cNvPr id="26" name="Flowchart: Connector 25">
            <a:extLst>
              <a:ext uri="{FF2B5EF4-FFF2-40B4-BE49-F238E27FC236}">
                <a16:creationId xmlns:a16="http://schemas.microsoft.com/office/drawing/2014/main" id="{F6FBB448-987D-4217-B845-3E380EB58C0F}"/>
              </a:ext>
            </a:extLst>
          </p:cNvPr>
          <p:cNvSpPr/>
          <p:nvPr/>
        </p:nvSpPr>
        <p:spPr>
          <a:xfrm>
            <a:off x="5754611" y="5498791"/>
            <a:ext cx="654812" cy="637778"/>
          </a:xfrm>
          <a:prstGeom prst="flowChartConnector">
            <a:avLst/>
          </a:prstGeom>
          <a:solidFill>
            <a:srgbClr val="3333CC"/>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ea typeface="Tahoma" panose="020B0604030504040204" pitchFamily="34" charset="0"/>
                <a:cs typeface="Times New Roman" panose="02020603050405020304" pitchFamily="18" charset="0"/>
              </a:rPr>
              <a:t>4</a:t>
            </a:r>
          </a:p>
        </p:txBody>
      </p:sp>
      <p:cxnSp>
        <p:nvCxnSpPr>
          <p:cNvPr id="36" name="Straight Connector 35">
            <a:extLst>
              <a:ext uri="{FF2B5EF4-FFF2-40B4-BE49-F238E27FC236}">
                <a16:creationId xmlns:a16="http://schemas.microsoft.com/office/drawing/2014/main" id="{C9C01BBC-5490-40F6-94D9-A06E48D3ABB8}"/>
              </a:ext>
            </a:extLst>
          </p:cNvPr>
          <p:cNvCxnSpPr>
            <a:cxnSpLocks/>
            <a:stCxn id="17" idx="6"/>
            <a:endCxn id="23" idx="2"/>
          </p:cNvCxnSpPr>
          <p:nvPr/>
        </p:nvCxnSpPr>
        <p:spPr>
          <a:xfrm flipV="1">
            <a:off x="4010852" y="1063859"/>
            <a:ext cx="1597332" cy="44889"/>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59A2099-E43E-4A45-8297-A5BA95F2D285}"/>
              </a:ext>
            </a:extLst>
          </p:cNvPr>
          <p:cNvCxnSpPr>
            <a:cxnSpLocks/>
            <a:stCxn id="18" idx="6"/>
            <a:endCxn id="24" idx="2"/>
          </p:cNvCxnSpPr>
          <p:nvPr/>
        </p:nvCxnSpPr>
        <p:spPr>
          <a:xfrm flipV="1">
            <a:off x="5095251" y="2588292"/>
            <a:ext cx="855979" cy="48479"/>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ED22266-9ABC-4879-BC2C-840BB0797705}"/>
              </a:ext>
            </a:extLst>
          </p:cNvPr>
          <p:cNvCxnSpPr>
            <a:cxnSpLocks/>
            <a:stCxn id="19" idx="6"/>
            <a:endCxn id="25" idx="2"/>
          </p:cNvCxnSpPr>
          <p:nvPr/>
        </p:nvCxnSpPr>
        <p:spPr>
          <a:xfrm>
            <a:off x="5224193" y="4359804"/>
            <a:ext cx="766701" cy="19851"/>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1761AA3-F0B7-4685-8121-51919B466FAF}"/>
              </a:ext>
            </a:extLst>
          </p:cNvPr>
          <p:cNvCxnSpPr>
            <a:cxnSpLocks/>
            <a:stCxn id="20" idx="6"/>
            <a:endCxn id="26" idx="2"/>
          </p:cNvCxnSpPr>
          <p:nvPr/>
        </p:nvCxnSpPr>
        <p:spPr>
          <a:xfrm>
            <a:off x="4218940" y="5784302"/>
            <a:ext cx="1535671" cy="33378"/>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sp>
        <p:nvSpPr>
          <p:cNvPr id="29" name="Flowchart: Connector 8">
            <a:extLst>
              <a:ext uri="{FF2B5EF4-FFF2-40B4-BE49-F238E27FC236}">
                <a16:creationId xmlns:a16="http://schemas.microsoft.com/office/drawing/2014/main" id="{0CA7C2FD-0750-7E9F-64B8-8E804512EE55}"/>
              </a:ext>
            </a:extLst>
          </p:cNvPr>
          <p:cNvSpPr/>
          <p:nvPr/>
        </p:nvSpPr>
        <p:spPr>
          <a:xfrm>
            <a:off x="676852" y="1612524"/>
            <a:ext cx="3721031" cy="3668002"/>
          </a:xfrm>
          <a:prstGeom prst="flowChartConnector">
            <a:avLst/>
          </a:prstGeom>
          <a:solidFill>
            <a:srgbClr val="00B0F0"/>
          </a:solidFill>
          <a:ln>
            <a:noFill/>
          </a:ln>
          <a:effectLst>
            <a:outerShdw blurRad="127000" dist="38100" dir="4920000" sx="99000" sy="99000" algn="ctr" rotWithShape="0">
              <a:srgbClr val="000000">
                <a:alpha val="43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Algerian" panose="04020705040A02060702" pitchFamily="82" charset="0"/>
                <a:cs typeface="Times New Roman" panose="02020603050405020304" pitchFamily="18" charset="0"/>
              </a:rPr>
              <a:t>Ông</a:t>
            </a:r>
            <a:r>
              <a:rPr lang="en-US" sz="4000" b="1" dirty="0">
                <a:solidFill>
                  <a:schemeClr val="bg1"/>
                </a:solidFill>
                <a:latin typeface="Algerian" panose="04020705040A02060702" pitchFamily="82" charset="0"/>
                <a:cs typeface="Times New Roman" panose="02020603050405020304" pitchFamily="18" charset="0"/>
              </a:rPr>
              <a:t> </a:t>
            </a:r>
            <a:r>
              <a:rPr lang="en-US" sz="4000" b="1" dirty="0" err="1">
                <a:solidFill>
                  <a:schemeClr val="bg1"/>
                </a:solidFill>
                <a:latin typeface="Algerian" panose="04020705040A02060702" pitchFamily="82" charset="0"/>
                <a:cs typeface="Times New Roman" panose="02020603050405020304" pitchFamily="18" charset="0"/>
              </a:rPr>
              <a:t>Đồ</a:t>
            </a:r>
            <a:endParaRPr lang="en-US" dirty="0">
              <a:solidFill>
                <a:schemeClr val="bg1"/>
              </a:solidFill>
            </a:endParaRPr>
          </a:p>
        </p:txBody>
      </p:sp>
    </p:spTree>
    <p:extLst>
      <p:ext uri="{BB962C8B-B14F-4D97-AF65-F5344CB8AC3E}">
        <p14:creationId xmlns:p14="http://schemas.microsoft.com/office/powerpoint/2010/main" val="23490396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arn(inVertical)">
                                      <p:cBhvr>
                                        <p:cTn id="15" dur="500"/>
                                        <p:tgtEl>
                                          <p:spTgt spid="3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barn(inVertic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inVertical)">
                                      <p:cBhvr>
                                        <p:cTn id="29" dur="500"/>
                                        <p:tgtEl>
                                          <p:spTgt spid="3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500"/>
                                        <p:tgtEl>
                                          <p:spTgt spid="2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barn(inVertical)">
                                      <p:cBhvr>
                                        <p:cTn id="38" dur="500"/>
                                        <p:tgtEl>
                                          <p:spTgt spid="5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inVertical)">
                                      <p:cBhvr>
                                        <p:cTn id="46" dur="500"/>
                                        <p:tgtEl>
                                          <p:spTgt spid="25"/>
                                        </p:tgtEl>
                                      </p:cBhvr>
                                    </p:animEffect>
                                  </p:childTnLst>
                                </p:cTn>
                              </p:par>
                              <p:par>
                                <p:cTn id="47" presetID="16" presetClass="entr" presetSubtype="21"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barn(inVertical)">
                                      <p:cBhvr>
                                        <p:cTn id="49" dur="500"/>
                                        <p:tgtEl>
                                          <p:spTgt spid="40"/>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barn(inVertical)">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barn(inVertical)">
                                      <p:cBhvr>
                                        <p:cTn id="57" dur="500"/>
                                        <p:tgtEl>
                                          <p:spTgt spid="42"/>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arn(inVertical)">
                                      <p:cBhvr>
                                        <p:cTn id="60" dur="500"/>
                                        <p:tgtEl>
                                          <p:spTgt spid="20"/>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barn(inVertical)">
                                      <p:cBhvr>
                                        <p:cTn id="63" dur="500"/>
                                        <p:tgtEl>
                                          <p:spTgt spid="26"/>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barn(inVertical)">
                                      <p:cBhvr>
                                        <p:cTn id="6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17" grpId="0" animBg="1"/>
      <p:bldP spid="18" grpId="0" animBg="1"/>
      <p:bldP spid="19" grpId="0" animBg="1"/>
      <p:bldP spid="20" grpId="0" animBg="1"/>
      <p:bldP spid="23" grpId="0" animBg="1"/>
      <p:bldP spid="24" grpId="0" animBg="1"/>
      <p:bldP spid="25" grpId="0" animBg="1"/>
      <p:bldP spid="26" grpId="0" animBg="1"/>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78A11BDF-B2E7-9EEC-506B-CEDEACCA2B61}"/>
              </a:ext>
            </a:extLst>
          </p:cNvPr>
          <p:cNvSpPr txBox="1"/>
          <p:nvPr/>
        </p:nvSpPr>
        <p:spPr>
          <a:xfrm>
            <a:off x="461699" y="767069"/>
            <a:ext cx="3360493" cy="584775"/>
          </a:xfrm>
          <a:prstGeom prst="rect">
            <a:avLst/>
          </a:prstGeom>
          <a:noFill/>
        </p:spPr>
        <p:txBody>
          <a:bodyPr wrap="square">
            <a:spAutoFit/>
          </a:bodyPr>
          <a:lstStyle/>
          <a:p>
            <a:pPr marL="0" marR="0" indent="57785"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1. Nghệ thuật</a:t>
            </a:r>
            <a:endParaRPr lang="en-US" sz="3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1E4436A8-7008-FAC2-A94A-4EDD5FBB94EC}"/>
              </a:ext>
            </a:extLst>
          </p:cNvPr>
          <p:cNvSpPr txBox="1"/>
          <p:nvPr/>
        </p:nvSpPr>
        <p:spPr>
          <a:xfrm>
            <a:off x="499840" y="106826"/>
            <a:ext cx="328421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indent="57785" algn="just">
              <a:spcBef>
                <a:spcPts val="0"/>
              </a:spcBef>
              <a:spcAft>
                <a:spcPts val="0"/>
              </a:spcAft>
              <a:tabLst>
                <a:tab pos="1386840" algn="l"/>
              </a:tabLst>
            </a:pPr>
            <a:r>
              <a:rPr lang="de-DE" sz="4000" b="1" dirty="0">
                <a:solidFill>
                  <a:schemeClr val="bg1"/>
                </a:solidFill>
                <a:effectLst/>
                <a:latin typeface="Times New Roman" panose="02020603050405020304" pitchFamily="18" charset="0"/>
                <a:cs typeface="Times New Roman" panose="02020603050405020304" pitchFamily="18" charset="0"/>
              </a:rPr>
              <a:t>III. Tổng kết</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3848CDFB-15C6-8C41-56C9-1E7460FA8970}"/>
              </a:ext>
            </a:extLst>
          </p:cNvPr>
          <p:cNvSpPr txBox="1"/>
          <p:nvPr/>
        </p:nvSpPr>
        <p:spPr>
          <a:xfrm>
            <a:off x="1800058" y="1651039"/>
            <a:ext cx="9570069" cy="954107"/>
          </a:xfrm>
          <a:prstGeom prst="rect">
            <a:avLst/>
          </a:prstGeom>
          <a:gradFill>
            <a:gsLst>
              <a:gs pos="66000">
                <a:srgbClr val="0099FF"/>
              </a:gs>
              <a:gs pos="15000">
                <a:schemeClr val="bg1">
                  <a:lumMod val="85000"/>
                </a:schemeClr>
              </a:gs>
            </a:gsLst>
            <a:lin ang="8100000" scaled="1"/>
          </a:gradFill>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ngôn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phù</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hợp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chuyện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diễn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sp>
        <p:nvSpPr>
          <p:cNvPr id="17" name="Cuộn: Ngang 16">
            <a:extLst>
              <a:ext uri="{FF2B5EF4-FFF2-40B4-BE49-F238E27FC236}">
                <a16:creationId xmlns:a16="http://schemas.microsoft.com/office/drawing/2014/main" id="{47F3BCAC-2ED2-9B3D-8B26-EF1A9DAD5255}"/>
              </a:ext>
            </a:extLst>
          </p:cNvPr>
          <p:cNvSpPr/>
          <p:nvPr/>
        </p:nvSpPr>
        <p:spPr>
          <a:xfrm>
            <a:off x="903514" y="959397"/>
            <a:ext cx="10874829" cy="5898603"/>
          </a:xfrm>
          <a:prstGeom prst="horizontalScroll">
            <a:avLst>
              <a:gd name="adj" fmla="val 7640"/>
            </a:avLst>
          </a:prstGeom>
          <a:noFill/>
          <a:ln w="762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18" name="Hình ảnh 17">
            <a:extLst>
              <a:ext uri="{FF2B5EF4-FFF2-40B4-BE49-F238E27FC236}">
                <a16:creationId xmlns:a16="http://schemas.microsoft.com/office/drawing/2014/main" id="{77DC6ADA-EB01-4C3D-4380-E55347BF04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14948" y="1273181"/>
            <a:ext cx="1705104" cy="1628358"/>
          </a:xfrm>
          <a:prstGeom prst="rect">
            <a:avLst/>
          </a:prstGeom>
        </p:spPr>
      </p:pic>
      <p:sp>
        <p:nvSpPr>
          <p:cNvPr id="11" name="Hộp Văn bản 10">
            <a:extLst>
              <a:ext uri="{FF2B5EF4-FFF2-40B4-BE49-F238E27FC236}">
                <a16:creationId xmlns:a16="http://schemas.microsoft.com/office/drawing/2014/main" id="{6008BA64-5B29-8B67-2D57-5CAA1EA2B312}"/>
              </a:ext>
            </a:extLst>
          </p:cNvPr>
          <p:cNvSpPr txBox="1"/>
          <p:nvPr/>
        </p:nvSpPr>
        <p:spPr>
          <a:xfrm>
            <a:off x="1788407" y="2678381"/>
            <a:ext cx="4591678" cy="523220"/>
          </a:xfrm>
          <a:prstGeom prst="rect">
            <a:avLst/>
          </a:prstGeom>
          <a:gradFill>
            <a:gsLst>
              <a:gs pos="66000">
                <a:srgbClr val="0099FF"/>
              </a:gs>
              <a:gs pos="15000">
                <a:schemeClr val="bg1">
                  <a:lumMod val="85000"/>
                </a:schemeClr>
              </a:gs>
            </a:gsLst>
            <a:lin ang="8100000" scaled="1"/>
          </a:gradFill>
        </p:spPr>
        <p:txBody>
          <a:bodyPr wrap="square">
            <a:spAutoFit/>
          </a:bodyPr>
          <a:lstStyle/>
          <a:p>
            <a:pPr algn="ctr"/>
            <a:r>
              <a:rPr lang="en-US" sz="2800" dirty="0" err="1">
                <a:solidFill>
                  <a:srgbClr val="000000"/>
                </a:solidFill>
                <a:latin typeface="Times New Roman" panose="02020603050405020304" pitchFamily="18" charset="0"/>
                <a:ea typeface="Times New Roman" panose="02020603050405020304" pitchFamily="18" charset="0"/>
              </a:rPr>
              <a:t>Kết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cấu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đầu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cuối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ứng</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B8042DD6-AB45-6E48-9DA4-1CD7C4AF3842}"/>
              </a:ext>
            </a:extLst>
          </p:cNvPr>
          <p:cNvSpPr txBox="1"/>
          <p:nvPr/>
        </p:nvSpPr>
        <p:spPr>
          <a:xfrm>
            <a:off x="1788407" y="3299601"/>
            <a:ext cx="7010413" cy="523220"/>
          </a:xfrm>
          <a:prstGeom prst="rect">
            <a:avLst/>
          </a:prstGeom>
          <a:gradFill>
            <a:gsLst>
              <a:gs pos="66000">
                <a:srgbClr val="0099FF"/>
              </a:gs>
              <a:gs pos="15000">
                <a:schemeClr val="bg1">
                  <a:lumMod val="85000"/>
                </a:schemeClr>
              </a:gs>
            </a:gsLst>
            <a:lin ang="8100000" scaled="1"/>
          </a:gradFill>
        </p:spPr>
        <p:txBody>
          <a:bodyPr wrap="square">
            <a:spAutoFit/>
          </a:bodyPr>
          <a:lstStyle/>
          <a:p>
            <a:pPr lvl="0"/>
            <a:r>
              <a:rPr lang="en-US" sz="2800" dirty="0" err="1">
                <a:solidFill>
                  <a:srgbClr val="000000"/>
                </a:solidFill>
                <a:latin typeface="Times New Roman" panose="02020603050405020304" pitchFamily="18" charset="0"/>
                <a:ea typeface="Times New Roman" panose="02020603050405020304" pitchFamily="18" charset="0"/>
              </a:rPr>
              <a:t>Ngôn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giản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súc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cảm</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9E733345-95EB-E486-376E-1DA03BA94EB7}"/>
              </a:ext>
            </a:extLst>
          </p:cNvPr>
          <p:cNvSpPr txBox="1"/>
          <p:nvPr/>
        </p:nvSpPr>
        <p:spPr>
          <a:xfrm>
            <a:off x="1800058" y="3939674"/>
            <a:ext cx="9488428" cy="954107"/>
          </a:xfrm>
          <a:prstGeom prst="rect">
            <a:avLst/>
          </a:prstGeom>
          <a:gradFill>
            <a:gsLst>
              <a:gs pos="66000">
                <a:srgbClr val="0099FF"/>
              </a:gs>
              <a:gs pos="15000">
                <a:schemeClr val="bg1">
                  <a:lumMod val="85000"/>
                </a:schemeClr>
              </a:gs>
            </a:gsLst>
            <a:lin ang="8100000" scaled="1"/>
          </a:gradFill>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Vận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hiệu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biện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pháp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rPr>
              <a:t>so </a:t>
            </a:r>
            <a:r>
              <a:rPr lang="en-US" sz="2800" dirty="0" err="1">
                <a:solidFill>
                  <a:srgbClr val="000000"/>
                </a:solidFill>
                <a:latin typeface="Times New Roman" panose="02020603050405020304" pitchFamily="18" charset="0"/>
                <a:ea typeface="Times New Roman" panose="02020603050405020304" pitchFamily="18" charset="0"/>
              </a:rPr>
              <a:t>sánh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hóa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ẩn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dụ</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phản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bút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pháp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ngụ</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88F93E37-43A1-4A21-02F6-AC9BF3E33AAA}"/>
              </a:ext>
            </a:extLst>
          </p:cNvPr>
          <p:cNvSpPr txBox="1"/>
          <p:nvPr/>
        </p:nvSpPr>
        <p:spPr>
          <a:xfrm>
            <a:off x="1800058" y="5004546"/>
            <a:ext cx="9488428" cy="954107"/>
          </a:xfrm>
          <a:prstGeom prst="rect">
            <a:avLst/>
          </a:prstGeom>
          <a:gradFill>
            <a:gsLst>
              <a:gs pos="66000">
                <a:srgbClr val="0099FF"/>
              </a:gs>
              <a:gs pos="15000">
                <a:schemeClr val="bg1">
                  <a:lumMod val="85000"/>
                </a:schemeClr>
              </a:gs>
            </a:gsLst>
            <a:lin ang="8100000" scaled="1"/>
          </a:gradFill>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Ngôn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súc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giàu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cảm</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400696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78A11BDF-B2E7-9EEC-506B-CEDEACCA2B61}"/>
              </a:ext>
            </a:extLst>
          </p:cNvPr>
          <p:cNvSpPr txBox="1"/>
          <p:nvPr/>
        </p:nvSpPr>
        <p:spPr>
          <a:xfrm>
            <a:off x="355729" y="1162269"/>
            <a:ext cx="6096000" cy="584775"/>
          </a:xfrm>
          <a:prstGeom prst="rect">
            <a:avLst/>
          </a:prstGeom>
          <a:noFill/>
        </p:spPr>
        <p:txBody>
          <a:bodyPr wrap="square">
            <a:spAutoFit/>
          </a:bodyPr>
          <a:lstStyle/>
          <a:p>
            <a:pPr marL="0" marR="0" indent="57785" algn="just">
              <a:spcBef>
                <a:spcPts val="0"/>
              </a:spcBef>
              <a:spcAft>
                <a:spcPts val="0"/>
              </a:spcAft>
              <a:tabLst>
                <a:tab pos="1386840" algn="l"/>
              </a:tabLst>
            </a:pPr>
            <a:r>
              <a:rPr lang="de-DE" sz="3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00FF"/>
                </a:solidFill>
                <a:effectLst/>
                <a:latin typeface="Times New Roman" panose="02020603050405020304" pitchFamily="18" charset="0"/>
                <a:ea typeface="MS Mincho" panose="02020609040205080304" pitchFamily="49" charset="-128"/>
              </a:rPr>
              <a:t>Nội</a:t>
            </a:r>
            <a:r>
              <a:rPr lang="en-US" sz="3200" b="1" dirty="0">
                <a:solidFill>
                  <a:srgbClr val="0000FF"/>
                </a:solidFill>
                <a:effectLst/>
                <a:latin typeface="Times New Roman" panose="02020603050405020304" pitchFamily="18" charset="0"/>
                <a:ea typeface="MS Mincho" panose="02020609040205080304" pitchFamily="49" charset="-128"/>
              </a:rPr>
              <a:t> dung</a:t>
            </a:r>
            <a:endParaRPr lang="en-US" sz="3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1E4436A8-7008-FAC2-A94A-4EDD5FBB94EC}"/>
              </a:ext>
            </a:extLst>
          </p:cNvPr>
          <p:cNvSpPr txBox="1"/>
          <p:nvPr/>
        </p:nvSpPr>
        <p:spPr>
          <a:xfrm>
            <a:off x="355729" y="368352"/>
            <a:ext cx="3252710" cy="707886"/>
          </a:xfrm>
          <a:prstGeom prst="rect">
            <a:avLst/>
          </a:prstGeom>
          <a:gradFill>
            <a:gsLst>
              <a:gs pos="66000">
                <a:srgbClr val="0000FF"/>
              </a:gs>
              <a:gs pos="15000">
                <a:schemeClr val="bg1">
                  <a:lumMod val="85000"/>
                </a:schemeClr>
              </a:gs>
            </a:gsLst>
            <a:lin ang="8100000" scaled="1"/>
          </a:gradFill>
        </p:spPr>
        <p:txBody>
          <a:bodyPr wrap="square">
            <a:spAutoFit/>
          </a:bodyPr>
          <a:lstStyle/>
          <a:p>
            <a:pPr marL="0" marR="0" indent="57785" algn="just">
              <a:spcBef>
                <a:spcPts val="0"/>
              </a:spcBef>
              <a:spcAft>
                <a:spcPts val="0"/>
              </a:spcAft>
              <a:tabLst>
                <a:tab pos="1386840" algn="l"/>
              </a:tabLst>
            </a:pPr>
            <a:r>
              <a:rPr lang="de-DE" sz="4000" b="1" dirty="0">
                <a:solidFill>
                  <a:schemeClr val="bg1"/>
                </a:solidFill>
                <a:effectLst/>
                <a:latin typeface="Times New Roman" panose="02020603050405020304" pitchFamily="18" charset="0"/>
                <a:cs typeface="Times New Roman" panose="02020603050405020304" pitchFamily="18" charset="0"/>
              </a:rPr>
              <a:t>IV. Tổng kết</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3848CDFB-15C6-8C41-56C9-1E7460FA8970}"/>
              </a:ext>
            </a:extLst>
          </p:cNvPr>
          <p:cNvSpPr txBox="1"/>
          <p:nvPr/>
        </p:nvSpPr>
        <p:spPr>
          <a:xfrm>
            <a:off x="2239674" y="2852576"/>
            <a:ext cx="8474528" cy="1384995"/>
          </a:xfrm>
          <a:prstGeom prst="rect">
            <a:avLst/>
          </a:prstGeom>
          <a:gradFill>
            <a:gsLst>
              <a:gs pos="66000">
                <a:srgbClr val="0099FF"/>
              </a:gs>
              <a:gs pos="15000">
                <a:schemeClr val="bg1">
                  <a:lumMod val="85000"/>
                </a:schemeClr>
              </a:gs>
            </a:gsLst>
            <a:lin ang="8100000" scaled="1"/>
          </a:grad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Thể hiện sâu sắc tình cảnh đáng thương của ông đồ và niềm cảm thương, tiếc nuối của tác giả với một lớp người, một nét đẹp văn hóa cổ truyền của dân tộc.</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Cuộn: Ngang 16">
            <a:extLst>
              <a:ext uri="{FF2B5EF4-FFF2-40B4-BE49-F238E27FC236}">
                <a16:creationId xmlns:a16="http://schemas.microsoft.com/office/drawing/2014/main" id="{47F3BCAC-2ED2-9B3D-8B26-EF1A9DAD5255}"/>
              </a:ext>
            </a:extLst>
          </p:cNvPr>
          <p:cNvSpPr/>
          <p:nvPr/>
        </p:nvSpPr>
        <p:spPr>
          <a:xfrm>
            <a:off x="1277764" y="2115555"/>
            <a:ext cx="10094312" cy="2859039"/>
          </a:xfrm>
          <a:prstGeom prst="horizontalScroll">
            <a:avLst/>
          </a:prstGeom>
          <a:noFill/>
          <a:ln w="762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18" name="Hình ảnh 17">
            <a:extLst>
              <a:ext uri="{FF2B5EF4-FFF2-40B4-BE49-F238E27FC236}">
                <a16:creationId xmlns:a16="http://schemas.microsoft.com/office/drawing/2014/main" id="{77DC6ADA-EB01-4C3D-4380-E55347BF04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76604" y="2324454"/>
            <a:ext cx="1636786" cy="1563115"/>
          </a:xfrm>
          <a:prstGeom prst="rect">
            <a:avLst/>
          </a:prstGeom>
        </p:spPr>
      </p:pic>
    </p:spTree>
    <p:extLst>
      <p:ext uri="{BB962C8B-B14F-4D97-AF65-F5344CB8AC3E}">
        <p14:creationId xmlns:p14="http://schemas.microsoft.com/office/powerpoint/2010/main" val="16279677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761421B1-1906-4F8E-BF53-DF1E9D07C1F2}"/>
              </a:ext>
            </a:extLst>
          </p:cNvPr>
          <p:cNvSpPr txBox="1"/>
          <p:nvPr/>
        </p:nvSpPr>
        <p:spPr>
          <a:xfrm>
            <a:off x="5576393" y="172340"/>
            <a:ext cx="3705259" cy="707886"/>
          </a:xfrm>
          <a:prstGeom prst="rect">
            <a:avLst/>
          </a:prstGeom>
          <a:solidFill>
            <a:srgbClr val="0000CC"/>
          </a:solidFill>
          <a:ln w="38100">
            <a:noFill/>
          </a:ln>
        </p:spPr>
        <p:txBody>
          <a:bodyPr wrap="square">
            <a:spAutoFit/>
          </a:bodyPr>
          <a:lstStyle/>
          <a:p>
            <a:pPr marL="0" marR="0" algn="ctr">
              <a:spcBef>
                <a:spcPts val="600"/>
              </a:spcBef>
              <a:spcAft>
                <a:spcPts val="0"/>
              </a:spcAft>
            </a:pPr>
            <a:r>
              <a:rPr lang="en-US" sz="4000" b="1" dirty="0">
                <a:solidFill>
                  <a:schemeClr val="bg1"/>
                </a:solidFill>
                <a:effectLst/>
                <a:latin typeface="Times New Roman" panose="02020603050405020304" pitchFamily="18" charset="0"/>
                <a:cs typeface="Times New Roman" panose="02020603050405020304" pitchFamily="18" charset="0"/>
              </a:rPr>
              <a:t>LUYỆN TẬP</a:t>
            </a:r>
          </a:p>
        </p:txBody>
      </p:sp>
      <p:sp>
        <p:nvSpPr>
          <p:cNvPr id="8" name="Hình tự do: Hình 7">
            <a:extLst>
              <a:ext uri="{FF2B5EF4-FFF2-40B4-BE49-F238E27FC236}">
                <a16:creationId xmlns:a16="http://schemas.microsoft.com/office/drawing/2014/main" id="{EFF46C95-D8B0-5561-7CE5-E242BDFAD4B2}"/>
              </a:ext>
            </a:extLst>
          </p:cNvPr>
          <p:cNvSpPr/>
          <p:nvPr/>
        </p:nvSpPr>
        <p:spPr>
          <a:xfrm>
            <a:off x="-1011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Hình ảnh 9">
            <a:extLst>
              <a:ext uri="{FF2B5EF4-FFF2-40B4-BE49-F238E27FC236}">
                <a16:creationId xmlns:a16="http://schemas.microsoft.com/office/drawing/2014/main" id="{68624E58-161D-051C-6CDE-A25190511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103" y="1851438"/>
            <a:ext cx="3053002" cy="2228431"/>
          </a:xfrm>
          <a:prstGeom prst="rect">
            <a:avLst/>
          </a:prstGeom>
        </p:spPr>
      </p:pic>
      <p:sp>
        <p:nvSpPr>
          <p:cNvPr id="9" name="Cuộn: Dọc 8">
            <a:extLst>
              <a:ext uri="{FF2B5EF4-FFF2-40B4-BE49-F238E27FC236}">
                <a16:creationId xmlns:a16="http://schemas.microsoft.com/office/drawing/2014/main" id="{63EF5A76-72C6-8990-7894-6B6F53F21198}"/>
              </a:ext>
            </a:extLst>
          </p:cNvPr>
          <p:cNvSpPr/>
          <p:nvPr/>
        </p:nvSpPr>
        <p:spPr>
          <a:xfrm>
            <a:off x="3727276" y="1271904"/>
            <a:ext cx="8297575" cy="4880347"/>
          </a:xfrm>
          <a:prstGeom prst="verticalScroll">
            <a:avLst/>
          </a:prstGeom>
          <a:noFill/>
          <a:ln w="762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Hình ảnh 12">
            <a:extLst>
              <a:ext uri="{FF2B5EF4-FFF2-40B4-BE49-F238E27FC236}">
                <a16:creationId xmlns:a16="http://schemas.microsoft.com/office/drawing/2014/main" id="{C08E9934-ACC4-67D9-F52C-9C2F97BF62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672025" y="1029159"/>
            <a:ext cx="2455093" cy="2344590"/>
          </a:xfrm>
          <a:prstGeom prst="rect">
            <a:avLst/>
          </a:prstGeom>
        </p:spPr>
      </p:pic>
      <p:sp>
        <p:nvSpPr>
          <p:cNvPr id="11" name="Hộp Văn bản 10">
            <a:extLst>
              <a:ext uri="{FF2B5EF4-FFF2-40B4-BE49-F238E27FC236}">
                <a16:creationId xmlns:a16="http://schemas.microsoft.com/office/drawing/2014/main" id="{10ABACD3-CB3A-94BA-E22A-F3BA9228586F}"/>
              </a:ext>
            </a:extLst>
          </p:cNvPr>
          <p:cNvSpPr txBox="1"/>
          <p:nvPr/>
        </p:nvSpPr>
        <p:spPr>
          <a:xfrm>
            <a:off x="4649308" y="2007624"/>
            <a:ext cx="6606519" cy="1384995"/>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0000"/>
                </a:solidFill>
                <a:effectLst/>
                <a:latin typeface="Times New Roman" panose="02020603050405020304" pitchFamily="18" charset="0"/>
                <a:ea typeface="Times New Roman" panose="02020603050405020304" pitchFamily="18" charset="0"/>
              </a:rPr>
              <a:t>Bài 1</a:t>
            </a:r>
            <a:r>
              <a:rPr lang="de-DE" sz="2800" dirty="0">
                <a:solidFill>
                  <a:srgbClr val="000000"/>
                </a:solidFill>
                <a:effectLst/>
                <a:latin typeface="Times New Roman" panose="02020603050405020304" pitchFamily="18" charset="0"/>
                <a:ea typeface="Times New Roman" panose="02020603050405020304" pitchFamily="18" charset="0"/>
              </a:rPr>
              <a:t>: </a:t>
            </a:r>
            <a:r>
              <a:rPr lang="de-DE" sz="2800" dirty="0" smtClean="0">
                <a:solidFill>
                  <a:srgbClr val="000000"/>
                </a:solidFill>
                <a:effectLst/>
                <a:latin typeface="Times New Roman" panose="02020603050405020304" pitchFamily="18" charset="0"/>
                <a:ea typeface="Times New Roman" panose="02020603050405020304" pitchFamily="18" charset="0"/>
              </a:rPr>
              <a:t>Vẽ </a:t>
            </a:r>
            <a:r>
              <a:rPr lang="de-DE" sz="2800" dirty="0">
                <a:solidFill>
                  <a:srgbClr val="000000"/>
                </a:solidFill>
                <a:effectLst/>
                <a:latin typeface="Times New Roman" panose="02020603050405020304" pitchFamily="18" charset="0"/>
                <a:ea typeface="Times New Roman" panose="02020603050405020304" pitchFamily="18" charset="0"/>
              </a:rPr>
              <a:t>sơ đồ tư duy thể hiện nội dung cần ghi nhớ khi đọc hiểu bài thơ  </a:t>
            </a:r>
            <a:r>
              <a:rPr lang="de-DE" sz="2800" i="1" dirty="0">
                <a:solidFill>
                  <a:srgbClr val="000000"/>
                </a:solidFill>
                <a:effectLst/>
                <a:latin typeface="Times New Roman" panose="02020603050405020304" pitchFamily="18" charset="0"/>
                <a:ea typeface="Times New Roman" panose="02020603050405020304" pitchFamily="18" charset="0"/>
              </a:rPr>
              <a:t>Ông đồ</a:t>
            </a:r>
            <a:r>
              <a:rPr lang="de-DE" sz="2800" dirty="0">
                <a:solidFill>
                  <a:srgbClr val="000000"/>
                </a:solidFill>
                <a:effectLst/>
                <a:latin typeface="Times New Roman" panose="02020603050405020304" pitchFamily="18" charset="0"/>
                <a:ea typeface="Times New Roman" panose="02020603050405020304" pitchFamily="18" charset="0"/>
              </a:rPr>
              <a:t> của Vũ Đình Liên.</a:t>
            </a:r>
            <a:endParaRPr lang="en-US" sz="2800" dirty="0">
              <a:effectLst/>
              <a:latin typeface="Times New Roman" panose="02020603050405020304" pitchFamily="18" charset="0"/>
              <a:ea typeface="Times New Roman" panose="02020603050405020304" pitchFamily="18" charset="0"/>
            </a:endParaRPr>
          </a:p>
        </p:txBody>
      </p:sp>
      <p:sp>
        <p:nvSpPr>
          <p:cNvPr id="17" name="Hộp Văn bản 16">
            <a:extLst>
              <a:ext uri="{FF2B5EF4-FFF2-40B4-BE49-F238E27FC236}">
                <a16:creationId xmlns:a16="http://schemas.microsoft.com/office/drawing/2014/main" id="{99E2287B-DAC9-993D-4AAD-ACD0E774E2D8}"/>
              </a:ext>
            </a:extLst>
          </p:cNvPr>
          <p:cNvSpPr txBox="1"/>
          <p:nvPr/>
        </p:nvSpPr>
        <p:spPr>
          <a:xfrm>
            <a:off x="4649307" y="3385817"/>
            <a:ext cx="6210300" cy="2677656"/>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0000"/>
                </a:solidFill>
                <a:effectLst/>
                <a:latin typeface="Times New Roman" panose="02020603050405020304" pitchFamily="18" charset="0"/>
                <a:ea typeface="Times New Roman" panose="02020603050405020304" pitchFamily="18" charset="0"/>
              </a:rPr>
              <a:t>Bài 2</a:t>
            </a:r>
            <a:r>
              <a:rPr lang="de-DE" sz="2800" dirty="0">
                <a:solidFill>
                  <a:srgbClr val="000000"/>
                </a:solidFill>
                <a:effectLst/>
                <a:latin typeface="Times New Roman" panose="02020603050405020304" pitchFamily="18" charset="0"/>
                <a:ea typeface="Times New Roman" panose="02020603050405020304" pitchFamily="18" charset="0"/>
              </a:rPr>
              <a:t>: Viết đoạn văn phân tích cái hay của hai câu thơ:</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de-DE" sz="2800" dirty="0">
                <a:solidFill>
                  <a:srgbClr val="000000"/>
                </a:solidFill>
                <a:effectLst/>
                <a:latin typeface="Times New Roman" panose="02020603050405020304" pitchFamily="18" charset="0"/>
                <a:ea typeface="Times New Roman" panose="02020603050405020304" pitchFamily="18" charset="0"/>
              </a:rPr>
              <a:t>a. </a:t>
            </a:r>
            <a:r>
              <a:rPr lang="de-DE" sz="2800" i="1" dirty="0">
                <a:solidFill>
                  <a:srgbClr val="000000"/>
                </a:solidFill>
                <a:effectLst/>
                <a:latin typeface="Times New Roman" panose="02020603050405020304" pitchFamily="18" charset="0"/>
                <a:ea typeface="Times New Roman" panose="02020603050405020304" pitchFamily="18" charset="0"/>
              </a:rPr>
              <a:t>Giấy đỏ buồn không thắm</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de-DE" sz="2800" i="1" dirty="0">
                <a:solidFill>
                  <a:srgbClr val="000000"/>
                </a:solidFill>
                <a:effectLst/>
                <a:latin typeface="Times New Roman" panose="02020603050405020304" pitchFamily="18" charset="0"/>
                <a:ea typeface="Times New Roman" panose="02020603050405020304" pitchFamily="18" charset="0"/>
              </a:rPr>
              <a:t>    Mực đọng trong nghiên sầu</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de-DE" sz="2800" dirty="0">
                <a:solidFill>
                  <a:srgbClr val="000000"/>
                </a:solidFill>
                <a:effectLst/>
                <a:latin typeface="Times New Roman" panose="02020603050405020304" pitchFamily="18" charset="0"/>
                <a:ea typeface="Times New Roman" panose="02020603050405020304" pitchFamily="18" charset="0"/>
              </a:rPr>
              <a:t>b.  </a:t>
            </a:r>
            <a:r>
              <a:rPr lang="de-DE" sz="2800" i="1" dirty="0">
                <a:solidFill>
                  <a:srgbClr val="000000"/>
                </a:solidFill>
                <a:effectLst/>
                <a:latin typeface="Times New Roman" panose="02020603050405020304" pitchFamily="18" charset="0"/>
                <a:ea typeface="Times New Roman" panose="02020603050405020304" pitchFamily="18" charset="0"/>
              </a:rPr>
              <a:t>Lá  vàng rơi trên giấy</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de-DE" sz="2800" i="1" dirty="0">
                <a:solidFill>
                  <a:srgbClr val="000000"/>
                </a:solidFill>
                <a:effectLst/>
                <a:latin typeface="Times New Roman" panose="02020603050405020304" pitchFamily="18" charset="0"/>
                <a:ea typeface="Times New Roman" panose="02020603050405020304" pitchFamily="18" charset="0"/>
              </a:rPr>
              <a:t>     Ngoài trời mưa bụi bay</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574996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a:extLst>
              <a:ext uri="{FF2B5EF4-FFF2-40B4-BE49-F238E27FC236}">
                <a16:creationId xmlns:a16="http://schemas.microsoft.com/office/drawing/2014/main" id="{F5356314-9F69-0F47-B3CD-95648E9DE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2"/>
            <a:ext cx="12308341"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9707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id="{62F1F112-92EF-61F4-5A3E-85532301C876}"/>
              </a:ext>
            </a:extLst>
          </p:cNvPr>
          <p:cNvSpPr/>
          <p:nvPr/>
        </p:nvSpPr>
        <p:spPr>
          <a:xfrm>
            <a:off x="-10109" y="172341"/>
            <a:ext cx="3406451"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761421B1-1906-4F8E-BF53-DF1E9D07C1F2}"/>
              </a:ext>
            </a:extLst>
          </p:cNvPr>
          <p:cNvSpPr txBox="1"/>
          <p:nvPr/>
        </p:nvSpPr>
        <p:spPr>
          <a:xfrm>
            <a:off x="5576393" y="172340"/>
            <a:ext cx="3705259" cy="707886"/>
          </a:xfrm>
          <a:prstGeom prst="rect">
            <a:avLst/>
          </a:prstGeom>
          <a:solidFill>
            <a:srgbClr val="0000CC"/>
          </a:solidFill>
          <a:ln w="38100">
            <a:noFill/>
          </a:ln>
        </p:spPr>
        <p:txBody>
          <a:bodyPr wrap="square">
            <a:spAutoFit/>
          </a:bodyPr>
          <a:lstStyle/>
          <a:p>
            <a:pPr marL="0" marR="0" algn="ctr">
              <a:spcBef>
                <a:spcPts val="600"/>
              </a:spcBef>
              <a:spcAft>
                <a:spcPts val="0"/>
              </a:spcAft>
            </a:pPr>
            <a:r>
              <a:rPr lang="en-US" sz="4000" b="1" dirty="0">
                <a:solidFill>
                  <a:schemeClr val="bg1"/>
                </a:solidFill>
                <a:latin typeface="Times New Roman" panose="02020603050405020304" pitchFamily="18" charset="0"/>
                <a:cs typeface="Times New Roman" panose="02020603050405020304" pitchFamily="18" charset="0"/>
              </a:rPr>
              <a:t>VẬN DỤNG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ình tự do: Hình 7">
            <a:extLst>
              <a:ext uri="{FF2B5EF4-FFF2-40B4-BE49-F238E27FC236}">
                <a16:creationId xmlns:a16="http://schemas.microsoft.com/office/drawing/2014/main" id="{EFF46C95-D8B0-5561-7CE5-E242BDFAD4B2}"/>
              </a:ext>
            </a:extLst>
          </p:cNvPr>
          <p:cNvSpPr/>
          <p:nvPr/>
        </p:nvSpPr>
        <p:spPr>
          <a:xfrm>
            <a:off x="0" y="0"/>
            <a:ext cx="3396342"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Hình ảnh 8">
            <a:extLst>
              <a:ext uri="{FF2B5EF4-FFF2-40B4-BE49-F238E27FC236}">
                <a16:creationId xmlns:a16="http://schemas.microsoft.com/office/drawing/2014/main" id="{3948DBF6-13AD-1E9E-EA9C-1929538BB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876" y="1633831"/>
            <a:ext cx="3396342" cy="1937097"/>
          </a:xfrm>
          <a:prstGeom prst="rect">
            <a:avLst/>
          </a:prstGeom>
        </p:spPr>
      </p:pic>
      <p:pic>
        <p:nvPicPr>
          <p:cNvPr id="4" name="Hình ảnh 3">
            <a:extLst>
              <a:ext uri="{FF2B5EF4-FFF2-40B4-BE49-F238E27FC236}">
                <a16:creationId xmlns:a16="http://schemas.microsoft.com/office/drawing/2014/main" id="{DB62A9EF-3E96-05AB-7503-4EBF96E78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7852" y="831654"/>
            <a:ext cx="5682339" cy="5682339"/>
          </a:xfrm>
          <a:prstGeom prst="rect">
            <a:avLst/>
          </a:prstGeom>
        </p:spPr>
      </p:pic>
    </p:spTree>
    <p:extLst>
      <p:ext uri="{BB962C8B-B14F-4D97-AF65-F5344CB8AC3E}">
        <p14:creationId xmlns:p14="http://schemas.microsoft.com/office/powerpoint/2010/main" val="37012348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ét đẹp văn hóa Việt: Ông Đồ và tập tục">
            <a:extLst>
              <a:ext uri="{FF2B5EF4-FFF2-40B4-BE49-F238E27FC236}">
                <a16:creationId xmlns:a16="http://schemas.microsoft.com/office/drawing/2014/main" id="{CF5C54E8-764F-0BC6-AD47-ADAE9E40F6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589" y="340631"/>
            <a:ext cx="4378811" cy="377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14" descr="ảnh ông đồ.jpg">
            <a:extLst>
              <a:ext uri="{FF2B5EF4-FFF2-40B4-BE49-F238E27FC236}">
                <a16:creationId xmlns:a16="http://schemas.microsoft.com/office/drawing/2014/main" id="{9DC4AFF8-8E40-F97F-9254-24F2E1956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733" y="340631"/>
            <a:ext cx="4515563" cy="377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Hộp Văn bản 9">
            <a:extLst>
              <a:ext uri="{FF2B5EF4-FFF2-40B4-BE49-F238E27FC236}">
                <a16:creationId xmlns:a16="http://schemas.microsoft.com/office/drawing/2014/main" id="{7056A7FF-750D-DD74-FCD8-69EADC5FE0C1}"/>
              </a:ext>
            </a:extLst>
          </p:cNvPr>
          <p:cNvSpPr txBox="1"/>
          <p:nvPr/>
        </p:nvSpPr>
        <p:spPr>
          <a:xfrm>
            <a:off x="1654629" y="4951549"/>
            <a:ext cx="9241971" cy="954107"/>
          </a:xfrm>
          <a:prstGeom prst="rect">
            <a:avLst/>
          </a:prstGeom>
          <a:noFill/>
          <a:ln w="38100">
            <a:solidFill>
              <a:srgbClr val="0000FF"/>
            </a:solidFill>
          </a:ln>
        </p:spPr>
        <p:txBody>
          <a:bodyPr wrap="square">
            <a:spAutoFit/>
          </a:bodyPr>
          <a:lstStyle/>
          <a:p>
            <a:pPr marL="0" marR="0" algn="just">
              <a:spcBef>
                <a:spcPts val="0"/>
              </a:spcBef>
              <a:spcAft>
                <a:spcPts val="0"/>
              </a:spcAft>
              <a:tabLst>
                <a:tab pos="1386840" algn="l"/>
              </a:tabLst>
            </a:pPr>
            <a:r>
              <a:rPr lang="de-DE" sz="2800" dirty="0">
                <a:solidFill>
                  <a:srgbClr val="000000"/>
                </a:solidFill>
                <a:effectLst/>
                <a:latin typeface="Times New Roman" panose="02020603050405020304" pitchFamily="18" charset="0"/>
                <a:ea typeface="Times New Roman" panose="02020603050405020304" pitchFamily="18" charset="0"/>
              </a:rPr>
              <a:t>Qua </a:t>
            </a:r>
            <a:r>
              <a:rPr lang="de-DE" sz="2800" dirty="0" smtClean="0">
                <a:solidFill>
                  <a:srgbClr val="000000"/>
                </a:solidFill>
                <a:effectLst/>
                <a:latin typeface="Times New Roman" panose="02020603050405020304" pitchFamily="18" charset="0"/>
                <a:ea typeface="Times New Roman" panose="02020603050405020304" pitchFamily="18" charset="0"/>
              </a:rPr>
              <a:t>bài </a:t>
            </a:r>
            <a:r>
              <a:rPr lang="de-DE" sz="2800" dirty="0">
                <a:solidFill>
                  <a:srgbClr val="000000"/>
                </a:solidFill>
                <a:effectLst/>
                <a:latin typeface="Times New Roman" panose="02020603050405020304" pitchFamily="18" charset="0"/>
                <a:ea typeface="Times New Roman" panose="02020603050405020304" pitchFamily="18" charset="0"/>
              </a:rPr>
              <a:t>thơ </a:t>
            </a:r>
            <a:r>
              <a:rPr lang="de-DE" sz="2800" i="1" dirty="0" smtClean="0">
                <a:solidFill>
                  <a:srgbClr val="000000"/>
                </a:solidFill>
                <a:effectLst/>
                <a:latin typeface="Times New Roman" panose="02020603050405020304" pitchFamily="18" charset="0"/>
                <a:ea typeface="Times New Roman" panose="02020603050405020304" pitchFamily="18" charset="0"/>
              </a:rPr>
              <a:t>Ông </a:t>
            </a:r>
            <a:r>
              <a:rPr lang="de-DE" sz="2800" i="1" dirty="0">
                <a:solidFill>
                  <a:srgbClr val="000000"/>
                </a:solidFill>
                <a:effectLst/>
                <a:latin typeface="Times New Roman" panose="02020603050405020304" pitchFamily="18" charset="0"/>
                <a:ea typeface="Times New Roman" panose="02020603050405020304" pitchFamily="18" charset="0"/>
              </a:rPr>
              <a:t>đồ</a:t>
            </a:r>
            <a:r>
              <a:rPr lang="de-DE" sz="2800" dirty="0">
                <a:solidFill>
                  <a:srgbClr val="000000"/>
                </a:solidFill>
                <a:effectLst/>
                <a:latin typeface="Times New Roman" panose="02020603050405020304" pitchFamily="18" charset="0"/>
                <a:ea typeface="Times New Roman" panose="02020603050405020304" pitchFamily="18" charset="0"/>
              </a:rPr>
              <a:t> em hiểu gì về tục xin chữ khi Tết đến xuân về? Nếu vẽ minh họa cho bài thơ, em sẽ vẽ hình ảnh nào?</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438014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wipe(down)">
                                      <p:cBhvr>
                                        <p:cTn id="12" dur="500"/>
                                        <p:tgtEl>
                                          <p:spTgt spid="717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761421B1-1906-4F8E-BF53-DF1E9D07C1F2}"/>
              </a:ext>
            </a:extLst>
          </p:cNvPr>
          <p:cNvSpPr txBox="1"/>
          <p:nvPr/>
        </p:nvSpPr>
        <p:spPr>
          <a:xfrm>
            <a:off x="4091722" y="172340"/>
            <a:ext cx="7240554" cy="707886"/>
          </a:xfrm>
          <a:prstGeom prst="rect">
            <a:avLst/>
          </a:prstGeom>
          <a:gradFill flip="none" rotWithShape="1">
            <a:gsLst>
              <a:gs pos="46000">
                <a:srgbClr val="0000FF"/>
              </a:gs>
              <a:gs pos="97000">
                <a:srgbClr val="00FFFF"/>
              </a:gs>
            </a:gsLst>
            <a:lin ang="2700000" scaled="1"/>
            <a:tileRect/>
          </a:gradFill>
          <a:ln w="38100">
            <a:noFill/>
          </a:ln>
        </p:spPr>
        <p:txBody>
          <a:bodyPr wrap="square">
            <a:spAutoFit/>
          </a:bodyPr>
          <a:lstStyle/>
          <a:p>
            <a:pPr marL="0" marR="0" algn="ctr">
              <a:spcBef>
                <a:spcPts val="600"/>
              </a:spcBef>
              <a:spcAft>
                <a:spcPts val="0"/>
              </a:spcAft>
            </a:pPr>
            <a:r>
              <a:rPr lang="en-US" sz="4000" b="1" dirty="0">
                <a:solidFill>
                  <a:schemeClr val="bg1"/>
                </a:solidFill>
                <a:effectLst/>
                <a:latin typeface="Times New Roman" panose="02020603050405020304" pitchFamily="18" charset="0"/>
                <a:cs typeface="Times New Roman" panose="02020603050405020304" pitchFamily="18" charset="0"/>
              </a:rPr>
              <a:t>HOẠT ĐỘNG KHỞI ĐỘNG</a:t>
            </a:r>
          </a:p>
        </p:txBody>
      </p:sp>
      <p:sp>
        <p:nvSpPr>
          <p:cNvPr id="8" name="Hình tự do: Hình 7">
            <a:extLst>
              <a:ext uri="{FF2B5EF4-FFF2-40B4-BE49-F238E27FC236}">
                <a16:creationId xmlns:a16="http://schemas.microsoft.com/office/drawing/2014/main"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Hình ảnh 5">
            <a:extLst>
              <a:ext uri="{FF2B5EF4-FFF2-40B4-BE49-F238E27FC236}">
                <a16:creationId xmlns:a16="http://schemas.microsoft.com/office/drawing/2014/main" id="{44AAF404-EF78-8675-799E-8D6C000D0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259" y="770356"/>
            <a:ext cx="3925469" cy="3925469"/>
          </a:xfrm>
          <a:prstGeom prst="rect">
            <a:avLst/>
          </a:prstGeom>
        </p:spPr>
      </p:pic>
      <p:sp>
        <p:nvSpPr>
          <p:cNvPr id="9" name="Bong bóng Lời nói: Hình bầu dục 8">
            <a:extLst>
              <a:ext uri="{FF2B5EF4-FFF2-40B4-BE49-F238E27FC236}">
                <a16:creationId xmlns:a16="http://schemas.microsoft.com/office/drawing/2014/main" id="{63907042-A464-7567-F7E3-698B948031EB}"/>
              </a:ext>
            </a:extLst>
          </p:cNvPr>
          <p:cNvSpPr/>
          <p:nvPr/>
        </p:nvSpPr>
        <p:spPr>
          <a:xfrm>
            <a:off x="5526679" y="1049552"/>
            <a:ext cx="5573940" cy="2379448"/>
          </a:xfrm>
          <a:prstGeom prst="wedgeEllipseCallout">
            <a:avLst>
              <a:gd name="adj1" fmla="val -52240"/>
              <a:gd name="adj2" fmla="val 33455"/>
            </a:avLst>
          </a:prstGeom>
          <a:gradFill flip="none" rotWithShape="1">
            <a:gsLst>
              <a:gs pos="50000">
                <a:srgbClr val="0066FF"/>
              </a:gs>
              <a:gs pos="15000">
                <a:schemeClr val="bg1">
                  <a:lumMod val="8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Chia sẻ hiểu biết của em về “Ông đồ” và vai trò  cuả ông đồ trong xã hội phong kiến </a:t>
            </a:r>
            <a:r>
              <a:rPr lang="vi-VN" sz="2800" dirty="0" smtClean="0">
                <a:latin typeface="+mj-lt"/>
              </a:rPr>
              <a:t>xưa</a:t>
            </a:r>
            <a:r>
              <a:rPr lang="en-US" sz="2800" dirty="0" smtClean="0">
                <a:latin typeface="+mj-lt"/>
              </a:rPr>
              <a:t>.</a:t>
            </a:r>
            <a:endParaRPr lang="en-US" sz="2800" dirty="0">
              <a:latin typeface="+mj-lt"/>
            </a:endParaRPr>
          </a:p>
        </p:txBody>
      </p:sp>
      <p:pic>
        <p:nvPicPr>
          <p:cNvPr id="11" name="Hình ảnh 10">
            <a:extLst>
              <a:ext uri="{FF2B5EF4-FFF2-40B4-BE49-F238E27FC236}">
                <a16:creationId xmlns:a16="http://schemas.microsoft.com/office/drawing/2014/main" id="{8406D4D8-B944-5390-0F5F-DB8E78D6DC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1565" y="2064573"/>
            <a:ext cx="3762426" cy="4670247"/>
          </a:xfrm>
          <a:prstGeom prst="rect">
            <a:avLst/>
          </a:prstGeom>
        </p:spPr>
      </p:pic>
    </p:spTree>
    <p:extLst>
      <p:ext uri="{BB962C8B-B14F-4D97-AF65-F5344CB8AC3E}">
        <p14:creationId xmlns:p14="http://schemas.microsoft.com/office/powerpoint/2010/main" val="12295534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16" presetClass="entr" presetSubtype="21"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7BAFCCE-5E6E-5C4C-F5D7-605C762AA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07632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a:extLst>
              <a:ext uri="{FF2B5EF4-FFF2-40B4-BE49-F238E27FC236}">
                <a16:creationId xmlns:a16="http://schemas.microsoft.com/office/drawing/2014/main" id="{3A09372E-86BF-A07B-CB27-8CA94E981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6350"/>
            <a:ext cx="12188825"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2468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761421B1-1906-4F8E-BF53-DF1E9D07C1F2}"/>
              </a:ext>
            </a:extLst>
          </p:cNvPr>
          <p:cNvSpPr txBox="1"/>
          <p:nvPr/>
        </p:nvSpPr>
        <p:spPr>
          <a:xfrm>
            <a:off x="4091722" y="172340"/>
            <a:ext cx="7240554" cy="707886"/>
          </a:xfrm>
          <a:prstGeom prst="rect">
            <a:avLst/>
          </a:prstGeom>
          <a:gradFill>
            <a:gsLst>
              <a:gs pos="94000">
                <a:schemeClr val="accent6">
                  <a:lumMod val="40000"/>
                  <a:lumOff val="60000"/>
                </a:schemeClr>
              </a:gs>
              <a:gs pos="46000">
                <a:srgbClr val="0000FF"/>
              </a:gs>
            </a:gsLst>
            <a:lin ang="2700000" scaled="1"/>
          </a:gradFill>
          <a:ln w="38100">
            <a:noFill/>
          </a:ln>
        </p:spPr>
        <p:txBody>
          <a:bodyPr wrap="square">
            <a:spAutoFit/>
          </a:bodyPr>
          <a:lstStyle/>
          <a:p>
            <a:pPr marL="0" marR="0" algn="ctr">
              <a:spcBef>
                <a:spcPts val="600"/>
              </a:spcBef>
              <a:spcAft>
                <a:spcPts val="0"/>
              </a:spcAft>
            </a:pPr>
            <a:r>
              <a:rPr lang="en-US" sz="4000" b="1" dirty="0">
                <a:solidFill>
                  <a:schemeClr val="bg1"/>
                </a:solidFill>
                <a:effectLst/>
                <a:latin typeface="Times New Roman" panose="02020603050405020304" pitchFamily="18" charset="0"/>
                <a:cs typeface="Times New Roman" panose="02020603050405020304" pitchFamily="18" charset="0"/>
              </a:rPr>
              <a:t>HÌNH THÀNH KIẾN THỨC</a:t>
            </a:r>
          </a:p>
        </p:txBody>
      </p:sp>
      <p:sp>
        <p:nvSpPr>
          <p:cNvPr id="8" name="Hình tự do: Hình 7">
            <a:extLst>
              <a:ext uri="{FF2B5EF4-FFF2-40B4-BE49-F238E27FC236}">
                <a16:creationId xmlns:a16="http://schemas.microsoft.com/office/drawing/2014/main"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Hình ảnh 8">
            <a:extLst>
              <a:ext uri="{FF2B5EF4-FFF2-40B4-BE49-F238E27FC236}">
                <a16:creationId xmlns:a16="http://schemas.microsoft.com/office/drawing/2014/main" id="{0B41BBAA-053D-755B-F240-4A952DF51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21" y="1310405"/>
            <a:ext cx="2505075" cy="2505075"/>
          </a:xfrm>
          <a:prstGeom prst="rect">
            <a:avLst/>
          </a:prstGeom>
        </p:spPr>
      </p:pic>
      <p:pic>
        <p:nvPicPr>
          <p:cNvPr id="3" name="Hình ảnh 2">
            <a:extLst>
              <a:ext uri="{FF2B5EF4-FFF2-40B4-BE49-F238E27FC236}">
                <a16:creationId xmlns:a16="http://schemas.microsoft.com/office/drawing/2014/main" id="{CBDEB143-FF8B-215F-CC98-CFC509331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749" y="-337677"/>
            <a:ext cx="7533353" cy="7533353"/>
          </a:xfrm>
          <a:prstGeom prst="rect">
            <a:avLst/>
          </a:prstGeom>
        </p:spPr>
      </p:pic>
    </p:spTree>
    <p:extLst>
      <p:ext uri="{BB962C8B-B14F-4D97-AF65-F5344CB8AC3E}">
        <p14:creationId xmlns:p14="http://schemas.microsoft.com/office/powerpoint/2010/main" val="1180961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Bảng 9">
            <a:extLst>
              <a:ext uri="{FF2B5EF4-FFF2-40B4-BE49-F238E27FC236}">
                <a16:creationId xmlns:a16="http://schemas.microsoft.com/office/drawing/2014/main" id="{94E6ED9D-BA81-4AF5-CCB7-7AC9930C2B2F}"/>
              </a:ext>
            </a:extLst>
          </p:cNvPr>
          <p:cNvGraphicFramePr>
            <a:graphicFrameLocks noGrp="1"/>
          </p:cNvGraphicFramePr>
          <p:nvPr>
            <p:extLst>
              <p:ext uri="{D42A27DB-BD31-4B8C-83A1-F6EECF244321}">
                <p14:modId xmlns:p14="http://schemas.microsoft.com/office/powerpoint/2010/main" val="10204188"/>
              </p:ext>
            </p:extLst>
          </p:nvPr>
        </p:nvGraphicFramePr>
        <p:xfrm>
          <a:off x="147968" y="1066800"/>
          <a:ext cx="11896064" cy="5715000"/>
        </p:xfrm>
        <a:graphic>
          <a:graphicData uri="http://schemas.openxmlformats.org/drawingml/2006/table">
            <a:tbl>
              <a:tblPr firstRow="1" firstCol="1" bandRow="1">
                <a:tableStyleId>{5C22544A-7EE6-4342-B048-85BDC9FD1C3A}</a:tableStyleId>
              </a:tblPr>
              <a:tblGrid>
                <a:gridCol w="10371971">
                  <a:extLst>
                    <a:ext uri="{9D8B030D-6E8A-4147-A177-3AD203B41FA5}">
                      <a16:colId xmlns:a16="http://schemas.microsoft.com/office/drawing/2014/main" val="4269280258"/>
                    </a:ext>
                  </a:extLst>
                </a:gridCol>
                <a:gridCol w="1524093">
                  <a:extLst>
                    <a:ext uri="{9D8B030D-6E8A-4147-A177-3AD203B41FA5}">
                      <a16:colId xmlns:a16="http://schemas.microsoft.com/office/drawing/2014/main" val="875547974"/>
                    </a:ext>
                  </a:extLst>
                </a:gridCol>
              </a:tblGrid>
              <a:tr h="375312">
                <a:tc gridSpan="2">
                  <a:txBody>
                    <a:bodyPr/>
                    <a:lstStyle/>
                    <a:p>
                      <a:pPr marL="0" marR="0">
                        <a:spcBef>
                          <a:spcPts val="0"/>
                        </a:spcBef>
                        <a:spcAft>
                          <a:spcPts val="0"/>
                        </a:spcAft>
                        <a:tabLst>
                          <a:tab pos="0" algn="l"/>
                          <a:tab pos="57150" algn="l"/>
                        </a:tabLst>
                      </a:pPr>
                      <a:r>
                        <a:rPr lang="de-DE" sz="2500" dirty="0">
                          <a:solidFill>
                            <a:schemeClr val="bg1"/>
                          </a:solidFill>
                          <a:effectLst/>
                          <a:latin typeface="Times New Roman" panose="02020603050405020304" pitchFamily="18" charset="0"/>
                          <a:cs typeface="Times New Roman" panose="02020603050405020304" pitchFamily="18" charset="0"/>
                        </a:rPr>
                        <a:t>1.Tác giả  Vũ Đình Liên</a:t>
                      </a:r>
                      <a:r>
                        <a:rPr lang="vi-VN" sz="2500" dirty="0">
                          <a:solidFill>
                            <a:schemeClr val="bg1"/>
                          </a:solidFill>
                          <a:effectLst/>
                          <a:latin typeface="Times New Roman" panose="02020603050405020304" pitchFamily="18" charset="0"/>
                          <a:cs typeface="Times New Roman" panose="02020603050405020304" pitchFamily="18" charset="0"/>
                        </a:rPr>
                        <a:t>                                                 </a:t>
                      </a:r>
                      <a:r>
                        <a:rPr lang="en-US" sz="2500" dirty="0">
                          <a:solidFill>
                            <a:schemeClr val="bg1"/>
                          </a:solidFill>
                          <a:effectLst/>
                          <a:latin typeface="Times New Roman" panose="02020603050405020304" pitchFamily="18" charset="0"/>
                          <a:cs typeface="Times New Roman" panose="02020603050405020304" pitchFamily="18" charset="0"/>
                        </a:rPr>
                        <a:t>                                        </a:t>
                      </a:r>
                      <a:r>
                        <a:rPr lang="vi-VN" sz="2500" dirty="0">
                          <a:solidFill>
                            <a:schemeClr val="bg1"/>
                          </a:solidFill>
                          <a:effectLst/>
                          <a:latin typeface="Times New Roman" panose="02020603050405020304" pitchFamily="18" charset="0"/>
                          <a:cs typeface="Times New Roman" panose="02020603050405020304" pitchFamily="18" charset="0"/>
                        </a:rPr>
                        <a:t>TRẢ LỜI</a:t>
                      </a:r>
                      <a:endPar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pPr marL="0" marR="0">
                        <a:spcBef>
                          <a:spcPts val="0"/>
                        </a:spcBef>
                        <a:spcAft>
                          <a:spcPts val="0"/>
                        </a:spcAft>
                        <a:tabLst>
                          <a:tab pos="0" algn="l"/>
                          <a:tab pos="5715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tc>
                <a:extLst>
                  <a:ext uri="{0D108BD9-81ED-4DB2-BD59-A6C34878D82A}">
                    <a16:rowId xmlns:a16="http://schemas.microsoft.com/office/drawing/2014/main" val="1820575156"/>
                  </a:ext>
                </a:extLst>
              </a:tr>
              <a:tr h="74091">
                <a:tc>
                  <a:txBody>
                    <a:bodyPr/>
                    <a:lstStyle/>
                    <a:p>
                      <a:pPr marL="0" marR="0">
                        <a:spcBef>
                          <a:spcPts val="0"/>
                        </a:spcBef>
                        <a:spcAft>
                          <a:spcPts val="0"/>
                        </a:spcAft>
                        <a:tabLst>
                          <a:tab pos="0" algn="l"/>
                          <a:tab pos="57150" algn="l"/>
                        </a:tabLst>
                      </a:pPr>
                      <a:r>
                        <a:rPr lang="de-DE" sz="2500" dirty="0">
                          <a:solidFill>
                            <a:schemeClr val="tx1"/>
                          </a:solidFill>
                          <a:effectLst/>
                          <a:latin typeface="Times New Roman" panose="02020603050405020304" pitchFamily="18" charset="0"/>
                          <a:cs typeface="Times New Roman" panose="02020603050405020304" pitchFamily="18" charset="0"/>
                        </a:rPr>
                        <a:t> </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500" dirty="0">
                          <a:solidFill>
                            <a:schemeClr val="tx1"/>
                          </a:solidFill>
                          <a:effectLst/>
                          <a:latin typeface="Times New Roman" panose="02020603050405020304" pitchFamily="18" charset="0"/>
                          <a:cs typeface="Times New Roman" panose="02020603050405020304" pitchFamily="18" charset="0"/>
                        </a:rPr>
                        <a:t> </a:t>
                      </a:r>
                      <a:r>
                        <a:rPr lang="de-DE" sz="2500" dirty="0" smtClean="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9889470"/>
                  </a:ext>
                </a:extLst>
              </a:tr>
              <a:tr h="375312">
                <a:tc gridSpan="2">
                  <a:txBody>
                    <a:bodyPr/>
                    <a:lstStyle/>
                    <a:p>
                      <a:pPr marL="0" marR="0" algn="l">
                        <a:spcBef>
                          <a:spcPts val="0"/>
                        </a:spcBef>
                        <a:spcAft>
                          <a:spcPts val="0"/>
                        </a:spcAft>
                        <a:tabLst>
                          <a:tab pos="0" algn="l"/>
                          <a:tab pos="57150" algn="l"/>
                        </a:tabLst>
                      </a:pPr>
                      <a:r>
                        <a:rPr lang="de-DE" sz="2500" dirty="0">
                          <a:solidFill>
                            <a:schemeClr val="bg1"/>
                          </a:solidFill>
                          <a:effectLst/>
                          <a:latin typeface="Times New Roman" panose="02020603050405020304" pitchFamily="18" charset="0"/>
                          <a:cs typeface="Times New Roman" panose="02020603050405020304" pitchFamily="18" charset="0"/>
                        </a:rPr>
                        <a:t>2. Tác phẩm </a:t>
                      </a:r>
                      <a:r>
                        <a:rPr lang="de-DE" sz="2500" dirty="0" smtClean="0">
                          <a:solidFill>
                            <a:schemeClr val="bg1"/>
                          </a:solidFill>
                          <a:effectLst/>
                          <a:latin typeface="Times New Roman" panose="02020603050405020304" pitchFamily="18" charset="0"/>
                          <a:cs typeface="Times New Roman" panose="02020603050405020304" pitchFamily="18" charset="0"/>
                        </a:rPr>
                        <a:t>Ông </a:t>
                      </a:r>
                      <a:r>
                        <a:rPr lang="de-DE" sz="2500" dirty="0">
                          <a:solidFill>
                            <a:schemeClr val="bg1"/>
                          </a:solidFill>
                          <a:effectLst/>
                          <a:latin typeface="Times New Roman" panose="02020603050405020304" pitchFamily="18" charset="0"/>
                          <a:cs typeface="Times New Roman" panose="02020603050405020304" pitchFamily="18" charset="0"/>
                        </a:rPr>
                        <a:t>đồ</a:t>
                      </a:r>
                      <a:endPar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pPr marL="0" marR="0">
                        <a:spcBef>
                          <a:spcPts val="0"/>
                        </a:spcBef>
                        <a:spcAft>
                          <a:spcPts val="0"/>
                        </a:spcAft>
                        <a:tabLst>
                          <a:tab pos="0" algn="l"/>
                          <a:tab pos="57150" algn="l"/>
                        </a:tabLs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tc>
                <a:extLst>
                  <a:ext uri="{0D108BD9-81ED-4DB2-BD59-A6C34878D82A}">
                    <a16:rowId xmlns:a16="http://schemas.microsoft.com/office/drawing/2014/main" val="943924981"/>
                  </a:ext>
                </a:extLst>
              </a:tr>
              <a:tr h="375312">
                <a:tc>
                  <a:txBody>
                    <a:bodyPr/>
                    <a:lstStyle/>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Nêu</a:t>
                      </a:r>
                      <a:r>
                        <a:rPr lang="vi-VN" sz="2500" dirty="0">
                          <a:solidFill>
                            <a:schemeClr val="tx1"/>
                          </a:solidFill>
                          <a:effectLst/>
                          <a:latin typeface="Times New Roman" panose="02020603050405020304" pitchFamily="18" charset="0"/>
                          <a:cs typeface="Times New Roman" panose="02020603050405020304" pitchFamily="18" charset="0"/>
                        </a:rPr>
                        <a:t> </a:t>
                      </a:r>
                      <a:r>
                        <a:rPr lang="vi-VN" sz="2500" dirty="0" err="1">
                          <a:solidFill>
                            <a:schemeClr val="tx1"/>
                          </a:solidFill>
                          <a:effectLst/>
                          <a:latin typeface="Times New Roman" panose="02020603050405020304" pitchFamily="18" charset="0"/>
                          <a:cs typeface="Times New Roman" panose="02020603050405020304" pitchFamily="18" charset="0"/>
                        </a:rPr>
                        <a:t>xuất</a:t>
                      </a:r>
                      <a:r>
                        <a:rPr lang="vi-VN" sz="2500" dirty="0">
                          <a:solidFill>
                            <a:schemeClr val="tx1"/>
                          </a:solidFill>
                          <a:effectLst/>
                          <a:latin typeface="Times New Roman" panose="02020603050405020304" pitchFamily="18" charset="0"/>
                          <a:cs typeface="Times New Roman" panose="02020603050405020304" pitchFamily="18" charset="0"/>
                        </a:rPr>
                        <a:t> </a:t>
                      </a:r>
                      <a:r>
                        <a:rPr lang="vi-VN" sz="2500" dirty="0" err="1">
                          <a:solidFill>
                            <a:schemeClr val="tx1"/>
                          </a:solidFill>
                          <a:effectLst/>
                          <a:latin typeface="Times New Roman" panose="02020603050405020304" pitchFamily="18" charset="0"/>
                          <a:cs typeface="Times New Roman" panose="02020603050405020304" pitchFamily="18" charset="0"/>
                        </a:rPr>
                        <a:t>xứ</a:t>
                      </a:r>
                      <a:r>
                        <a:rPr lang="vi-VN" sz="2500" dirty="0">
                          <a:solidFill>
                            <a:schemeClr val="tx1"/>
                          </a:solidFill>
                          <a:effectLst/>
                          <a:latin typeface="Times New Roman" panose="02020603050405020304" pitchFamily="18" charset="0"/>
                          <a:cs typeface="Times New Roman" panose="02020603050405020304" pitchFamily="18" charset="0"/>
                        </a:rPr>
                        <a:t> </a:t>
                      </a:r>
                      <a:r>
                        <a:rPr lang="vi-VN" sz="2500" dirty="0" err="1">
                          <a:solidFill>
                            <a:schemeClr val="tx1"/>
                          </a:solidFill>
                          <a:effectLst/>
                          <a:latin typeface="Times New Roman" panose="02020603050405020304" pitchFamily="18" charset="0"/>
                          <a:cs typeface="Times New Roman" panose="02020603050405020304" pitchFamily="18" charset="0"/>
                        </a:rPr>
                        <a:t>của</a:t>
                      </a:r>
                      <a:r>
                        <a:rPr lang="vi-VN" sz="2500" dirty="0">
                          <a:solidFill>
                            <a:schemeClr val="tx1"/>
                          </a:solidFill>
                          <a:effectLst/>
                          <a:latin typeface="Times New Roman" panose="02020603050405020304" pitchFamily="18" charset="0"/>
                          <a:cs typeface="Times New Roman" panose="02020603050405020304" pitchFamily="18" charset="0"/>
                        </a:rPr>
                        <a:t> </a:t>
                      </a:r>
                      <a:r>
                        <a:rPr lang="vi-VN" sz="2500" dirty="0" err="1">
                          <a:solidFill>
                            <a:schemeClr val="tx1"/>
                          </a:solidFill>
                          <a:effectLst/>
                          <a:latin typeface="Times New Roman" panose="02020603050405020304" pitchFamily="18" charset="0"/>
                          <a:cs typeface="Times New Roman" panose="02020603050405020304" pitchFamily="18" charset="0"/>
                        </a:rPr>
                        <a:t>bài</a:t>
                      </a:r>
                      <a:r>
                        <a:rPr lang="vi-VN" sz="2500" dirty="0">
                          <a:solidFill>
                            <a:schemeClr val="tx1"/>
                          </a:solidFill>
                          <a:effectLst/>
                          <a:latin typeface="Times New Roman" panose="02020603050405020304" pitchFamily="18" charset="0"/>
                          <a:cs typeface="Times New Roman" panose="02020603050405020304" pitchFamily="18" charset="0"/>
                        </a:rPr>
                        <a:t> thơ</a:t>
                      </a:r>
                      <a:r>
                        <a:rPr lang="en-US" sz="2500" dirty="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500" dirty="0">
                          <a:solidFill>
                            <a:schemeClr val="tx1"/>
                          </a:solidFill>
                          <a:effectLst/>
                          <a:latin typeface="Times New Roman" panose="02020603050405020304" pitchFamily="18" charset="0"/>
                          <a:cs typeface="Times New Roman" panose="02020603050405020304" pitchFamily="18" charset="0"/>
                        </a:rPr>
                        <a:t> </a:t>
                      </a:r>
                      <a:r>
                        <a:rPr lang="de-DE" sz="2500" dirty="0" smtClean="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8457658"/>
                  </a:ext>
                </a:extLst>
              </a:tr>
              <a:tr h="750624">
                <a:tc>
                  <a:txBody>
                    <a:bodyPr/>
                    <a:lstStyle/>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Đọc -  giải thích từ </a:t>
                      </a:r>
                      <a:r>
                        <a:rPr lang="de-DE" sz="2500" dirty="0" smtClean="0">
                          <a:solidFill>
                            <a:schemeClr val="tx1"/>
                          </a:solidFill>
                          <a:effectLst/>
                          <a:latin typeface="Times New Roman" panose="02020603050405020304" pitchFamily="18" charset="0"/>
                          <a:cs typeface="Times New Roman" panose="02020603050405020304" pitchFamily="18" charset="0"/>
                        </a:rPr>
                        <a:t>khó:</a:t>
                      </a:r>
                      <a:endParaRPr lang="en-US" sz="250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Nêu</a:t>
                      </a:r>
                      <a:r>
                        <a:rPr lang="vi-VN" sz="2500" dirty="0">
                          <a:solidFill>
                            <a:schemeClr val="tx1"/>
                          </a:solidFill>
                          <a:effectLst/>
                          <a:latin typeface="Times New Roman" panose="02020603050405020304" pitchFamily="18" charset="0"/>
                          <a:cs typeface="Times New Roman" panose="02020603050405020304" pitchFamily="18" charset="0"/>
                        </a:rPr>
                        <a:t> cách đọc bài thơ từ, khó và ấn tượng chung của </a:t>
                      </a:r>
                      <a:r>
                        <a:rPr lang="vi-VN" sz="2500" dirty="0" smtClean="0">
                          <a:solidFill>
                            <a:schemeClr val="tx1"/>
                          </a:solidFill>
                          <a:effectLst/>
                          <a:latin typeface="Times New Roman" panose="02020603050405020304" pitchFamily="18" charset="0"/>
                          <a:cs typeface="Times New Roman" panose="02020603050405020304" pitchFamily="18" charset="0"/>
                        </a:rPr>
                        <a:t>em</a:t>
                      </a:r>
                      <a:r>
                        <a:rPr lang="en-US" sz="2500" dirty="0" smtClean="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500" dirty="0">
                          <a:solidFill>
                            <a:schemeClr val="tx1"/>
                          </a:solidFill>
                          <a:effectLst/>
                          <a:latin typeface="Times New Roman" panose="02020603050405020304" pitchFamily="18" charset="0"/>
                          <a:cs typeface="Times New Roman" panose="02020603050405020304" pitchFamily="18" charset="0"/>
                        </a:rPr>
                        <a:t> </a:t>
                      </a:r>
                      <a:r>
                        <a:rPr lang="de-DE" sz="2500" dirty="0" smtClean="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700916"/>
                  </a:ext>
                </a:extLst>
              </a:tr>
              <a:tr h="1125936">
                <a:tc>
                  <a:txBody>
                    <a:bodyPr/>
                    <a:lstStyle/>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Đề tài, chủ đề:</a:t>
                      </a:r>
                      <a:endParaRPr lang="en-US" sz="250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 Bài thơ viết về ai và về điều gì? </a:t>
                      </a:r>
                      <a:endParaRPr lang="en-US" sz="250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 Ai là người bày tỏ cảm xúc, tình cảm suy nghĩ trong bài thơ?</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 </a:t>
                      </a:r>
                      <a:r>
                        <a:rPr lang="de-DE" sz="2500" dirty="0" smtClean="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040090"/>
                  </a:ext>
                </a:extLst>
              </a:tr>
              <a:tr h="474803">
                <a:tc>
                  <a:txBody>
                    <a:bodyPr/>
                    <a:lstStyle/>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Thể thơ:</a:t>
                      </a:r>
                      <a:endParaRPr lang="en-US" sz="250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Nhận</a:t>
                      </a:r>
                      <a:r>
                        <a:rPr lang="vi-VN" sz="2500" dirty="0">
                          <a:solidFill>
                            <a:schemeClr val="tx1"/>
                          </a:solidFill>
                          <a:effectLst/>
                          <a:latin typeface="Times New Roman" panose="02020603050405020304" pitchFamily="18" charset="0"/>
                          <a:cs typeface="Times New Roman" panose="02020603050405020304" pitchFamily="18" charset="0"/>
                        </a:rPr>
                        <a:t> diện và nêu đặc điểm thể thơ của bài “Ông đồ</a:t>
                      </a:r>
                      <a:r>
                        <a:rPr lang="vi-VN" sz="2500" dirty="0" smtClean="0">
                          <a:solidFill>
                            <a:schemeClr val="tx1"/>
                          </a:solidFill>
                          <a:effectLst/>
                          <a:latin typeface="Times New Roman" panose="02020603050405020304" pitchFamily="18" charset="0"/>
                          <a:cs typeface="Times New Roman" panose="02020603050405020304" pitchFamily="18" charset="0"/>
                        </a:rPr>
                        <a:t>”</a:t>
                      </a:r>
                      <a:r>
                        <a:rPr lang="en-US" sz="2500" dirty="0" smtClean="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1386840" algn="l"/>
                        </a:tabLst>
                      </a:pPr>
                      <a:r>
                        <a:rPr lang="vi-VN" sz="2500" dirty="0">
                          <a:solidFill>
                            <a:schemeClr val="tx1"/>
                          </a:solidFill>
                          <a:effectLst/>
                          <a:latin typeface="Times New Roman" panose="02020603050405020304" pitchFamily="18" charset="0"/>
                          <a:cs typeface="Times New Roman" panose="02020603050405020304" pitchFamily="18" charset="0"/>
                        </a:rPr>
                        <a:t> </a:t>
                      </a:r>
                      <a:r>
                        <a:rPr lang="en-US" sz="2500" dirty="0" smtClean="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0968536"/>
                  </a:ext>
                </a:extLst>
              </a:tr>
              <a:tr h="1513948">
                <a:tc>
                  <a:txBody>
                    <a:bodyPr/>
                    <a:lstStyle/>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Bố cục, mạch cảm xúc:</a:t>
                      </a:r>
                      <a:endParaRPr lang="en-US" sz="250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Bài thơ có thể chia làm mấy </a:t>
                      </a:r>
                      <a:r>
                        <a:rPr lang="de-DE" sz="2500" dirty="0" smtClean="0">
                          <a:solidFill>
                            <a:schemeClr val="tx1"/>
                          </a:solidFill>
                          <a:effectLst/>
                          <a:latin typeface="Times New Roman" panose="02020603050405020304" pitchFamily="18" charset="0"/>
                          <a:cs typeface="Times New Roman" panose="02020603050405020304" pitchFamily="18" charset="0"/>
                        </a:rPr>
                        <a:t>phần?</a:t>
                      </a:r>
                      <a:r>
                        <a:rPr lang="de-DE" sz="2500" baseline="0" dirty="0" smtClean="0">
                          <a:solidFill>
                            <a:schemeClr val="tx1"/>
                          </a:solidFill>
                          <a:effectLst/>
                          <a:latin typeface="Times New Roman" panose="02020603050405020304" pitchFamily="18" charset="0"/>
                          <a:cs typeface="Times New Roman" panose="02020603050405020304" pitchFamily="18" charset="0"/>
                        </a:rPr>
                        <a:t> N</a:t>
                      </a:r>
                      <a:r>
                        <a:rPr lang="de-DE" sz="2500" dirty="0" smtClean="0">
                          <a:solidFill>
                            <a:schemeClr val="tx1"/>
                          </a:solidFill>
                          <a:effectLst/>
                          <a:latin typeface="Times New Roman" panose="02020603050405020304" pitchFamily="18" charset="0"/>
                          <a:cs typeface="Times New Roman" panose="02020603050405020304" pitchFamily="18" charset="0"/>
                        </a:rPr>
                        <a:t>êu </a:t>
                      </a:r>
                      <a:r>
                        <a:rPr lang="de-DE" sz="2500" dirty="0">
                          <a:solidFill>
                            <a:schemeClr val="tx1"/>
                          </a:solidFill>
                          <a:effectLst/>
                          <a:latin typeface="Times New Roman" panose="02020603050405020304" pitchFamily="18" charset="0"/>
                          <a:cs typeface="Times New Roman" panose="02020603050405020304" pitchFamily="18" charset="0"/>
                        </a:rPr>
                        <a:t>nội dung từng </a:t>
                      </a:r>
                      <a:r>
                        <a:rPr lang="de-DE" sz="2500" dirty="0" smtClean="0">
                          <a:solidFill>
                            <a:schemeClr val="tx1"/>
                          </a:solidFill>
                          <a:effectLst/>
                          <a:latin typeface="Times New Roman" panose="02020603050405020304" pitchFamily="18" charset="0"/>
                          <a:cs typeface="Times New Roman" panose="02020603050405020304" pitchFamily="18" charset="0"/>
                        </a:rPr>
                        <a:t>phần</a:t>
                      </a:r>
                      <a:r>
                        <a:rPr lang="de-DE" sz="2500" dirty="0">
                          <a:solidFill>
                            <a:schemeClr val="tx1"/>
                          </a:solidFill>
                          <a:effectLst/>
                          <a:latin typeface="Times New Roman" panose="02020603050405020304" pitchFamily="18" charset="0"/>
                          <a:cs typeface="Times New Roman" panose="02020603050405020304" pitchFamily="18" charset="0"/>
                        </a:rPr>
                        <a:t>. </a:t>
                      </a:r>
                      <a:endParaRPr lang="en-US" sz="250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Nội dung bài thơ trình bày theo trình tự nào? Cách trình bày ấy có tác dụng gì?</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 </a:t>
                      </a:r>
                      <a:r>
                        <a:rPr lang="de-DE" sz="2500" dirty="0" smtClean="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862529"/>
                  </a:ext>
                </a:extLst>
              </a:tr>
            </a:tbl>
          </a:graphicData>
        </a:graphic>
      </p:graphicFrame>
      <p:sp>
        <p:nvSpPr>
          <p:cNvPr id="11" name="Rectangle 1">
            <a:extLst>
              <a:ext uri="{FF2B5EF4-FFF2-40B4-BE49-F238E27FC236}">
                <a16:creationId xmlns:a16="http://schemas.microsoft.com/office/drawing/2014/main" id="{01C88B62-3F73-471F-AD9D-392F549C1BF8}"/>
              </a:ext>
            </a:extLst>
          </p:cNvPr>
          <p:cNvSpPr>
            <a:spLocks noChangeArrowheads="1"/>
          </p:cNvSpPr>
          <p:nvPr/>
        </p:nvSpPr>
        <p:spPr bwMode="auto">
          <a:xfrm>
            <a:off x="0" y="0"/>
            <a:ext cx="12272632"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387475" algn="l"/>
              </a:tabLst>
            </a:pPr>
            <a:r>
              <a:rPr kumimoji="0" lang="en-US" altLang="en-US" sz="3200" b="1" i="0" u="none" strike="noStrike" cap="none" normalizeH="0" baseline="0" dirty="0">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1: </a:t>
            </a:r>
            <a:r>
              <a:rPr kumimoji="0" lang="vi-VN" altLang="en-US" sz="3200" b="1" i="0" u="none" strike="noStrike" cap="none" normalizeH="0" baseline="0" dirty="0">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TÌM HIỂU CHUNG VĂN BẢN</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387475" algn="l"/>
              </a:tabLst>
            </a:pP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Vũ</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13743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3961556" y="927211"/>
            <a:ext cx="1943100"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effectLst/>
                <a:latin typeface="Times New Roman" panose="02020603050405020304" pitchFamily="18" charset="0"/>
                <a:ea typeface="Times New Roman" panose="02020603050405020304" pitchFamily="18" charset="0"/>
              </a:rPr>
              <a:t>1. Tác giả</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20" y="143031"/>
            <a:ext cx="7101452" cy="707886"/>
          </a:xfrm>
          <a:prstGeom prst="rect">
            <a:avLst/>
          </a:prstGeom>
          <a:solidFill>
            <a:srgbClr val="0066FF"/>
          </a:soli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1" name="TextBox 20">
            <a:extLst>
              <a:ext uri="{FF2B5EF4-FFF2-40B4-BE49-F238E27FC236}">
                <a16:creationId xmlns:a16="http://schemas.microsoft.com/office/drawing/2014/main" id="{2525D504-EC71-4B4C-89C9-1F9D2FDD5722}"/>
              </a:ext>
            </a:extLst>
          </p:cNvPr>
          <p:cNvSpPr txBox="1"/>
          <p:nvPr/>
        </p:nvSpPr>
        <p:spPr>
          <a:xfrm>
            <a:off x="5904656" y="949174"/>
            <a:ext cx="4961111" cy="584775"/>
          </a:xfrm>
          <a:prstGeom prst="rect">
            <a:avLst/>
          </a:prstGeom>
          <a:noFill/>
          <a:ln w="38100">
            <a:noFill/>
          </a:ln>
        </p:spPr>
        <p:txBody>
          <a:bodyPr wrap="square">
            <a:spAutoFit/>
          </a:bodyPr>
          <a:lstStyle/>
          <a:p>
            <a:r>
              <a:rPr lang="de-DE" sz="3200" b="1" dirty="0">
                <a:solidFill>
                  <a:srgbClr val="0000FF"/>
                </a:solidFill>
                <a:effectLst/>
                <a:latin typeface="Times New Roman" panose="02020603050405020304" pitchFamily="18" charset="0"/>
                <a:ea typeface="Times New Roman" panose="02020603050405020304" pitchFamily="18" charset="0"/>
              </a:rPr>
              <a:t>Vũ Đình Liên</a:t>
            </a:r>
            <a:endParaRPr lang="en-US" sz="3200" b="1" dirty="0">
              <a:solidFill>
                <a:srgbClr val="0000FF"/>
              </a:solidFill>
            </a:endParaRPr>
          </a:p>
        </p:txBody>
      </p:sp>
      <p:sp>
        <p:nvSpPr>
          <p:cNvPr id="23" name="Flowchart: Terminator 22">
            <a:extLst>
              <a:ext uri="{FF2B5EF4-FFF2-40B4-BE49-F238E27FC236}">
                <a16:creationId xmlns:a16="http://schemas.microsoft.com/office/drawing/2014/main" id="{1C289154-5D47-4EA9-915E-15E56B3A5E20}"/>
              </a:ext>
            </a:extLst>
          </p:cNvPr>
          <p:cNvSpPr/>
          <p:nvPr/>
        </p:nvSpPr>
        <p:spPr>
          <a:xfrm>
            <a:off x="5407051" y="2041539"/>
            <a:ext cx="2163789" cy="592944"/>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1913 - 1996</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24" name="Flowchart: Terminator 23">
            <a:extLst>
              <a:ext uri="{FF2B5EF4-FFF2-40B4-BE49-F238E27FC236}">
                <a16:creationId xmlns:a16="http://schemas.microsoft.com/office/drawing/2014/main" id="{2345BAF2-96F5-4721-BFE6-B7B0788DB1BD}"/>
              </a:ext>
            </a:extLst>
          </p:cNvPr>
          <p:cNvSpPr/>
          <p:nvPr/>
        </p:nvSpPr>
        <p:spPr>
          <a:xfrm>
            <a:off x="7946572" y="1722696"/>
            <a:ext cx="4122660" cy="905693"/>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latin typeface="Times New Roman" panose="02020603050405020304" pitchFamily="18" charset="0"/>
                <a:ea typeface="Times New Roman" panose="02020603050405020304" pitchFamily="18" charset="0"/>
              </a:rPr>
              <a:t>Quê</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gốc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Hải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Dương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nhưng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sống</a:t>
            </a:r>
            <a:r>
              <a:rPr lang="en-US" sz="2800" dirty="0">
                <a:solidFill>
                  <a:schemeClr val="bg1"/>
                </a:solidFill>
                <a:latin typeface="Times New Roman" panose="02020603050405020304" pitchFamily="18" charset="0"/>
                <a:ea typeface="Times New Roman" panose="02020603050405020304" pitchFamily="18" charset="0"/>
              </a:rPr>
              <a:t> ở </a:t>
            </a:r>
            <a:r>
              <a:rPr lang="en-US" sz="2800" dirty="0" err="1">
                <a:solidFill>
                  <a:schemeClr val="bg1"/>
                </a:solidFill>
                <a:latin typeface="Times New Roman" panose="02020603050405020304" pitchFamily="18" charset="0"/>
                <a:ea typeface="Times New Roman" panose="02020603050405020304" pitchFamily="18" charset="0"/>
              </a:rPr>
              <a:t>Hà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Nội</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4" name="Flowchart: Terminator 16">
            <a:extLst>
              <a:ext uri="{FF2B5EF4-FFF2-40B4-BE49-F238E27FC236}">
                <a16:creationId xmlns:a16="http://schemas.microsoft.com/office/drawing/2014/main" id="{F2D9C599-0991-C839-AFC9-EB165033A602}"/>
              </a:ext>
            </a:extLst>
          </p:cNvPr>
          <p:cNvSpPr/>
          <p:nvPr/>
        </p:nvSpPr>
        <p:spPr>
          <a:xfrm>
            <a:off x="5476477" y="3220931"/>
            <a:ext cx="6201726" cy="1257759"/>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latin typeface="Times New Roman" panose="02020603050405020304" pitchFamily="18" charset="0"/>
                <a:ea typeface="Times New Roman" panose="02020603050405020304" pitchFamily="18" charset="0"/>
              </a:rPr>
              <a:t>Ông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là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thơ</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dịch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thuật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giáo</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Được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phong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tặng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danh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hiệu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giáo</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nhân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dân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năm</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smtClean="0">
                <a:solidFill>
                  <a:schemeClr val="bg1"/>
                </a:solidFill>
                <a:latin typeface="Times New Roman" panose="02020603050405020304" pitchFamily="18" charset="0"/>
                <a:ea typeface="Times New Roman" panose="02020603050405020304" pitchFamily="18" charset="0"/>
              </a:rPr>
              <a:t>1990.</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5" name="Flowchart: Terminator 16">
            <a:extLst>
              <a:ext uri="{FF2B5EF4-FFF2-40B4-BE49-F238E27FC236}">
                <a16:creationId xmlns:a16="http://schemas.microsoft.com/office/drawing/2014/main" id="{AD293E4C-0478-1105-E231-354CF78426EA}"/>
              </a:ext>
            </a:extLst>
          </p:cNvPr>
          <p:cNvSpPr/>
          <p:nvPr/>
        </p:nvSpPr>
        <p:spPr>
          <a:xfrm>
            <a:off x="6096000" y="4896463"/>
            <a:ext cx="5166851" cy="1112731"/>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latin typeface="Times New Roman" panose="02020603050405020304" pitchFamily="18" charset="0"/>
                <a:ea typeface="Times New Roman" panose="02020603050405020304" pitchFamily="18" charset="0"/>
              </a:rPr>
              <a:t>Thơ</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ông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nặng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lòng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thương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người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và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niềm</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hoài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smtClean="0">
                <a:solidFill>
                  <a:schemeClr val="bg1"/>
                </a:solidFill>
                <a:latin typeface="Times New Roman" panose="02020603050405020304" pitchFamily="18" charset="0"/>
                <a:ea typeface="Times New Roman" panose="02020603050405020304" pitchFamily="18" charset="0"/>
              </a:rPr>
              <a:t>cổ</a:t>
            </a:r>
            <a:r>
              <a:rPr lang="en-US" sz="2800" dirty="0" smtClean="0">
                <a:solidFill>
                  <a:schemeClr val="bg1"/>
                </a:solidFill>
                <a:latin typeface="Times New Roman" panose="02020603050405020304" pitchFamily="18" charset="0"/>
                <a:ea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3074" name="Picture 2" descr="Trang thơ Vũ Đình Liên (12 bài thơ, 88 bài dịch)">
            <a:extLst>
              <a:ext uri="{FF2B5EF4-FFF2-40B4-BE49-F238E27FC236}">
                <a16:creationId xmlns:a16="http://schemas.microsoft.com/office/drawing/2014/main" id="{1EC77F67-53E3-BFEE-18E4-01CDC82D2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64" y="2041539"/>
            <a:ext cx="4410437" cy="422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9874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14" grpId="0" animBg="1"/>
      <p:bldP spid="15"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2390</Words>
  <Application>Microsoft Office PowerPoint</Application>
  <PresentationFormat>Widescreen</PresentationFormat>
  <Paragraphs>197</Paragraphs>
  <Slides>35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Algerian</vt:lpstr>
      <vt:lpstr>Arial</vt:lpstr>
      <vt:lpstr>Calibri</vt:lpstr>
      <vt:lpstr>Calibri Light</vt:lpstr>
      <vt:lpstr>Cambria Math</vt:lpstr>
      <vt:lpstr>MS Mincho</vt:lpstr>
      <vt:lpstr>Tahoma</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Thúy Mai</dc:creator>
  <cp:lastModifiedBy>Admin</cp:lastModifiedBy>
  <cp:revision>7</cp:revision>
  <dcterms:created xsi:type="dcterms:W3CDTF">2022-06-27T02:38:08Z</dcterms:created>
  <dcterms:modified xsi:type="dcterms:W3CDTF">2024-10-05T03:49:13Z</dcterms:modified>
</cp:coreProperties>
</file>