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52" r:id="rId3"/>
    <p:sldId id="263" r:id="rId4"/>
    <p:sldId id="264" r:id="rId5"/>
    <p:sldId id="368" r:id="rId6"/>
    <p:sldId id="267" r:id="rId7"/>
    <p:sldId id="369" r:id="rId8"/>
    <p:sldId id="370" r:id="rId9"/>
    <p:sldId id="371" r:id="rId10"/>
    <p:sldId id="372" r:id="rId11"/>
    <p:sldId id="373" r:id="rId12"/>
    <p:sldId id="362" r:id="rId13"/>
    <p:sldId id="374" r:id="rId14"/>
    <p:sldId id="376" r:id="rId15"/>
    <p:sldId id="377" r:id="rId16"/>
    <p:sldId id="363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14" r:id="rId26"/>
    <p:sldId id="315" r:id="rId27"/>
    <p:sldId id="318" r:id="rId28"/>
    <p:sldId id="386" r:id="rId29"/>
    <p:sldId id="348" r:id="rId30"/>
    <p:sldId id="3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19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2C13D88F-DC4B-DB48-05EE-3A5D41C549DF}"/>
              </a:ext>
            </a:extLst>
          </p:cNvPr>
          <p:cNvGrpSpPr/>
          <p:nvPr/>
        </p:nvGrpSpPr>
        <p:grpSpPr>
          <a:xfrm>
            <a:off x="206801" y="416579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xmlns="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xmlns="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xmlns="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xmlns="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xmlns="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xmlns="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xmlns="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xmlns="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xmlns="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xmlns="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xmlns="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xmlns="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xmlns="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xmlns="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xmlns="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xmlns="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xmlns="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xmlns="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305889" y="4138268"/>
            <a:ext cx="1602769" cy="144811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xmlns="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714511" y="2610397"/>
            <a:ext cx="1116821" cy="16770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xmlns="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965485" y="1365802"/>
            <a:ext cx="1849695" cy="1361209"/>
          </a:xfrm>
          <a:prstGeom prst="bentConnector3">
            <a:avLst>
              <a:gd name="adj1" fmla="val 81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xmlns="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xmlns="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xmlns="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xmlns="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xmlns="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xmlns="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xmlns="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xmlns="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xmlns="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5" y="3991031"/>
              <a:ext cx="3408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THỰC HÀNH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xmlns="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xmlns="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xmlns="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xmlns="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xmlns="" id="{503AE699-5800-D411-E4B0-5CA8CB17E447}"/>
              </a:ext>
            </a:extLst>
          </p:cNvPr>
          <p:cNvSpPr txBox="1"/>
          <p:nvPr/>
        </p:nvSpPr>
        <p:spPr>
          <a:xfrm flipH="1">
            <a:off x="1308260" y="1912141"/>
            <a:ext cx="34795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Tiếng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gà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Trưa</a:t>
            </a:r>
            <a:endParaRPr lang="en-US" sz="36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Q</a:t>
            </a:r>
            <a:r>
              <a:rPr lang="en-US" sz="2400" b="1" dirty="0" err="1" smtClean="0">
                <a:solidFill>
                  <a:srgbClr val="00B0F0"/>
                </a:solidFill>
                <a:latin typeface="Goudy Stout" panose="0202090407030B020401" pitchFamily="18" charset="0"/>
              </a:rPr>
              <a:t>uỳnh</a:t>
            </a:r>
            <a:r>
              <a:rPr lang="en-US" sz="2400" b="1" dirty="0" smtClean="0">
                <a:solidFill>
                  <a:srgbClr val="00B0F0"/>
                </a:solidFill>
                <a:latin typeface="Goudy Stout" panose="0202090407030B020401" pitchFamily="18" charset="0"/>
              </a:rPr>
              <a:t>)</a:t>
            </a:r>
          </a:p>
          <a:p>
            <a:pPr algn="just"/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 </a:t>
            </a:r>
            <a:r>
              <a:rPr lang="en-US" sz="1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Lão-Hải</a:t>
            </a:r>
            <a:r>
              <a:rPr lang="en-US" sz="12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Phòng-0977030231)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xmlns="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xmlns="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xmlns="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F0E83A1F-A3A8-E594-C190-D81BA8395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51328"/>
              </p:ext>
            </p:extLst>
          </p:nvPr>
        </p:nvGraphicFramePr>
        <p:xfrm>
          <a:off x="645789" y="1873072"/>
          <a:ext cx="11116539" cy="260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7791">
                  <a:extLst>
                    <a:ext uri="{9D8B030D-6E8A-4147-A177-3AD203B41FA5}">
                      <a16:colId xmlns:a16="http://schemas.microsoft.com/office/drawing/2014/main" xmlns="" val="1601749151"/>
                    </a:ext>
                  </a:extLst>
                </a:gridCol>
                <a:gridCol w="1956347">
                  <a:extLst>
                    <a:ext uri="{9D8B030D-6E8A-4147-A177-3AD203B41FA5}">
                      <a16:colId xmlns:a16="http://schemas.microsoft.com/office/drawing/2014/main" xmlns="" val="305831075"/>
                    </a:ext>
                  </a:extLst>
                </a:gridCol>
                <a:gridCol w="1887531">
                  <a:extLst>
                    <a:ext uri="{9D8B030D-6E8A-4147-A177-3AD203B41FA5}">
                      <a16:colId xmlns:a16="http://schemas.microsoft.com/office/drawing/2014/main" xmlns="" val="3499854792"/>
                    </a:ext>
                  </a:extLst>
                </a:gridCol>
                <a:gridCol w="1474634">
                  <a:extLst>
                    <a:ext uri="{9D8B030D-6E8A-4147-A177-3AD203B41FA5}">
                      <a16:colId xmlns:a16="http://schemas.microsoft.com/office/drawing/2014/main" xmlns="" val="3301828885"/>
                    </a:ext>
                  </a:extLst>
                </a:gridCol>
                <a:gridCol w="1730236">
                  <a:extLst>
                    <a:ext uri="{9D8B030D-6E8A-4147-A177-3AD203B41FA5}">
                      <a16:colId xmlns:a16="http://schemas.microsoft.com/office/drawing/2014/main" xmlns="" val="3826709250"/>
                    </a:ext>
                  </a:extLst>
                </a:gridCol>
              </a:tblGrid>
              <a:tr h="3318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148323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1741136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188240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957099"/>
                  </a:ext>
                </a:extLst>
              </a:tr>
              <a:tr h="331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1926073"/>
                  </a:ext>
                </a:extLst>
              </a:tr>
              <a:tr h="474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33869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ADF047E-F783-766F-9094-77E53A4B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018" y="516615"/>
            <a:ext cx="2361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Rubric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A5B8A83-9135-DA21-BB56-17B20DC7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14" y="4589413"/>
            <a:ext cx="3624772" cy="23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44EE0E73-CD93-1EBA-67B2-B12D62E0A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881905"/>
              </p:ext>
            </p:extLst>
          </p:nvPr>
        </p:nvGraphicFramePr>
        <p:xfrm>
          <a:off x="190659" y="1681837"/>
          <a:ext cx="11810682" cy="4885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841">
                  <a:extLst>
                    <a:ext uri="{9D8B030D-6E8A-4147-A177-3AD203B41FA5}">
                      <a16:colId xmlns:a16="http://schemas.microsoft.com/office/drawing/2014/main" xmlns="" val="2419467638"/>
                    </a:ext>
                  </a:extLst>
                </a:gridCol>
                <a:gridCol w="1904841">
                  <a:extLst>
                    <a:ext uri="{9D8B030D-6E8A-4147-A177-3AD203B41FA5}">
                      <a16:colId xmlns:a16="http://schemas.microsoft.com/office/drawing/2014/main" xmlns="" val="343334860"/>
                    </a:ext>
                  </a:extLst>
                </a:gridCol>
              </a:tblGrid>
              <a:tr h="3926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 DUNG CÂU HỎI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070106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28609674"/>
                  </a:ext>
                </a:extLst>
              </a:tr>
              <a:tr h="15706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84552639"/>
                  </a:ext>
                </a:extLst>
              </a:tr>
              <a:tr h="785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3125753"/>
                  </a:ext>
                </a:extLst>
              </a:tr>
              <a:tr h="1045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615577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0B46265-87FF-EA29-B35E-DE5DDA02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745" y="178020"/>
            <a:ext cx="109905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 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CC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1DE4FC2-EE60-1961-4261-992362A59C91}"/>
              </a:ext>
            </a:extLst>
          </p:cNvPr>
          <p:cNvSpPr txBox="1"/>
          <p:nvPr/>
        </p:nvSpPr>
        <p:spPr>
          <a:xfrm>
            <a:off x="2035771" y="2584919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62E439B-7ADD-BA4B-ACEE-DAF75A32F72F}"/>
              </a:ext>
            </a:extLst>
          </p:cNvPr>
          <p:cNvSpPr txBox="1"/>
          <p:nvPr/>
        </p:nvSpPr>
        <p:spPr>
          <a:xfrm>
            <a:off x="2116243" y="4020036"/>
            <a:ext cx="380247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Dừng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CBAC6A8C-AB7F-0381-11EF-116DD5E8FEF9}"/>
              </a:ext>
            </a:extLst>
          </p:cNvPr>
          <p:cNvSpPr txBox="1"/>
          <p:nvPr/>
        </p:nvSpPr>
        <p:spPr>
          <a:xfrm>
            <a:off x="2116243" y="5432051"/>
            <a:ext cx="2506032" cy="54809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05168886-72D2-6C68-0692-E1FA61CB80D4}"/>
              </a:ext>
            </a:extLst>
          </p:cNvPr>
          <p:cNvSpPr/>
          <p:nvPr/>
        </p:nvSpPr>
        <p:spPr>
          <a:xfrm>
            <a:off x="232062" y="3349367"/>
            <a:ext cx="1335482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Đường kết nối Mũi tên Thẳng 15">
            <a:extLst>
              <a:ext uri="{FF2B5EF4-FFF2-40B4-BE49-F238E27FC236}">
                <a16:creationId xmlns:a16="http://schemas.microsoft.com/office/drawing/2014/main" xmlns="" id="{C9CE712C-AEA7-74F7-7E84-2C850E3A352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1567544" y="2846529"/>
            <a:ext cx="468227" cy="14021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xmlns="" id="{92C2B8AD-46AD-8A06-82FD-032C2933838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1567544" y="4248726"/>
            <a:ext cx="548699" cy="3292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xmlns="" id="{FAE93FDD-45B1-E43D-4968-E84A6AD6A69F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1567544" y="4248726"/>
            <a:ext cx="548699" cy="145737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xmlns="" id="{62651F46-B381-64BD-5804-5AC9C5D0552B}"/>
              </a:ext>
            </a:extLst>
          </p:cNvPr>
          <p:cNvSpPr/>
          <p:nvPr/>
        </p:nvSpPr>
        <p:spPr>
          <a:xfrm>
            <a:off x="6273283" y="3344835"/>
            <a:ext cx="1320064" cy="1798718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thanh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EB430AE4-26F8-4856-0241-E0F855EDF024}"/>
              </a:ext>
            </a:extLst>
          </p:cNvPr>
          <p:cNvSpPr txBox="1"/>
          <p:nvPr/>
        </p:nvSpPr>
        <p:spPr>
          <a:xfrm>
            <a:off x="7980181" y="1945122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F7AEDA4E-1567-86E8-5CC0-BA3F0282E1B0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 flipV="1">
            <a:off x="7593347" y="2422176"/>
            <a:ext cx="386834" cy="182201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C15CE799-32B7-1F09-8DC3-C5A94729804D}"/>
              </a:ext>
            </a:extLst>
          </p:cNvPr>
          <p:cNvSpPr txBox="1"/>
          <p:nvPr/>
        </p:nvSpPr>
        <p:spPr>
          <a:xfrm>
            <a:off x="7980181" y="3344835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xmlns="" id="{6E38CF15-EBF4-9977-6A24-1EB847C7570C}"/>
              </a:ext>
            </a:extLst>
          </p:cNvPr>
          <p:cNvCxnSpPr>
            <a:cxnSpLocks/>
            <a:stCxn id="26" idx="3"/>
            <a:endCxn id="30" idx="1"/>
          </p:cNvCxnSpPr>
          <p:nvPr/>
        </p:nvCxnSpPr>
        <p:spPr>
          <a:xfrm flipV="1">
            <a:off x="7593347" y="3821889"/>
            <a:ext cx="386834" cy="422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08660506-9B05-9AD8-1027-511EB02D397B}"/>
              </a:ext>
            </a:extLst>
          </p:cNvPr>
          <p:cNvSpPr txBox="1"/>
          <p:nvPr/>
        </p:nvSpPr>
        <p:spPr>
          <a:xfrm>
            <a:off x="7980181" y="4543256"/>
            <a:ext cx="397975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fr-FR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xmlns="" id="{169CAA08-A36C-33CC-A676-5A626FD4F5EA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7593347" y="4244194"/>
            <a:ext cx="386834" cy="77611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C9C30265-BD7D-9E18-9384-B79F00BE715F}"/>
              </a:ext>
            </a:extLst>
          </p:cNvPr>
          <p:cNvSpPr txBox="1"/>
          <p:nvPr/>
        </p:nvSpPr>
        <p:spPr>
          <a:xfrm>
            <a:off x="7980181" y="5891038"/>
            <a:ext cx="397975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xmlns="" id="{46EAC921-90D0-8D26-B3D9-90820AA08E01}"/>
              </a:ext>
            </a:extLst>
          </p:cNvPr>
          <p:cNvCxnSpPr>
            <a:cxnSpLocks/>
            <a:stCxn id="26" idx="3"/>
            <a:endCxn id="34" idx="1"/>
          </p:cNvCxnSpPr>
          <p:nvPr/>
        </p:nvCxnSpPr>
        <p:spPr>
          <a:xfrm>
            <a:off x="7593347" y="4244194"/>
            <a:ext cx="386834" cy="190845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  <p:bldP spid="15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1DE4FC2-EE60-1961-4261-992362A59C91}"/>
              </a:ext>
            </a:extLst>
          </p:cNvPr>
          <p:cNvSpPr txBox="1"/>
          <p:nvPr/>
        </p:nvSpPr>
        <p:spPr>
          <a:xfrm>
            <a:off x="3244180" y="3427545"/>
            <a:ext cx="570363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ngôn ngữ chân thực, giản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C62E439B-7ADD-BA4B-ACEE-DAF75A32F72F}"/>
              </a:ext>
            </a:extLst>
          </p:cNvPr>
          <p:cNvSpPr txBox="1"/>
          <p:nvPr/>
        </p:nvSpPr>
        <p:spPr>
          <a:xfrm>
            <a:off x="3227744" y="4704047"/>
            <a:ext cx="719104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“nghe”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05168886-72D2-6C68-0692-E1FA61CB80D4}"/>
              </a:ext>
            </a:extLst>
          </p:cNvPr>
          <p:cNvSpPr/>
          <p:nvPr/>
        </p:nvSpPr>
        <p:spPr>
          <a:xfrm>
            <a:off x="541683" y="4135116"/>
            <a:ext cx="2086464" cy="1328057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0BB80BF0-104E-700D-BA2A-93645B0FC1C6}"/>
              </a:ext>
            </a:extLst>
          </p:cNvPr>
          <p:cNvSpPr txBox="1"/>
          <p:nvPr/>
        </p:nvSpPr>
        <p:spPr>
          <a:xfrm>
            <a:off x="3227744" y="1863760"/>
            <a:ext cx="56061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xao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trưa</a:t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chân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xmlns="" id="{242B6917-FAFD-22F4-F7BD-5E9CA5ADD527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2628147" y="3904599"/>
            <a:ext cx="616033" cy="8945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xmlns="" id="{5214FE1B-6829-191E-A297-A9AF9AE50874}"/>
              </a:ext>
            </a:extLst>
          </p:cNvPr>
          <p:cNvCxnSpPr>
            <a:cxnSpLocks/>
            <a:stCxn id="15" idx="3"/>
            <a:endCxn id="8" idx="1"/>
          </p:cNvCxnSpPr>
          <p:nvPr/>
        </p:nvCxnSpPr>
        <p:spPr>
          <a:xfrm>
            <a:off x="2628147" y="4799145"/>
            <a:ext cx="599597" cy="81284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43696" y="101116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fr-FR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FDEC0F63-C265-C799-413E-2D8D2E92AAEB}"/>
              </a:ext>
            </a:extLst>
          </p:cNvPr>
          <p:cNvSpPr txBox="1"/>
          <p:nvPr/>
        </p:nvSpPr>
        <p:spPr>
          <a:xfrm>
            <a:off x="1484333" y="2364472"/>
            <a:ext cx="9781328" cy="1815882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hè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C580178-1928-916A-55BD-C76ECC70737B}"/>
              </a:ext>
            </a:extLst>
          </p:cNvPr>
          <p:cNvSpPr txBox="1"/>
          <p:nvPr/>
        </p:nvSpPr>
        <p:spPr>
          <a:xfrm>
            <a:off x="1484333" y="4676392"/>
            <a:ext cx="9781328" cy="954107"/>
          </a:xfrm>
          <a:prstGeom prst="rect">
            <a:avLst/>
          </a:prstGeom>
          <a:noFill/>
          <a:ln w="28575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“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C30DE1B6-F133-0D8F-1E57-2BE7C7C65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34933"/>
              </p:ext>
            </p:extLst>
          </p:nvPr>
        </p:nvGraphicFramePr>
        <p:xfrm>
          <a:off x="551088" y="1908398"/>
          <a:ext cx="11089823" cy="3448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89340">
                  <a:extLst>
                    <a:ext uri="{9D8B030D-6E8A-4147-A177-3AD203B41FA5}">
                      <a16:colId xmlns:a16="http://schemas.microsoft.com/office/drawing/2014/main" xmlns="" val="3849262469"/>
                    </a:ext>
                  </a:extLst>
                </a:gridCol>
                <a:gridCol w="2600483">
                  <a:extLst>
                    <a:ext uri="{9D8B030D-6E8A-4147-A177-3AD203B41FA5}">
                      <a16:colId xmlns:a16="http://schemas.microsoft.com/office/drawing/2014/main" xmlns="" val="2030014718"/>
                    </a:ext>
                  </a:extLst>
                </a:gridCol>
              </a:tblGrid>
              <a:tr h="3298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265420"/>
                  </a:ext>
                </a:extLst>
              </a:tr>
              <a:tr h="329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178332"/>
                  </a:ext>
                </a:extLst>
              </a:tr>
              <a:tr h="6597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13748"/>
                  </a:ext>
                </a:extLst>
              </a:tr>
              <a:tr h="3798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9561873"/>
                  </a:ext>
                </a:extLst>
              </a:tr>
              <a:tr h="461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73961489"/>
                  </a:ext>
                </a:extLst>
              </a:tr>
              <a:tr h="6918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 em có cảm nhận như thế nào về tình cảm của bà và tình cảm của người cháu đối với bà?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692708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305C37F7-C9AD-A2BF-53EA-5F163304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533" y="713019"/>
            <a:ext cx="4395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2982830" y="2029747"/>
            <a:ext cx="395236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602176" y="2717994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05885" y="2291357"/>
            <a:ext cx="576945" cy="144230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503E12E-45BA-BF75-EA07-1FCBC59F8B59}"/>
              </a:ext>
            </a:extLst>
          </p:cNvPr>
          <p:cNvSpPr txBox="1"/>
          <p:nvPr/>
        </p:nvSpPr>
        <p:spPr>
          <a:xfrm>
            <a:off x="2982830" y="3146333"/>
            <a:ext cx="487863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 flipV="1">
            <a:off x="2405885" y="3407943"/>
            <a:ext cx="576945" cy="32571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36F03FB8-35F0-69F9-BBB5-D550EA1B8DD3}"/>
              </a:ext>
            </a:extLst>
          </p:cNvPr>
          <p:cNvSpPr txBox="1"/>
          <p:nvPr/>
        </p:nvSpPr>
        <p:spPr>
          <a:xfrm>
            <a:off x="2982830" y="4160294"/>
            <a:ext cx="904687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vang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xmlns="" id="{9DA19B23-D4F5-BFEA-8D41-E12F7DAFED9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05885" y="3733657"/>
            <a:ext cx="576945" cy="68824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FC5A73C3-D9EE-9990-0085-4F716A06A1B6}"/>
              </a:ext>
            </a:extLst>
          </p:cNvPr>
          <p:cNvSpPr txBox="1"/>
          <p:nvPr/>
        </p:nvSpPr>
        <p:spPr>
          <a:xfrm>
            <a:off x="2890155" y="4841319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FF25FCD4-532A-2AC6-63ED-1A765B60C5CF}"/>
              </a:ext>
            </a:extLst>
          </p:cNvPr>
          <p:cNvSpPr txBox="1"/>
          <p:nvPr/>
        </p:nvSpPr>
        <p:spPr>
          <a:xfrm>
            <a:off x="2890155" y="5443609"/>
            <a:ext cx="89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EAD5E400-08B2-6E63-115D-959A47052535}"/>
              </a:ext>
            </a:extLst>
          </p:cNvPr>
          <p:cNvSpPr txBox="1"/>
          <p:nvPr/>
        </p:nvSpPr>
        <p:spPr>
          <a:xfrm>
            <a:off x="2890155" y="6131856"/>
            <a:ext cx="706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3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5" grpId="0" animBg="1"/>
      <p:bldP spid="30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2863387" y="2646255"/>
            <a:ext cx="7206056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’,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</a:p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đốm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337457" y="3254764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16629" y="3338753"/>
            <a:ext cx="446758" cy="924046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36F03FB8-35F0-69F9-BBB5-D550EA1B8DD3}"/>
              </a:ext>
            </a:extLst>
          </p:cNvPr>
          <p:cNvSpPr txBox="1"/>
          <p:nvPr/>
        </p:nvSpPr>
        <p:spPr>
          <a:xfrm>
            <a:off x="2863387" y="4443172"/>
            <a:ext cx="8234820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81643B7-4228-1A28-EF53-FAF1D34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28139" r="38551" b="47954"/>
          <a:stretch>
            <a:fillRect/>
          </a:stretch>
        </p:blipFill>
        <p:spPr bwMode="auto">
          <a:xfrm>
            <a:off x="2863387" y="2551919"/>
            <a:ext cx="5689903" cy="36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xmlns="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xmlns="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416629" y="4262799"/>
            <a:ext cx="446758" cy="6574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46B9A841-2281-6173-2F47-B86A916A4E30}"/>
              </a:ext>
            </a:extLst>
          </p:cNvPr>
          <p:cNvSpPr txBox="1"/>
          <p:nvPr/>
        </p:nvSpPr>
        <p:spPr>
          <a:xfrm>
            <a:off x="2863387" y="5929752"/>
            <a:ext cx="8991155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8" name="Đường kết nối Mũi tên Thẳng 47">
            <a:extLst>
              <a:ext uri="{FF2B5EF4-FFF2-40B4-BE49-F238E27FC236}">
                <a16:creationId xmlns:a16="http://schemas.microsoft.com/office/drawing/2014/main" xmlns="" id="{E273124D-464A-DA25-D1F0-470B160A793A}"/>
              </a:ext>
            </a:extLst>
          </p:cNvPr>
          <p:cNvCxnSpPr>
            <a:cxnSpLocks/>
            <a:stCxn id="14" idx="3"/>
            <a:endCxn id="47" idx="1"/>
          </p:cNvCxnSpPr>
          <p:nvPr/>
        </p:nvCxnSpPr>
        <p:spPr>
          <a:xfrm>
            <a:off x="2416629" y="4262799"/>
            <a:ext cx="446758" cy="192856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41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3652380" y="2731544"/>
            <a:ext cx="371724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“soi”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952492" y="2705629"/>
            <a:ext cx="2079172" cy="2016069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3031664" y="2993154"/>
            <a:ext cx="620716" cy="7205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36F03FB8-35F0-69F9-BBB5-D550EA1B8DD3}"/>
              </a:ext>
            </a:extLst>
          </p:cNvPr>
          <p:cNvSpPr txBox="1"/>
          <p:nvPr/>
        </p:nvSpPr>
        <p:spPr>
          <a:xfrm>
            <a:off x="3652380" y="4278687"/>
            <a:ext cx="297135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xmlns="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xmlns="" id="{FA1AB085-6708-933C-FBA5-7DBA5EC3C3F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3031664" y="3713664"/>
            <a:ext cx="620716" cy="82663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15" descr="soan-bai-tieng-ga-trua-cua-xuan-quynh.jpg">
            <a:extLst>
              <a:ext uri="{FF2B5EF4-FFF2-40B4-BE49-F238E27FC236}">
                <a16:creationId xmlns:a16="http://schemas.microsoft.com/office/drawing/2014/main" xmlns="" id="{6A23784B-B987-FC25-995B-1C1671F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49" y="2413946"/>
            <a:ext cx="6730443" cy="42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C15E8FB-528D-C87E-2FCB-77DC79FEB288}"/>
              </a:ext>
            </a:extLst>
          </p:cNvPr>
          <p:cNvSpPr txBox="1"/>
          <p:nvPr/>
        </p:nvSpPr>
        <p:spPr>
          <a:xfrm>
            <a:off x="2640008" y="5413385"/>
            <a:ext cx="8583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4642980" y="2624041"/>
            <a:ext cx="6122991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952491" y="2705629"/>
            <a:ext cx="2422079" cy="2083592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374570" y="3747425"/>
            <a:ext cx="126841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xmlns="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802517" cy="419143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5">
            <a:extLst>
              <a:ext uri="{FF2B5EF4-FFF2-40B4-BE49-F238E27FC236}">
                <a16:creationId xmlns:a16="http://schemas.microsoft.com/office/drawing/2014/main" xmlns="" id="{09E93ADF-7721-AA99-3B75-8D08C8E6F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30966" r="39104" b="45679"/>
          <a:stretch>
            <a:fillRect/>
          </a:stretch>
        </p:blipFill>
        <p:spPr bwMode="auto">
          <a:xfrm>
            <a:off x="4159450" y="2386396"/>
            <a:ext cx="6606521" cy="41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xmlns="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xmlns="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7" y="1084746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4855881" y="2839484"/>
            <a:ext cx="6490636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1058384" y="2939188"/>
            <a:ext cx="2127896" cy="161647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186280" y="3747425"/>
            <a:ext cx="166960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xmlns="" id="{710BB378-B845-9000-F951-794E90F4443E}"/>
              </a:ext>
            </a:extLst>
          </p:cNvPr>
          <p:cNvSpPr/>
          <p:nvPr/>
        </p:nvSpPr>
        <p:spPr>
          <a:xfrm>
            <a:off x="4298682" y="1759103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1BE73E5-821B-6A9F-6177-E76F876B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6" t="30161" r="38863" b="40965"/>
          <a:stretch>
            <a:fillRect/>
          </a:stretch>
        </p:blipFill>
        <p:spPr bwMode="auto">
          <a:xfrm>
            <a:off x="4021412" y="2345124"/>
            <a:ext cx="4357056" cy="4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23503AA1-2FF2-9707-8606-6B05FC058E8C}"/>
              </a:ext>
            </a:extLst>
          </p:cNvPr>
          <p:cNvSpPr txBox="1"/>
          <p:nvPr/>
        </p:nvSpPr>
        <p:spPr>
          <a:xfrm>
            <a:off x="3799115" y="5575436"/>
            <a:ext cx="7913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6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37224" y="93798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37224" y="812603"/>
            <a:ext cx="105907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1645881" y="2150034"/>
            <a:ext cx="1998277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79361" y="2779762"/>
            <a:ext cx="1354670" cy="3620316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1434031" y="2627088"/>
            <a:ext cx="211850" cy="196283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xmlns="" id="{710BB378-B845-9000-F951-794E90F4443E}"/>
              </a:ext>
            </a:extLst>
          </p:cNvPr>
          <p:cNvSpPr/>
          <p:nvPr/>
        </p:nvSpPr>
        <p:spPr>
          <a:xfrm>
            <a:off x="4331339" y="1486960"/>
            <a:ext cx="3669661" cy="45621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6887B4E8-8CD2-05E8-ABD3-F806BD217146}"/>
              </a:ext>
            </a:extLst>
          </p:cNvPr>
          <p:cNvSpPr txBox="1"/>
          <p:nvPr/>
        </p:nvSpPr>
        <p:spPr>
          <a:xfrm>
            <a:off x="4116170" y="2103868"/>
            <a:ext cx="576409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xmlns="" id="{32AE7E54-D428-C418-FCED-EE93838EBD17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 flipV="1">
            <a:off x="3644158" y="2365478"/>
            <a:ext cx="472012" cy="26161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B9DFB463-3919-D549-14E8-20B1A2F6B169}"/>
              </a:ext>
            </a:extLst>
          </p:cNvPr>
          <p:cNvSpPr txBox="1"/>
          <p:nvPr/>
        </p:nvSpPr>
        <p:spPr>
          <a:xfrm>
            <a:off x="4116171" y="2774242"/>
            <a:ext cx="5574094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xmlns="" id="{3455A108-9395-077D-F7C6-72A5F8FCBF88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>
            <a:off x="3644158" y="2627088"/>
            <a:ext cx="472013" cy="40876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F8156998-F880-5B40-BD77-594163F0C837}"/>
              </a:ext>
            </a:extLst>
          </p:cNvPr>
          <p:cNvSpPr txBox="1"/>
          <p:nvPr/>
        </p:nvSpPr>
        <p:spPr>
          <a:xfrm>
            <a:off x="1597571" y="4162685"/>
            <a:ext cx="209489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1667D6A4-73A8-4890-9513-05B3515546B0}"/>
              </a:ext>
            </a:extLst>
          </p:cNvPr>
          <p:cNvCxnSpPr>
            <a:cxnSpLocks/>
            <a:stCxn id="14" idx="3"/>
            <a:endCxn id="28" idx="1"/>
          </p:cNvCxnSpPr>
          <p:nvPr/>
        </p:nvCxnSpPr>
        <p:spPr>
          <a:xfrm>
            <a:off x="1434031" y="4589920"/>
            <a:ext cx="163540" cy="498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15E67E24-161B-6C31-C642-660960014AA7}"/>
              </a:ext>
            </a:extLst>
          </p:cNvPr>
          <p:cNvSpPr txBox="1"/>
          <p:nvPr/>
        </p:nvSpPr>
        <p:spPr>
          <a:xfrm>
            <a:off x="4116170" y="3439700"/>
            <a:ext cx="785743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la,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xmlns="" id="{51B21BF2-9759-1BCF-CC08-A5A84F6600F2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 flipV="1">
            <a:off x="3692470" y="3916754"/>
            <a:ext cx="423700" cy="72298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Hộp Văn bản 102">
            <a:extLst>
              <a:ext uri="{FF2B5EF4-FFF2-40B4-BE49-F238E27FC236}">
                <a16:creationId xmlns:a16="http://schemas.microsoft.com/office/drawing/2014/main" xmlns="" id="{1B6031A5-B384-FBDE-73C7-A4B0B18BAAAA}"/>
              </a:ext>
            </a:extLst>
          </p:cNvPr>
          <p:cNvSpPr txBox="1"/>
          <p:nvPr/>
        </p:nvSpPr>
        <p:spPr>
          <a:xfrm>
            <a:off x="4116170" y="4536046"/>
            <a:ext cx="7857431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chăm lo cho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nâng niu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 để cuối năm bán gà mua cho cháu quần áo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4" name="Đường kết nối Mũi tên Thẳng 103">
            <a:extLst>
              <a:ext uri="{FF2B5EF4-FFF2-40B4-BE49-F238E27FC236}">
                <a16:creationId xmlns:a16="http://schemas.microsoft.com/office/drawing/2014/main" xmlns="" id="{BE83CCB9-BAD8-BB7C-9753-8E00EF8F3DC0}"/>
              </a:ext>
            </a:extLst>
          </p:cNvPr>
          <p:cNvCxnSpPr>
            <a:cxnSpLocks/>
            <a:stCxn id="28" idx="3"/>
            <a:endCxn id="103" idx="1"/>
          </p:cNvCxnSpPr>
          <p:nvPr/>
        </p:nvCxnSpPr>
        <p:spPr>
          <a:xfrm>
            <a:off x="3692470" y="4639739"/>
            <a:ext cx="423700" cy="5888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ộp Văn bản 105">
            <a:extLst>
              <a:ext uri="{FF2B5EF4-FFF2-40B4-BE49-F238E27FC236}">
                <a16:creationId xmlns:a16="http://schemas.microsoft.com/office/drawing/2014/main" xmlns="" id="{8550DE9E-6988-DA8D-CAA2-89782A7E444B}"/>
              </a:ext>
            </a:extLst>
          </p:cNvPr>
          <p:cNvSpPr txBox="1"/>
          <p:nvPr/>
        </p:nvSpPr>
        <p:spPr>
          <a:xfrm>
            <a:off x="1623485" y="5839777"/>
            <a:ext cx="212768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7" name="Đường kết nối Mũi tên Thẳng 106">
            <a:extLst>
              <a:ext uri="{FF2B5EF4-FFF2-40B4-BE49-F238E27FC236}">
                <a16:creationId xmlns:a16="http://schemas.microsoft.com/office/drawing/2014/main" xmlns="" id="{A7D142F8-B9DB-A4CC-3C48-AE82E2DD454F}"/>
              </a:ext>
            </a:extLst>
          </p:cNvPr>
          <p:cNvCxnSpPr>
            <a:cxnSpLocks/>
            <a:stCxn id="14" idx="3"/>
            <a:endCxn id="106" idx="1"/>
          </p:cNvCxnSpPr>
          <p:nvPr/>
        </p:nvCxnSpPr>
        <p:spPr>
          <a:xfrm>
            <a:off x="1434031" y="4589920"/>
            <a:ext cx="189454" cy="172691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Hộp Văn bản 108">
            <a:extLst>
              <a:ext uri="{FF2B5EF4-FFF2-40B4-BE49-F238E27FC236}">
                <a16:creationId xmlns:a16="http://schemas.microsoft.com/office/drawing/2014/main" xmlns="" id="{4C6AB03D-506D-57D6-E047-FF8531E5CB6F}"/>
              </a:ext>
            </a:extLst>
          </p:cNvPr>
          <p:cNvSpPr txBox="1"/>
          <p:nvPr/>
        </p:nvSpPr>
        <p:spPr>
          <a:xfrm>
            <a:off x="4028399" y="6055220"/>
            <a:ext cx="794520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toan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tâm.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0" name="Đường kết nối Mũi tên Thẳng 109">
            <a:extLst>
              <a:ext uri="{FF2B5EF4-FFF2-40B4-BE49-F238E27FC236}">
                <a16:creationId xmlns:a16="http://schemas.microsoft.com/office/drawing/2014/main" xmlns="" id="{4BDAE04D-745F-834F-066B-F6F2FC0D3CB4}"/>
              </a:ext>
            </a:extLst>
          </p:cNvPr>
          <p:cNvCxnSpPr>
            <a:cxnSpLocks/>
            <a:stCxn id="106" idx="3"/>
            <a:endCxn id="109" idx="1"/>
          </p:cNvCxnSpPr>
          <p:nvPr/>
        </p:nvCxnSpPr>
        <p:spPr>
          <a:xfrm flipV="1">
            <a:off x="3751174" y="6316830"/>
            <a:ext cx="277225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3" grpId="0" animBg="1"/>
      <p:bldP spid="28" grpId="0" animBg="1"/>
      <p:bldP spid="33" grpId="0" animBg="1"/>
      <p:bldP spid="103" grpId="0" animBg="1"/>
      <p:bldP spid="106" grpId="0" animBg="1"/>
      <p:bldP spid="1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3960917" y="2731036"/>
            <a:ext cx="328734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904567" y="2913641"/>
            <a:ext cx="1803709" cy="2031325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708276" y="2992646"/>
            <a:ext cx="1252641" cy="93665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503E12E-45BA-BF75-EA07-1FCBC59F8B59}"/>
              </a:ext>
            </a:extLst>
          </p:cNvPr>
          <p:cNvSpPr txBox="1"/>
          <p:nvPr/>
        </p:nvSpPr>
        <p:spPr>
          <a:xfrm>
            <a:off x="3960917" y="4713295"/>
            <a:ext cx="398402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708276" y="3929304"/>
            <a:ext cx="1252641" cy="104560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8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7" y="1053948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3216600" y="1989916"/>
            <a:ext cx="8529210" cy="1815882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743691" y="2876085"/>
            <a:ext cx="1705595" cy="2703521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latin typeface="+mj-lt"/>
              </a:rPr>
              <a:t>Tiếng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gà</a:t>
            </a:r>
            <a:r>
              <a:rPr lang="vi-VN" sz="2800" b="1" dirty="0">
                <a:latin typeface="+mj-lt"/>
              </a:rPr>
              <a:t> trưa </a:t>
            </a:r>
            <a:r>
              <a:rPr lang="vi-VN" sz="2800" b="1" dirty="0" err="1">
                <a:latin typeface="+mj-lt"/>
              </a:rPr>
              <a:t>gợi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những</a:t>
            </a:r>
            <a:r>
              <a:rPr lang="vi-VN" sz="2800" b="1" dirty="0">
                <a:latin typeface="+mj-lt"/>
              </a:rPr>
              <a:t> suy tư </a:t>
            </a:r>
            <a:r>
              <a:rPr lang="vi-VN" sz="2800" b="1" dirty="0" err="1">
                <a:latin typeface="+mj-lt"/>
              </a:rPr>
              <a:t>về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hạnh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phúc</a:t>
            </a:r>
            <a:endParaRPr lang="en-US" sz="2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449286" y="2897857"/>
            <a:ext cx="767314" cy="132998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503E12E-45BA-BF75-EA07-1FCBC59F8B59}"/>
              </a:ext>
            </a:extLst>
          </p:cNvPr>
          <p:cNvSpPr txBox="1"/>
          <p:nvPr/>
        </p:nvSpPr>
        <p:spPr>
          <a:xfrm>
            <a:off x="3139237" y="4585700"/>
            <a:ext cx="8529210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49286" y="4227846"/>
            <a:ext cx="689951" cy="1050352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822416" y="59850"/>
            <a:ext cx="5048364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Đọc – hiểu văn 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877407" y="662864"/>
            <a:ext cx="1059075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3200" dirty="0">
              <a:solidFill>
                <a:srgbClr val="008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3B36130-B8A3-5A80-33DF-C37B3F263CFC}"/>
              </a:ext>
            </a:extLst>
          </p:cNvPr>
          <p:cNvSpPr txBox="1"/>
          <p:nvPr/>
        </p:nvSpPr>
        <p:spPr>
          <a:xfrm>
            <a:off x="2374171" y="1311480"/>
            <a:ext cx="2449536" cy="22467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7BCF9B1D-529C-619E-4D45-DFE29330D3D6}"/>
              </a:ext>
            </a:extLst>
          </p:cNvPr>
          <p:cNvSpPr/>
          <p:nvPr/>
        </p:nvSpPr>
        <p:spPr>
          <a:xfrm>
            <a:off x="172005" y="1883314"/>
            <a:ext cx="1969293" cy="3198144"/>
          </a:xfrm>
          <a:prstGeom prst="roundRect">
            <a:avLst/>
          </a:prstGeom>
          <a:gradFill>
            <a:gsLst>
              <a:gs pos="54000">
                <a:srgbClr val="33CC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155B572A-463A-6D0E-724F-7EEDD36FD4E3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 flipV="1">
            <a:off x="2141298" y="2434865"/>
            <a:ext cx="232873" cy="104752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503E12E-45BA-BF75-EA07-1FCBC59F8B59}"/>
              </a:ext>
            </a:extLst>
          </p:cNvPr>
          <p:cNvSpPr txBox="1"/>
          <p:nvPr/>
        </p:nvSpPr>
        <p:spPr>
          <a:xfrm>
            <a:off x="2470809" y="5035736"/>
            <a:ext cx="196929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D0D0D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1CDE1326-AB7A-7425-A7BA-97C9F668E547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141298" y="3482386"/>
            <a:ext cx="329511" cy="203040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89E5D8CD-667A-623C-2099-F04A31940880}"/>
              </a:ext>
            </a:extLst>
          </p:cNvPr>
          <p:cNvSpPr txBox="1"/>
          <p:nvPr/>
        </p:nvSpPr>
        <p:spPr>
          <a:xfrm>
            <a:off x="6947002" y="1144950"/>
            <a:ext cx="3417220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xmlns="" id="{8BFCA9AB-171D-97FB-180E-481C959F52B9}"/>
              </a:ext>
            </a:extLst>
          </p:cNvPr>
          <p:cNvCxnSpPr>
            <a:cxnSpLocks/>
            <a:stCxn id="13" idx="3"/>
            <a:endCxn id="23" idx="1"/>
          </p:cNvCxnSpPr>
          <p:nvPr/>
        </p:nvCxnSpPr>
        <p:spPr>
          <a:xfrm flipV="1">
            <a:off x="4823707" y="1406560"/>
            <a:ext cx="2123295" cy="102830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E6CD64F0-8CD4-D2DD-6600-356D3B61586F}"/>
              </a:ext>
            </a:extLst>
          </p:cNvPr>
          <p:cNvSpPr txBox="1"/>
          <p:nvPr/>
        </p:nvSpPr>
        <p:spPr>
          <a:xfrm>
            <a:off x="6947002" y="1758418"/>
            <a:ext cx="244953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68D1BF2E-D7E7-44F7-932C-4CFC4266F9F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 flipV="1">
            <a:off x="4823707" y="2020028"/>
            <a:ext cx="2123295" cy="41483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AD13A0C9-06A5-0CE8-9047-1BD6E53D1473}"/>
              </a:ext>
            </a:extLst>
          </p:cNvPr>
          <p:cNvSpPr txBox="1"/>
          <p:nvPr/>
        </p:nvSpPr>
        <p:spPr>
          <a:xfrm>
            <a:off x="6954872" y="2396762"/>
            <a:ext cx="1511198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Đường kết nối Mũi tên Thẳng 31">
            <a:extLst>
              <a:ext uri="{FF2B5EF4-FFF2-40B4-BE49-F238E27FC236}">
                <a16:creationId xmlns:a16="http://schemas.microsoft.com/office/drawing/2014/main" xmlns="" id="{7FA92DF3-DF81-0CA8-F2DF-ED60173B53AD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>
          <a:xfrm>
            <a:off x="4823707" y="2434865"/>
            <a:ext cx="2131165" cy="22350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xmlns="" id="{876F24C1-DB33-17D4-37E3-CF02D606FB77}"/>
              </a:ext>
            </a:extLst>
          </p:cNvPr>
          <p:cNvSpPr txBox="1"/>
          <p:nvPr/>
        </p:nvSpPr>
        <p:spPr>
          <a:xfrm>
            <a:off x="6947002" y="3007052"/>
            <a:ext cx="4440477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“ổ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6" name="Đường kết nối Mũi tên Thẳng 35">
            <a:extLst>
              <a:ext uri="{FF2B5EF4-FFF2-40B4-BE49-F238E27FC236}">
                <a16:creationId xmlns:a16="http://schemas.microsoft.com/office/drawing/2014/main" xmlns="" id="{188F3B99-3638-0C0C-4EC2-FC4FEBEDD9D3}"/>
              </a:ext>
            </a:extLst>
          </p:cNvPr>
          <p:cNvCxnSpPr>
            <a:cxnSpLocks/>
            <a:stCxn id="13" idx="3"/>
            <a:endCxn id="35" idx="1"/>
          </p:cNvCxnSpPr>
          <p:nvPr/>
        </p:nvCxnSpPr>
        <p:spPr>
          <a:xfrm>
            <a:off x="4823707" y="2434865"/>
            <a:ext cx="2123295" cy="83379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2904C037-94B2-1BA0-E903-5C3762FEF86C}"/>
              </a:ext>
            </a:extLst>
          </p:cNvPr>
          <p:cNvSpPr txBox="1"/>
          <p:nvPr/>
        </p:nvSpPr>
        <p:spPr>
          <a:xfrm>
            <a:off x="5329449" y="3667565"/>
            <a:ext cx="6307379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xmlns="" id="{04C70A2A-74A8-00FC-72F3-48E4D94EB8AC}"/>
              </a:ext>
            </a:extLst>
          </p:cNvPr>
          <p:cNvCxnSpPr>
            <a:cxnSpLocks/>
            <a:stCxn id="17" idx="3"/>
            <a:endCxn id="43" idx="1"/>
          </p:cNvCxnSpPr>
          <p:nvPr/>
        </p:nvCxnSpPr>
        <p:spPr>
          <a:xfrm flipV="1">
            <a:off x="4440103" y="4360063"/>
            <a:ext cx="889346" cy="1152727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Hộp Văn bản 90">
            <a:extLst>
              <a:ext uri="{FF2B5EF4-FFF2-40B4-BE49-F238E27FC236}">
                <a16:creationId xmlns:a16="http://schemas.microsoft.com/office/drawing/2014/main" xmlns="" id="{81A0E7C0-7D4E-0258-F337-E011B6AB08C0}"/>
              </a:ext>
            </a:extLst>
          </p:cNvPr>
          <p:cNvSpPr txBox="1"/>
          <p:nvPr/>
        </p:nvSpPr>
        <p:spPr>
          <a:xfrm>
            <a:off x="5312380" y="5175865"/>
            <a:ext cx="6307379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2" name="Đường kết nối Mũi tên Thẳng 91">
            <a:extLst>
              <a:ext uri="{FF2B5EF4-FFF2-40B4-BE49-F238E27FC236}">
                <a16:creationId xmlns:a16="http://schemas.microsoft.com/office/drawing/2014/main" xmlns="" id="{F7CB8369-23EF-6190-B65E-AE5CAAD498F8}"/>
              </a:ext>
            </a:extLst>
          </p:cNvPr>
          <p:cNvCxnSpPr>
            <a:cxnSpLocks/>
            <a:stCxn id="17" idx="3"/>
            <a:endCxn id="91" idx="1"/>
          </p:cNvCxnSpPr>
          <p:nvPr/>
        </p:nvCxnSpPr>
        <p:spPr>
          <a:xfrm flipV="1">
            <a:off x="4440103" y="5437475"/>
            <a:ext cx="872277" cy="75315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Hộp Văn bản 93">
            <a:extLst>
              <a:ext uri="{FF2B5EF4-FFF2-40B4-BE49-F238E27FC236}">
                <a16:creationId xmlns:a16="http://schemas.microsoft.com/office/drawing/2014/main" xmlns="" id="{CBCD12C9-E78E-38F1-0E92-13FAC50DDD49}"/>
              </a:ext>
            </a:extLst>
          </p:cNvPr>
          <p:cNvSpPr txBox="1"/>
          <p:nvPr/>
        </p:nvSpPr>
        <p:spPr>
          <a:xfrm>
            <a:off x="5312379" y="5854374"/>
            <a:ext cx="6307379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5" name="Đường kết nối Mũi tên Thẳng 94">
            <a:extLst>
              <a:ext uri="{FF2B5EF4-FFF2-40B4-BE49-F238E27FC236}">
                <a16:creationId xmlns:a16="http://schemas.microsoft.com/office/drawing/2014/main" xmlns="" id="{DC4793FD-5083-9766-F676-9C2566781E35}"/>
              </a:ext>
            </a:extLst>
          </p:cNvPr>
          <p:cNvCxnSpPr>
            <a:cxnSpLocks/>
            <a:stCxn id="17" idx="3"/>
            <a:endCxn id="94" idx="1"/>
          </p:cNvCxnSpPr>
          <p:nvPr/>
        </p:nvCxnSpPr>
        <p:spPr>
          <a:xfrm>
            <a:off x="4440103" y="5512790"/>
            <a:ext cx="872276" cy="81863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43" grpId="0" animBg="1"/>
      <p:bldP spid="91" grpId="0" animBg="1"/>
      <p:bldP spid="9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E4436A8-7008-FAC2-A94A-4EDD5FBB94EC}"/>
              </a:ext>
            </a:extLst>
          </p:cNvPr>
          <p:cNvSpPr txBox="1"/>
          <p:nvPr/>
        </p:nvSpPr>
        <p:spPr>
          <a:xfrm>
            <a:off x="990178" y="242405"/>
            <a:ext cx="3424505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848CDFB-15C6-8C41-56C9-1E7460FA8970}"/>
              </a:ext>
            </a:extLst>
          </p:cNvPr>
          <p:cNvSpPr txBox="1"/>
          <p:nvPr/>
        </p:nvSpPr>
        <p:spPr>
          <a:xfrm>
            <a:off x="3831978" y="2768756"/>
            <a:ext cx="2470851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16172-BD3E-62F6-E0CB-63E695A10A4C}"/>
              </a:ext>
            </a:extLst>
          </p:cNvPr>
          <p:cNvSpPr txBox="1"/>
          <p:nvPr/>
        </p:nvSpPr>
        <p:spPr>
          <a:xfrm>
            <a:off x="3836758" y="3736143"/>
            <a:ext cx="4381955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xmlns="" id="{47F3BCAC-2ED2-9B3D-8B26-EF1A9DAD5255}"/>
              </a:ext>
            </a:extLst>
          </p:cNvPr>
          <p:cNvSpPr/>
          <p:nvPr/>
        </p:nvSpPr>
        <p:spPr>
          <a:xfrm>
            <a:off x="2840418" y="1866634"/>
            <a:ext cx="8132382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7550" y="187330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5450BA84-E533-7CAC-F5C5-A6962876BD98}"/>
              </a:ext>
            </a:extLst>
          </p:cNvPr>
          <p:cNvSpPr txBox="1"/>
          <p:nvPr/>
        </p:nvSpPr>
        <p:spPr>
          <a:xfrm>
            <a:off x="3836758" y="4717318"/>
            <a:ext cx="6903960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4592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-</a:t>
            </a:r>
            <a:r>
              <a:rPr lang="de-DE" sz="3200" b="1" dirty="0" smtClean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848CDFB-15C6-8C41-56C9-1E7460FA8970}"/>
              </a:ext>
            </a:extLst>
          </p:cNvPr>
          <p:cNvSpPr txBox="1"/>
          <p:nvPr/>
        </p:nvSpPr>
        <p:spPr>
          <a:xfrm>
            <a:off x="2230660" y="2226875"/>
            <a:ext cx="8753026" cy="1384995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xmlns="" id="{47F3BCAC-2ED2-9B3D-8B26-EF1A9DAD5255}"/>
              </a:ext>
            </a:extLst>
          </p:cNvPr>
          <p:cNvSpPr/>
          <p:nvPr/>
        </p:nvSpPr>
        <p:spPr>
          <a:xfrm>
            <a:off x="1315155" y="950516"/>
            <a:ext cx="10094312" cy="590748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054" y="1469346"/>
            <a:ext cx="2064953" cy="206495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831D444-730C-DB74-305D-EEC7350C60F2}"/>
              </a:ext>
            </a:extLst>
          </p:cNvPr>
          <p:cNvSpPr txBox="1"/>
          <p:nvPr/>
        </p:nvSpPr>
        <p:spPr>
          <a:xfrm>
            <a:off x="2320010" y="3914426"/>
            <a:ext cx="8663675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B9B7585-2AE9-78F0-6CCA-C77FA6095DF1}"/>
              </a:ext>
            </a:extLst>
          </p:cNvPr>
          <p:cNvSpPr txBox="1"/>
          <p:nvPr/>
        </p:nvSpPr>
        <p:spPr>
          <a:xfrm>
            <a:off x="2320011" y="5269017"/>
            <a:ext cx="8663674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3048277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2939646" y="2528596"/>
            <a:ext cx="8964712" cy="2855167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3816" y="2396523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8B0B1EB-8A48-19C5-08C6-A5D1DADD87E3}"/>
              </a:ext>
            </a:extLst>
          </p:cNvPr>
          <p:cNvSpPr txBox="1"/>
          <p:nvPr/>
        </p:nvSpPr>
        <p:spPr>
          <a:xfrm>
            <a:off x="3726292" y="3225286"/>
            <a:ext cx="8748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1:</a:t>
            </a:r>
            <a:r>
              <a:rPr lang="vi-VN" sz="28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sơ đồ tư duy ghi nhớ nội dung bài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06AD03EE-D12A-6506-5D25-78774E2EE088}"/>
              </a:ext>
            </a:extLst>
          </p:cNvPr>
          <p:cNvSpPr txBox="1"/>
          <p:nvPr/>
        </p:nvSpPr>
        <p:spPr>
          <a:xfrm>
            <a:off x="3733243" y="3863854"/>
            <a:ext cx="74589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 err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phân tích tác dụng của biện pháp tu từ “Điệp ngữ” được sử dụng trong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3" descr="Trong hÃ¬nh áº£nh cÃ³ thá» cÃ³: vÄn báº£n">
            <a:extLst>
              <a:ext uri="{FF2B5EF4-FFF2-40B4-BE49-F238E27FC236}">
                <a16:creationId xmlns:a16="http://schemas.microsoft.com/office/drawing/2014/main" xmlns="" id="{CF159BB5-993C-BE16-BE75-0BE4D3CF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009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09" y="-1"/>
            <a:ext cx="3123968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2434459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2600632" y="1109675"/>
            <a:ext cx="9193064" cy="5628582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7" y="222184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1220" y="1450217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8B0B1EB-8A48-19C5-08C6-A5D1DADD87E3}"/>
              </a:ext>
            </a:extLst>
          </p:cNvPr>
          <p:cNvSpPr txBox="1"/>
          <p:nvPr/>
        </p:nvSpPr>
        <p:spPr>
          <a:xfrm>
            <a:off x="3612124" y="1990224"/>
            <a:ext cx="83264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câu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“Tiếng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trưa”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cấu trúc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Điệp từ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“vì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*Tác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Tạo nhịp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kết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30" y="1740309"/>
            <a:ext cx="7379737" cy="41654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1722" y="1586420"/>
            <a:ext cx="5730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-THCS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-An </a:t>
            </a:r>
            <a:r>
              <a:rPr lang="en-US" sz="1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Lão-Hải</a:t>
            </a:r>
            <a:r>
              <a:rPr lang="en-US" sz="1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Phòng-0977030231)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09" y="-1"/>
            <a:ext cx="3004484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8" y="172340"/>
            <a:ext cx="2400863" cy="6685659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2365355" y="799264"/>
            <a:ext cx="9598527" cy="5900056"/>
          </a:xfrm>
          <a:prstGeom prst="horizontalScroll">
            <a:avLst>
              <a:gd name="adj" fmla="val 4935"/>
            </a:avLst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0" y="33565"/>
            <a:ext cx="1643847" cy="164384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03158" y="889315"/>
            <a:ext cx="2064953" cy="206495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30AFDA23-BBD9-037A-B386-7DC1AE229F7E}"/>
              </a:ext>
            </a:extLst>
          </p:cNvPr>
          <p:cNvSpPr txBox="1"/>
          <p:nvPr/>
        </p:nvSpPr>
        <p:spPr>
          <a:xfrm>
            <a:off x="2987745" y="1619127"/>
            <a:ext cx="8650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một bài thơ năm chữ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Nhận biết hình thức của thể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 đề tài, chủ đề, cảm xúc của nhân vật trữ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50C4215F-D28C-1638-9EC0-EF0CA805A455}"/>
              </a:ext>
            </a:extLst>
          </p:cNvPr>
          <p:cNvSpPr txBox="1"/>
          <p:nvPr/>
        </p:nvSpPr>
        <p:spPr>
          <a:xfrm>
            <a:off x="2875114" y="3291029"/>
            <a:ext cx="90887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vi-VN" sz="2800" dirty="0">
                <a:solidFill>
                  <a:srgbClr val="00808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”-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Lưu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Lư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:a16="http://schemas.microsoft.com/office/drawing/2014/main" xmlns="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:a16="http://schemas.microsoft.com/office/drawing/2014/main" xmlns="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Terminator 23">
            <a:extLst>
              <a:ext uri="{FF2B5EF4-FFF2-40B4-BE49-F238E27FC236}">
                <a16:creationId xmlns:a16="http://schemas.microsoft.com/office/drawing/2014/main" xmlns="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:a16="http://schemas.microsoft.com/office/drawing/2014/main" xmlns="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:a16="http://schemas.microsoft.com/office/drawing/2014/main" xmlns="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:a16="http://schemas.microsoft.com/office/drawing/2014/main" xmlns="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:a16="http://schemas.microsoft.com/office/drawing/2014/main" xmlns="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:a16="http://schemas.microsoft.com/office/drawing/2014/main" xmlns="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:a16="http://schemas.microsoft.com/office/drawing/2014/main" xmlns="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xmlns="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xmlns="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xmlns="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2253</Words>
  <Application>Microsoft Office PowerPoint</Application>
  <PresentationFormat>Custom</PresentationFormat>
  <Paragraphs>235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ThienIT</cp:lastModifiedBy>
  <cp:revision>20</cp:revision>
  <dcterms:created xsi:type="dcterms:W3CDTF">2022-06-27T23:27:02Z</dcterms:created>
  <dcterms:modified xsi:type="dcterms:W3CDTF">2022-07-21T08:55:24Z</dcterms:modified>
</cp:coreProperties>
</file>