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0" r:id="rId3"/>
    <p:sldId id="264" r:id="rId4"/>
    <p:sldId id="265" r:id="rId5"/>
    <p:sldId id="300" r:id="rId6"/>
    <p:sldId id="301" r:id="rId7"/>
    <p:sldId id="303" r:id="rId8"/>
    <p:sldId id="299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19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084A3DC5-B9D3-46FB-8A9E-396510D45D7E}"/>
    <pc:docChg chg="undo custSel addSld delSld modSld sldOrd modMainMaster">
      <pc:chgData name="Thúy Mai" userId="222f1c7e07c9bd7a" providerId="LiveId" clId="{084A3DC5-B9D3-46FB-8A9E-396510D45D7E}" dt="2022-06-29T02:45:39.372" v="1490" actId="1076"/>
      <pc:docMkLst>
        <pc:docMk/>
      </pc:docMkLst>
      <pc:sldChg chg="del">
        <pc:chgData name="Thúy Mai" userId="222f1c7e07c9bd7a" providerId="LiveId" clId="{084A3DC5-B9D3-46FB-8A9E-396510D45D7E}" dt="2022-06-29T00:20:57.427" v="1" actId="47"/>
        <pc:sldMkLst>
          <pc:docMk/>
          <pc:sldMk cId="634979270" sldId="256"/>
        </pc:sldMkLst>
      </pc:sldChg>
      <pc:sldChg chg="addSp delSp modSp mod modTransition modAnim">
        <pc:chgData name="Thúy Mai" userId="222f1c7e07c9bd7a" providerId="LiveId" clId="{084A3DC5-B9D3-46FB-8A9E-396510D45D7E}" dt="2022-06-29T02:44:45.254" v="1485"/>
        <pc:sldMkLst>
          <pc:docMk/>
          <pc:sldMk cId="299901974" sldId="260"/>
        </pc:sldMkLst>
        <pc:spChg chg="mod">
          <ac:chgData name="Thúy Mai" userId="222f1c7e07c9bd7a" providerId="LiveId" clId="{084A3DC5-B9D3-46FB-8A9E-396510D45D7E}" dt="2022-06-29T00:29:06.635" v="124" actId="2711"/>
          <ac:spMkLst>
            <pc:docMk/>
            <pc:sldMk cId="299901974" sldId="260"/>
            <ac:spMk id="19" creationId="{D7CDBC88-B427-A7CB-2E10-7D972648A012}"/>
          </ac:spMkLst>
        </pc:spChg>
        <pc:graphicFrameChg chg="add del mod">
          <ac:chgData name="Thúy Mai" userId="222f1c7e07c9bd7a" providerId="LiveId" clId="{084A3DC5-B9D3-46FB-8A9E-396510D45D7E}" dt="2022-06-29T00:28:20.255" v="113"/>
          <ac:graphicFrameMkLst>
            <pc:docMk/>
            <pc:sldMk cId="299901974" sldId="260"/>
            <ac:graphicFrameMk id="2" creationId="{48C28330-B110-EF7E-9597-0FF7F5800092}"/>
          </ac:graphicFrameMkLst>
        </pc:graphicFrameChg>
      </pc:sldChg>
      <pc:sldChg chg="addSp delSp modSp mod modTransition delAnim modAnim">
        <pc:chgData name="Thúy Mai" userId="222f1c7e07c9bd7a" providerId="LiveId" clId="{084A3DC5-B9D3-46FB-8A9E-396510D45D7E}" dt="2022-06-29T02:44:45.254" v="1485"/>
        <pc:sldMkLst>
          <pc:docMk/>
          <pc:sldMk cId="1495852769" sldId="264"/>
        </pc:sldMkLst>
        <pc:spChg chg="add mod">
          <ac:chgData name="Thúy Mai" userId="222f1c7e07c9bd7a" providerId="LiveId" clId="{084A3DC5-B9D3-46FB-8A9E-396510D45D7E}" dt="2022-06-29T00:30:31.676" v="139" actId="403"/>
          <ac:spMkLst>
            <pc:docMk/>
            <pc:sldMk cId="1495852769" sldId="264"/>
            <ac:spMk id="9" creationId="{FAA4659F-0F33-7FD4-EC2C-4327760FBB30}"/>
          </ac:spMkLst>
        </pc:spChg>
        <pc:graphicFrameChg chg="add del mod">
          <ac:chgData name="Thúy Mai" userId="222f1c7e07c9bd7a" providerId="LiveId" clId="{084A3DC5-B9D3-46FB-8A9E-396510D45D7E}" dt="2022-06-29T00:29:59.451" v="128"/>
          <ac:graphicFrameMkLst>
            <pc:docMk/>
            <pc:sldMk cId="1495852769" sldId="264"/>
            <ac:graphicFrameMk id="2" creationId="{15E3DA6B-4DA9-B145-CB83-EF6297D79B2F}"/>
          </ac:graphicFrameMkLst>
        </pc:graphicFrameChg>
        <pc:picChg chg="add mod">
          <ac:chgData name="Thúy Mai" userId="222f1c7e07c9bd7a" providerId="LiveId" clId="{084A3DC5-B9D3-46FB-8A9E-396510D45D7E}" dt="2022-06-29T00:33:59.498" v="144" actId="1076"/>
          <ac:picMkLst>
            <pc:docMk/>
            <pc:sldMk cId="1495852769" sldId="264"/>
            <ac:picMk id="5" creationId="{0E9EFC78-8536-52CD-0331-98B1476B18C8}"/>
          </ac:picMkLst>
        </pc:picChg>
        <pc:picChg chg="del">
          <ac:chgData name="Thúy Mai" userId="222f1c7e07c9bd7a" providerId="LiveId" clId="{084A3DC5-B9D3-46FB-8A9E-396510D45D7E}" dt="2022-06-29T00:29:58.087" v="125" actId="478"/>
          <ac:picMkLst>
            <pc:docMk/>
            <pc:sldMk cId="1495852769" sldId="264"/>
            <ac:picMk id="12" creationId="{2409C2CE-68EE-CEDC-767F-300218706720}"/>
          </ac:picMkLst>
        </pc:picChg>
      </pc:sldChg>
      <pc:sldChg chg="addSp delSp modSp mod modTransition delAnim modAnim">
        <pc:chgData name="Thúy Mai" userId="222f1c7e07c9bd7a" providerId="LiveId" clId="{084A3DC5-B9D3-46FB-8A9E-396510D45D7E}" dt="2022-06-29T02:45:39.372" v="1490" actId="1076"/>
        <pc:sldMkLst>
          <pc:docMk/>
          <pc:sldMk cId="1075629693" sldId="265"/>
        </pc:sldMkLst>
        <pc:spChg chg="mod">
          <ac:chgData name="Thúy Mai" userId="222f1c7e07c9bd7a" providerId="LiveId" clId="{084A3DC5-B9D3-46FB-8A9E-396510D45D7E}" dt="2022-06-29T00:36:00.092" v="216" actId="1076"/>
          <ac:spMkLst>
            <pc:docMk/>
            <pc:sldMk cId="1075629693" sldId="265"/>
            <ac:spMk id="6" creationId="{9A916C4E-4A55-4CE5-292B-53983475BDAF}"/>
          </ac:spMkLst>
        </pc:spChg>
        <pc:spChg chg="mod">
          <ac:chgData name="Thúy Mai" userId="222f1c7e07c9bd7a" providerId="LiveId" clId="{084A3DC5-B9D3-46FB-8A9E-396510D45D7E}" dt="2022-06-29T00:34:46.913" v="178" actId="14100"/>
          <ac:spMkLst>
            <pc:docMk/>
            <pc:sldMk cId="1075629693" sldId="265"/>
            <ac:spMk id="8" creationId="{16F07FAD-8893-0E68-320C-CFDCB96E265E}"/>
          </ac:spMkLst>
        </pc:spChg>
        <pc:spChg chg="add del mod">
          <ac:chgData name="Thúy Mai" userId="222f1c7e07c9bd7a" providerId="LiveId" clId="{084A3DC5-B9D3-46FB-8A9E-396510D45D7E}" dt="2022-06-29T00:37:54.326" v="248" actId="478"/>
          <ac:spMkLst>
            <pc:docMk/>
            <pc:sldMk cId="1075629693" sldId="265"/>
            <ac:spMk id="9" creationId="{86766E61-2304-28A0-452D-4F61DBC0F21C}"/>
          </ac:spMkLst>
        </pc:spChg>
        <pc:spChg chg="add del mod">
          <ac:chgData name="Thúy Mai" userId="222f1c7e07c9bd7a" providerId="LiveId" clId="{084A3DC5-B9D3-46FB-8A9E-396510D45D7E}" dt="2022-06-29T01:17:26.320" v="348" actId="478"/>
          <ac:spMkLst>
            <pc:docMk/>
            <pc:sldMk cId="1075629693" sldId="265"/>
            <ac:spMk id="10" creationId="{CFB4112B-10E9-AEA7-CDB8-85008B203E26}"/>
          </ac:spMkLst>
        </pc:spChg>
        <pc:spChg chg="add mod">
          <ac:chgData name="Thúy Mai" userId="222f1c7e07c9bd7a" providerId="LiveId" clId="{084A3DC5-B9D3-46FB-8A9E-396510D45D7E}" dt="2022-06-29T00:38:12.533" v="255" actId="14100"/>
          <ac:spMkLst>
            <pc:docMk/>
            <pc:sldMk cId="1075629693" sldId="265"/>
            <ac:spMk id="11" creationId="{EF57EC50-A9D4-0D2B-146F-DACA5398EE40}"/>
          </ac:spMkLst>
        </pc:spChg>
        <pc:spChg chg="del">
          <ac:chgData name="Thúy Mai" userId="222f1c7e07c9bd7a" providerId="LiveId" clId="{084A3DC5-B9D3-46FB-8A9E-396510D45D7E}" dt="2022-06-29T00:36:03.469" v="217" actId="478"/>
          <ac:spMkLst>
            <pc:docMk/>
            <pc:sldMk cId="1075629693" sldId="265"/>
            <ac:spMk id="12" creationId="{95389187-0041-EC71-72D4-7F9A4B3570CC}"/>
          </ac:spMkLst>
        </pc:spChg>
        <pc:spChg chg="add mod">
          <ac:chgData name="Thúy Mai" userId="222f1c7e07c9bd7a" providerId="LiveId" clId="{084A3DC5-B9D3-46FB-8A9E-396510D45D7E}" dt="2022-06-29T02:45:39.372" v="1490" actId="1076"/>
          <ac:spMkLst>
            <pc:docMk/>
            <pc:sldMk cId="1075629693" sldId="265"/>
            <ac:spMk id="14" creationId="{04737094-73A7-5563-75AE-6532711252DF}"/>
          </ac:spMkLst>
        </pc:spChg>
        <pc:spChg chg="add mod">
          <ac:chgData name="Thúy Mai" userId="222f1c7e07c9bd7a" providerId="LiveId" clId="{084A3DC5-B9D3-46FB-8A9E-396510D45D7E}" dt="2022-06-29T01:25:56.217" v="440"/>
          <ac:spMkLst>
            <pc:docMk/>
            <pc:sldMk cId="1075629693" sldId="265"/>
            <ac:spMk id="15" creationId="{ACD19F52-C22B-2A71-46E6-D1D3DDE90408}"/>
          </ac:spMkLst>
        </pc:spChg>
        <pc:spChg chg="add mod">
          <ac:chgData name="Thúy Mai" userId="222f1c7e07c9bd7a" providerId="LiveId" clId="{084A3DC5-B9D3-46FB-8A9E-396510D45D7E}" dt="2022-06-29T01:26:00.009" v="442"/>
          <ac:spMkLst>
            <pc:docMk/>
            <pc:sldMk cId="1075629693" sldId="265"/>
            <ac:spMk id="16" creationId="{49663B93-D90A-F589-C16A-B83461BFF53B}"/>
          </ac:spMkLst>
        </pc:spChg>
        <pc:spChg chg="add del mod">
          <ac:chgData name="Thúy Mai" userId="222f1c7e07c9bd7a" providerId="LiveId" clId="{084A3DC5-B9D3-46FB-8A9E-396510D45D7E}" dt="2022-06-29T01:26:04.391" v="444"/>
          <ac:spMkLst>
            <pc:docMk/>
            <pc:sldMk cId="1075629693" sldId="265"/>
            <ac:spMk id="17" creationId="{554F5022-2ECC-D4C8-4E07-6F15EEE755C0}"/>
          </ac:spMkLst>
        </pc:spChg>
        <pc:spChg chg="del mod">
          <ac:chgData name="Thúy Mai" userId="222f1c7e07c9bd7a" providerId="LiveId" clId="{084A3DC5-B9D3-46FB-8A9E-396510D45D7E}" dt="2022-06-29T01:25:57.186" v="441" actId="21"/>
          <ac:spMkLst>
            <pc:docMk/>
            <pc:sldMk cId="1075629693" sldId="265"/>
            <ac:spMk id="23" creationId="{05EBAD44-8F75-BFB1-B59E-161D72F8AC66}"/>
          </ac:spMkLst>
        </pc:spChg>
        <pc:graphicFrameChg chg="add del mod">
          <ac:chgData name="Thúy Mai" userId="222f1c7e07c9bd7a" providerId="LiveId" clId="{084A3DC5-B9D3-46FB-8A9E-396510D45D7E}" dt="2022-06-29T00:35:42.812" v="181"/>
          <ac:graphicFrameMkLst>
            <pc:docMk/>
            <pc:sldMk cId="1075629693" sldId="265"/>
            <ac:graphicFrameMk id="2" creationId="{54220A06-F301-7A2B-D1B7-AC3C96D07FAD}"/>
          </ac:graphicFrameMkLst>
        </pc:graphicFrameChg>
        <pc:picChg chg="add mod">
          <ac:chgData name="Thúy Mai" userId="222f1c7e07c9bd7a" providerId="LiveId" clId="{084A3DC5-B9D3-46FB-8A9E-396510D45D7E}" dt="2022-06-29T00:40:26.251" v="265" actId="14100"/>
          <ac:picMkLst>
            <pc:docMk/>
            <pc:sldMk cId="1075629693" sldId="265"/>
            <ac:picMk id="7" creationId="{35C7B3C7-A0C4-75E1-7248-6475BFAD4A7B}"/>
          </ac:picMkLst>
        </pc:picChg>
      </pc:sldChg>
      <pc:sldChg chg="del">
        <pc:chgData name="Thúy Mai" userId="222f1c7e07c9bd7a" providerId="LiveId" clId="{084A3DC5-B9D3-46FB-8A9E-396510D45D7E}" dt="2022-06-29T02:29:41.011" v="1411" actId="47"/>
        <pc:sldMkLst>
          <pc:docMk/>
          <pc:sldMk cId="2376545124" sldId="271"/>
        </pc:sldMkLst>
      </pc:sldChg>
      <pc:sldChg chg="del">
        <pc:chgData name="Thúy Mai" userId="222f1c7e07c9bd7a" providerId="LiveId" clId="{084A3DC5-B9D3-46FB-8A9E-396510D45D7E}" dt="2022-06-29T02:29:42.991" v="1414" actId="47"/>
        <pc:sldMkLst>
          <pc:docMk/>
          <pc:sldMk cId="552615658" sldId="272"/>
        </pc:sldMkLst>
      </pc:sldChg>
      <pc:sldChg chg="del">
        <pc:chgData name="Thúy Mai" userId="222f1c7e07c9bd7a" providerId="LiveId" clId="{084A3DC5-B9D3-46FB-8A9E-396510D45D7E}" dt="2022-06-29T00:20:53.481" v="0" actId="47"/>
        <pc:sldMkLst>
          <pc:docMk/>
          <pc:sldMk cId="2345674160" sldId="282"/>
        </pc:sldMkLst>
      </pc:sldChg>
      <pc:sldChg chg="addSp delSp modSp mod modTransition modAnim">
        <pc:chgData name="Thúy Mai" userId="222f1c7e07c9bd7a" providerId="LiveId" clId="{084A3DC5-B9D3-46FB-8A9E-396510D45D7E}" dt="2022-06-29T02:44:56.596" v="1486"/>
        <pc:sldMkLst>
          <pc:docMk/>
          <pc:sldMk cId="3835439359" sldId="283"/>
        </pc:sldMkLst>
        <pc:spChg chg="mod">
          <ac:chgData name="Thúy Mai" userId="222f1c7e07c9bd7a" providerId="LiveId" clId="{084A3DC5-B9D3-46FB-8A9E-396510D45D7E}" dt="2022-06-29T00:21:15.304" v="9" actId="207"/>
          <ac:spMkLst>
            <pc:docMk/>
            <pc:sldMk cId="3835439359" sldId="283"/>
            <ac:spMk id="6" creationId="{FDA91B1B-440C-3A69-B4EB-FBEBEEE962CD}"/>
          </ac:spMkLst>
        </pc:spChg>
        <pc:graphicFrameChg chg="add del mod">
          <ac:chgData name="Thúy Mai" userId="222f1c7e07c9bd7a" providerId="LiveId" clId="{084A3DC5-B9D3-46FB-8A9E-396510D45D7E}" dt="2022-06-29T00:21:00.104" v="4"/>
          <ac:graphicFrameMkLst>
            <pc:docMk/>
            <pc:sldMk cId="3835439359" sldId="283"/>
            <ac:graphicFrameMk id="2" creationId="{CED33BFB-1582-27AA-9765-FAB36C0D9D89}"/>
          </ac:graphicFrameMkLst>
        </pc:graphicFrameChg>
      </pc:sldChg>
      <pc:sldChg chg="del">
        <pc:chgData name="Thúy Mai" userId="222f1c7e07c9bd7a" providerId="LiveId" clId="{084A3DC5-B9D3-46FB-8A9E-396510D45D7E}" dt="2022-06-29T02:17:22.647" v="1336" actId="47"/>
        <pc:sldMkLst>
          <pc:docMk/>
          <pc:sldMk cId="2284619940" sldId="285"/>
        </pc:sldMkLst>
      </pc:sldChg>
      <pc:sldChg chg="del">
        <pc:chgData name="Thúy Mai" userId="222f1c7e07c9bd7a" providerId="LiveId" clId="{084A3DC5-B9D3-46FB-8A9E-396510D45D7E}" dt="2022-06-29T02:17:23.279" v="1337" actId="47"/>
        <pc:sldMkLst>
          <pc:docMk/>
          <pc:sldMk cId="2004786930" sldId="286"/>
        </pc:sldMkLst>
      </pc:sldChg>
      <pc:sldChg chg="del">
        <pc:chgData name="Thúy Mai" userId="222f1c7e07c9bd7a" providerId="LiveId" clId="{084A3DC5-B9D3-46FB-8A9E-396510D45D7E}" dt="2022-06-29T02:17:23.710" v="1338" actId="47"/>
        <pc:sldMkLst>
          <pc:docMk/>
          <pc:sldMk cId="3480677058" sldId="287"/>
        </pc:sldMkLst>
      </pc:sldChg>
      <pc:sldChg chg="del">
        <pc:chgData name="Thúy Mai" userId="222f1c7e07c9bd7a" providerId="LiveId" clId="{084A3DC5-B9D3-46FB-8A9E-396510D45D7E}" dt="2022-06-29T02:17:24.260" v="1339" actId="47"/>
        <pc:sldMkLst>
          <pc:docMk/>
          <pc:sldMk cId="3219632537" sldId="288"/>
        </pc:sldMkLst>
      </pc:sldChg>
      <pc:sldChg chg="del">
        <pc:chgData name="Thúy Mai" userId="222f1c7e07c9bd7a" providerId="LiveId" clId="{084A3DC5-B9D3-46FB-8A9E-396510D45D7E}" dt="2022-06-29T02:17:25.043" v="1340" actId="47"/>
        <pc:sldMkLst>
          <pc:docMk/>
          <pc:sldMk cId="318814544" sldId="289"/>
        </pc:sldMkLst>
      </pc:sldChg>
      <pc:sldChg chg="del">
        <pc:chgData name="Thúy Mai" userId="222f1c7e07c9bd7a" providerId="LiveId" clId="{084A3DC5-B9D3-46FB-8A9E-396510D45D7E}" dt="2022-06-29T02:17:25.507" v="1341" actId="47"/>
        <pc:sldMkLst>
          <pc:docMk/>
          <pc:sldMk cId="378419332" sldId="290"/>
        </pc:sldMkLst>
      </pc:sldChg>
      <pc:sldChg chg="addSp delSp modSp mod modTransition modAnim">
        <pc:chgData name="Thúy Mai" userId="222f1c7e07c9bd7a" providerId="LiveId" clId="{084A3DC5-B9D3-46FB-8A9E-396510D45D7E}" dt="2022-06-29T02:44:45.254" v="1485"/>
        <pc:sldMkLst>
          <pc:docMk/>
          <pc:sldMk cId="2059264312" sldId="291"/>
        </pc:sldMkLst>
        <pc:spChg chg="add mod">
          <ac:chgData name="Thúy Mai" userId="222f1c7e07c9bd7a" providerId="LiveId" clId="{084A3DC5-B9D3-46FB-8A9E-396510D45D7E}" dt="2022-06-29T02:20:19.214" v="1407" actId="1076"/>
          <ac:spMkLst>
            <pc:docMk/>
            <pc:sldMk cId="2059264312" sldId="291"/>
            <ac:spMk id="7" creationId="{E5A3A7C8-397B-1CED-2A0B-DB5958A62E48}"/>
          </ac:spMkLst>
        </pc:spChg>
        <pc:spChg chg="add mod">
          <ac:chgData name="Thúy Mai" userId="222f1c7e07c9bd7a" providerId="LiveId" clId="{084A3DC5-B9D3-46FB-8A9E-396510D45D7E}" dt="2022-06-29T02:20:26.262" v="1410" actId="1076"/>
          <ac:spMkLst>
            <pc:docMk/>
            <pc:sldMk cId="2059264312" sldId="291"/>
            <ac:spMk id="10" creationId="{8B779367-6CFE-5808-F20B-522E5DA24E0A}"/>
          </ac:spMkLst>
        </pc:spChg>
        <pc:spChg chg="mod">
          <ac:chgData name="Thúy Mai" userId="222f1c7e07c9bd7a" providerId="LiveId" clId="{084A3DC5-B9D3-46FB-8A9E-396510D45D7E}" dt="2022-06-29T02:17:43.274" v="1370" actId="1076"/>
          <ac:spMkLst>
            <pc:docMk/>
            <pc:sldMk cId="2059264312" sldId="291"/>
            <ac:spMk id="14" creationId="{761421B1-1906-4F8E-BF53-DF1E9D07C1F2}"/>
          </ac:spMkLst>
        </pc:spChg>
        <pc:graphicFrameChg chg="add del mod">
          <ac:chgData name="Thúy Mai" userId="222f1c7e07c9bd7a" providerId="LiveId" clId="{084A3DC5-B9D3-46FB-8A9E-396510D45D7E}" dt="2022-06-29T02:19:11.073" v="1377"/>
          <ac:graphicFrameMkLst>
            <pc:docMk/>
            <pc:sldMk cId="2059264312" sldId="291"/>
            <ac:graphicFrameMk id="2" creationId="{2678A444-4525-7CD0-C9DF-B3BA903BB1D7}"/>
          </ac:graphicFrameMkLst>
        </pc:graphicFrameChg>
        <pc:picChg chg="mod">
          <ac:chgData name="Thúy Mai" userId="222f1c7e07c9bd7a" providerId="LiveId" clId="{084A3DC5-B9D3-46FB-8A9E-396510D45D7E}" dt="2022-06-29T02:18:37.519" v="1372" actId="1076"/>
          <ac:picMkLst>
            <pc:docMk/>
            <pc:sldMk cId="2059264312" sldId="291"/>
            <ac:picMk id="3" creationId="{5081FFCA-7CB7-A5D2-35AD-9FCC07E3A459}"/>
          </ac:picMkLst>
        </pc:picChg>
        <pc:picChg chg="add mod">
          <ac:chgData name="Thúy Mai" userId="222f1c7e07c9bd7a" providerId="LiveId" clId="{084A3DC5-B9D3-46FB-8A9E-396510D45D7E}" dt="2022-06-29T02:20:20.534" v="1408" actId="1076"/>
          <ac:picMkLst>
            <pc:docMk/>
            <pc:sldMk cId="2059264312" sldId="291"/>
            <ac:picMk id="9" creationId="{B17C6B69-02AC-A2A0-DC3A-E27CCDC3BA61}"/>
          </ac:picMkLst>
        </pc:picChg>
      </pc:sldChg>
      <pc:sldChg chg="del">
        <pc:chgData name="Thúy Mai" userId="222f1c7e07c9bd7a" providerId="LiveId" clId="{084A3DC5-B9D3-46FB-8A9E-396510D45D7E}" dt="2022-06-29T02:29:41.444" v="1412" actId="47"/>
        <pc:sldMkLst>
          <pc:docMk/>
          <pc:sldMk cId="3204413798" sldId="292"/>
        </pc:sldMkLst>
      </pc:sldChg>
      <pc:sldChg chg="del">
        <pc:chgData name="Thúy Mai" userId="222f1c7e07c9bd7a" providerId="LiveId" clId="{084A3DC5-B9D3-46FB-8A9E-396510D45D7E}" dt="2022-06-29T02:29:41.861" v="1413" actId="47"/>
        <pc:sldMkLst>
          <pc:docMk/>
          <pc:sldMk cId="1247376790" sldId="293"/>
        </pc:sldMkLst>
      </pc:sldChg>
      <pc:sldChg chg="del">
        <pc:chgData name="Thúy Mai" userId="222f1c7e07c9bd7a" providerId="LiveId" clId="{084A3DC5-B9D3-46FB-8A9E-396510D45D7E}" dt="2022-06-29T02:29:43.407" v="1415" actId="47"/>
        <pc:sldMkLst>
          <pc:docMk/>
          <pc:sldMk cId="9052543" sldId="294"/>
        </pc:sldMkLst>
      </pc:sldChg>
      <pc:sldChg chg="del">
        <pc:chgData name="Thúy Mai" userId="222f1c7e07c9bd7a" providerId="LiveId" clId="{084A3DC5-B9D3-46FB-8A9E-396510D45D7E}" dt="2022-06-29T02:29:44.192" v="1416" actId="47"/>
        <pc:sldMkLst>
          <pc:docMk/>
          <pc:sldMk cId="3765091315" sldId="295"/>
        </pc:sldMkLst>
      </pc:sldChg>
      <pc:sldChg chg="del">
        <pc:chgData name="Thúy Mai" userId="222f1c7e07c9bd7a" providerId="LiveId" clId="{084A3DC5-B9D3-46FB-8A9E-396510D45D7E}" dt="2022-06-29T02:29:44.991" v="1417" actId="47"/>
        <pc:sldMkLst>
          <pc:docMk/>
          <pc:sldMk cId="2201117183" sldId="296"/>
        </pc:sldMkLst>
      </pc:sldChg>
      <pc:sldChg chg="del">
        <pc:chgData name="Thúy Mai" userId="222f1c7e07c9bd7a" providerId="LiveId" clId="{084A3DC5-B9D3-46FB-8A9E-396510D45D7E}" dt="2022-06-29T02:29:45.606" v="1418" actId="47"/>
        <pc:sldMkLst>
          <pc:docMk/>
          <pc:sldMk cId="1810136141" sldId="297"/>
        </pc:sldMkLst>
      </pc:sldChg>
      <pc:sldChg chg="del">
        <pc:chgData name="Thúy Mai" userId="222f1c7e07c9bd7a" providerId="LiveId" clId="{084A3DC5-B9D3-46FB-8A9E-396510D45D7E}" dt="2022-06-29T02:29:46.590" v="1419" actId="47"/>
        <pc:sldMkLst>
          <pc:docMk/>
          <pc:sldMk cId="1073406010" sldId="298"/>
        </pc:sldMkLst>
      </pc:sldChg>
      <pc:sldChg chg="addSp delSp modSp new mod ord modTransition">
        <pc:chgData name="Thúy Mai" userId="222f1c7e07c9bd7a" providerId="LiveId" clId="{084A3DC5-B9D3-46FB-8A9E-396510D45D7E}" dt="2022-06-29T02:44:45.254" v="1485"/>
        <pc:sldMkLst>
          <pc:docMk/>
          <pc:sldMk cId="2809384412" sldId="299"/>
        </pc:sldMkLst>
        <pc:spChg chg="del">
          <ac:chgData name="Thúy Mai" userId="222f1c7e07c9bd7a" providerId="LiveId" clId="{084A3DC5-B9D3-46FB-8A9E-396510D45D7E}" dt="2022-06-29T00:22:09.644" v="11" actId="478"/>
          <ac:spMkLst>
            <pc:docMk/>
            <pc:sldMk cId="2809384412" sldId="299"/>
            <ac:spMk id="2" creationId="{01521848-A61A-7162-C518-5C0E6A0B55A1}"/>
          </ac:spMkLst>
        </pc:spChg>
        <pc:spChg chg="del">
          <ac:chgData name="Thúy Mai" userId="222f1c7e07c9bd7a" providerId="LiveId" clId="{084A3DC5-B9D3-46FB-8A9E-396510D45D7E}" dt="2022-06-29T00:22:11.806" v="12" actId="478"/>
          <ac:spMkLst>
            <pc:docMk/>
            <pc:sldMk cId="2809384412" sldId="299"/>
            <ac:spMk id="3" creationId="{BCDF5D27-D390-F8F3-27C5-2A03AAD1B5AB}"/>
          </ac:spMkLst>
        </pc:spChg>
        <pc:graphicFrameChg chg="add del mod">
          <ac:chgData name="Thúy Mai" userId="222f1c7e07c9bd7a" providerId="LiveId" clId="{084A3DC5-B9D3-46FB-8A9E-396510D45D7E}" dt="2022-06-29T00:22:13.292" v="15"/>
          <ac:graphicFrameMkLst>
            <pc:docMk/>
            <pc:sldMk cId="2809384412" sldId="299"/>
            <ac:graphicFrameMk id="4" creationId="{F1B867CF-F2EF-C848-7155-778ED7E0DB92}"/>
          </ac:graphicFrameMkLst>
        </pc:graphicFrameChg>
        <pc:graphicFrameChg chg="add mod modGraphic">
          <ac:chgData name="Thúy Mai" userId="222f1c7e07c9bd7a" providerId="LiveId" clId="{084A3DC5-B9D3-46FB-8A9E-396510D45D7E}" dt="2022-06-29T00:27:50.039" v="110"/>
          <ac:graphicFrameMkLst>
            <pc:docMk/>
            <pc:sldMk cId="2809384412" sldId="299"/>
            <ac:graphicFrameMk id="5" creationId="{C254AA73-9BDE-0093-62E0-5431B4F292C8}"/>
          </ac:graphicFrameMkLst>
        </pc:graphicFrameChg>
      </pc:sldChg>
      <pc:sldChg chg="addSp delSp modSp add mod modTransition addAnim delAnim modAnim">
        <pc:chgData name="Thúy Mai" userId="222f1c7e07c9bd7a" providerId="LiveId" clId="{084A3DC5-B9D3-46FB-8A9E-396510D45D7E}" dt="2022-06-29T02:44:45.254" v="1485"/>
        <pc:sldMkLst>
          <pc:docMk/>
          <pc:sldMk cId="389761096" sldId="300"/>
        </pc:sldMkLst>
        <pc:spChg chg="mod">
          <ac:chgData name="Thúy Mai" userId="222f1c7e07c9bd7a" providerId="LiveId" clId="{084A3DC5-B9D3-46FB-8A9E-396510D45D7E}" dt="2022-06-29T01:23:32.883" v="418" actId="1076"/>
          <ac:spMkLst>
            <pc:docMk/>
            <pc:sldMk cId="389761096" sldId="300"/>
            <ac:spMk id="6" creationId="{9A916C4E-4A55-4CE5-292B-53983475BDAF}"/>
          </ac:spMkLst>
        </pc:spChg>
        <pc:spChg chg="mod">
          <ac:chgData name="Thúy Mai" userId="222f1c7e07c9bd7a" providerId="LiveId" clId="{084A3DC5-B9D3-46FB-8A9E-396510D45D7E}" dt="2022-06-29T01:32:01.885" v="464" actId="1076"/>
          <ac:spMkLst>
            <pc:docMk/>
            <pc:sldMk cId="389761096" sldId="300"/>
            <ac:spMk id="10" creationId="{CFB4112B-10E9-AEA7-CDB8-85008B203E26}"/>
          </ac:spMkLst>
        </pc:spChg>
        <pc:spChg chg="del">
          <ac:chgData name="Thúy Mai" userId="222f1c7e07c9bd7a" providerId="LiveId" clId="{084A3DC5-B9D3-46FB-8A9E-396510D45D7E}" dt="2022-06-29T01:24:41.171" v="420" actId="478"/>
          <ac:spMkLst>
            <pc:docMk/>
            <pc:sldMk cId="389761096" sldId="300"/>
            <ac:spMk id="11" creationId="{EF57EC50-A9D4-0D2B-146F-DACA5398EE40}"/>
          </ac:spMkLst>
        </pc:spChg>
        <pc:spChg chg="add del mod">
          <ac:chgData name="Thúy Mai" userId="222f1c7e07c9bd7a" providerId="LiveId" clId="{084A3DC5-B9D3-46FB-8A9E-396510D45D7E}" dt="2022-06-29T01:37:55.327" v="526" actId="478"/>
          <ac:spMkLst>
            <pc:docMk/>
            <pc:sldMk cId="389761096" sldId="300"/>
            <ac:spMk id="12" creationId="{BAB875BF-D858-9AB9-3D38-13ED5E5B01DF}"/>
          </ac:spMkLst>
        </pc:spChg>
        <pc:spChg chg="add mod">
          <ac:chgData name="Thúy Mai" userId="222f1c7e07c9bd7a" providerId="LiveId" clId="{084A3DC5-B9D3-46FB-8A9E-396510D45D7E}" dt="2022-06-29T01:17:17.021" v="344"/>
          <ac:spMkLst>
            <pc:docMk/>
            <pc:sldMk cId="389761096" sldId="300"/>
            <ac:spMk id="13" creationId="{56954DC9-3C51-BB0E-EB72-44BC271EC1C5}"/>
          </ac:spMkLst>
        </pc:spChg>
        <pc:spChg chg="add mod">
          <ac:chgData name="Thúy Mai" userId="222f1c7e07c9bd7a" providerId="LiveId" clId="{084A3DC5-B9D3-46FB-8A9E-396510D45D7E}" dt="2022-06-29T01:31:58.061" v="462" actId="1076"/>
          <ac:spMkLst>
            <pc:docMk/>
            <pc:sldMk cId="389761096" sldId="300"/>
            <ac:spMk id="14" creationId="{066B1DF6-D58A-3D23-3019-FA5146625895}"/>
          </ac:spMkLst>
        </pc:spChg>
        <pc:spChg chg="add del mod">
          <ac:chgData name="Thúy Mai" userId="222f1c7e07c9bd7a" providerId="LiveId" clId="{084A3DC5-B9D3-46FB-8A9E-396510D45D7E}" dt="2022-06-29T01:31:20.366" v="456" actId="478"/>
          <ac:spMkLst>
            <pc:docMk/>
            <pc:sldMk cId="389761096" sldId="300"/>
            <ac:spMk id="15" creationId="{DF6A1ED2-C50D-BE3F-EA4A-634BFCB28D45}"/>
          </ac:spMkLst>
        </pc:spChg>
        <pc:spChg chg="add del mod">
          <ac:chgData name="Thúy Mai" userId="222f1c7e07c9bd7a" providerId="LiveId" clId="{084A3DC5-B9D3-46FB-8A9E-396510D45D7E}" dt="2022-06-29T01:31:22.598" v="458" actId="478"/>
          <ac:spMkLst>
            <pc:docMk/>
            <pc:sldMk cId="389761096" sldId="300"/>
            <ac:spMk id="16" creationId="{D10CE2DC-DC1F-27B0-C70F-09C2CD855216}"/>
          </ac:spMkLst>
        </pc:spChg>
        <pc:spChg chg="add mod">
          <ac:chgData name="Thúy Mai" userId="222f1c7e07c9bd7a" providerId="LiveId" clId="{084A3DC5-B9D3-46FB-8A9E-396510D45D7E}" dt="2022-06-29T01:31:16.136" v="454"/>
          <ac:spMkLst>
            <pc:docMk/>
            <pc:sldMk cId="389761096" sldId="300"/>
            <ac:spMk id="19" creationId="{608BEA38-86F6-E855-A7F4-00E878E4A5F2}"/>
          </ac:spMkLst>
        </pc:spChg>
        <pc:spChg chg="add mod">
          <ac:chgData name="Thúy Mai" userId="222f1c7e07c9bd7a" providerId="LiveId" clId="{084A3DC5-B9D3-46FB-8A9E-396510D45D7E}" dt="2022-06-29T01:31:16.136" v="454"/>
          <ac:spMkLst>
            <pc:docMk/>
            <pc:sldMk cId="389761096" sldId="300"/>
            <ac:spMk id="20" creationId="{69B7906C-5160-E367-AA48-55FA51A72F48}"/>
          </ac:spMkLst>
        </pc:spChg>
        <pc:spChg chg="del">
          <ac:chgData name="Thúy Mai" userId="222f1c7e07c9bd7a" providerId="LiveId" clId="{084A3DC5-B9D3-46FB-8A9E-396510D45D7E}" dt="2022-06-29T01:22:47.721" v="365" actId="478"/>
          <ac:spMkLst>
            <pc:docMk/>
            <pc:sldMk cId="389761096" sldId="300"/>
            <ac:spMk id="23" creationId="{05EBAD44-8F75-BFB1-B59E-161D72F8AC66}"/>
          </ac:spMkLst>
        </pc:spChg>
        <pc:graphicFrameChg chg="add del mod">
          <ac:chgData name="Thúy Mai" userId="222f1c7e07c9bd7a" providerId="LiveId" clId="{084A3DC5-B9D3-46FB-8A9E-396510D45D7E}" dt="2022-06-29T01:15:32.463" v="269"/>
          <ac:graphicFrameMkLst>
            <pc:docMk/>
            <pc:sldMk cId="389761096" sldId="300"/>
            <ac:graphicFrameMk id="2" creationId="{D9DA5165-3B84-5B8B-7D5A-9681D43B2FA6}"/>
          </ac:graphicFrameMkLst>
        </pc:graphicFrameChg>
        <pc:cxnChg chg="add del mod">
          <ac:chgData name="Thúy Mai" userId="222f1c7e07c9bd7a" providerId="LiveId" clId="{084A3DC5-B9D3-46FB-8A9E-396510D45D7E}" dt="2022-06-29T01:31:21.354" v="457" actId="478"/>
          <ac:cxnSpMkLst>
            <pc:docMk/>
            <pc:sldMk cId="389761096" sldId="300"/>
            <ac:cxnSpMk id="5" creationId="{A3E19E5E-756F-6281-E4E4-67D3A2CA032F}"/>
          </ac:cxnSpMkLst>
        </pc:cxnChg>
      </pc:sldChg>
      <pc:sldChg chg="addSp delSp modSp add mod modTransition delAnim modAnim">
        <pc:chgData name="Thúy Mai" userId="222f1c7e07c9bd7a" providerId="LiveId" clId="{084A3DC5-B9D3-46FB-8A9E-396510D45D7E}" dt="2022-06-29T02:44:45.254" v="1485"/>
        <pc:sldMkLst>
          <pc:docMk/>
          <pc:sldMk cId="1446240141" sldId="301"/>
        </pc:sldMkLst>
        <pc:spChg chg="del">
          <ac:chgData name="Thúy Mai" userId="222f1c7e07c9bd7a" providerId="LiveId" clId="{084A3DC5-B9D3-46FB-8A9E-396510D45D7E}" dt="2022-06-29T01:33:35.293" v="470" actId="478"/>
          <ac:spMkLst>
            <pc:docMk/>
            <pc:sldMk cId="1446240141" sldId="301"/>
            <ac:spMk id="10" creationId="{CFB4112B-10E9-AEA7-CDB8-85008B203E26}"/>
          </ac:spMkLst>
        </pc:spChg>
        <pc:spChg chg="del mod">
          <ac:chgData name="Thúy Mai" userId="222f1c7e07c9bd7a" providerId="LiveId" clId="{084A3DC5-B9D3-46FB-8A9E-396510D45D7E}" dt="2022-06-29T01:36:30.071" v="507" actId="478"/>
          <ac:spMkLst>
            <pc:docMk/>
            <pc:sldMk cId="1446240141" sldId="301"/>
            <ac:spMk id="12" creationId="{BAB875BF-D858-9AB9-3D38-13ED5E5B01DF}"/>
          </ac:spMkLst>
        </pc:spChg>
        <pc:spChg chg="del">
          <ac:chgData name="Thúy Mai" userId="222f1c7e07c9bd7a" providerId="LiveId" clId="{084A3DC5-B9D3-46FB-8A9E-396510D45D7E}" dt="2022-06-29T01:33:34.128" v="469" actId="478"/>
          <ac:spMkLst>
            <pc:docMk/>
            <pc:sldMk cId="1446240141" sldId="301"/>
            <ac:spMk id="14" creationId="{066B1DF6-D58A-3D23-3019-FA5146625895}"/>
          </ac:spMkLst>
        </pc:spChg>
        <pc:spChg chg="mod">
          <ac:chgData name="Thúy Mai" userId="222f1c7e07c9bd7a" providerId="LiveId" clId="{084A3DC5-B9D3-46FB-8A9E-396510D45D7E}" dt="2022-06-29T01:38:47.935" v="534" actId="1076"/>
          <ac:spMkLst>
            <pc:docMk/>
            <pc:sldMk cId="1446240141" sldId="301"/>
            <ac:spMk id="15" creationId="{DF6A1ED2-C50D-BE3F-EA4A-634BFCB28D45}"/>
          </ac:spMkLst>
        </pc:spChg>
        <pc:spChg chg="del mod">
          <ac:chgData name="Thúy Mai" userId="222f1c7e07c9bd7a" providerId="LiveId" clId="{084A3DC5-B9D3-46FB-8A9E-396510D45D7E}" dt="2022-06-29T01:38:30.439" v="527" actId="478"/>
          <ac:spMkLst>
            <pc:docMk/>
            <pc:sldMk cId="1446240141" sldId="301"/>
            <ac:spMk id="16" creationId="{D10CE2DC-DC1F-27B0-C70F-09C2CD855216}"/>
          </ac:spMkLst>
        </pc:spChg>
        <pc:spChg chg="add mod">
          <ac:chgData name="Thúy Mai" userId="222f1c7e07c9bd7a" providerId="LiveId" clId="{084A3DC5-B9D3-46FB-8A9E-396510D45D7E}" dt="2022-06-29T01:38:39.276" v="531" actId="1076"/>
          <ac:spMkLst>
            <pc:docMk/>
            <pc:sldMk cId="1446240141" sldId="301"/>
            <ac:spMk id="17" creationId="{586CEC7B-098B-D78D-74B7-D34512A4908F}"/>
          </ac:spMkLst>
        </pc:spChg>
        <pc:spChg chg="add mod">
          <ac:chgData name="Thúy Mai" userId="222f1c7e07c9bd7a" providerId="LiveId" clId="{084A3DC5-B9D3-46FB-8A9E-396510D45D7E}" dt="2022-06-29T01:38:41.922" v="532" actId="1076"/>
          <ac:spMkLst>
            <pc:docMk/>
            <pc:sldMk cId="1446240141" sldId="301"/>
            <ac:spMk id="23" creationId="{D254B612-CFC8-F5A7-DE52-F173A21D085D}"/>
          </ac:spMkLst>
        </pc:spChg>
        <pc:spChg chg="add del">
          <ac:chgData name="Thúy Mai" userId="222f1c7e07c9bd7a" providerId="LiveId" clId="{084A3DC5-B9D3-46FB-8A9E-396510D45D7E}" dt="2022-06-29T01:35:41.990" v="496" actId="478"/>
          <ac:spMkLst>
            <pc:docMk/>
            <pc:sldMk cId="1446240141" sldId="301"/>
            <ac:spMk id="33" creationId="{C9764AAE-365A-35DE-33AE-1E90120CDB7D}"/>
          </ac:spMkLst>
        </pc:spChg>
        <pc:spChg chg="add mod">
          <ac:chgData name="Thúy Mai" userId="222f1c7e07c9bd7a" providerId="LiveId" clId="{084A3DC5-B9D3-46FB-8A9E-396510D45D7E}" dt="2022-06-29T01:38:44.718" v="533" actId="1076"/>
          <ac:spMkLst>
            <pc:docMk/>
            <pc:sldMk cId="1446240141" sldId="301"/>
            <ac:spMk id="34" creationId="{51E7EFF6-EDF2-8719-D810-FE8730C3EFF6}"/>
          </ac:spMkLst>
        </pc:spChg>
        <pc:spChg chg="add mod">
          <ac:chgData name="Thúy Mai" userId="222f1c7e07c9bd7a" providerId="LiveId" clId="{084A3DC5-B9D3-46FB-8A9E-396510D45D7E}" dt="2022-06-29T01:52:37.679" v="738"/>
          <ac:spMkLst>
            <pc:docMk/>
            <pc:sldMk cId="1446240141" sldId="301"/>
            <ac:spMk id="59" creationId="{5B2E235E-9FCF-70F5-4824-BD7BB8F41277}"/>
          </ac:spMkLst>
        </pc:spChg>
        <pc:picChg chg="mod">
          <ac:chgData name="Thúy Mai" userId="222f1c7e07c9bd7a" providerId="LiveId" clId="{084A3DC5-B9D3-46FB-8A9E-396510D45D7E}" dt="2022-06-29T01:36:45.299" v="511" actId="1076"/>
          <ac:picMkLst>
            <pc:docMk/>
            <pc:sldMk cId="1446240141" sldId="301"/>
            <ac:picMk id="7" creationId="{35C7B3C7-A0C4-75E1-7248-6475BFAD4A7B}"/>
          </ac:picMkLst>
        </pc:picChg>
        <pc:cxnChg chg="del mod">
          <ac:chgData name="Thúy Mai" userId="222f1c7e07c9bd7a" providerId="LiveId" clId="{084A3DC5-B9D3-46FB-8A9E-396510D45D7E}" dt="2022-06-29T01:38:32.519" v="528" actId="478"/>
          <ac:cxnSpMkLst>
            <pc:docMk/>
            <pc:sldMk cId="1446240141" sldId="301"/>
            <ac:cxnSpMk id="5" creationId="{A3E19E5E-756F-6281-E4E4-67D3A2CA032F}"/>
          </ac:cxnSpMkLst>
        </pc:cxnChg>
        <pc:cxnChg chg="add mod">
          <ac:chgData name="Thúy Mai" userId="222f1c7e07c9bd7a" providerId="LiveId" clId="{084A3DC5-B9D3-46FB-8A9E-396510D45D7E}" dt="2022-06-29T01:38:47.935" v="534" actId="1076"/>
          <ac:cxnSpMkLst>
            <pc:docMk/>
            <pc:sldMk cId="1446240141" sldId="301"/>
            <ac:cxnSpMk id="18" creationId="{E763E6BF-03BD-3257-0EEF-F4E897BCEDED}"/>
          </ac:cxnSpMkLst>
        </pc:cxnChg>
        <pc:cxnChg chg="add mod">
          <ac:chgData name="Thúy Mai" userId="222f1c7e07c9bd7a" providerId="LiveId" clId="{084A3DC5-B9D3-46FB-8A9E-396510D45D7E}" dt="2022-06-29T01:38:47.935" v="534" actId="1076"/>
          <ac:cxnSpMkLst>
            <pc:docMk/>
            <pc:sldMk cId="1446240141" sldId="301"/>
            <ac:cxnSpMk id="24" creationId="{F19E61FD-687E-BF49-C2C8-A3D6F8C8337E}"/>
          </ac:cxnSpMkLst>
        </pc:cxnChg>
        <pc:cxnChg chg="add mod">
          <ac:chgData name="Thúy Mai" userId="222f1c7e07c9bd7a" providerId="LiveId" clId="{084A3DC5-B9D3-46FB-8A9E-396510D45D7E}" dt="2022-06-29T01:38:47.935" v="534" actId="1076"/>
          <ac:cxnSpMkLst>
            <pc:docMk/>
            <pc:sldMk cId="1446240141" sldId="301"/>
            <ac:cxnSpMk id="35" creationId="{C0784B0D-4695-D007-1103-1B3BE759C1F8}"/>
          </ac:cxnSpMkLst>
        </pc:cxnChg>
      </pc:sldChg>
      <pc:sldChg chg="addSp delSp modSp add del mod delAnim">
        <pc:chgData name="Thúy Mai" userId="222f1c7e07c9bd7a" providerId="LiveId" clId="{084A3DC5-B9D3-46FB-8A9E-396510D45D7E}" dt="2022-06-29T01:48:54.561" v="671" actId="47"/>
        <pc:sldMkLst>
          <pc:docMk/>
          <pc:sldMk cId="365609126" sldId="302"/>
        </pc:sldMkLst>
        <pc:spChg chg="del">
          <ac:chgData name="Thúy Mai" userId="222f1c7e07c9bd7a" providerId="LiveId" clId="{084A3DC5-B9D3-46FB-8A9E-396510D45D7E}" dt="2022-06-29T01:41:42.140" v="569" actId="478"/>
          <ac:spMkLst>
            <pc:docMk/>
            <pc:sldMk cId="365609126" sldId="302"/>
            <ac:spMk id="6" creationId="{9A916C4E-4A55-4CE5-292B-53983475BDAF}"/>
          </ac:spMkLst>
        </pc:spChg>
        <pc:spChg chg="mod">
          <ac:chgData name="Thúy Mai" userId="222f1c7e07c9bd7a" providerId="LiveId" clId="{084A3DC5-B9D3-46FB-8A9E-396510D45D7E}" dt="2022-06-29T01:39:33.990" v="560" actId="14100"/>
          <ac:spMkLst>
            <pc:docMk/>
            <pc:sldMk cId="365609126" sldId="302"/>
            <ac:spMk id="8" creationId="{16F07FAD-8893-0E68-320C-CFDCB96E265E}"/>
          </ac:spMkLst>
        </pc:spChg>
        <pc:spChg chg="add mod">
          <ac:chgData name="Thúy Mai" userId="222f1c7e07c9bd7a" providerId="LiveId" clId="{084A3DC5-B9D3-46FB-8A9E-396510D45D7E}" dt="2022-06-29T01:42:25.553" v="589" actId="1076"/>
          <ac:spMkLst>
            <pc:docMk/>
            <pc:sldMk cId="365609126" sldId="302"/>
            <ac:spMk id="12" creationId="{5AB6A776-D963-7239-DF45-32DCB3FC039C}"/>
          </ac:spMkLst>
        </pc:spChg>
        <pc:spChg chg="del mod">
          <ac:chgData name="Thúy Mai" userId="222f1c7e07c9bd7a" providerId="LiveId" clId="{084A3DC5-B9D3-46FB-8A9E-396510D45D7E}" dt="2022-06-29T01:41:40.076" v="567" actId="478"/>
          <ac:spMkLst>
            <pc:docMk/>
            <pc:sldMk cId="365609126" sldId="302"/>
            <ac:spMk id="15" creationId="{DF6A1ED2-C50D-BE3F-EA4A-634BFCB28D45}"/>
          </ac:spMkLst>
        </pc:spChg>
        <pc:spChg chg="add mod">
          <ac:chgData name="Thúy Mai" userId="222f1c7e07c9bd7a" providerId="LiveId" clId="{084A3DC5-B9D3-46FB-8A9E-396510D45D7E}" dt="2022-06-29T01:43:03.552" v="601" actId="207"/>
          <ac:spMkLst>
            <pc:docMk/>
            <pc:sldMk cId="365609126" sldId="302"/>
            <ac:spMk id="16" creationId="{531778A4-8A4B-2F25-CF2B-8C8A192A7892}"/>
          </ac:spMkLst>
        </pc:spChg>
        <pc:spChg chg="del">
          <ac:chgData name="Thúy Mai" userId="222f1c7e07c9bd7a" providerId="LiveId" clId="{084A3DC5-B9D3-46FB-8A9E-396510D45D7E}" dt="2022-06-29T01:41:35.127" v="561" actId="478"/>
          <ac:spMkLst>
            <pc:docMk/>
            <pc:sldMk cId="365609126" sldId="302"/>
            <ac:spMk id="17" creationId="{586CEC7B-098B-D78D-74B7-D34512A4908F}"/>
          </ac:spMkLst>
        </pc:spChg>
        <pc:spChg chg="add mod">
          <ac:chgData name="Thúy Mai" userId="222f1c7e07c9bd7a" providerId="LiveId" clId="{084A3DC5-B9D3-46FB-8A9E-396510D45D7E}" dt="2022-06-29T01:43:48.274" v="625" actId="1076"/>
          <ac:spMkLst>
            <pc:docMk/>
            <pc:sldMk cId="365609126" sldId="302"/>
            <ac:spMk id="19" creationId="{8E67BF95-987C-A54C-5C05-EF10549D4C85}"/>
          </ac:spMkLst>
        </pc:spChg>
        <pc:spChg chg="del">
          <ac:chgData name="Thúy Mai" userId="222f1c7e07c9bd7a" providerId="LiveId" clId="{084A3DC5-B9D3-46FB-8A9E-396510D45D7E}" dt="2022-06-29T01:41:37.095" v="563" actId="478"/>
          <ac:spMkLst>
            <pc:docMk/>
            <pc:sldMk cId="365609126" sldId="302"/>
            <ac:spMk id="23" creationId="{D254B612-CFC8-F5A7-DE52-F173A21D085D}"/>
          </ac:spMkLst>
        </pc:spChg>
        <pc:spChg chg="del">
          <ac:chgData name="Thúy Mai" userId="222f1c7e07c9bd7a" providerId="LiveId" clId="{084A3DC5-B9D3-46FB-8A9E-396510D45D7E}" dt="2022-06-29T01:41:40.707" v="568" actId="478"/>
          <ac:spMkLst>
            <pc:docMk/>
            <pc:sldMk cId="365609126" sldId="302"/>
            <ac:spMk id="34" creationId="{51E7EFF6-EDF2-8719-D810-FE8730C3EFF6}"/>
          </ac:spMkLst>
        </pc:spChg>
        <pc:graphicFrameChg chg="add del mod">
          <ac:chgData name="Thúy Mai" userId="222f1c7e07c9bd7a" providerId="LiveId" clId="{084A3DC5-B9D3-46FB-8A9E-396510D45D7E}" dt="2022-06-29T01:42:37.958" v="593"/>
          <ac:graphicFrameMkLst>
            <pc:docMk/>
            <pc:sldMk cId="365609126" sldId="302"/>
            <ac:graphicFrameMk id="2" creationId="{8425CD54-2804-70FC-E7F4-D91677032980}"/>
          </ac:graphicFrameMkLst>
        </pc:graphicFrameChg>
        <pc:graphicFrameChg chg="add del mod">
          <ac:chgData name="Thúy Mai" userId="222f1c7e07c9bd7a" providerId="LiveId" clId="{084A3DC5-B9D3-46FB-8A9E-396510D45D7E}" dt="2022-06-29T01:43:23.916" v="604"/>
          <ac:graphicFrameMkLst>
            <pc:docMk/>
            <pc:sldMk cId="365609126" sldId="302"/>
            <ac:graphicFrameMk id="4" creationId="{2A540004-C243-2A2E-C77E-D300601B268A}"/>
          </ac:graphicFrameMkLst>
        </pc:graphicFrameChg>
        <pc:picChg chg="add mod">
          <ac:chgData name="Thúy Mai" userId="222f1c7e07c9bd7a" providerId="LiveId" clId="{084A3DC5-B9D3-46FB-8A9E-396510D45D7E}" dt="2022-06-29T01:42:28.666" v="590" actId="1076"/>
          <ac:picMkLst>
            <pc:docMk/>
            <pc:sldMk cId="365609126" sldId="302"/>
            <ac:picMk id="13" creationId="{440AC812-6313-6D80-EC0A-1E4861BD5D73}"/>
          </ac:picMkLst>
        </pc:picChg>
        <pc:cxnChg chg="del mod">
          <ac:chgData name="Thúy Mai" userId="222f1c7e07c9bd7a" providerId="LiveId" clId="{084A3DC5-B9D3-46FB-8A9E-396510D45D7E}" dt="2022-06-29T01:41:36.449" v="562" actId="478"/>
          <ac:cxnSpMkLst>
            <pc:docMk/>
            <pc:sldMk cId="365609126" sldId="302"/>
            <ac:cxnSpMk id="18" creationId="{E763E6BF-03BD-3257-0EEF-F4E897BCEDED}"/>
          </ac:cxnSpMkLst>
        </pc:cxnChg>
        <pc:cxnChg chg="del mod">
          <ac:chgData name="Thúy Mai" userId="222f1c7e07c9bd7a" providerId="LiveId" clId="{084A3DC5-B9D3-46FB-8A9E-396510D45D7E}" dt="2022-06-29T01:41:38.026" v="564" actId="478"/>
          <ac:cxnSpMkLst>
            <pc:docMk/>
            <pc:sldMk cId="365609126" sldId="302"/>
            <ac:cxnSpMk id="24" creationId="{F19E61FD-687E-BF49-C2C8-A3D6F8C8337E}"/>
          </ac:cxnSpMkLst>
        </pc:cxnChg>
        <pc:cxnChg chg="del mod">
          <ac:chgData name="Thúy Mai" userId="222f1c7e07c9bd7a" providerId="LiveId" clId="{084A3DC5-B9D3-46FB-8A9E-396510D45D7E}" dt="2022-06-29T01:41:38.717" v="565" actId="478"/>
          <ac:cxnSpMkLst>
            <pc:docMk/>
            <pc:sldMk cId="365609126" sldId="302"/>
            <ac:cxnSpMk id="35" creationId="{C0784B0D-4695-D007-1103-1B3BE759C1F8}"/>
          </ac:cxnSpMkLst>
        </pc:cxnChg>
      </pc:sldChg>
      <pc:sldChg chg="addSp modSp add mod modTransition modAnim">
        <pc:chgData name="Thúy Mai" userId="222f1c7e07c9bd7a" providerId="LiveId" clId="{084A3DC5-B9D3-46FB-8A9E-396510D45D7E}" dt="2022-06-29T02:44:45.254" v="1485"/>
        <pc:sldMkLst>
          <pc:docMk/>
          <pc:sldMk cId="1212568109" sldId="303"/>
        </pc:sldMkLst>
        <pc:spChg chg="add mod">
          <ac:chgData name="Thúy Mai" userId="222f1c7e07c9bd7a" providerId="LiveId" clId="{084A3DC5-B9D3-46FB-8A9E-396510D45D7E}" dt="2022-06-29T01:48:27.365" v="669" actId="122"/>
          <ac:spMkLst>
            <pc:docMk/>
            <pc:sldMk cId="1212568109" sldId="303"/>
            <ac:spMk id="9" creationId="{0068D6CF-E7BA-38E6-BC56-85FADB3860D6}"/>
          </ac:spMkLst>
        </pc:spChg>
        <pc:spChg chg="mod">
          <ac:chgData name="Thúy Mai" userId="222f1c7e07c9bd7a" providerId="LiveId" clId="{084A3DC5-B9D3-46FB-8A9E-396510D45D7E}" dt="2022-06-29T01:48:02.492" v="664" actId="1076"/>
          <ac:spMkLst>
            <pc:docMk/>
            <pc:sldMk cId="1212568109" sldId="303"/>
            <ac:spMk id="19" creationId="{8E67BF95-987C-A54C-5C05-EF10549D4C85}"/>
          </ac:spMkLst>
        </pc:spChg>
      </pc:sldChg>
      <pc:sldChg chg="addSp delSp modSp add mod modTransition delAnim modAnim">
        <pc:chgData name="Thúy Mai" userId="222f1c7e07c9bd7a" providerId="LiveId" clId="{084A3DC5-B9D3-46FB-8A9E-396510D45D7E}" dt="2022-06-29T02:44:45.254" v="1485"/>
        <pc:sldMkLst>
          <pc:docMk/>
          <pc:sldMk cId="1191488891" sldId="304"/>
        </pc:sldMkLst>
        <pc:spChg chg="del">
          <ac:chgData name="Thúy Mai" userId="222f1c7e07c9bd7a" providerId="LiveId" clId="{084A3DC5-B9D3-46FB-8A9E-396510D45D7E}" dt="2022-06-29T01:49:22.388" v="678" actId="478"/>
          <ac:spMkLst>
            <pc:docMk/>
            <pc:sldMk cId="1191488891" sldId="304"/>
            <ac:spMk id="8" creationId="{16F07FAD-8893-0E68-320C-CFDCB96E265E}"/>
          </ac:spMkLst>
        </pc:spChg>
        <pc:spChg chg="del">
          <ac:chgData name="Thúy Mai" userId="222f1c7e07c9bd7a" providerId="LiveId" clId="{084A3DC5-B9D3-46FB-8A9E-396510D45D7E}" dt="2022-06-29T01:49:16.220" v="677" actId="478"/>
          <ac:spMkLst>
            <pc:docMk/>
            <pc:sldMk cId="1191488891" sldId="304"/>
            <ac:spMk id="9" creationId="{0068D6CF-E7BA-38E6-BC56-85FADB3860D6}"/>
          </ac:spMkLst>
        </pc:spChg>
        <pc:spChg chg="add del mod">
          <ac:chgData name="Thúy Mai" userId="222f1c7e07c9bd7a" providerId="LiveId" clId="{084A3DC5-B9D3-46FB-8A9E-396510D45D7E}" dt="2022-06-29T01:53:51.649" v="763" actId="478"/>
          <ac:spMkLst>
            <pc:docMk/>
            <pc:sldMk cId="1191488891" sldId="304"/>
            <ac:spMk id="11" creationId="{EBF83662-F3C4-529F-6934-4137C9AC6CD8}"/>
          </ac:spMkLst>
        </pc:spChg>
        <pc:spChg chg="mod">
          <ac:chgData name="Thúy Mai" userId="222f1c7e07c9bd7a" providerId="LiveId" clId="{084A3DC5-B9D3-46FB-8A9E-396510D45D7E}" dt="2022-06-29T01:49:26.596" v="679" actId="1076"/>
          <ac:spMkLst>
            <pc:docMk/>
            <pc:sldMk cId="1191488891" sldId="304"/>
            <ac:spMk id="12" creationId="{5AB6A776-D963-7239-DF45-32DCB3FC039C}"/>
          </ac:spMkLst>
        </pc:spChg>
        <pc:spChg chg="add mod">
          <ac:chgData name="Thúy Mai" userId="222f1c7e07c9bd7a" providerId="LiveId" clId="{084A3DC5-B9D3-46FB-8A9E-396510D45D7E}" dt="2022-06-29T01:50:18.360" v="699" actId="1076"/>
          <ac:spMkLst>
            <pc:docMk/>
            <pc:sldMk cId="1191488891" sldId="304"/>
            <ac:spMk id="14" creationId="{F8A3BD6A-4760-F9A3-63FA-9EC9FCC9DB2D}"/>
          </ac:spMkLst>
        </pc:spChg>
        <pc:spChg chg="add mod">
          <ac:chgData name="Thúy Mai" userId="222f1c7e07c9bd7a" providerId="LiveId" clId="{084A3DC5-B9D3-46FB-8A9E-396510D45D7E}" dt="2022-06-29T01:50:26.844" v="702" actId="14100"/>
          <ac:spMkLst>
            <pc:docMk/>
            <pc:sldMk cId="1191488891" sldId="304"/>
            <ac:spMk id="15" creationId="{43B7B3D8-1FAD-6F65-FE49-085992622626}"/>
          </ac:spMkLst>
        </pc:spChg>
        <pc:spChg chg="del mod">
          <ac:chgData name="Thúy Mai" userId="222f1c7e07c9bd7a" providerId="LiveId" clId="{084A3DC5-B9D3-46FB-8A9E-396510D45D7E}" dt="2022-06-29T01:49:05.528" v="673" actId="478"/>
          <ac:spMkLst>
            <pc:docMk/>
            <pc:sldMk cId="1191488891" sldId="304"/>
            <ac:spMk id="16" creationId="{531778A4-8A4B-2F25-CF2B-8C8A192A7892}"/>
          </ac:spMkLst>
        </pc:spChg>
        <pc:spChg chg="add mod">
          <ac:chgData name="Thúy Mai" userId="222f1c7e07c9bd7a" providerId="LiveId" clId="{084A3DC5-B9D3-46FB-8A9E-396510D45D7E}" dt="2022-06-29T01:51:46.499" v="721" actId="1076"/>
          <ac:spMkLst>
            <pc:docMk/>
            <pc:sldMk cId="1191488891" sldId="304"/>
            <ac:spMk id="17" creationId="{CF0BF584-50CF-3CA2-1F9F-22CDC8C07D1E}"/>
          </ac:spMkLst>
        </pc:spChg>
        <pc:spChg chg="add del mod">
          <ac:chgData name="Thúy Mai" userId="222f1c7e07c9bd7a" providerId="LiveId" clId="{084A3DC5-B9D3-46FB-8A9E-396510D45D7E}" dt="2022-06-29T01:51:11.325" v="708" actId="478"/>
          <ac:spMkLst>
            <pc:docMk/>
            <pc:sldMk cId="1191488891" sldId="304"/>
            <ac:spMk id="18" creationId="{AB5088B1-9CD4-BBD5-DE4E-1CC362318E08}"/>
          </ac:spMkLst>
        </pc:spChg>
        <pc:spChg chg="mod">
          <ac:chgData name="Thúy Mai" userId="222f1c7e07c9bd7a" providerId="LiveId" clId="{084A3DC5-B9D3-46FB-8A9E-396510D45D7E}" dt="2022-06-29T01:49:30.713" v="681" actId="1076"/>
          <ac:spMkLst>
            <pc:docMk/>
            <pc:sldMk cId="1191488891" sldId="304"/>
            <ac:spMk id="19" creationId="{8E67BF95-987C-A54C-5C05-EF10549D4C85}"/>
          </ac:spMkLst>
        </pc:spChg>
        <pc:spChg chg="add mod">
          <ac:chgData name="Thúy Mai" userId="222f1c7e07c9bd7a" providerId="LiveId" clId="{084A3DC5-B9D3-46FB-8A9E-396510D45D7E}" dt="2022-06-29T01:52:25.329" v="735" actId="1076"/>
          <ac:spMkLst>
            <pc:docMk/>
            <pc:sldMk cId="1191488891" sldId="304"/>
            <ac:spMk id="21" creationId="{C3F7E943-0D6A-00FC-3FF9-02FCA9E036FE}"/>
          </ac:spMkLst>
        </pc:spChg>
        <pc:spChg chg="add mod">
          <ac:chgData name="Thúy Mai" userId="222f1c7e07c9bd7a" providerId="LiveId" clId="{084A3DC5-B9D3-46FB-8A9E-396510D45D7E}" dt="2022-06-29T01:53:30.924" v="758" actId="14100"/>
          <ac:spMkLst>
            <pc:docMk/>
            <pc:sldMk cId="1191488891" sldId="304"/>
            <ac:spMk id="22" creationId="{4DB92450-8FD3-6128-D56B-C9B4965F6312}"/>
          </ac:spMkLst>
        </pc:spChg>
        <pc:spChg chg="add mod">
          <ac:chgData name="Thúy Mai" userId="222f1c7e07c9bd7a" providerId="LiveId" clId="{084A3DC5-B9D3-46FB-8A9E-396510D45D7E}" dt="2022-06-29T01:53:35.297" v="760" actId="1076"/>
          <ac:spMkLst>
            <pc:docMk/>
            <pc:sldMk cId="1191488891" sldId="304"/>
            <ac:spMk id="23" creationId="{4C394B5C-79A1-4B84-4080-67FD2C29064B}"/>
          </ac:spMkLst>
        </pc:spChg>
        <pc:spChg chg="add mod">
          <ac:chgData name="Thúy Mai" userId="222f1c7e07c9bd7a" providerId="LiveId" clId="{084A3DC5-B9D3-46FB-8A9E-396510D45D7E}" dt="2022-06-29T01:53:33.494" v="759" actId="1076"/>
          <ac:spMkLst>
            <pc:docMk/>
            <pc:sldMk cId="1191488891" sldId="304"/>
            <ac:spMk id="24" creationId="{F3213DED-9927-1643-1956-ABF42025BCEB}"/>
          </ac:spMkLst>
        </pc:spChg>
        <pc:graphicFrameChg chg="add del mod">
          <ac:chgData name="Thúy Mai" userId="222f1c7e07c9bd7a" providerId="LiveId" clId="{084A3DC5-B9D3-46FB-8A9E-396510D45D7E}" dt="2022-06-29T01:49:41.117" v="684"/>
          <ac:graphicFrameMkLst>
            <pc:docMk/>
            <pc:sldMk cId="1191488891" sldId="304"/>
            <ac:graphicFrameMk id="2" creationId="{24A58171-6CF0-ABCB-7259-6B0D00811E99}"/>
          </ac:graphicFrameMkLst>
        </pc:graphicFrameChg>
        <pc:picChg chg="mod">
          <ac:chgData name="Thúy Mai" userId="222f1c7e07c9bd7a" providerId="LiveId" clId="{084A3DC5-B9D3-46FB-8A9E-396510D45D7E}" dt="2022-06-29T01:49:28.602" v="680" actId="1076"/>
          <ac:picMkLst>
            <pc:docMk/>
            <pc:sldMk cId="1191488891" sldId="304"/>
            <ac:picMk id="13" creationId="{440AC812-6313-6D80-EC0A-1E4861BD5D73}"/>
          </ac:picMkLst>
        </pc:picChg>
        <pc:cxnChg chg="add del mod">
          <ac:chgData name="Thúy Mai" userId="222f1c7e07c9bd7a" providerId="LiveId" clId="{084A3DC5-B9D3-46FB-8A9E-396510D45D7E}" dt="2022-06-29T01:51:09.592" v="707" actId="478"/>
          <ac:cxnSpMkLst>
            <pc:docMk/>
            <pc:sldMk cId="1191488891" sldId="304"/>
            <ac:cxnSpMk id="20" creationId="{56DB8DFE-95C0-FFE5-CC64-59388E79EF3E}"/>
          </ac:cxnSpMkLst>
        </pc:cxnChg>
      </pc:sldChg>
      <pc:sldChg chg="addSp delSp modSp add mod modTransition modAnim">
        <pc:chgData name="Thúy Mai" userId="222f1c7e07c9bd7a" providerId="LiveId" clId="{084A3DC5-B9D3-46FB-8A9E-396510D45D7E}" dt="2022-06-29T02:44:45.254" v="1485"/>
        <pc:sldMkLst>
          <pc:docMk/>
          <pc:sldMk cId="2807286745" sldId="305"/>
        </pc:sldMkLst>
        <pc:spChg chg="del mod">
          <ac:chgData name="Thúy Mai" userId="222f1c7e07c9bd7a" providerId="LiveId" clId="{084A3DC5-B9D3-46FB-8A9E-396510D45D7E}" dt="2022-06-29T01:55:34.205" v="798" actId="478"/>
          <ac:spMkLst>
            <pc:docMk/>
            <pc:sldMk cId="2807286745" sldId="305"/>
            <ac:spMk id="11" creationId="{EBF83662-F3C4-529F-6934-4137C9AC6CD8}"/>
          </ac:spMkLst>
        </pc:spChg>
        <pc:spChg chg="add mod">
          <ac:chgData name="Thúy Mai" userId="222f1c7e07c9bd7a" providerId="LiveId" clId="{084A3DC5-B9D3-46FB-8A9E-396510D45D7E}" dt="2022-06-29T01:55:27.713" v="796" actId="14100"/>
          <ac:spMkLst>
            <pc:docMk/>
            <pc:sldMk cId="2807286745" sldId="305"/>
            <ac:spMk id="16" creationId="{BCD89624-C9F5-6560-4168-88D09A9FE528}"/>
          </ac:spMkLst>
        </pc:spChg>
        <pc:spChg chg="del mod">
          <ac:chgData name="Thúy Mai" userId="222f1c7e07c9bd7a" providerId="LiveId" clId="{084A3DC5-B9D3-46FB-8A9E-396510D45D7E}" dt="2022-06-29T01:53:59.120" v="765" actId="478"/>
          <ac:spMkLst>
            <pc:docMk/>
            <pc:sldMk cId="2807286745" sldId="305"/>
            <ac:spMk id="17" creationId="{CF0BF584-50CF-3CA2-1F9F-22CDC8C07D1E}"/>
          </ac:spMkLst>
        </pc:spChg>
        <pc:spChg chg="mod">
          <ac:chgData name="Thúy Mai" userId="222f1c7e07c9bd7a" providerId="LiveId" clId="{084A3DC5-B9D3-46FB-8A9E-396510D45D7E}" dt="2022-06-29T01:55:31.252" v="797" actId="1076"/>
          <ac:spMkLst>
            <pc:docMk/>
            <pc:sldMk cId="2807286745" sldId="305"/>
            <ac:spMk id="21" creationId="{C3F7E943-0D6A-00FC-3FF9-02FCA9E036FE}"/>
          </ac:spMkLst>
        </pc:spChg>
        <pc:spChg chg="mod">
          <ac:chgData name="Thúy Mai" userId="222f1c7e07c9bd7a" providerId="LiveId" clId="{084A3DC5-B9D3-46FB-8A9E-396510D45D7E}" dt="2022-06-29T01:55:17.070" v="792" actId="14100"/>
          <ac:spMkLst>
            <pc:docMk/>
            <pc:sldMk cId="2807286745" sldId="305"/>
            <ac:spMk id="22" creationId="{4DB92450-8FD3-6128-D56B-C9B4965F6312}"/>
          </ac:spMkLst>
        </pc:spChg>
        <pc:spChg chg="mod">
          <ac:chgData name="Thúy Mai" userId="222f1c7e07c9bd7a" providerId="LiveId" clId="{084A3DC5-B9D3-46FB-8A9E-396510D45D7E}" dt="2022-06-29T01:55:19.827" v="793" actId="14100"/>
          <ac:spMkLst>
            <pc:docMk/>
            <pc:sldMk cId="2807286745" sldId="305"/>
            <ac:spMk id="23" creationId="{4C394B5C-79A1-4B84-4080-67FD2C29064B}"/>
          </ac:spMkLst>
        </pc:spChg>
        <pc:spChg chg="mod">
          <ac:chgData name="Thúy Mai" userId="222f1c7e07c9bd7a" providerId="LiveId" clId="{084A3DC5-B9D3-46FB-8A9E-396510D45D7E}" dt="2022-06-29T01:54:57.129" v="791" actId="14100"/>
          <ac:spMkLst>
            <pc:docMk/>
            <pc:sldMk cId="2807286745" sldId="305"/>
            <ac:spMk id="24" creationId="{F3213DED-9927-1643-1956-ABF42025BCEB}"/>
          </ac:spMkLst>
        </pc:spChg>
      </pc:sldChg>
      <pc:sldChg chg="addSp delSp modSp add mod modTransition delAnim modAnim">
        <pc:chgData name="Thúy Mai" userId="222f1c7e07c9bd7a" providerId="LiveId" clId="{084A3DC5-B9D3-46FB-8A9E-396510D45D7E}" dt="2022-06-29T02:44:45.254" v="1485"/>
        <pc:sldMkLst>
          <pc:docMk/>
          <pc:sldMk cId="2154419199" sldId="306"/>
        </pc:sldMkLst>
        <pc:spChg chg="mod">
          <ac:chgData name="Thúy Mai" userId="222f1c7e07c9bd7a" providerId="LiveId" clId="{084A3DC5-B9D3-46FB-8A9E-396510D45D7E}" dt="2022-06-29T01:56:14.223" v="856" actId="14100"/>
          <ac:spMkLst>
            <pc:docMk/>
            <pc:sldMk cId="2154419199" sldId="306"/>
            <ac:spMk id="15" creationId="{43B7B3D8-1FAD-6F65-FE49-085992622626}"/>
          </ac:spMkLst>
        </pc:spChg>
        <pc:spChg chg="del">
          <ac:chgData name="Thúy Mai" userId="222f1c7e07c9bd7a" providerId="LiveId" clId="{084A3DC5-B9D3-46FB-8A9E-396510D45D7E}" dt="2022-06-29T01:56:56.335" v="880" actId="478"/>
          <ac:spMkLst>
            <pc:docMk/>
            <pc:sldMk cId="2154419199" sldId="306"/>
            <ac:spMk id="16" creationId="{BCD89624-C9F5-6560-4168-88D09A9FE528}"/>
          </ac:spMkLst>
        </pc:spChg>
        <pc:spChg chg="add del mod">
          <ac:chgData name="Thúy Mai" userId="222f1c7e07c9bd7a" providerId="LiveId" clId="{084A3DC5-B9D3-46FB-8A9E-396510D45D7E}" dt="2022-06-29T01:58:39.282" v="904" actId="478"/>
          <ac:spMkLst>
            <pc:docMk/>
            <pc:sldMk cId="2154419199" sldId="306"/>
            <ac:spMk id="17" creationId="{A906E2F0-4728-634F-A6FB-653AD56A467E}"/>
          </ac:spMkLst>
        </pc:spChg>
        <pc:spChg chg="add mod">
          <ac:chgData name="Thúy Mai" userId="222f1c7e07c9bd7a" providerId="LiveId" clId="{084A3DC5-B9D3-46FB-8A9E-396510D45D7E}" dt="2022-06-29T01:58:23.669" v="901" actId="1076"/>
          <ac:spMkLst>
            <pc:docMk/>
            <pc:sldMk cId="2154419199" sldId="306"/>
            <ac:spMk id="18" creationId="{9B72E28D-8F4E-3708-1F67-13E4B183EAA9}"/>
          </ac:spMkLst>
        </pc:spChg>
        <pc:spChg chg="mod">
          <ac:chgData name="Thúy Mai" userId="222f1c7e07c9bd7a" providerId="LiveId" clId="{084A3DC5-B9D3-46FB-8A9E-396510D45D7E}" dt="2022-06-29T01:58:18.682" v="899" actId="1076"/>
          <ac:spMkLst>
            <pc:docMk/>
            <pc:sldMk cId="2154419199" sldId="306"/>
            <ac:spMk id="21" creationId="{C3F7E943-0D6A-00FC-3FF9-02FCA9E036FE}"/>
          </ac:spMkLst>
        </pc:spChg>
        <pc:spChg chg="del mod">
          <ac:chgData name="Thúy Mai" userId="222f1c7e07c9bd7a" providerId="LiveId" clId="{084A3DC5-B9D3-46FB-8A9E-396510D45D7E}" dt="2022-06-29T01:56:35.476" v="873" actId="478"/>
          <ac:spMkLst>
            <pc:docMk/>
            <pc:sldMk cId="2154419199" sldId="306"/>
            <ac:spMk id="22" creationId="{4DB92450-8FD3-6128-D56B-C9B4965F6312}"/>
          </ac:spMkLst>
        </pc:spChg>
        <pc:spChg chg="del">
          <ac:chgData name="Thúy Mai" userId="222f1c7e07c9bd7a" providerId="LiveId" clId="{084A3DC5-B9D3-46FB-8A9E-396510D45D7E}" dt="2022-06-29T01:56:53.345" v="878" actId="478"/>
          <ac:spMkLst>
            <pc:docMk/>
            <pc:sldMk cId="2154419199" sldId="306"/>
            <ac:spMk id="23" creationId="{4C394B5C-79A1-4B84-4080-67FD2C29064B}"/>
          </ac:spMkLst>
        </pc:spChg>
        <pc:spChg chg="del">
          <ac:chgData name="Thúy Mai" userId="222f1c7e07c9bd7a" providerId="LiveId" clId="{084A3DC5-B9D3-46FB-8A9E-396510D45D7E}" dt="2022-06-29T01:56:55.614" v="879" actId="478"/>
          <ac:spMkLst>
            <pc:docMk/>
            <pc:sldMk cId="2154419199" sldId="306"/>
            <ac:spMk id="24" creationId="{F3213DED-9927-1643-1956-ABF42025BCEB}"/>
          </ac:spMkLst>
        </pc:spChg>
        <pc:spChg chg="add mod">
          <ac:chgData name="Thúy Mai" userId="222f1c7e07c9bd7a" providerId="LiveId" clId="{084A3DC5-B9D3-46FB-8A9E-396510D45D7E}" dt="2022-06-29T01:58:21.399" v="900" actId="1076"/>
          <ac:spMkLst>
            <pc:docMk/>
            <pc:sldMk cId="2154419199" sldId="306"/>
            <ac:spMk id="25" creationId="{533E7DB7-4775-9FAF-2D1D-FCCD94BB3B27}"/>
          </ac:spMkLst>
        </pc:spChg>
        <pc:spChg chg="add mod">
          <ac:chgData name="Thúy Mai" userId="222f1c7e07c9bd7a" providerId="LiveId" clId="{084A3DC5-B9D3-46FB-8A9E-396510D45D7E}" dt="2022-06-29T01:57:16.084" v="885"/>
          <ac:spMkLst>
            <pc:docMk/>
            <pc:sldMk cId="2154419199" sldId="306"/>
            <ac:spMk id="27" creationId="{705CDF1A-9885-D8F0-1F50-363C69252FE9}"/>
          </ac:spMkLst>
        </pc:spChg>
        <pc:spChg chg="add mod">
          <ac:chgData name="Thúy Mai" userId="222f1c7e07c9bd7a" providerId="LiveId" clId="{084A3DC5-B9D3-46FB-8A9E-396510D45D7E}" dt="2022-06-29T01:58:26.545" v="902" actId="1076"/>
          <ac:spMkLst>
            <pc:docMk/>
            <pc:sldMk cId="2154419199" sldId="306"/>
            <ac:spMk id="28" creationId="{44C1C093-4BEC-CA39-CD4B-D1EB0E888BFD}"/>
          </ac:spMkLst>
        </pc:spChg>
        <pc:spChg chg="add mod">
          <ac:chgData name="Thúy Mai" userId="222f1c7e07c9bd7a" providerId="LiveId" clId="{084A3DC5-B9D3-46FB-8A9E-396510D45D7E}" dt="2022-06-29T02:02:41.587" v="1041" actId="571"/>
          <ac:spMkLst>
            <pc:docMk/>
            <pc:sldMk cId="2154419199" sldId="306"/>
            <ac:spMk id="42" creationId="{85BEA1D9-A030-328F-765C-31C39BEC9EE9}"/>
          </ac:spMkLst>
        </pc:spChg>
        <pc:spChg chg="add mod">
          <ac:chgData name="Thúy Mai" userId="222f1c7e07c9bd7a" providerId="LiveId" clId="{084A3DC5-B9D3-46FB-8A9E-396510D45D7E}" dt="2022-06-29T02:02:41.587" v="1041" actId="571"/>
          <ac:spMkLst>
            <pc:docMk/>
            <pc:sldMk cId="2154419199" sldId="306"/>
            <ac:spMk id="43" creationId="{80ADD14D-F4F0-EA3E-64C9-2CAFF8B969A7}"/>
          </ac:spMkLst>
        </pc:spChg>
        <pc:cxnChg chg="add mod">
          <ac:chgData name="Thúy Mai" userId="222f1c7e07c9bd7a" providerId="LiveId" clId="{084A3DC5-B9D3-46FB-8A9E-396510D45D7E}" dt="2022-06-29T01:58:23.669" v="901" actId="1076"/>
          <ac:cxnSpMkLst>
            <pc:docMk/>
            <pc:sldMk cId="2154419199" sldId="306"/>
            <ac:cxnSpMk id="20" creationId="{0E461635-A0A7-821F-A2EC-240435EF6BB9}"/>
          </ac:cxnSpMkLst>
        </pc:cxnChg>
        <pc:cxnChg chg="add mod">
          <ac:chgData name="Thúy Mai" userId="222f1c7e07c9bd7a" providerId="LiveId" clId="{084A3DC5-B9D3-46FB-8A9E-396510D45D7E}" dt="2022-06-29T01:58:21.399" v="900" actId="1076"/>
          <ac:cxnSpMkLst>
            <pc:docMk/>
            <pc:sldMk cId="2154419199" sldId="306"/>
            <ac:cxnSpMk id="26" creationId="{A7D18BE4-1B7E-41F5-15A9-F9B8C3D2E5CF}"/>
          </ac:cxnSpMkLst>
        </pc:cxnChg>
        <pc:cxnChg chg="add mod">
          <ac:chgData name="Thúy Mai" userId="222f1c7e07c9bd7a" providerId="LiveId" clId="{084A3DC5-B9D3-46FB-8A9E-396510D45D7E}" dt="2022-06-29T01:58:26.545" v="902" actId="1076"/>
          <ac:cxnSpMkLst>
            <pc:docMk/>
            <pc:sldMk cId="2154419199" sldId="306"/>
            <ac:cxnSpMk id="29" creationId="{85F74B90-95DA-9145-3C20-48A1B110F598}"/>
          </ac:cxnSpMkLst>
        </pc:cxnChg>
        <pc:cxnChg chg="add mod">
          <ac:chgData name="Thúy Mai" userId="222f1c7e07c9bd7a" providerId="LiveId" clId="{084A3DC5-B9D3-46FB-8A9E-396510D45D7E}" dt="2022-06-29T02:02:41.587" v="1041" actId="571"/>
          <ac:cxnSpMkLst>
            <pc:docMk/>
            <pc:sldMk cId="2154419199" sldId="306"/>
            <ac:cxnSpMk id="44" creationId="{279FA726-DF56-731F-40C5-730293229947}"/>
          </ac:cxnSpMkLst>
        </pc:cxnChg>
      </pc:sldChg>
      <pc:sldChg chg="delSp modSp add mod modTransition modAnim">
        <pc:chgData name="Thúy Mai" userId="222f1c7e07c9bd7a" providerId="LiveId" clId="{084A3DC5-B9D3-46FB-8A9E-396510D45D7E}" dt="2022-06-29T02:44:45.254" v="1485"/>
        <pc:sldMkLst>
          <pc:docMk/>
          <pc:sldMk cId="3573453068" sldId="307"/>
        </pc:sldMkLst>
        <pc:spChg chg="del mod">
          <ac:chgData name="Thúy Mai" userId="222f1c7e07c9bd7a" providerId="LiveId" clId="{084A3DC5-B9D3-46FB-8A9E-396510D45D7E}" dt="2022-06-29T02:00:13.663" v="947" actId="478"/>
          <ac:spMkLst>
            <pc:docMk/>
            <pc:sldMk cId="3573453068" sldId="307"/>
            <ac:spMk id="17" creationId="{A906E2F0-4728-634F-A6FB-653AD56A467E}"/>
          </ac:spMkLst>
        </pc:spChg>
        <pc:spChg chg="mod">
          <ac:chgData name="Thúy Mai" userId="222f1c7e07c9bd7a" providerId="LiveId" clId="{084A3DC5-B9D3-46FB-8A9E-396510D45D7E}" dt="2022-06-29T02:00:23.703" v="951" actId="1076"/>
          <ac:spMkLst>
            <pc:docMk/>
            <pc:sldMk cId="3573453068" sldId="307"/>
            <ac:spMk id="18" creationId="{9B72E28D-8F4E-3708-1F67-13E4B183EAA9}"/>
          </ac:spMkLst>
        </pc:spChg>
        <pc:spChg chg="mod">
          <ac:chgData name="Thúy Mai" userId="222f1c7e07c9bd7a" providerId="LiveId" clId="{084A3DC5-B9D3-46FB-8A9E-396510D45D7E}" dt="2022-06-29T02:00:21.403" v="950" actId="1076"/>
          <ac:spMkLst>
            <pc:docMk/>
            <pc:sldMk cId="3573453068" sldId="307"/>
            <ac:spMk id="21" creationId="{C3F7E943-0D6A-00FC-3FF9-02FCA9E036FE}"/>
          </ac:spMkLst>
        </pc:spChg>
        <pc:spChg chg="mod">
          <ac:chgData name="Thúy Mai" userId="222f1c7e07c9bd7a" providerId="LiveId" clId="{084A3DC5-B9D3-46FB-8A9E-396510D45D7E}" dt="2022-06-29T02:00:25.962" v="952" actId="1076"/>
          <ac:spMkLst>
            <pc:docMk/>
            <pc:sldMk cId="3573453068" sldId="307"/>
            <ac:spMk id="25" creationId="{533E7DB7-4775-9FAF-2D1D-FCCD94BB3B27}"/>
          </ac:spMkLst>
        </pc:spChg>
        <pc:spChg chg="mod">
          <ac:chgData name="Thúy Mai" userId="222f1c7e07c9bd7a" providerId="LiveId" clId="{084A3DC5-B9D3-46FB-8A9E-396510D45D7E}" dt="2022-06-29T02:00:29.059" v="953" actId="1076"/>
          <ac:spMkLst>
            <pc:docMk/>
            <pc:sldMk cId="3573453068" sldId="307"/>
            <ac:spMk id="28" creationId="{44C1C093-4BEC-CA39-CD4B-D1EB0E888BFD}"/>
          </ac:spMkLst>
        </pc:spChg>
        <pc:cxnChg chg="mod">
          <ac:chgData name="Thúy Mai" userId="222f1c7e07c9bd7a" providerId="LiveId" clId="{084A3DC5-B9D3-46FB-8A9E-396510D45D7E}" dt="2022-06-29T02:00:23.703" v="951" actId="1076"/>
          <ac:cxnSpMkLst>
            <pc:docMk/>
            <pc:sldMk cId="3573453068" sldId="307"/>
            <ac:cxnSpMk id="20" creationId="{0E461635-A0A7-821F-A2EC-240435EF6BB9}"/>
          </ac:cxnSpMkLst>
        </pc:cxnChg>
        <pc:cxnChg chg="mod">
          <ac:chgData name="Thúy Mai" userId="222f1c7e07c9bd7a" providerId="LiveId" clId="{084A3DC5-B9D3-46FB-8A9E-396510D45D7E}" dt="2022-06-29T02:00:25.962" v="952" actId="1076"/>
          <ac:cxnSpMkLst>
            <pc:docMk/>
            <pc:sldMk cId="3573453068" sldId="307"/>
            <ac:cxnSpMk id="26" creationId="{A7D18BE4-1B7E-41F5-15A9-F9B8C3D2E5CF}"/>
          </ac:cxnSpMkLst>
        </pc:cxnChg>
        <pc:cxnChg chg="mod">
          <ac:chgData name="Thúy Mai" userId="222f1c7e07c9bd7a" providerId="LiveId" clId="{084A3DC5-B9D3-46FB-8A9E-396510D45D7E}" dt="2022-06-29T02:00:29.059" v="953" actId="1076"/>
          <ac:cxnSpMkLst>
            <pc:docMk/>
            <pc:sldMk cId="3573453068" sldId="307"/>
            <ac:cxnSpMk id="29" creationId="{85F74B90-95DA-9145-3C20-48A1B110F598}"/>
          </ac:cxnSpMkLst>
        </pc:cxnChg>
      </pc:sldChg>
      <pc:sldChg chg="addSp delSp modSp add mod modTransition delAnim">
        <pc:chgData name="Thúy Mai" userId="222f1c7e07c9bd7a" providerId="LiveId" clId="{084A3DC5-B9D3-46FB-8A9E-396510D45D7E}" dt="2022-06-29T02:44:45.254" v="1485"/>
        <pc:sldMkLst>
          <pc:docMk/>
          <pc:sldMk cId="2914959747" sldId="308"/>
        </pc:sldMkLst>
        <pc:spChg chg="mod">
          <ac:chgData name="Thúy Mai" userId="222f1c7e07c9bd7a" providerId="LiveId" clId="{084A3DC5-B9D3-46FB-8A9E-396510D45D7E}" dt="2022-06-29T02:01:30.958" v="986" actId="1076"/>
          <ac:spMkLst>
            <pc:docMk/>
            <pc:sldMk cId="2914959747" sldId="308"/>
            <ac:spMk id="15" creationId="{43B7B3D8-1FAD-6F65-FE49-085992622626}"/>
          </ac:spMkLst>
        </pc:spChg>
        <pc:spChg chg="add del mod">
          <ac:chgData name="Thúy Mai" userId="222f1c7e07c9bd7a" providerId="LiveId" clId="{084A3DC5-B9D3-46FB-8A9E-396510D45D7E}" dt="2022-06-29T02:01:41.897" v="990" actId="478"/>
          <ac:spMkLst>
            <pc:docMk/>
            <pc:sldMk cId="2914959747" sldId="308"/>
            <ac:spMk id="17" creationId="{085DECEB-99FE-2CC9-1AD7-DBB814BED17C}"/>
          </ac:spMkLst>
        </pc:spChg>
        <pc:spChg chg="mod">
          <ac:chgData name="Thúy Mai" userId="222f1c7e07c9bd7a" providerId="LiveId" clId="{084A3DC5-B9D3-46FB-8A9E-396510D45D7E}" dt="2022-06-29T02:01:28.043" v="984" actId="1076"/>
          <ac:spMkLst>
            <pc:docMk/>
            <pc:sldMk cId="2914959747" sldId="308"/>
            <ac:spMk id="18" creationId="{9B72E28D-8F4E-3708-1F67-13E4B183EAA9}"/>
          </ac:spMkLst>
        </pc:spChg>
        <pc:spChg chg="del">
          <ac:chgData name="Thúy Mai" userId="222f1c7e07c9bd7a" providerId="LiveId" clId="{084A3DC5-B9D3-46FB-8A9E-396510D45D7E}" dt="2022-06-29T02:01:02.451" v="975" actId="478"/>
          <ac:spMkLst>
            <pc:docMk/>
            <pc:sldMk cId="2914959747" sldId="308"/>
            <ac:spMk id="21" creationId="{C3F7E943-0D6A-00FC-3FF9-02FCA9E036FE}"/>
          </ac:spMkLst>
        </pc:spChg>
        <pc:spChg chg="del">
          <ac:chgData name="Thúy Mai" userId="222f1c7e07c9bd7a" providerId="LiveId" clId="{084A3DC5-B9D3-46FB-8A9E-396510D45D7E}" dt="2022-06-29T02:01:09.942" v="979" actId="478"/>
          <ac:spMkLst>
            <pc:docMk/>
            <pc:sldMk cId="2914959747" sldId="308"/>
            <ac:spMk id="25" creationId="{533E7DB7-4775-9FAF-2D1D-FCCD94BB3B27}"/>
          </ac:spMkLst>
        </pc:spChg>
        <pc:spChg chg="del">
          <ac:chgData name="Thúy Mai" userId="222f1c7e07c9bd7a" providerId="LiveId" clId="{084A3DC5-B9D3-46FB-8A9E-396510D45D7E}" dt="2022-06-29T02:01:11.008" v="980" actId="478"/>
          <ac:spMkLst>
            <pc:docMk/>
            <pc:sldMk cId="2914959747" sldId="308"/>
            <ac:spMk id="28" creationId="{44C1C093-4BEC-CA39-CD4B-D1EB0E888BFD}"/>
          </ac:spMkLst>
        </pc:spChg>
        <pc:graphicFrameChg chg="add del mod">
          <ac:chgData name="Thúy Mai" userId="222f1c7e07c9bd7a" providerId="LiveId" clId="{084A3DC5-B9D3-46FB-8A9E-396510D45D7E}" dt="2022-06-29T02:00:48.529" v="957"/>
          <ac:graphicFrameMkLst>
            <pc:docMk/>
            <pc:sldMk cId="2914959747" sldId="308"/>
            <ac:graphicFrameMk id="2" creationId="{8CF4BCD1-2422-EDB4-1B76-687D215A7D59}"/>
          </ac:graphicFrameMkLst>
        </pc:graphicFrameChg>
        <pc:cxnChg chg="del mod">
          <ac:chgData name="Thúy Mai" userId="222f1c7e07c9bd7a" providerId="LiveId" clId="{084A3DC5-B9D3-46FB-8A9E-396510D45D7E}" dt="2022-06-29T02:01:01.735" v="974" actId="478"/>
          <ac:cxnSpMkLst>
            <pc:docMk/>
            <pc:sldMk cId="2914959747" sldId="308"/>
            <ac:cxnSpMk id="20" creationId="{0E461635-A0A7-821F-A2EC-240435EF6BB9}"/>
          </ac:cxnSpMkLst>
        </pc:cxnChg>
        <pc:cxnChg chg="del mod">
          <ac:chgData name="Thúy Mai" userId="222f1c7e07c9bd7a" providerId="LiveId" clId="{084A3DC5-B9D3-46FB-8A9E-396510D45D7E}" dt="2022-06-29T02:01:08.304" v="977" actId="478"/>
          <ac:cxnSpMkLst>
            <pc:docMk/>
            <pc:sldMk cId="2914959747" sldId="308"/>
            <ac:cxnSpMk id="26" creationId="{A7D18BE4-1B7E-41F5-15A9-F9B8C3D2E5CF}"/>
          </ac:cxnSpMkLst>
        </pc:cxnChg>
        <pc:cxnChg chg="del mod">
          <ac:chgData name="Thúy Mai" userId="222f1c7e07c9bd7a" providerId="LiveId" clId="{084A3DC5-B9D3-46FB-8A9E-396510D45D7E}" dt="2022-06-29T02:01:09.057" v="978" actId="478"/>
          <ac:cxnSpMkLst>
            <pc:docMk/>
            <pc:sldMk cId="2914959747" sldId="308"/>
            <ac:cxnSpMk id="29" creationId="{85F74B90-95DA-9145-3C20-48A1B110F598}"/>
          </ac:cxnSpMkLst>
        </pc:cxnChg>
      </pc:sldChg>
      <pc:sldChg chg="addSp delSp modSp add mod modTransition delAnim modAnim">
        <pc:chgData name="Thúy Mai" userId="222f1c7e07c9bd7a" providerId="LiveId" clId="{084A3DC5-B9D3-46FB-8A9E-396510D45D7E}" dt="2022-06-29T02:44:45.254" v="1485"/>
        <pc:sldMkLst>
          <pc:docMk/>
          <pc:sldMk cId="2985988574" sldId="309"/>
        </pc:sldMkLst>
        <pc:spChg chg="add mod">
          <ac:chgData name="Thúy Mai" userId="222f1c7e07c9bd7a" providerId="LiveId" clId="{084A3DC5-B9D3-46FB-8A9E-396510D45D7E}" dt="2022-06-29T02:04:46.485" v="1085" actId="1076"/>
          <ac:spMkLst>
            <pc:docMk/>
            <pc:sldMk cId="2985988574" sldId="309"/>
            <ac:spMk id="10" creationId="{CB301140-93B3-8831-C0F8-483B88EACF9D}"/>
          </ac:spMkLst>
        </pc:spChg>
        <pc:spChg chg="add del mod">
          <ac:chgData name="Thúy Mai" userId="222f1c7e07c9bd7a" providerId="LiveId" clId="{084A3DC5-B9D3-46FB-8A9E-396510D45D7E}" dt="2022-06-29T02:04:42.137" v="1082" actId="478"/>
          <ac:spMkLst>
            <pc:docMk/>
            <pc:sldMk cId="2985988574" sldId="309"/>
            <ac:spMk id="11" creationId="{CD196935-B249-CCB6-021B-A0307A19541E}"/>
          </ac:spMkLst>
        </pc:spChg>
        <pc:spChg chg="mod">
          <ac:chgData name="Thúy Mai" userId="222f1c7e07c9bd7a" providerId="LiveId" clId="{084A3DC5-B9D3-46FB-8A9E-396510D45D7E}" dt="2022-06-29T02:02:00.847" v="1037" actId="14100"/>
          <ac:spMkLst>
            <pc:docMk/>
            <pc:sldMk cId="2985988574" sldId="309"/>
            <ac:spMk id="15" creationId="{43B7B3D8-1FAD-6F65-FE49-085992622626}"/>
          </ac:spMkLst>
        </pc:spChg>
        <pc:spChg chg="del mod">
          <ac:chgData name="Thúy Mai" userId="222f1c7e07c9bd7a" providerId="LiveId" clId="{084A3DC5-B9D3-46FB-8A9E-396510D45D7E}" dt="2022-06-29T02:04:40.697" v="1081" actId="478"/>
          <ac:spMkLst>
            <pc:docMk/>
            <pc:sldMk cId="2985988574" sldId="309"/>
            <ac:spMk id="17" creationId="{085DECEB-99FE-2CC9-1AD7-DBB814BED17C}"/>
          </ac:spMkLst>
        </pc:spChg>
        <pc:spChg chg="del mod">
          <ac:chgData name="Thúy Mai" userId="222f1c7e07c9bd7a" providerId="LiveId" clId="{084A3DC5-B9D3-46FB-8A9E-396510D45D7E}" dt="2022-06-29T02:02:12.449" v="1039" actId="478"/>
          <ac:spMkLst>
            <pc:docMk/>
            <pc:sldMk cId="2985988574" sldId="309"/>
            <ac:spMk id="18" creationId="{9B72E28D-8F4E-3708-1F67-13E4B183EAA9}"/>
          </ac:spMkLst>
        </pc:spChg>
        <pc:spChg chg="add mod">
          <ac:chgData name="Thúy Mai" userId="222f1c7e07c9bd7a" providerId="LiveId" clId="{084A3DC5-B9D3-46FB-8A9E-396510D45D7E}" dt="2022-06-29T02:04:44.108" v="1084" actId="1076"/>
          <ac:spMkLst>
            <pc:docMk/>
            <pc:sldMk cId="2985988574" sldId="309"/>
            <ac:spMk id="20" creationId="{F77645CC-254E-1804-4014-0BB722825F54}"/>
          </ac:spMkLst>
        </pc:spChg>
        <pc:cxnChg chg="add del mod">
          <ac:chgData name="Thúy Mai" userId="222f1c7e07c9bd7a" providerId="LiveId" clId="{084A3DC5-B9D3-46FB-8A9E-396510D45D7E}" dt="2022-06-29T02:04:42.797" v="1083" actId="478"/>
          <ac:cxnSpMkLst>
            <pc:docMk/>
            <pc:sldMk cId="2985988574" sldId="309"/>
            <ac:cxnSpMk id="16" creationId="{6E4DC1E7-F379-3035-A6FE-DC1D3E88D6D1}"/>
          </ac:cxnSpMkLst>
        </pc:cxnChg>
      </pc:sldChg>
      <pc:sldChg chg="addSp delSp modSp add mod modTransition modAnim">
        <pc:chgData name="Thúy Mai" userId="222f1c7e07c9bd7a" providerId="LiveId" clId="{084A3DC5-B9D3-46FB-8A9E-396510D45D7E}" dt="2022-06-29T02:44:45.254" v="1485"/>
        <pc:sldMkLst>
          <pc:docMk/>
          <pc:sldMk cId="1850203174" sldId="310"/>
        </pc:sldMkLst>
        <pc:spChg chg="mod">
          <ac:chgData name="Thúy Mai" userId="222f1c7e07c9bd7a" providerId="LiveId" clId="{084A3DC5-B9D3-46FB-8A9E-396510D45D7E}" dt="2022-06-29T02:06:35.076" v="1114" actId="1076"/>
          <ac:spMkLst>
            <pc:docMk/>
            <pc:sldMk cId="1850203174" sldId="310"/>
            <ac:spMk id="10" creationId="{CB301140-93B3-8831-C0F8-483B88EACF9D}"/>
          </ac:spMkLst>
        </pc:spChg>
        <pc:spChg chg="mod">
          <ac:chgData name="Thúy Mai" userId="222f1c7e07c9bd7a" providerId="LiveId" clId="{084A3DC5-B9D3-46FB-8A9E-396510D45D7E}" dt="2022-06-29T02:06:22.987" v="1111" actId="1076"/>
          <ac:spMkLst>
            <pc:docMk/>
            <pc:sldMk cId="1850203174" sldId="310"/>
            <ac:spMk id="11" creationId="{CD196935-B249-CCB6-021B-A0307A19541E}"/>
          </ac:spMkLst>
        </pc:spChg>
        <pc:spChg chg="del mod">
          <ac:chgData name="Thúy Mai" userId="222f1c7e07c9bd7a" providerId="LiveId" clId="{084A3DC5-B9D3-46FB-8A9E-396510D45D7E}" dt="2022-06-29T02:06:55.416" v="1121" actId="478"/>
          <ac:spMkLst>
            <pc:docMk/>
            <pc:sldMk cId="1850203174" sldId="310"/>
            <ac:spMk id="17" creationId="{085DECEB-99FE-2CC9-1AD7-DBB814BED17C}"/>
          </ac:spMkLst>
        </pc:spChg>
        <pc:spChg chg="add mod">
          <ac:chgData name="Thúy Mai" userId="222f1c7e07c9bd7a" providerId="LiveId" clId="{084A3DC5-B9D3-46FB-8A9E-396510D45D7E}" dt="2022-06-29T02:06:26.902" v="1112" actId="1076"/>
          <ac:spMkLst>
            <pc:docMk/>
            <pc:sldMk cId="1850203174" sldId="310"/>
            <ac:spMk id="18" creationId="{FEACA626-1A70-3E68-597D-AF06977A7FC0}"/>
          </ac:spMkLst>
        </pc:spChg>
        <pc:spChg chg="del">
          <ac:chgData name="Thúy Mai" userId="222f1c7e07c9bd7a" providerId="LiveId" clId="{084A3DC5-B9D3-46FB-8A9E-396510D45D7E}" dt="2022-06-29T02:04:52.390" v="1086" actId="478"/>
          <ac:spMkLst>
            <pc:docMk/>
            <pc:sldMk cId="1850203174" sldId="310"/>
            <ac:spMk id="20" creationId="{F77645CC-254E-1804-4014-0BB722825F54}"/>
          </ac:spMkLst>
        </pc:spChg>
        <pc:spChg chg="add mod">
          <ac:chgData name="Thúy Mai" userId="222f1c7e07c9bd7a" providerId="LiveId" clId="{084A3DC5-B9D3-46FB-8A9E-396510D45D7E}" dt="2022-06-29T02:06:53.192" v="1120"/>
          <ac:spMkLst>
            <pc:docMk/>
            <pc:sldMk cId="1850203174" sldId="310"/>
            <ac:spMk id="24" creationId="{CF726A14-8B70-CAF4-3F98-CA282FB4B68C}"/>
          </ac:spMkLst>
        </pc:spChg>
        <pc:cxnChg chg="mod">
          <ac:chgData name="Thúy Mai" userId="222f1c7e07c9bd7a" providerId="LiveId" clId="{084A3DC5-B9D3-46FB-8A9E-396510D45D7E}" dt="2022-06-29T02:06:35.076" v="1114" actId="1076"/>
          <ac:cxnSpMkLst>
            <pc:docMk/>
            <pc:sldMk cId="1850203174" sldId="310"/>
            <ac:cxnSpMk id="16" creationId="{6E4DC1E7-F379-3035-A6FE-DC1D3E88D6D1}"/>
          </ac:cxnSpMkLst>
        </pc:cxnChg>
        <pc:cxnChg chg="add mod">
          <ac:chgData name="Thúy Mai" userId="222f1c7e07c9bd7a" providerId="LiveId" clId="{084A3DC5-B9D3-46FB-8A9E-396510D45D7E}" dt="2022-06-29T02:06:37.388" v="1115" actId="14100"/>
          <ac:cxnSpMkLst>
            <pc:docMk/>
            <pc:sldMk cId="1850203174" sldId="310"/>
            <ac:cxnSpMk id="21" creationId="{7631DF9D-316C-7606-E8FD-C6ADD57674F9}"/>
          </ac:cxnSpMkLst>
        </pc:cxnChg>
        <pc:cxnChg chg="add mod">
          <ac:chgData name="Thúy Mai" userId="222f1c7e07c9bd7a" providerId="LiveId" clId="{084A3DC5-B9D3-46FB-8A9E-396510D45D7E}" dt="2022-06-29T02:06:53.192" v="1120"/>
          <ac:cxnSpMkLst>
            <pc:docMk/>
            <pc:sldMk cId="1850203174" sldId="310"/>
            <ac:cxnSpMk id="25" creationId="{B042CC2E-0CC1-4BB9-FB0B-935255411332}"/>
          </ac:cxnSpMkLst>
        </pc:cxnChg>
      </pc:sldChg>
      <pc:sldChg chg="addSp delSp modSp new mod modTransition">
        <pc:chgData name="Thúy Mai" userId="222f1c7e07c9bd7a" providerId="LiveId" clId="{084A3DC5-B9D3-46FB-8A9E-396510D45D7E}" dt="2022-06-29T02:44:45.254" v="1485"/>
        <pc:sldMkLst>
          <pc:docMk/>
          <pc:sldMk cId="1950685059" sldId="311"/>
        </pc:sldMkLst>
        <pc:spChg chg="del">
          <ac:chgData name="Thúy Mai" userId="222f1c7e07c9bd7a" providerId="LiveId" clId="{084A3DC5-B9D3-46FB-8A9E-396510D45D7E}" dt="2022-06-29T02:08:18.376" v="1125" actId="478"/>
          <ac:spMkLst>
            <pc:docMk/>
            <pc:sldMk cId="1950685059" sldId="311"/>
            <ac:spMk id="2" creationId="{3DA9C11E-6F71-3277-42CC-1AD6CE8A78FE}"/>
          </ac:spMkLst>
        </pc:spChg>
        <pc:spChg chg="del">
          <ac:chgData name="Thúy Mai" userId="222f1c7e07c9bd7a" providerId="LiveId" clId="{084A3DC5-B9D3-46FB-8A9E-396510D45D7E}" dt="2022-06-29T02:08:19.797" v="1126" actId="478"/>
          <ac:spMkLst>
            <pc:docMk/>
            <pc:sldMk cId="1950685059" sldId="311"/>
            <ac:spMk id="3" creationId="{D3D804FE-DAAE-9CAD-5432-2A6444516D30}"/>
          </ac:spMkLst>
        </pc:spChg>
        <pc:spChg chg="add mod">
          <ac:chgData name="Thúy Mai" userId="222f1c7e07c9bd7a" providerId="LiveId" clId="{084A3DC5-B9D3-46FB-8A9E-396510D45D7E}" dt="2022-06-29T02:14:16.563" v="1308" actId="1076"/>
          <ac:spMkLst>
            <pc:docMk/>
            <pc:sldMk cId="1950685059" sldId="311"/>
            <ac:spMk id="6" creationId="{F5BBA842-A528-4F25-E95E-284D51DD82E5}"/>
          </ac:spMkLst>
        </pc:spChg>
        <pc:graphicFrameChg chg="add del mod">
          <ac:chgData name="Thúy Mai" userId="222f1c7e07c9bd7a" providerId="LiveId" clId="{084A3DC5-B9D3-46FB-8A9E-396510D45D7E}" dt="2022-06-29T02:08:21.110" v="1129"/>
          <ac:graphicFrameMkLst>
            <pc:docMk/>
            <pc:sldMk cId="1950685059" sldId="311"/>
            <ac:graphicFrameMk id="4" creationId="{808FE3B4-46AD-0579-666B-BEDBAED83722}"/>
          </ac:graphicFrameMkLst>
        </pc:graphicFrameChg>
        <pc:graphicFrameChg chg="add mod modGraphic">
          <ac:chgData name="Thúy Mai" userId="222f1c7e07c9bd7a" providerId="LiveId" clId="{084A3DC5-B9D3-46FB-8A9E-396510D45D7E}" dt="2022-06-29T02:13:41.899" v="1306" actId="122"/>
          <ac:graphicFrameMkLst>
            <pc:docMk/>
            <pc:sldMk cId="1950685059" sldId="311"/>
            <ac:graphicFrameMk id="5" creationId="{8B436D88-362B-E5BD-4CB9-C55C9F62C946}"/>
          </ac:graphicFrameMkLst>
        </pc:graphicFrameChg>
      </pc:sldChg>
      <pc:sldChg chg="addSp delSp modSp new mod modTransition">
        <pc:chgData name="Thúy Mai" userId="222f1c7e07c9bd7a" providerId="LiveId" clId="{084A3DC5-B9D3-46FB-8A9E-396510D45D7E}" dt="2022-06-29T02:44:45.254" v="1485"/>
        <pc:sldMkLst>
          <pc:docMk/>
          <pc:sldMk cId="913081703" sldId="312"/>
        </pc:sldMkLst>
        <pc:spChg chg="del">
          <ac:chgData name="Thúy Mai" userId="222f1c7e07c9bd7a" providerId="LiveId" clId="{084A3DC5-B9D3-46FB-8A9E-396510D45D7E}" dt="2022-06-29T02:14:56.520" v="1310" actId="478"/>
          <ac:spMkLst>
            <pc:docMk/>
            <pc:sldMk cId="913081703" sldId="312"/>
            <ac:spMk id="2" creationId="{41F3A8F2-A641-35FC-1103-4970118367FC}"/>
          </ac:spMkLst>
        </pc:spChg>
        <pc:spChg chg="del">
          <ac:chgData name="Thúy Mai" userId="222f1c7e07c9bd7a" providerId="LiveId" clId="{084A3DC5-B9D3-46FB-8A9E-396510D45D7E}" dt="2022-06-29T02:14:58.627" v="1311" actId="478"/>
          <ac:spMkLst>
            <pc:docMk/>
            <pc:sldMk cId="913081703" sldId="312"/>
            <ac:spMk id="3" creationId="{EDA8B3C4-2589-4C5E-A14C-E35046E0812A}"/>
          </ac:spMkLst>
        </pc:spChg>
        <pc:spChg chg="add mod">
          <ac:chgData name="Thúy Mai" userId="222f1c7e07c9bd7a" providerId="LiveId" clId="{084A3DC5-B9D3-46FB-8A9E-396510D45D7E}" dt="2022-06-29T02:16:49.747" v="1331" actId="1076"/>
          <ac:spMkLst>
            <pc:docMk/>
            <pc:sldMk cId="913081703" sldId="312"/>
            <ac:spMk id="6" creationId="{E6FB61A3-3E63-6165-85D6-D3264275EAEB}"/>
          </ac:spMkLst>
        </pc:spChg>
        <pc:graphicFrameChg chg="add del mod">
          <ac:chgData name="Thúy Mai" userId="222f1c7e07c9bd7a" providerId="LiveId" clId="{084A3DC5-B9D3-46FB-8A9E-396510D45D7E}" dt="2022-06-29T02:15:00.096" v="1314"/>
          <ac:graphicFrameMkLst>
            <pc:docMk/>
            <pc:sldMk cId="913081703" sldId="312"/>
            <ac:graphicFrameMk id="4" creationId="{C9F5A7BA-AA7B-EE39-82A0-71F1F334928A}"/>
          </ac:graphicFrameMkLst>
        </pc:graphicFrameChg>
        <pc:graphicFrameChg chg="add mod modGraphic">
          <ac:chgData name="Thúy Mai" userId="222f1c7e07c9bd7a" providerId="LiveId" clId="{084A3DC5-B9D3-46FB-8A9E-396510D45D7E}" dt="2022-06-29T02:17:04.617" v="1335" actId="1076"/>
          <ac:graphicFrameMkLst>
            <pc:docMk/>
            <pc:sldMk cId="913081703" sldId="312"/>
            <ac:graphicFrameMk id="5" creationId="{3811F256-9D02-4DDF-AD7F-3AA33D3567A2}"/>
          </ac:graphicFrameMkLst>
        </pc:graphicFrameChg>
      </pc:sldChg>
      <pc:sldMasterChg chg="modTransition modSldLayout">
        <pc:chgData name="Thúy Mai" userId="222f1c7e07c9bd7a" providerId="LiveId" clId="{084A3DC5-B9D3-46FB-8A9E-396510D45D7E}" dt="2022-06-29T02:44:45.254" v="1485"/>
        <pc:sldMasterMkLst>
          <pc:docMk/>
          <pc:sldMasterMk cId="1812565278" sldId="2147483648"/>
        </pc:sldMasterMkLst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442199209" sldId="2147483649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34309128" sldId="2147483650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3391183117" sldId="2147483651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3540023268" sldId="2147483652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906397697" sldId="2147483653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538549851" sldId="2147483654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2133818163" sldId="2147483655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3684025008" sldId="2147483656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781393131" sldId="2147483657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02651401" sldId="2147483658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247673094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F20D46B-C6B5-5443-CABA-44ACB8158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DDACA244-E2AB-D461-C6DB-C8EEA4F1A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6F6AAE9-E6E8-76FF-3C4F-EC104E46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74FDDB1-3445-1E73-1161-03B5D7A0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3C30FC9-A315-0412-707A-3B584578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315BCED-CF6F-5862-37EB-1271C7E5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8A48DF9A-621E-8C15-90BF-B7F20AE6B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97367E4-BEDA-17E4-0980-801EB0D9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92137CC-63C3-4CCD-385F-F8C11664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360730CA-2713-7BBE-617A-F083B726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5CD63403-2AB4-4C92-0869-24FDF60C5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88C7108B-DE05-EF9B-950B-66E49E16F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AA25B92-2AD2-C9B3-7478-F7C48367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794F4B0-1C55-7CEB-9C0B-A66E2D0C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5031AFE-773E-B8E3-7C99-09EB3526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AB2291D-208B-7ABA-C692-B8B1871E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876BB887-A2D2-FEEE-8C0F-50FBC1C43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8A30E332-74C0-F724-79F4-00E5F84D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61A0E0BC-1C16-E931-3250-1E0C92B1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67C69DD-9AAB-EF49-CFA4-6A4E3966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C4AAD62-F2FA-B3C9-3C16-76DEB056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03D43100-965D-711E-B514-AB71CD1F6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60E0B4BD-27E3-15D9-C9A8-64F55B07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77B886F-11DF-6F02-E5B6-606AC5F8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C9BCF04-E0BA-863A-278E-A14A68E3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8039EF5-476D-E606-999A-E1E1C73F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04DCB322-D34C-99BE-D065-854390372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7FC84391-EC6C-14E0-676D-3781547CE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DC6043A1-8454-7D54-C4E5-4F621CAE4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F9DE84BB-9CC6-4984-C67E-C9270DBC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19E1006-31A7-07BF-A732-089C4E9A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B21288B-AB26-438A-0E44-37AF5059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B3DC021A-DDD4-D676-A889-C405B100F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EC1F284B-4164-2AA8-8416-525C6E072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659BBD1F-88DC-39BC-1B95-0A115AA62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FC679102-D9B8-9E7A-7BB1-42A615DB3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3BB18A5D-6EC7-55AF-84FF-5D9C91C2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9A4719DD-DB6E-87B0-B57D-E963AF7F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B56321A9-00AC-B580-A3B2-8DB6E62A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E5CE8E3-168C-8F93-1BC4-0DBA410A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222660A5-1A88-5A13-E1A5-0D2D019F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91703506-D5E2-416F-B216-AB256D07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C7ED2ADC-252C-F32C-0F1F-8DDDE764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7C0D9EF6-9DAA-2C68-8447-CA618415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09C42E02-0DFF-5C35-1554-702E666E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5BAAAA93-0B95-6085-8772-981DBB6E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C6609B9-13E6-213F-E30F-3F041D5D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1F8F0F53-98E1-B09D-522E-56B099D6E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4BB9B23-90F2-B6D1-2C35-AF98EC6BA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1CD30C04-88FA-67EF-3435-85B24B07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1B32A09D-82BF-7032-4B2C-6999AF77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6CA83F5A-FAE0-E1B5-5498-C076B3B7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774A82C-C84B-7253-9D8C-A22422E5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3E1E64E6-BE1D-39AC-8B9D-7ABDC8665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D4141A5-B1AE-49FF-95CF-697BA0352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6106782D-E744-5BF6-C062-D7680F8F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1075ABC3-4587-CC35-1DDF-103393B1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408E6847-B6AD-1CAE-2A08-037DFF2E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9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B3CAE75A-E3FB-2BF2-383A-13731BD8C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76176FD-A5A6-EC95-F770-B91A90D42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EBFCE147-E367-3CBE-E7D0-5D68B4BF5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F4AFE-B291-416D-8806-520D151BBC3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6CD8F697-9B8E-D58B-CFE1-A385628F9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26D1605-941D-61D8-C013-C1F69CBA1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6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E86F9A5D-BB7B-6BD6-C90A-EBD7B5D54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326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FDA91B1B-440C-3A69-B4EB-FBEBEEE962CD}"/>
              </a:ext>
            </a:extLst>
          </p:cNvPr>
          <p:cNvSpPr txBox="1"/>
          <p:nvPr/>
        </p:nvSpPr>
        <p:spPr>
          <a:xfrm>
            <a:off x="2275892" y="2034179"/>
            <a:ext cx="8522736" cy="1841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EA579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ĐOẠN VĂN GHI LẠI CẢM XÚC SAU KHI ĐỌC MỘT ĐOẠN THƠ, BÀI THƠ BỐN CHỮ, NĂM CHỮ</a:t>
            </a:r>
            <a:endParaRPr lang="en-US" sz="3600" dirty="0">
              <a:solidFill>
                <a:srgbClr val="EA579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="" xmlns:a16="http://schemas.microsoft.com/office/drawing/2014/main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8E67BF95-987C-A54C-5C05-EF10549D4C85}"/>
              </a:ext>
            </a:extLst>
          </p:cNvPr>
          <p:cNvSpPr txBox="1"/>
          <p:nvPr/>
        </p:nvSpPr>
        <p:spPr>
          <a:xfrm>
            <a:off x="2253342" y="284376"/>
            <a:ext cx="8175172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hành: Bài thơ yêu thích 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“Mẹ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(Đỗ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Lai)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43B7B3D8-1FAD-6F65-FE49-085992622626}"/>
              </a:ext>
            </a:extLst>
          </p:cNvPr>
          <p:cNvSpPr txBox="1"/>
          <p:nvPr/>
        </p:nvSpPr>
        <p:spPr>
          <a:xfrm>
            <a:off x="928007" y="1617418"/>
            <a:ext cx="214176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C3F7E943-0D6A-00FC-3FF9-02FCA9E036FE}"/>
              </a:ext>
            </a:extLst>
          </p:cNvPr>
          <p:cNvSpPr txBox="1"/>
          <p:nvPr/>
        </p:nvSpPr>
        <p:spPr>
          <a:xfrm>
            <a:off x="3047999" y="2131956"/>
            <a:ext cx="6096001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sắc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nghệ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4DB92450-8FD3-6128-D56B-C9B4965F6312}"/>
              </a:ext>
            </a:extLst>
          </p:cNvPr>
          <p:cNvSpPr txBox="1"/>
          <p:nvPr/>
        </p:nvSpPr>
        <p:spPr>
          <a:xfrm>
            <a:off x="2824278" y="3381265"/>
            <a:ext cx="2640351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4C394B5C-79A1-4B84-4080-67FD2C29064B}"/>
              </a:ext>
            </a:extLst>
          </p:cNvPr>
          <p:cNvSpPr txBox="1"/>
          <p:nvPr/>
        </p:nvSpPr>
        <p:spPr>
          <a:xfrm>
            <a:off x="2826912" y="4132280"/>
            <a:ext cx="4345784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F3213DED-9927-1643-1956-ABF42025BCEB}"/>
              </a:ext>
            </a:extLst>
          </p:cNvPr>
          <p:cNvSpPr txBox="1"/>
          <p:nvPr/>
        </p:nvSpPr>
        <p:spPr>
          <a:xfrm>
            <a:off x="2824278" y="4813834"/>
            <a:ext cx="5547826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BCD89624-C9F5-6560-4168-88D09A9FE528}"/>
              </a:ext>
            </a:extLst>
          </p:cNvPr>
          <p:cNvSpPr txBox="1"/>
          <p:nvPr/>
        </p:nvSpPr>
        <p:spPr>
          <a:xfrm>
            <a:off x="2824279" y="5568589"/>
            <a:ext cx="6580978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8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="" xmlns:a16="http://schemas.microsoft.com/office/drawing/2014/main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yêu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”(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43B7B3D8-1FAD-6F65-FE49-085992622626}"/>
              </a:ext>
            </a:extLst>
          </p:cNvPr>
          <p:cNvSpPr txBox="1"/>
          <p:nvPr/>
        </p:nvSpPr>
        <p:spPr>
          <a:xfrm>
            <a:off x="928006" y="1617418"/>
            <a:ext cx="3660885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C3F7E943-0D6A-00FC-3FF9-02FCA9E036FE}"/>
              </a:ext>
            </a:extLst>
          </p:cNvPr>
          <p:cNvSpPr txBox="1"/>
          <p:nvPr/>
        </p:nvSpPr>
        <p:spPr>
          <a:xfrm>
            <a:off x="1069387" y="3682131"/>
            <a:ext cx="1513202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9B72E28D-8F4E-3708-1F67-13E4B183EAA9}"/>
              </a:ext>
            </a:extLst>
          </p:cNvPr>
          <p:cNvSpPr txBox="1"/>
          <p:nvPr/>
        </p:nvSpPr>
        <p:spPr>
          <a:xfrm>
            <a:off x="3246578" y="2544507"/>
            <a:ext cx="7321772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Đường kết nối Mũi tên Thẳng 19">
            <a:extLst>
              <a:ext uri="{FF2B5EF4-FFF2-40B4-BE49-F238E27FC236}">
                <a16:creationId xmlns="" xmlns:a16="http://schemas.microsoft.com/office/drawing/2014/main" id="{0E461635-A0A7-821F-A2EC-240435EF6BB9}"/>
              </a:ext>
            </a:extLst>
          </p:cNvPr>
          <p:cNvCxnSpPr>
            <a:cxnSpLocks/>
            <a:stCxn id="21" idx="3"/>
            <a:endCxn id="18" idx="1"/>
          </p:cNvCxnSpPr>
          <p:nvPr/>
        </p:nvCxnSpPr>
        <p:spPr>
          <a:xfrm flipV="1">
            <a:off x="2582589" y="2821186"/>
            <a:ext cx="663989" cy="12780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533E7DB7-4775-9FAF-2D1D-FCCD94BB3B27}"/>
              </a:ext>
            </a:extLst>
          </p:cNvPr>
          <p:cNvSpPr txBox="1"/>
          <p:nvPr/>
        </p:nvSpPr>
        <p:spPr>
          <a:xfrm>
            <a:off x="3246578" y="3624899"/>
            <a:ext cx="7321772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Đường kết nối Mũi tên Thẳng 25">
            <a:extLst>
              <a:ext uri="{FF2B5EF4-FFF2-40B4-BE49-F238E27FC236}">
                <a16:creationId xmlns="" xmlns:a16="http://schemas.microsoft.com/office/drawing/2014/main" id="{A7D18BE4-1B7E-41F5-15A9-F9B8C3D2E5CF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2582589" y="4099280"/>
            <a:ext cx="663989" cy="214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44C1C093-4BEC-CA39-CD4B-D1EB0E888BFD}"/>
              </a:ext>
            </a:extLst>
          </p:cNvPr>
          <p:cNvSpPr txBox="1"/>
          <p:nvPr/>
        </p:nvSpPr>
        <p:spPr>
          <a:xfrm>
            <a:off x="3246578" y="5119843"/>
            <a:ext cx="7321772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thơ,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="" xmlns:a16="http://schemas.microsoft.com/office/drawing/2014/main" id="{85F74B90-95DA-9145-3C20-48A1B110F598}"/>
              </a:ext>
            </a:extLst>
          </p:cNvPr>
          <p:cNvCxnSpPr>
            <a:cxnSpLocks/>
            <a:stCxn id="21" idx="3"/>
            <a:endCxn id="28" idx="1"/>
          </p:cNvCxnSpPr>
          <p:nvPr/>
        </p:nvCxnSpPr>
        <p:spPr>
          <a:xfrm>
            <a:off x="2582589" y="4099280"/>
            <a:ext cx="663989" cy="1516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4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5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="" xmlns:a16="http://schemas.microsoft.com/office/drawing/2014/main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yêu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”(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43B7B3D8-1FAD-6F65-FE49-085992622626}"/>
              </a:ext>
            </a:extLst>
          </p:cNvPr>
          <p:cNvSpPr txBox="1"/>
          <p:nvPr/>
        </p:nvSpPr>
        <p:spPr>
          <a:xfrm>
            <a:off x="928006" y="1617418"/>
            <a:ext cx="3660885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C3F7E943-0D6A-00FC-3FF9-02FCA9E036FE}"/>
              </a:ext>
            </a:extLst>
          </p:cNvPr>
          <p:cNvSpPr txBox="1"/>
          <p:nvPr/>
        </p:nvSpPr>
        <p:spPr>
          <a:xfrm>
            <a:off x="892537" y="2711067"/>
            <a:ext cx="1336356" cy="20295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9B72E28D-8F4E-3708-1F67-13E4B183EAA9}"/>
              </a:ext>
            </a:extLst>
          </p:cNvPr>
          <p:cNvSpPr txBox="1"/>
          <p:nvPr/>
        </p:nvSpPr>
        <p:spPr>
          <a:xfrm>
            <a:off x="3439798" y="2120744"/>
            <a:ext cx="8017416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Đường kết nối Mũi tên Thẳng 19">
            <a:extLst>
              <a:ext uri="{FF2B5EF4-FFF2-40B4-BE49-F238E27FC236}">
                <a16:creationId xmlns="" xmlns:a16="http://schemas.microsoft.com/office/drawing/2014/main" id="{0E461635-A0A7-821F-A2EC-240435EF6BB9}"/>
              </a:ext>
            </a:extLst>
          </p:cNvPr>
          <p:cNvCxnSpPr>
            <a:cxnSpLocks/>
            <a:stCxn id="21" idx="3"/>
            <a:endCxn id="18" idx="1"/>
          </p:cNvCxnSpPr>
          <p:nvPr/>
        </p:nvCxnSpPr>
        <p:spPr>
          <a:xfrm flipV="1">
            <a:off x="2228893" y="2616553"/>
            <a:ext cx="1210905" cy="11092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533E7DB7-4775-9FAF-2D1D-FCCD94BB3B27}"/>
              </a:ext>
            </a:extLst>
          </p:cNvPr>
          <p:cNvSpPr txBox="1"/>
          <p:nvPr/>
        </p:nvSpPr>
        <p:spPr>
          <a:xfrm>
            <a:off x="3439798" y="3313564"/>
            <a:ext cx="8017415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Đường kết nối Mũi tên Thẳng 25">
            <a:extLst>
              <a:ext uri="{FF2B5EF4-FFF2-40B4-BE49-F238E27FC236}">
                <a16:creationId xmlns="" xmlns:a16="http://schemas.microsoft.com/office/drawing/2014/main" id="{A7D18BE4-1B7E-41F5-15A9-F9B8C3D2E5CF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2228893" y="3725821"/>
            <a:ext cx="1210905" cy="83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44C1C093-4BEC-CA39-CD4B-D1EB0E888BFD}"/>
              </a:ext>
            </a:extLst>
          </p:cNvPr>
          <p:cNvSpPr txBox="1"/>
          <p:nvPr/>
        </p:nvSpPr>
        <p:spPr>
          <a:xfrm>
            <a:off x="3439798" y="4625155"/>
            <a:ext cx="8017414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="" xmlns:a16="http://schemas.microsoft.com/office/drawing/2014/main" id="{85F74B90-95DA-9145-3C20-48A1B110F598}"/>
              </a:ext>
            </a:extLst>
          </p:cNvPr>
          <p:cNvCxnSpPr>
            <a:cxnSpLocks/>
            <a:stCxn id="21" idx="3"/>
            <a:endCxn id="28" idx="1"/>
          </p:cNvCxnSpPr>
          <p:nvPr/>
        </p:nvCxnSpPr>
        <p:spPr>
          <a:xfrm>
            <a:off x="2228893" y="3725821"/>
            <a:ext cx="1210905" cy="1395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4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="" xmlns:a16="http://schemas.microsoft.com/office/drawing/2014/main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yêu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”(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43B7B3D8-1FAD-6F65-FE49-085992622626}"/>
              </a:ext>
            </a:extLst>
          </p:cNvPr>
          <p:cNvSpPr txBox="1"/>
          <p:nvPr/>
        </p:nvSpPr>
        <p:spPr>
          <a:xfrm>
            <a:off x="928006" y="1695210"/>
            <a:ext cx="3660885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9B72E28D-8F4E-3708-1F67-13E4B183EAA9}"/>
              </a:ext>
            </a:extLst>
          </p:cNvPr>
          <p:cNvSpPr txBox="1"/>
          <p:nvPr/>
        </p:nvSpPr>
        <p:spPr>
          <a:xfrm>
            <a:off x="2525398" y="3244751"/>
            <a:ext cx="8752202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theo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sinh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thân.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="" xmlns:a16="http://schemas.microsoft.com/office/drawing/2014/main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hành: Bài thơ yêu thích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“Mẹ”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Lai)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43B7B3D8-1FAD-6F65-FE49-085992622626}"/>
              </a:ext>
            </a:extLst>
          </p:cNvPr>
          <p:cNvSpPr txBox="1"/>
          <p:nvPr/>
        </p:nvSpPr>
        <p:spPr>
          <a:xfrm>
            <a:off x="928006" y="1695210"/>
            <a:ext cx="418828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CB301140-93B3-8831-C0F8-483B88EACF9D}"/>
              </a:ext>
            </a:extLst>
          </p:cNvPr>
          <p:cNvSpPr txBox="1"/>
          <p:nvPr/>
        </p:nvSpPr>
        <p:spPr>
          <a:xfrm>
            <a:off x="4405150" y="2553835"/>
            <a:ext cx="2790308" cy="7461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F77645CC-254E-1804-4014-0BB722825F54}"/>
              </a:ext>
            </a:extLst>
          </p:cNvPr>
          <p:cNvSpPr txBox="1"/>
          <p:nvPr/>
        </p:nvSpPr>
        <p:spPr>
          <a:xfrm>
            <a:off x="928006" y="3780801"/>
            <a:ext cx="10678260" cy="7461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nêu ở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chưa.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="" xmlns:a16="http://schemas.microsoft.com/office/drawing/2014/main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yêu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”(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43B7B3D8-1FAD-6F65-FE49-085992622626}"/>
              </a:ext>
            </a:extLst>
          </p:cNvPr>
          <p:cNvSpPr txBox="1"/>
          <p:nvPr/>
        </p:nvSpPr>
        <p:spPr>
          <a:xfrm>
            <a:off x="928006" y="1695210"/>
            <a:ext cx="418828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CB301140-93B3-8831-C0F8-483B88EACF9D}"/>
              </a:ext>
            </a:extLst>
          </p:cNvPr>
          <p:cNvSpPr txBox="1"/>
          <p:nvPr/>
        </p:nvSpPr>
        <p:spPr>
          <a:xfrm>
            <a:off x="664028" y="3364702"/>
            <a:ext cx="2977238" cy="13944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CD196935-B249-CCB6-021B-A0307A19541E}"/>
              </a:ext>
            </a:extLst>
          </p:cNvPr>
          <p:cNvSpPr txBox="1"/>
          <p:nvPr/>
        </p:nvSpPr>
        <p:spPr>
          <a:xfrm>
            <a:off x="4063267" y="2225804"/>
            <a:ext cx="7321772" cy="2835713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 về ý: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 ý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ý sơ sài, chưa nêu hết được những điều cần viết), ý lộn xộn (các ý không được sắp xếp theo một trình tự hợp lí), 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 ý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nêu các ý không liên quan đến nội dung bài yêu cầu), ý tản mạn( nêu các ý không tập trung vào nội dung chính của bài viết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Đường kết nối Mũi tên Thẳng 15">
            <a:extLst>
              <a:ext uri="{FF2B5EF4-FFF2-40B4-BE49-F238E27FC236}">
                <a16:creationId xmlns="" xmlns:a16="http://schemas.microsoft.com/office/drawing/2014/main" id="{6E4DC1E7-F379-3035-A6FE-DC1D3E88D6D1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3641266" y="3643661"/>
            <a:ext cx="422001" cy="4182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FEACA626-1A70-3E68-597D-AF06977A7FC0}"/>
              </a:ext>
            </a:extLst>
          </p:cNvPr>
          <p:cNvSpPr txBox="1"/>
          <p:nvPr/>
        </p:nvSpPr>
        <p:spPr>
          <a:xfrm>
            <a:off x="4063267" y="5266289"/>
            <a:ext cx="7321772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 về diễn </a:t>
            </a:r>
            <a:r>
              <a:rPr lang="vi-VN" sz="280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(dùng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từ, viết câu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Đường kết nối Mũi tên Thẳng 20">
            <a:extLst>
              <a:ext uri="{FF2B5EF4-FFF2-40B4-BE49-F238E27FC236}">
                <a16:creationId xmlns="" xmlns:a16="http://schemas.microsoft.com/office/drawing/2014/main" id="{7631DF9D-316C-7606-E8FD-C6ADD57674F9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3641266" y="4061904"/>
            <a:ext cx="422001" cy="1481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CF726A14-8B70-CAF4-3F98-CA282FB4B68C}"/>
              </a:ext>
            </a:extLst>
          </p:cNvPr>
          <p:cNvSpPr txBox="1"/>
          <p:nvPr/>
        </p:nvSpPr>
        <p:spPr>
          <a:xfrm>
            <a:off x="4063267" y="6085631"/>
            <a:ext cx="7321772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Lỗi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Đường kết nối Mũi tên Thẳng 24">
            <a:extLst>
              <a:ext uri="{FF2B5EF4-FFF2-40B4-BE49-F238E27FC236}">
                <a16:creationId xmlns="" xmlns:a16="http://schemas.microsoft.com/office/drawing/2014/main" id="{B042CC2E-0CC1-4BB9-FB0B-935255411332}"/>
              </a:ext>
            </a:extLst>
          </p:cNvPr>
          <p:cNvCxnSpPr>
            <a:cxnSpLocks/>
            <a:stCxn id="10" idx="3"/>
            <a:endCxn id="24" idx="1"/>
          </p:cNvCxnSpPr>
          <p:nvPr/>
        </p:nvCxnSpPr>
        <p:spPr>
          <a:xfrm>
            <a:off x="3641266" y="4061904"/>
            <a:ext cx="422001" cy="2289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2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8B436D88-362B-E5BD-4CB9-C55C9F62C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8063"/>
              </p:ext>
            </p:extLst>
          </p:nvPr>
        </p:nvGraphicFramePr>
        <p:xfrm>
          <a:off x="114899" y="894057"/>
          <a:ext cx="11962202" cy="5994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202">
                  <a:extLst>
                    <a:ext uri="{9D8B030D-6E8A-4147-A177-3AD203B41FA5}">
                      <a16:colId xmlns="" xmlns:a16="http://schemas.microsoft.com/office/drawing/2014/main" val="2518155245"/>
                    </a:ext>
                  </a:extLst>
                </a:gridCol>
                <a:gridCol w="9124885">
                  <a:extLst>
                    <a:ext uri="{9D8B030D-6E8A-4147-A177-3AD203B41FA5}">
                      <a16:colId xmlns="" xmlns:a16="http://schemas.microsoft.com/office/drawing/2014/main" val="2156614147"/>
                    </a:ext>
                  </a:extLst>
                </a:gridCol>
                <a:gridCol w="888564">
                  <a:extLst>
                    <a:ext uri="{9D8B030D-6E8A-4147-A177-3AD203B41FA5}">
                      <a16:colId xmlns="" xmlns:a16="http://schemas.microsoft.com/office/drawing/2014/main" val="3320539443"/>
                    </a:ext>
                  </a:extLst>
                </a:gridCol>
                <a:gridCol w="1416551">
                  <a:extLst>
                    <a:ext uri="{9D8B030D-6E8A-4147-A177-3AD203B41FA5}">
                      <a16:colId xmlns="" xmlns:a16="http://schemas.microsoft.com/office/drawing/2014/main" val="2693688846"/>
                    </a:ext>
                  </a:extLst>
                </a:gridCol>
              </a:tblGrid>
              <a:tr h="718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759137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thân,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1689735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3216850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xây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7773192"/>
                  </a:ext>
                </a:extLst>
              </a:tr>
              <a:tr h="718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nêu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thơ,đưa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hay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4122108"/>
                  </a:ext>
                </a:extLst>
              </a:tr>
              <a:tr h="718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thân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nêu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hay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9683860"/>
                  </a:ext>
                </a:extLst>
              </a:tr>
              <a:tr h="718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suy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thân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82408462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05296989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 trong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liên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41702268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không sai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4273563"/>
                  </a:ext>
                </a:extLst>
              </a:tr>
              <a:tr h="51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4566719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F5BBA842-A528-4F25-E95E-284D51DD8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443" y="106657"/>
            <a:ext cx="48671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Rubrics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3811F256-9D02-4DDF-AD7F-3AA33D356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488071"/>
              </p:ext>
            </p:extLst>
          </p:nvPr>
        </p:nvGraphicFramePr>
        <p:xfrm>
          <a:off x="805973" y="1702786"/>
          <a:ext cx="10580053" cy="4565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8667">
                  <a:extLst>
                    <a:ext uri="{9D8B030D-6E8A-4147-A177-3AD203B41FA5}">
                      <a16:colId xmlns="" xmlns:a16="http://schemas.microsoft.com/office/drawing/2014/main" val="970328325"/>
                    </a:ext>
                  </a:extLst>
                </a:gridCol>
                <a:gridCol w="4165660">
                  <a:extLst>
                    <a:ext uri="{9D8B030D-6E8A-4147-A177-3AD203B41FA5}">
                      <a16:colId xmlns="" xmlns:a16="http://schemas.microsoft.com/office/drawing/2014/main" val="3326113947"/>
                    </a:ext>
                  </a:extLst>
                </a:gridCol>
                <a:gridCol w="2635726">
                  <a:extLst>
                    <a:ext uri="{9D8B030D-6E8A-4147-A177-3AD203B41FA5}">
                      <a16:colId xmlns="" xmlns:a16="http://schemas.microsoft.com/office/drawing/2014/main" val="187981273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4365969"/>
                  </a:ext>
                </a:extLst>
              </a:tr>
              <a:tr h="340194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hiện và sửa</a:t>
                      </a: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về 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tự triển khai ý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47180371"/>
                  </a:ext>
                </a:extLst>
              </a:tr>
              <a:tr h="3520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53309241"/>
                  </a:ext>
                </a:extLst>
              </a:tr>
              <a:tr h="16416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hiện sửa lỗi về ý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3160529"/>
                  </a:ext>
                </a:extLst>
              </a:tr>
              <a:tr h="340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xộn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81117573"/>
                  </a:ext>
                </a:extLst>
              </a:tr>
              <a:tr h="340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25475502"/>
                  </a:ext>
                </a:extLst>
              </a:tr>
              <a:tr h="340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71601795"/>
                  </a:ext>
                </a:extLst>
              </a:tr>
              <a:tr h="16416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hiện sửa  lỗi diễn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 dùng từ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4902145"/>
                  </a:ext>
                </a:extLst>
              </a:tr>
              <a:tr h="176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 viết câu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92500222"/>
                  </a:ext>
                </a:extLst>
              </a:tr>
              <a:tr h="1641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 chính tả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469173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E6FB61A3-3E63-6165-85D6-D3264275E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544475"/>
            <a:ext cx="81525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KIỂM TRA, CHỈNH SỬA BÀI VIẾT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=""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519303" y="184063"/>
            <a:ext cx="3904097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5081FFCA-7CB7-A5D2-35AD-9FCC07E3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01" y="5073269"/>
            <a:ext cx="2550699" cy="165478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6A08DDC-3A9F-3BC3-D9E3-9F0E1DF1B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9" y="0"/>
            <a:ext cx="1944197" cy="2699696"/>
          </a:xfrm>
          <a:prstGeom prst="rect">
            <a:avLst/>
          </a:prstGeom>
        </p:spPr>
      </p:pic>
      <p:sp>
        <p:nvSpPr>
          <p:cNvPr id="7" name="Cuộn: Dọc 6">
            <a:extLst>
              <a:ext uri="{FF2B5EF4-FFF2-40B4-BE49-F238E27FC236}">
                <a16:creationId xmlns="" xmlns:a16="http://schemas.microsoft.com/office/drawing/2014/main" id="{E5A3A7C8-397B-1CED-2A0B-DB5958A62E48}"/>
              </a:ext>
            </a:extLst>
          </p:cNvPr>
          <p:cNvSpPr/>
          <p:nvPr/>
        </p:nvSpPr>
        <p:spPr>
          <a:xfrm>
            <a:off x="2998634" y="2229564"/>
            <a:ext cx="8722917" cy="2710204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B17C6B69-02AC-A2A0-DC3A-E27CCDC3B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0783" y="1947628"/>
            <a:ext cx="1102879" cy="135544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8B779367-6CFE-5808-F20B-522E5DA24E0A}"/>
              </a:ext>
            </a:extLst>
          </p:cNvPr>
          <p:cNvSpPr txBox="1"/>
          <p:nvPr/>
        </p:nvSpPr>
        <p:spPr>
          <a:xfrm>
            <a:off x="3736994" y="2594151"/>
            <a:ext cx="7468714" cy="2200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</a:t>
            </a:r>
            <a:r>
              <a:rPr lang="vi-VN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“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=""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190044" y="172341"/>
            <a:ext cx="7048226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=""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2761096" y="1237275"/>
            <a:ext cx="8249025" cy="3371849"/>
          </a:xfrm>
          <a:prstGeom prst="wedgeEllipseCallout">
            <a:avLst>
              <a:gd name="adj1" fmla="val 44252"/>
              <a:gd name="adj2" fmla="val 65660"/>
            </a:avLst>
          </a:prstGeom>
          <a:solidFill>
            <a:srgbClr val="113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Trong </a:t>
            </a:r>
            <a:r>
              <a:rPr lang="vi-VN" sz="3200" b="1" dirty="0" err="1">
                <a:latin typeface="+mj-lt"/>
              </a:rPr>
              <a:t>những</a:t>
            </a:r>
            <a:r>
              <a:rPr lang="vi-VN" sz="3200" b="1" dirty="0">
                <a:latin typeface="+mj-lt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đã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học</a:t>
            </a:r>
            <a:r>
              <a:rPr lang="vi-VN" sz="3200" b="1" dirty="0">
                <a:latin typeface="+mj-lt"/>
              </a:rPr>
              <a:t>, em </a:t>
            </a:r>
            <a:r>
              <a:rPr lang="vi-VN" sz="3200" b="1" dirty="0" err="1">
                <a:latin typeface="+mj-lt"/>
              </a:rPr>
              <a:t>thích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bài</a:t>
            </a:r>
            <a:r>
              <a:rPr lang="vi-VN" sz="3200" b="1" dirty="0">
                <a:latin typeface="+mj-lt"/>
              </a:rPr>
              <a:t> thơ </a:t>
            </a:r>
            <a:r>
              <a:rPr lang="vi-VN" sz="3200" b="1" dirty="0" err="1">
                <a:latin typeface="+mj-lt"/>
              </a:rPr>
              <a:t>nào</a:t>
            </a:r>
            <a:r>
              <a:rPr lang="vi-VN" sz="3200" b="1" dirty="0">
                <a:latin typeface="+mj-lt"/>
              </a:rPr>
              <a:t>? </a:t>
            </a:r>
            <a:r>
              <a:rPr lang="vi-VN" sz="3200" b="1" dirty="0" err="1">
                <a:latin typeface="+mj-lt"/>
              </a:rPr>
              <a:t>Đọc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thuộc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lòng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bài</a:t>
            </a:r>
            <a:r>
              <a:rPr lang="vi-VN" sz="3200" b="1" dirty="0">
                <a:latin typeface="+mj-lt"/>
              </a:rPr>
              <a:t> thơ </a:t>
            </a:r>
            <a:r>
              <a:rPr lang="vi-VN" sz="3200" b="1" dirty="0" err="1">
                <a:latin typeface="+mj-lt"/>
              </a:rPr>
              <a:t>và</a:t>
            </a:r>
            <a:r>
              <a:rPr lang="vi-VN" sz="3200" b="1" dirty="0">
                <a:latin typeface="+mj-lt"/>
              </a:rPr>
              <a:t> nêu </a:t>
            </a:r>
            <a:r>
              <a:rPr lang="vi-VN" sz="3200" b="1" dirty="0" err="1">
                <a:latin typeface="+mj-lt"/>
              </a:rPr>
              <a:t>ngắn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gọn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+mj-lt"/>
              </a:rPr>
              <a:t>mà em yêu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1341286D-00E1-CB39-8766-3E7FAB938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176" y="4190614"/>
            <a:ext cx="2506824" cy="266738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E23F18CC-F2E1-39A6-E39B-249C3669C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2038" y="1618971"/>
            <a:ext cx="3688864" cy="33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=""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190044" y="172341"/>
            <a:ext cx="7048226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8D76E2E2-6E43-137A-FE27-0EFECFBDC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2" y="-123178"/>
            <a:ext cx="2999117" cy="226661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FAA4659F-0F33-7FD4-EC2C-4327760FBB30}"/>
              </a:ext>
            </a:extLst>
          </p:cNvPr>
          <p:cNvSpPr txBox="1"/>
          <p:nvPr/>
        </p:nvSpPr>
        <p:spPr>
          <a:xfrm>
            <a:off x="3211287" y="1539714"/>
            <a:ext cx="8654142" cy="264578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3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vi-VN" sz="3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đôi:</a:t>
            </a:r>
            <a:endParaRPr lang="en-US" sz="32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vi-VN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vi-VN" sz="2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đoạn văn ghi lại cảm xúc sau khi đọc một bài thơ bốn chữ, năm chữ là gì?</a:t>
            </a:r>
            <a:endParaRPr lang="en-US" sz="28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vi-VN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viết đoạn văn ghi lại cảm xúc sau khi đọc một bài thơ bốn chữ, năm chữ cần chú ý thực hiện những gì?</a:t>
            </a:r>
            <a:endParaRPr lang="en-US" sz="28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0E9EFC78-8536-52CD-0331-98B1476B1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88" y="3755152"/>
            <a:ext cx="3995738" cy="39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A916C4E-4A55-4CE5-292B-53983475BDAF}"/>
              </a:ext>
            </a:extLst>
          </p:cNvPr>
          <p:cNvSpPr txBox="1"/>
          <p:nvPr/>
        </p:nvSpPr>
        <p:spPr>
          <a:xfrm>
            <a:off x="344678" y="874994"/>
            <a:ext cx="60960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3521305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EF57EC50-A9D4-0D2B-146F-DACA5398EE40}"/>
              </a:ext>
            </a:extLst>
          </p:cNvPr>
          <p:cNvSpPr txBox="1"/>
          <p:nvPr/>
        </p:nvSpPr>
        <p:spPr>
          <a:xfrm>
            <a:off x="1370900" y="4386366"/>
            <a:ext cx="7762214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thơ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thơ) 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6886" y="4191392"/>
            <a:ext cx="2275114" cy="2666608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04737094-73A7-5563-75AE-6532711252DF}"/>
              </a:ext>
            </a:extLst>
          </p:cNvPr>
          <p:cNvSpPr txBox="1"/>
          <p:nvPr/>
        </p:nvSpPr>
        <p:spPr>
          <a:xfrm>
            <a:off x="860160" y="1499450"/>
            <a:ext cx="9056726" cy="15752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văn ghi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sau khi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năm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49663B93-D90A-F589-C16A-B83461BFF53B}"/>
              </a:ext>
            </a:extLst>
          </p:cNvPr>
          <p:cNvSpPr txBox="1"/>
          <p:nvPr/>
        </p:nvSpPr>
        <p:spPr>
          <a:xfrm>
            <a:off x="1370900" y="3429000"/>
            <a:ext cx="8350044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A916C4E-4A55-4CE5-292B-53983475BDAF}"/>
              </a:ext>
            </a:extLst>
          </p:cNvPr>
          <p:cNvSpPr txBox="1"/>
          <p:nvPr/>
        </p:nvSpPr>
        <p:spPr>
          <a:xfrm>
            <a:off x="343124" y="947274"/>
            <a:ext cx="4869579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3521305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CFB4112B-10E9-AEA7-CDB8-85008B203E26}"/>
              </a:ext>
            </a:extLst>
          </p:cNvPr>
          <p:cNvSpPr txBox="1"/>
          <p:nvPr/>
        </p:nvSpPr>
        <p:spPr>
          <a:xfrm>
            <a:off x="980603" y="2304971"/>
            <a:ext cx="9992197" cy="8708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kĩ để hiểu nội dung và nghệ thuật của bài </a:t>
            </a:r>
            <a:r>
              <a:rPr lang="vi-VN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6886" y="4191392"/>
            <a:ext cx="2275114" cy="2666608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066B1DF6-D58A-3D23-3019-FA5146625895}"/>
              </a:ext>
            </a:extLst>
          </p:cNvPr>
          <p:cNvSpPr txBox="1"/>
          <p:nvPr/>
        </p:nvSpPr>
        <p:spPr>
          <a:xfrm>
            <a:off x="902404" y="3637517"/>
            <a:ext cx="8620597" cy="15752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gây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A916C4E-4A55-4CE5-292B-53983475BDAF}"/>
              </a:ext>
            </a:extLst>
          </p:cNvPr>
          <p:cNvSpPr txBox="1"/>
          <p:nvPr/>
        </p:nvSpPr>
        <p:spPr>
          <a:xfrm>
            <a:off x="343124" y="947274"/>
            <a:ext cx="4869579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3521305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DF6A1ED2-C50D-BE3F-EA4A-634BFCB28D45}"/>
              </a:ext>
            </a:extLst>
          </p:cNvPr>
          <p:cNvSpPr txBox="1"/>
          <p:nvPr/>
        </p:nvSpPr>
        <p:spPr>
          <a:xfrm>
            <a:off x="343124" y="3225954"/>
            <a:ext cx="2899265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586CEC7B-098B-D78D-74B7-D34512A4908F}"/>
              </a:ext>
            </a:extLst>
          </p:cNvPr>
          <p:cNvSpPr txBox="1"/>
          <p:nvPr/>
        </p:nvSpPr>
        <p:spPr>
          <a:xfrm>
            <a:off x="3721961" y="1817702"/>
            <a:ext cx="7321772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thơ)?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="" xmlns:a16="http://schemas.microsoft.com/office/drawing/2014/main" id="{E763E6BF-03BD-3257-0EEF-F4E897BCEDED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3242389" y="2313511"/>
            <a:ext cx="479572" cy="13295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D254B612-CFC8-F5A7-DE52-F173A21D085D}"/>
              </a:ext>
            </a:extLst>
          </p:cNvPr>
          <p:cNvSpPr txBox="1"/>
          <p:nvPr/>
        </p:nvSpPr>
        <p:spPr>
          <a:xfrm>
            <a:off x="3721957" y="3095998"/>
            <a:ext cx="6128657" cy="1116972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(Xúc động, vui thích, buồn, hân hoan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="" xmlns:a16="http://schemas.microsoft.com/office/drawing/2014/main" id="{F19E61FD-687E-BF49-C2C8-A3D6F8C8337E}"/>
              </a:ext>
            </a:extLst>
          </p:cNvPr>
          <p:cNvCxnSpPr>
            <a:cxnSpLocks/>
            <a:stCxn id="15" idx="3"/>
            <a:endCxn id="23" idx="1"/>
          </p:cNvCxnSpPr>
          <p:nvPr/>
        </p:nvCxnSpPr>
        <p:spPr>
          <a:xfrm>
            <a:off x="3242389" y="3643103"/>
            <a:ext cx="479568" cy="113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="" xmlns:a16="http://schemas.microsoft.com/office/drawing/2014/main" id="{51E7EFF6-EDF2-8719-D810-FE8730C3EFF6}"/>
              </a:ext>
            </a:extLst>
          </p:cNvPr>
          <p:cNvSpPr txBox="1"/>
          <p:nvPr/>
        </p:nvSpPr>
        <p:spPr>
          <a:xfrm>
            <a:off x="3768210" y="4595530"/>
            <a:ext cx="6128657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sao?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Đường kết nối Mũi tên Thẳng 34">
            <a:extLst>
              <a:ext uri="{FF2B5EF4-FFF2-40B4-BE49-F238E27FC236}">
                <a16:creationId xmlns="" xmlns:a16="http://schemas.microsoft.com/office/drawing/2014/main" id="{C0784B0D-4695-D007-1103-1B3BE759C1F8}"/>
              </a:ext>
            </a:extLst>
          </p:cNvPr>
          <p:cNvCxnSpPr>
            <a:cxnSpLocks/>
            <a:stCxn id="15" idx="3"/>
            <a:endCxn id="34" idx="1"/>
          </p:cNvCxnSpPr>
          <p:nvPr/>
        </p:nvCxnSpPr>
        <p:spPr>
          <a:xfrm>
            <a:off x="3242389" y="3643103"/>
            <a:ext cx="525821" cy="12177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3107647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="" xmlns:a16="http://schemas.microsoft.com/office/drawing/2014/main" id="{5AB6A776-D963-7239-DF45-32DCB3FC039C}"/>
              </a:ext>
            </a:extLst>
          </p:cNvPr>
          <p:cNvSpPr/>
          <p:nvPr/>
        </p:nvSpPr>
        <p:spPr>
          <a:xfrm>
            <a:off x="544285" y="1172235"/>
            <a:ext cx="11353800" cy="1812588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566" y="897380"/>
            <a:ext cx="1102879" cy="1355442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531778A4-8A4B-2F25-CF2B-8C8A192A7892}"/>
              </a:ext>
            </a:extLst>
          </p:cNvPr>
          <p:cNvSpPr txBox="1"/>
          <p:nvPr/>
        </p:nvSpPr>
        <p:spPr>
          <a:xfrm>
            <a:off x="948459" y="1431633"/>
            <a:ext cx="10545452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 sau khi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thơ: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sau khi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”(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Lai),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8E67BF95-987C-A54C-5C05-EF10549D4C85}"/>
              </a:ext>
            </a:extLst>
          </p:cNvPr>
          <p:cNvSpPr txBox="1"/>
          <p:nvPr/>
        </p:nvSpPr>
        <p:spPr>
          <a:xfrm>
            <a:off x="3200399" y="3504645"/>
            <a:ext cx="8175172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hành: Bài thơ yêu thích 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“Mẹ”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(Đỗ 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0068D6CF-E7BA-38E6-BC56-85FADB3860D6}"/>
              </a:ext>
            </a:extLst>
          </p:cNvPr>
          <p:cNvSpPr txBox="1"/>
          <p:nvPr/>
        </p:nvSpPr>
        <p:spPr>
          <a:xfrm>
            <a:off x="5573486" y="4289764"/>
            <a:ext cx="3037114" cy="53059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6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9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C254AA73-9BDE-0093-62E0-5431B4F29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96489"/>
              </p:ext>
            </p:extLst>
          </p:nvPr>
        </p:nvGraphicFramePr>
        <p:xfrm>
          <a:off x="0" y="84579"/>
          <a:ext cx="12192000" cy="6936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2350">
                  <a:extLst>
                    <a:ext uri="{9D8B030D-6E8A-4147-A177-3AD203B41FA5}">
                      <a16:colId xmlns="" xmlns:a16="http://schemas.microsoft.com/office/drawing/2014/main" val="2211856027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167193514"/>
                    </a:ext>
                  </a:extLst>
                </a:gridCol>
                <a:gridCol w="6438900">
                  <a:extLst>
                    <a:ext uri="{9D8B030D-6E8A-4147-A177-3AD203B41FA5}">
                      <a16:colId xmlns="" xmlns:a16="http://schemas.microsoft.com/office/drawing/2014/main" val="1014803035"/>
                    </a:ext>
                  </a:extLst>
                </a:gridCol>
                <a:gridCol w="1276350">
                  <a:extLst>
                    <a:ext uri="{9D8B030D-6E8A-4147-A177-3AD203B41FA5}">
                      <a16:colId xmlns="" xmlns:a16="http://schemas.microsoft.com/office/drawing/2014/main" val="2142873613"/>
                    </a:ext>
                  </a:extLst>
                </a:gridCol>
              </a:tblGrid>
              <a:tr h="385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bước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thực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hành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Nhiệm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vụ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thực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hành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err="1">
                          <a:effectLst/>
                          <a:latin typeface="+mj-lt"/>
                        </a:rPr>
                        <a:t>Trả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lời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2067559"/>
                  </a:ext>
                </a:extLst>
              </a:tr>
              <a:tr h="385195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a)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Chuẩn 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bị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Nét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đặc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sắc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dung:</a:t>
                      </a: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58511397"/>
                  </a:ext>
                </a:extLst>
              </a:tr>
              <a:tr h="414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sắc nghệ </a:t>
                      </a:r>
                      <a:r>
                        <a:rPr lang="vi-VN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74953199"/>
                  </a:ext>
                </a:extLst>
              </a:tr>
              <a:tr h="790417">
                <a:tc rowSpan="8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b)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Tìm 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ý và lập dàn ý</a:t>
                      </a:r>
                      <a:endParaRPr lang="en-US" sz="2500" dirty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500" dirty="0" err="1">
                          <a:effectLst/>
                          <a:latin typeface="+mj-lt"/>
                        </a:rPr>
                        <a:t>Tìm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ý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Câu thơ em yêu thích và cảm xúc câu thơ đem lại cho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em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38775961"/>
                  </a:ext>
                </a:extLst>
              </a:tr>
              <a:tr h="790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Khổ thơ yêu thích và cảm xúc khổ thơ đem lại cho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em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15547006"/>
                  </a:ext>
                </a:extLst>
              </a:tr>
              <a:tr h="790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Chi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tiết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dụng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yêu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thích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,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lí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do yêu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thích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,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xúc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chi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tiết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đó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đam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lại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cho em.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4449888"/>
                  </a:ext>
                </a:extLst>
              </a:tr>
              <a:tr h="790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err="1">
                          <a:effectLst/>
                          <a:latin typeface="+mj-lt"/>
                        </a:rPr>
                        <a:t>Yếu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tố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nghệ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thuật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đặc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sắc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mà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bản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thân yêu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thích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những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xúc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của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em.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27377031"/>
                  </a:ext>
                </a:extLst>
              </a:tr>
              <a:tr h="385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Cảm xúc chung mà em có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được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29941725"/>
                  </a:ext>
                </a:extLst>
              </a:tr>
              <a:tr h="385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Lập dàn ý</a:t>
                      </a:r>
                      <a:endParaRPr lang="en-US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Mở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đoạn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1572380"/>
                  </a:ext>
                </a:extLst>
              </a:tr>
              <a:tr h="385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Thân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đoạn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508634"/>
                  </a:ext>
                </a:extLst>
              </a:tr>
              <a:tr h="385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Kết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đoạn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90011479"/>
                  </a:ext>
                </a:extLst>
              </a:tr>
              <a:tr h="385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c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)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Viết 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bài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7885895"/>
                  </a:ext>
                </a:extLst>
              </a:tr>
              <a:tr h="385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)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Kiểm 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tra và chỉnh sửa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2321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3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="" xmlns:a16="http://schemas.microsoft.com/office/drawing/2014/main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hành: Bài thơ yêu thích 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“Mẹ”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(Đỗ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Lai)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43B7B3D8-1FAD-6F65-FE49-085992622626}"/>
              </a:ext>
            </a:extLst>
          </p:cNvPr>
          <p:cNvSpPr txBox="1"/>
          <p:nvPr/>
        </p:nvSpPr>
        <p:spPr>
          <a:xfrm>
            <a:off x="928007" y="1617418"/>
            <a:ext cx="214176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CF0BF584-50CF-3CA2-1F9F-22CDC8C07D1E}"/>
              </a:ext>
            </a:extLst>
          </p:cNvPr>
          <p:cNvSpPr txBox="1"/>
          <p:nvPr/>
        </p:nvSpPr>
        <p:spPr>
          <a:xfrm>
            <a:off x="3069771" y="2009086"/>
            <a:ext cx="5501551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C3F7E943-0D6A-00FC-3FF9-02FCA9E036FE}"/>
              </a:ext>
            </a:extLst>
          </p:cNvPr>
          <p:cNvSpPr txBox="1"/>
          <p:nvPr/>
        </p:nvSpPr>
        <p:spPr>
          <a:xfrm>
            <a:off x="2160814" y="3011851"/>
            <a:ext cx="7870371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4DB92450-8FD3-6128-D56B-C9B4965F6312}"/>
              </a:ext>
            </a:extLst>
          </p:cNvPr>
          <p:cNvSpPr txBox="1"/>
          <p:nvPr/>
        </p:nvSpPr>
        <p:spPr>
          <a:xfrm>
            <a:off x="2680042" y="4070529"/>
            <a:ext cx="6376872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4C394B5C-79A1-4B84-4080-67FD2C29064B}"/>
              </a:ext>
            </a:extLst>
          </p:cNvPr>
          <p:cNvSpPr txBox="1"/>
          <p:nvPr/>
        </p:nvSpPr>
        <p:spPr>
          <a:xfrm>
            <a:off x="2680042" y="4764101"/>
            <a:ext cx="8114628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F3213DED-9927-1643-1956-ABF42025BCEB}"/>
              </a:ext>
            </a:extLst>
          </p:cNvPr>
          <p:cNvSpPr txBox="1"/>
          <p:nvPr/>
        </p:nvSpPr>
        <p:spPr>
          <a:xfrm>
            <a:off x="2680042" y="5457673"/>
            <a:ext cx="5845630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1426</Words>
  <Application>Microsoft Office PowerPoint</Application>
  <PresentationFormat>Custom</PresentationFormat>
  <Paragraphs>177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ThienIT</cp:lastModifiedBy>
  <cp:revision>5</cp:revision>
  <dcterms:created xsi:type="dcterms:W3CDTF">2022-06-29T00:19:58Z</dcterms:created>
  <dcterms:modified xsi:type="dcterms:W3CDTF">2022-07-21T08:56:04Z</dcterms:modified>
</cp:coreProperties>
</file>