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344" r:id="rId4"/>
    <p:sldId id="345" r:id="rId5"/>
    <p:sldId id="336" r:id="rId6"/>
    <p:sldId id="338" r:id="rId7"/>
    <p:sldId id="346" r:id="rId8"/>
    <p:sldId id="347" r:id="rId9"/>
    <p:sldId id="340" r:id="rId10"/>
    <p:sldId id="348" r:id="rId11"/>
    <p:sldId id="349" r:id="rId12"/>
    <p:sldId id="351" r:id="rId13"/>
    <p:sldId id="337" r:id="rId14"/>
    <p:sldId id="352" r:id="rId15"/>
    <p:sldId id="353" r:id="rId16"/>
    <p:sldId id="354" r:id="rId17"/>
    <p:sldId id="355" r:id="rId18"/>
    <p:sldId id="356" r:id="rId19"/>
    <p:sldId id="357" r:id="rId20"/>
    <p:sldId id="341" r:id="rId21"/>
    <p:sldId id="358" r:id="rId22"/>
    <p:sldId id="359" r:id="rId23"/>
    <p:sldId id="364" r:id="rId24"/>
    <p:sldId id="3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300" y="-198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úy Mai" userId="222f1c7e07c9bd7a" providerId="LiveId" clId="{3C3BA9E1-4529-42A6-97B1-CF5205A21648}"/>
    <pc:docChg chg="undo redo custSel addSld delSld modSld sldOrd modMainMaster">
      <pc:chgData name="Thúy Mai" userId="222f1c7e07c9bd7a" providerId="LiveId" clId="{3C3BA9E1-4529-42A6-97B1-CF5205A21648}" dt="2022-06-29T07:52:53.366" v="1825" actId="122"/>
      <pc:docMkLst>
        <pc:docMk/>
      </pc:docMkLst>
      <pc:sldChg chg="addSp delSp modSp mod modTransition delAnim modAnim">
        <pc:chgData name="Thúy Mai" userId="222f1c7e07c9bd7a" providerId="LiveId" clId="{3C3BA9E1-4529-42A6-97B1-CF5205A21648}" dt="2022-06-29T07:50:45.765" v="1813"/>
        <pc:sldMkLst>
          <pc:docMk/>
          <pc:sldMk cId="1098178164" sldId="257"/>
        </pc:sldMkLst>
        <pc:picChg chg="add del mod">
          <ac:chgData name="Thúy Mai" userId="222f1c7e07c9bd7a" providerId="LiveId" clId="{3C3BA9E1-4529-42A6-97B1-CF5205A21648}" dt="2022-06-29T04:52:43.856" v="22" actId="21"/>
          <ac:picMkLst>
            <pc:docMk/>
            <pc:sldMk cId="1098178164" sldId="257"/>
            <ac:picMk id="2" creationId="{B5F87BCD-416A-A34F-1B7B-B504C5C84E2C}"/>
          </ac:picMkLst>
        </pc:picChg>
      </pc:sldChg>
      <pc:sldChg chg="addSp delSp modSp mod modTransition modAnim">
        <pc:chgData name="Thúy Mai" userId="222f1c7e07c9bd7a" providerId="LiveId" clId="{3C3BA9E1-4529-42A6-97B1-CF5205A21648}" dt="2022-06-29T07:50:43.083" v="1812"/>
        <pc:sldMkLst>
          <pc:docMk/>
          <pc:sldMk cId="299901974" sldId="260"/>
        </pc:sldMkLst>
        <pc:spChg chg="mod">
          <ac:chgData name="Thúy Mai" userId="222f1c7e07c9bd7a" providerId="LiveId" clId="{3C3BA9E1-4529-42A6-97B1-CF5205A21648}" dt="2022-06-29T04:05:07.114" v="17" actId="14100"/>
          <ac:spMkLst>
            <pc:docMk/>
            <pc:sldMk cId="299901974" sldId="260"/>
            <ac:spMk id="18" creationId="{CA6DEAB0-C79B-192B-2799-57ECB86351E3}"/>
          </ac:spMkLst>
        </pc:spChg>
        <pc:picChg chg="add mod">
          <ac:chgData name="Thúy Mai" userId="222f1c7e07c9bd7a" providerId="LiveId" clId="{3C3BA9E1-4529-42A6-97B1-CF5205A21648}" dt="2022-06-29T04:55:06.675" v="35" actId="1076"/>
          <ac:picMkLst>
            <pc:docMk/>
            <pc:sldMk cId="299901974" sldId="260"/>
            <ac:picMk id="3" creationId="{1512D97D-26AB-4321-1965-6F93BD5B13C9}"/>
          </ac:picMkLst>
        </pc:picChg>
        <pc:picChg chg="del mod">
          <ac:chgData name="Thúy Mai" userId="222f1c7e07c9bd7a" providerId="LiveId" clId="{3C3BA9E1-4529-42A6-97B1-CF5205A21648}" dt="2022-06-29T04:05:13.815" v="20" actId="478"/>
          <ac:picMkLst>
            <pc:docMk/>
            <pc:sldMk cId="299901974" sldId="260"/>
            <ac:picMk id="16" creationId="{5C5C7C35-3603-50A0-0422-3A796ED7BB2C}"/>
          </ac:picMkLst>
        </pc:picChg>
      </pc:sldChg>
      <pc:sldChg chg="del">
        <pc:chgData name="Thúy Mai" userId="222f1c7e07c9bd7a" providerId="LiveId" clId="{3C3BA9E1-4529-42A6-97B1-CF5205A21648}" dt="2022-06-29T04:58:05.709" v="66" actId="47"/>
        <pc:sldMkLst>
          <pc:docMk/>
          <pc:sldMk cId="1764262412" sldId="261"/>
        </pc:sldMkLst>
      </pc:sldChg>
      <pc:sldChg chg="del">
        <pc:chgData name="Thúy Mai" userId="222f1c7e07c9bd7a" providerId="LiveId" clId="{3C3BA9E1-4529-42A6-97B1-CF5205A21648}" dt="2022-06-29T05:14:35.859" v="449" actId="47"/>
        <pc:sldMkLst>
          <pc:docMk/>
          <pc:sldMk cId="1112022650" sldId="262"/>
        </pc:sldMkLst>
      </pc:sldChg>
      <pc:sldChg chg="del">
        <pc:chgData name="Thúy Mai" userId="222f1c7e07c9bd7a" providerId="LiveId" clId="{3C3BA9E1-4529-42A6-97B1-CF5205A21648}" dt="2022-06-29T04:58:06.044" v="67" actId="47"/>
        <pc:sldMkLst>
          <pc:docMk/>
          <pc:sldMk cId="3948976312" sldId="263"/>
        </pc:sldMkLst>
      </pc:sldChg>
      <pc:sldChg chg="del">
        <pc:chgData name="Thúy Mai" userId="222f1c7e07c9bd7a" providerId="LiveId" clId="{3C3BA9E1-4529-42A6-97B1-CF5205A21648}" dt="2022-06-29T04:58:06.477" v="68" actId="47"/>
        <pc:sldMkLst>
          <pc:docMk/>
          <pc:sldMk cId="3503668030" sldId="264"/>
        </pc:sldMkLst>
      </pc:sldChg>
      <pc:sldChg chg="del">
        <pc:chgData name="Thúy Mai" userId="222f1c7e07c9bd7a" providerId="LiveId" clId="{3C3BA9E1-4529-42A6-97B1-CF5205A21648}" dt="2022-06-29T04:58:06.859" v="69" actId="47"/>
        <pc:sldMkLst>
          <pc:docMk/>
          <pc:sldMk cId="2634348545" sldId="265"/>
        </pc:sldMkLst>
      </pc:sldChg>
      <pc:sldChg chg="del">
        <pc:chgData name="Thúy Mai" userId="222f1c7e07c9bd7a" providerId="LiveId" clId="{3C3BA9E1-4529-42A6-97B1-CF5205A21648}" dt="2022-06-29T04:58:07.240" v="70" actId="47"/>
        <pc:sldMkLst>
          <pc:docMk/>
          <pc:sldMk cId="883085828" sldId="266"/>
        </pc:sldMkLst>
      </pc:sldChg>
      <pc:sldChg chg="del">
        <pc:chgData name="Thúy Mai" userId="222f1c7e07c9bd7a" providerId="LiveId" clId="{3C3BA9E1-4529-42A6-97B1-CF5205A21648}" dt="2022-06-29T04:58:07.712" v="71" actId="47"/>
        <pc:sldMkLst>
          <pc:docMk/>
          <pc:sldMk cId="2050650148" sldId="267"/>
        </pc:sldMkLst>
      </pc:sldChg>
      <pc:sldChg chg="addSp delSp modSp mod modTransition delAnim modAnim">
        <pc:chgData name="Thúy Mai" userId="222f1c7e07c9bd7a" providerId="LiveId" clId="{3C3BA9E1-4529-42A6-97B1-CF5205A21648}" dt="2022-06-29T07:50:43.083" v="1812"/>
        <pc:sldMkLst>
          <pc:docMk/>
          <pc:sldMk cId="1242711209" sldId="336"/>
        </pc:sldMkLst>
        <pc:spChg chg="del">
          <ac:chgData name="Thúy Mai" userId="222f1c7e07c9bd7a" providerId="LiveId" clId="{3C3BA9E1-4529-42A6-97B1-CF5205A21648}" dt="2022-06-29T04:58:33.880" v="73" actId="478"/>
          <ac:spMkLst>
            <pc:docMk/>
            <pc:sldMk cId="1242711209" sldId="336"/>
            <ac:spMk id="7" creationId="{7A822942-E7F1-AD77-BB25-D89633993574}"/>
          </ac:spMkLst>
        </pc:spChg>
        <pc:spChg chg="del">
          <ac:chgData name="Thúy Mai" userId="222f1c7e07c9bd7a" providerId="LiveId" clId="{3C3BA9E1-4529-42A6-97B1-CF5205A21648}" dt="2022-06-29T04:58:34.979" v="74" actId="478"/>
          <ac:spMkLst>
            <pc:docMk/>
            <pc:sldMk cId="1242711209" sldId="336"/>
            <ac:spMk id="12" creationId="{9FA4DD15-8AF1-D5B9-368D-68FB0017CC14}"/>
          </ac:spMkLst>
        </pc:spChg>
        <pc:spChg chg="add mod">
          <ac:chgData name="Thúy Mai" userId="222f1c7e07c9bd7a" providerId="LiveId" clId="{3C3BA9E1-4529-42A6-97B1-CF5205A21648}" dt="2022-06-29T05:01:09.550" v="114" actId="14100"/>
          <ac:spMkLst>
            <pc:docMk/>
            <pc:sldMk cId="1242711209" sldId="336"/>
            <ac:spMk id="13" creationId="{79266EA9-71B1-F006-8C62-4C5CB2AD59D0}"/>
          </ac:spMkLst>
        </pc:spChg>
        <pc:spChg chg="add mod">
          <ac:chgData name="Thúy Mai" userId="222f1c7e07c9bd7a" providerId="LiveId" clId="{3C3BA9E1-4529-42A6-97B1-CF5205A21648}" dt="2022-06-29T04:59:42.092" v="95" actId="207"/>
          <ac:spMkLst>
            <pc:docMk/>
            <pc:sldMk cId="1242711209" sldId="336"/>
            <ac:spMk id="16" creationId="{40EDB3F3-A86F-A1CA-DA01-84CBC6C89BB9}"/>
          </ac:spMkLst>
        </pc:spChg>
        <pc:grpChg chg="del">
          <ac:chgData name="Thúy Mai" userId="222f1c7e07c9bd7a" providerId="LiveId" clId="{3C3BA9E1-4529-42A6-97B1-CF5205A21648}" dt="2022-06-29T04:58:32.502" v="72" actId="478"/>
          <ac:grpSpMkLst>
            <pc:docMk/>
            <pc:sldMk cId="1242711209" sldId="336"/>
            <ac:grpSpMk id="9" creationId="{883107D4-9564-808B-ECFB-4D6126D8B455}"/>
          </ac:grpSpMkLst>
        </pc:grpChg>
        <pc:graphicFrameChg chg="add del mod">
          <ac:chgData name="Thúy Mai" userId="222f1c7e07c9bd7a" providerId="LiveId" clId="{3C3BA9E1-4529-42A6-97B1-CF5205A21648}" dt="2022-06-29T04:59:02.080" v="80"/>
          <ac:graphicFrameMkLst>
            <pc:docMk/>
            <pc:sldMk cId="1242711209" sldId="336"/>
            <ac:graphicFrameMk id="2" creationId="{FB7394CC-F23C-B6CA-E4BA-7BA95191D9D5}"/>
          </ac:graphicFrameMkLst>
        </pc:graphicFrameChg>
        <pc:picChg chg="add mod">
          <ac:chgData name="Thúy Mai" userId="222f1c7e07c9bd7a" providerId="LiveId" clId="{3C3BA9E1-4529-42A6-97B1-CF5205A21648}" dt="2022-06-29T05:00:25.681" v="111" actId="1076"/>
          <ac:picMkLst>
            <pc:docMk/>
            <pc:sldMk cId="1242711209" sldId="336"/>
            <ac:picMk id="6" creationId="{B9C20337-7068-622F-E328-ACEBDF4441FE}"/>
          </ac:picMkLst>
        </pc:picChg>
      </pc:sldChg>
      <pc:sldChg chg="addSp delSp modSp mod modTransition">
        <pc:chgData name="Thúy Mai" userId="222f1c7e07c9bd7a" providerId="LiveId" clId="{3C3BA9E1-4529-42A6-97B1-CF5205A21648}" dt="2022-06-29T07:50:43.083" v="1812"/>
        <pc:sldMkLst>
          <pc:docMk/>
          <pc:sldMk cId="4138833347" sldId="337"/>
        </pc:sldMkLst>
        <pc:spChg chg="mod">
          <ac:chgData name="Thúy Mai" userId="222f1c7e07c9bd7a" providerId="LiveId" clId="{3C3BA9E1-4529-42A6-97B1-CF5205A21648}" dt="2022-06-29T05:34:08.224" v="1027" actId="20577"/>
          <ac:spMkLst>
            <pc:docMk/>
            <pc:sldMk cId="4138833347" sldId="337"/>
            <ac:spMk id="8" creationId="{CAB60254-1C54-C404-F521-EFEBA5A77A2F}"/>
          </ac:spMkLst>
        </pc:spChg>
        <pc:spChg chg="mod">
          <ac:chgData name="Thúy Mai" userId="222f1c7e07c9bd7a" providerId="LiveId" clId="{3C3BA9E1-4529-42A6-97B1-CF5205A21648}" dt="2022-06-29T05:35:24.385" v="1056" actId="1076"/>
          <ac:spMkLst>
            <pc:docMk/>
            <pc:sldMk cId="4138833347" sldId="337"/>
            <ac:spMk id="12" creationId="{E99D6E24-39BB-9EB9-4D7C-B7A49B293018}"/>
          </ac:spMkLst>
        </pc:spChg>
        <pc:graphicFrameChg chg="add del mod">
          <ac:chgData name="Thúy Mai" userId="222f1c7e07c9bd7a" providerId="LiveId" clId="{3C3BA9E1-4529-42A6-97B1-CF5205A21648}" dt="2022-06-29T05:34:33.723" v="1030"/>
          <ac:graphicFrameMkLst>
            <pc:docMk/>
            <pc:sldMk cId="4138833347" sldId="337"/>
            <ac:graphicFrameMk id="2" creationId="{C9F7546C-A544-204B-63FC-F84D265251CF}"/>
          </ac:graphicFrameMkLst>
        </pc:graphicFrameChg>
        <pc:picChg chg="mod">
          <ac:chgData name="Thúy Mai" userId="222f1c7e07c9bd7a" providerId="LiveId" clId="{3C3BA9E1-4529-42A6-97B1-CF5205A21648}" dt="2022-06-29T05:35:06.981" v="1048" actId="1076"/>
          <ac:picMkLst>
            <pc:docMk/>
            <pc:sldMk cId="4138833347" sldId="337"/>
            <ac:picMk id="7" creationId="{393F1950-A865-A72B-0959-5B545153E595}"/>
          </ac:picMkLst>
        </pc:picChg>
      </pc:sldChg>
      <pc:sldChg chg="addSp delSp modSp mod modTransition delAnim modAnim">
        <pc:chgData name="Thúy Mai" userId="222f1c7e07c9bd7a" providerId="LiveId" clId="{3C3BA9E1-4529-42A6-97B1-CF5205A21648}" dt="2022-06-29T07:50:43.083" v="1812"/>
        <pc:sldMkLst>
          <pc:docMk/>
          <pc:sldMk cId="1475735397" sldId="338"/>
        </pc:sldMkLst>
        <pc:spChg chg="mod">
          <ac:chgData name="Thúy Mai" userId="222f1c7e07c9bd7a" providerId="LiveId" clId="{3C3BA9E1-4529-42A6-97B1-CF5205A21648}" dt="2022-06-29T05:02:29.186" v="153" actId="1076"/>
          <ac:spMkLst>
            <pc:docMk/>
            <pc:sldMk cId="1475735397" sldId="338"/>
            <ac:spMk id="6" creationId="{9FF5CDEE-42D8-DDA8-A81B-34FC436E7BA1}"/>
          </ac:spMkLst>
        </pc:spChg>
        <pc:spChg chg="add del mod">
          <ac:chgData name="Thúy Mai" userId="222f1c7e07c9bd7a" providerId="LiveId" clId="{3C3BA9E1-4529-42A6-97B1-CF5205A21648}" dt="2022-06-29T05:08:28.155" v="344" actId="478"/>
          <ac:spMkLst>
            <pc:docMk/>
            <pc:sldMk cId="1475735397" sldId="338"/>
            <ac:spMk id="9" creationId="{2E2C8107-8FBD-6680-C1B5-96D891978151}"/>
          </ac:spMkLst>
        </pc:spChg>
        <pc:spChg chg="add mod">
          <ac:chgData name="Thúy Mai" userId="222f1c7e07c9bd7a" providerId="LiveId" clId="{3C3BA9E1-4529-42A6-97B1-CF5205A21648}" dt="2022-06-29T05:08:39.468" v="348" actId="1076"/>
          <ac:spMkLst>
            <pc:docMk/>
            <pc:sldMk cId="1475735397" sldId="338"/>
            <ac:spMk id="11" creationId="{B028EAB0-1541-951D-CE36-8CEDBDF91F06}"/>
          </ac:spMkLst>
        </pc:spChg>
        <pc:spChg chg="del mod">
          <ac:chgData name="Thúy Mai" userId="222f1c7e07c9bd7a" providerId="LiveId" clId="{3C3BA9E1-4529-42A6-97B1-CF5205A21648}" dt="2022-06-29T05:02:36.004" v="155" actId="478"/>
          <ac:spMkLst>
            <pc:docMk/>
            <pc:sldMk cId="1475735397" sldId="338"/>
            <ac:spMk id="17" creationId="{66353A50-8440-9A18-C855-2DF265038588}"/>
          </ac:spMkLst>
        </pc:spChg>
        <pc:spChg chg="add mod">
          <ac:chgData name="Thúy Mai" userId="222f1c7e07c9bd7a" providerId="LiveId" clId="{3C3BA9E1-4529-42A6-97B1-CF5205A21648}" dt="2022-06-29T05:08:42.695" v="349" actId="1076"/>
          <ac:spMkLst>
            <pc:docMk/>
            <pc:sldMk cId="1475735397" sldId="338"/>
            <ac:spMk id="18" creationId="{14872A3A-A086-EE7D-A4CE-D2788D9CB168}"/>
          </ac:spMkLst>
        </pc:spChg>
        <pc:spChg chg="add mod">
          <ac:chgData name="Thúy Mai" userId="222f1c7e07c9bd7a" providerId="LiveId" clId="{3C3BA9E1-4529-42A6-97B1-CF5205A21648}" dt="2022-06-29T05:09:14.001" v="361" actId="1076"/>
          <ac:spMkLst>
            <pc:docMk/>
            <pc:sldMk cId="1475735397" sldId="338"/>
            <ac:spMk id="19" creationId="{AD713757-3A06-8D4C-CCBA-C122DB5FC911}"/>
          </ac:spMkLst>
        </pc:spChg>
        <pc:spChg chg="mod">
          <ac:chgData name="Thúy Mai" userId="222f1c7e07c9bd7a" providerId="LiveId" clId="{3C3BA9E1-4529-42A6-97B1-CF5205A21648}" dt="2022-06-29T05:09:07.497" v="358" actId="1076"/>
          <ac:spMkLst>
            <pc:docMk/>
            <pc:sldMk cId="1475735397" sldId="338"/>
            <ac:spMk id="20" creationId="{EEF3A010-3983-DE45-BD80-416AA7374008}"/>
          </ac:spMkLst>
        </pc:spChg>
        <pc:spChg chg="add mod">
          <ac:chgData name="Thúy Mai" userId="222f1c7e07c9bd7a" providerId="LiveId" clId="{3C3BA9E1-4529-42A6-97B1-CF5205A21648}" dt="2022-06-29T05:09:20.270" v="362" actId="1076"/>
          <ac:spMkLst>
            <pc:docMk/>
            <pc:sldMk cId="1475735397" sldId="338"/>
            <ac:spMk id="21" creationId="{C3DC099F-4A6D-FB94-F0C6-4A523F10807C}"/>
          </ac:spMkLst>
        </pc:spChg>
        <pc:spChg chg="mod">
          <ac:chgData name="Thúy Mai" userId="222f1c7e07c9bd7a" providerId="LiveId" clId="{3C3BA9E1-4529-42A6-97B1-CF5205A21648}" dt="2022-06-29T05:09:05.048" v="357" actId="1076"/>
          <ac:spMkLst>
            <pc:docMk/>
            <pc:sldMk cId="1475735397" sldId="338"/>
            <ac:spMk id="23" creationId="{A9246B6E-7D3D-46F2-DE17-BECF27EB0792}"/>
          </ac:spMkLst>
        </pc:spChg>
        <pc:spChg chg="add mod">
          <ac:chgData name="Thúy Mai" userId="222f1c7e07c9bd7a" providerId="LiveId" clId="{3C3BA9E1-4529-42A6-97B1-CF5205A21648}" dt="2022-06-29T05:09:13.094" v="360" actId="1076"/>
          <ac:spMkLst>
            <pc:docMk/>
            <pc:sldMk cId="1475735397" sldId="338"/>
            <ac:spMk id="25" creationId="{F627811D-A271-010E-BBAF-C07ECD5BB7E4}"/>
          </ac:spMkLst>
        </pc:spChg>
        <pc:graphicFrameChg chg="add del mod">
          <ac:chgData name="Thúy Mai" userId="222f1c7e07c9bd7a" providerId="LiveId" clId="{3C3BA9E1-4529-42A6-97B1-CF5205A21648}" dt="2022-06-29T05:02:15.364" v="117"/>
          <ac:graphicFrameMkLst>
            <pc:docMk/>
            <pc:sldMk cId="1475735397" sldId="338"/>
            <ac:graphicFrameMk id="2" creationId="{C30B3F5C-D9F2-E343-34C3-385260293EE4}"/>
          </ac:graphicFrameMkLst>
        </pc:graphicFrameChg>
        <pc:picChg chg="mod">
          <ac:chgData name="Thúy Mai" userId="222f1c7e07c9bd7a" providerId="LiveId" clId="{3C3BA9E1-4529-42A6-97B1-CF5205A21648}" dt="2022-06-29T05:08:25.921" v="343" actId="1076"/>
          <ac:picMkLst>
            <pc:docMk/>
            <pc:sldMk cId="1475735397" sldId="338"/>
            <ac:picMk id="28" creationId="{DADA870E-CE49-EBD5-40A3-42B5D61D2AB0}"/>
          </ac:picMkLst>
        </pc:picChg>
        <pc:cxnChg chg="add mod">
          <ac:chgData name="Thúy Mai" userId="222f1c7e07c9bd7a" providerId="LiveId" clId="{3C3BA9E1-4529-42A6-97B1-CF5205A21648}" dt="2022-06-29T05:09:07.497" v="358" actId="1076"/>
          <ac:cxnSpMkLst>
            <pc:docMk/>
            <pc:sldMk cId="1475735397" sldId="338"/>
            <ac:cxnSpMk id="7" creationId="{AC43A2F3-3ADF-D5C2-952E-A4D1481E11AF}"/>
          </ac:cxnSpMkLst>
        </pc:cxnChg>
        <pc:cxnChg chg="add mod">
          <ac:chgData name="Thúy Mai" userId="222f1c7e07c9bd7a" providerId="LiveId" clId="{3C3BA9E1-4529-42A6-97B1-CF5205A21648}" dt="2022-06-29T05:09:05.048" v="357" actId="1076"/>
          <ac:cxnSpMkLst>
            <pc:docMk/>
            <pc:sldMk cId="1475735397" sldId="338"/>
            <ac:cxnSpMk id="14" creationId="{BC60F514-815F-9119-D197-151D7DBCD3D1}"/>
          </ac:cxnSpMkLst>
        </pc:cxnChg>
        <pc:cxnChg chg="add mod">
          <ac:chgData name="Thúy Mai" userId="222f1c7e07c9bd7a" providerId="LiveId" clId="{3C3BA9E1-4529-42A6-97B1-CF5205A21648}" dt="2022-06-29T05:09:20.270" v="362" actId="1076"/>
          <ac:cxnSpMkLst>
            <pc:docMk/>
            <pc:sldMk cId="1475735397" sldId="338"/>
            <ac:cxnSpMk id="22" creationId="{29E5B7E4-7AAC-698A-A067-471EE8E0C2B5}"/>
          </ac:cxnSpMkLst>
        </pc:cxnChg>
        <pc:cxnChg chg="add mod">
          <ac:chgData name="Thúy Mai" userId="222f1c7e07c9bd7a" providerId="LiveId" clId="{3C3BA9E1-4529-42A6-97B1-CF5205A21648}" dt="2022-06-29T05:09:20.270" v="362" actId="1076"/>
          <ac:cxnSpMkLst>
            <pc:docMk/>
            <pc:sldMk cId="1475735397" sldId="338"/>
            <ac:cxnSpMk id="24" creationId="{FAA75E83-9EE1-B366-E2B2-A45D83B5E4AA}"/>
          </ac:cxnSpMkLst>
        </pc:cxnChg>
        <pc:cxnChg chg="add mod">
          <ac:chgData name="Thúy Mai" userId="222f1c7e07c9bd7a" providerId="LiveId" clId="{3C3BA9E1-4529-42A6-97B1-CF5205A21648}" dt="2022-06-29T05:09:20.270" v="362" actId="1076"/>
          <ac:cxnSpMkLst>
            <pc:docMk/>
            <pc:sldMk cId="1475735397" sldId="338"/>
            <ac:cxnSpMk id="26" creationId="{06957587-6FCF-27CC-753B-4B85704EA6A1}"/>
          </ac:cxnSpMkLst>
        </pc:cxnChg>
      </pc:sldChg>
      <pc:sldChg chg="modSp del mod">
        <pc:chgData name="Thúy Mai" userId="222f1c7e07c9bd7a" providerId="LiveId" clId="{3C3BA9E1-4529-42A6-97B1-CF5205A21648}" dt="2022-06-29T05:33:36.548" v="1006" actId="47"/>
        <pc:sldMkLst>
          <pc:docMk/>
          <pc:sldMk cId="1132116066" sldId="339"/>
        </pc:sldMkLst>
        <pc:picChg chg="mod">
          <ac:chgData name="Thúy Mai" userId="222f1c7e07c9bd7a" providerId="LiveId" clId="{3C3BA9E1-4529-42A6-97B1-CF5205A21648}" dt="2022-06-29T05:20:14.735" v="555" actId="1076"/>
          <ac:picMkLst>
            <pc:docMk/>
            <pc:sldMk cId="1132116066" sldId="339"/>
            <ac:picMk id="18" creationId="{4EF7FDE4-8E07-93C7-FFE4-5CB0B7FD0F03}"/>
          </ac:picMkLst>
        </pc:picChg>
      </pc:sldChg>
      <pc:sldChg chg="addSp delSp modSp mod modTransition delAnim modAnim">
        <pc:chgData name="Thúy Mai" userId="222f1c7e07c9bd7a" providerId="LiveId" clId="{3C3BA9E1-4529-42A6-97B1-CF5205A21648}" dt="2022-06-29T07:50:43.083" v="1812"/>
        <pc:sldMkLst>
          <pc:docMk/>
          <pc:sldMk cId="1726669918" sldId="340"/>
        </pc:sldMkLst>
        <pc:spChg chg="del mod">
          <ac:chgData name="Thúy Mai" userId="222f1c7e07c9bd7a" providerId="LiveId" clId="{3C3BA9E1-4529-42A6-97B1-CF5205A21648}" dt="2022-06-29T05:15:10.994" v="461" actId="478"/>
          <ac:spMkLst>
            <pc:docMk/>
            <pc:sldMk cId="1726669918" sldId="340"/>
            <ac:spMk id="9" creationId="{58249149-D755-4DAE-8236-7664C4191CF2}"/>
          </ac:spMkLst>
        </pc:spChg>
        <pc:spChg chg="add del mod">
          <ac:chgData name="Thúy Mai" userId="222f1c7e07c9bd7a" providerId="LiveId" clId="{3C3BA9E1-4529-42A6-97B1-CF5205A21648}" dt="2022-06-29T05:16:08.773" v="476" actId="478"/>
          <ac:spMkLst>
            <pc:docMk/>
            <pc:sldMk cId="1726669918" sldId="340"/>
            <ac:spMk id="10" creationId="{7E5E0080-17EC-E154-659E-787E02D8C1C8}"/>
          </ac:spMkLst>
        </pc:spChg>
        <pc:spChg chg="del mod">
          <ac:chgData name="Thúy Mai" userId="222f1c7e07c9bd7a" providerId="LiveId" clId="{3C3BA9E1-4529-42A6-97B1-CF5205A21648}" dt="2022-06-29T05:15:43.697" v="465" actId="478"/>
          <ac:spMkLst>
            <pc:docMk/>
            <pc:sldMk cId="1726669918" sldId="340"/>
            <ac:spMk id="11" creationId="{B563DDF1-1076-045F-46D6-0A318302863E}"/>
          </ac:spMkLst>
        </pc:spChg>
        <pc:spChg chg="add del mod">
          <ac:chgData name="Thúy Mai" userId="222f1c7e07c9bd7a" providerId="LiveId" clId="{3C3BA9E1-4529-42A6-97B1-CF5205A21648}" dt="2022-06-29T05:20:10.516" v="554" actId="478"/>
          <ac:spMkLst>
            <pc:docMk/>
            <pc:sldMk cId="1726669918" sldId="340"/>
            <ac:spMk id="13" creationId="{8EE71E4C-7910-2EA4-1345-1BE291C1A5A4}"/>
          </ac:spMkLst>
        </pc:spChg>
        <pc:spChg chg="add del mod">
          <ac:chgData name="Thúy Mai" userId="222f1c7e07c9bd7a" providerId="LiveId" clId="{3C3BA9E1-4529-42A6-97B1-CF5205A21648}" dt="2022-06-29T05:19:57.442" v="544" actId="478"/>
          <ac:spMkLst>
            <pc:docMk/>
            <pc:sldMk cId="1726669918" sldId="340"/>
            <ac:spMk id="14" creationId="{EB22D39B-12AD-0FFC-E8F4-748F7E85298B}"/>
          </ac:spMkLst>
        </pc:spChg>
        <pc:spChg chg="add del mod">
          <ac:chgData name="Thúy Mai" userId="222f1c7e07c9bd7a" providerId="LiveId" clId="{3C3BA9E1-4529-42A6-97B1-CF5205A21648}" dt="2022-06-29T05:20:03.739" v="551" actId="478"/>
          <ac:spMkLst>
            <pc:docMk/>
            <pc:sldMk cId="1726669918" sldId="340"/>
            <ac:spMk id="15" creationId="{9B08F232-783B-74B0-B948-DC73289EE749}"/>
          </ac:spMkLst>
        </pc:spChg>
        <pc:spChg chg="add mod">
          <ac:chgData name="Thúy Mai" userId="222f1c7e07c9bd7a" providerId="LiveId" clId="{3C3BA9E1-4529-42A6-97B1-CF5205A21648}" dt="2022-06-29T05:27:34.797" v="747" actId="20577"/>
          <ac:spMkLst>
            <pc:docMk/>
            <pc:sldMk cId="1726669918" sldId="340"/>
            <ac:spMk id="19" creationId="{633E892E-136D-8295-90E7-E685C3728C28}"/>
          </ac:spMkLst>
        </pc:spChg>
        <pc:spChg chg="add del mod">
          <ac:chgData name="Thúy Mai" userId="222f1c7e07c9bd7a" providerId="LiveId" clId="{3C3BA9E1-4529-42A6-97B1-CF5205A21648}" dt="2022-06-29T05:20:07.598" v="553" actId="478"/>
          <ac:spMkLst>
            <pc:docMk/>
            <pc:sldMk cId="1726669918" sldId="340"/>
            <ac:spMk id="20" creationId="{F50CF014-6081-2A39-9F81-DAAC7C658D8A}"/>
          </ac:spMkLst>
        </pc:spChg>
        <pc:spChg chg="add del mod">
          <ac:chgData name="Thúy Mai" userId="222f1c7e07c9bd7a" providerId="LiveId" clId="{3C3BA9E1-4529-42A6-97B1-CF5205A21648}" dt="2022-06-29T05:19:58.743" v="545" actId="478"/>
          <ac:spMkLst>
            <pc:docMk/>
            <pc:sldMk cId="1726669918" sldId="340"/>
            <ac:spMk id="21" creationId="{6D2EA697-B5CA-2ED6-73DB-63695DFA75BE}"/>
          </ac:spMkLst>
        </pc:spChg>
        <pc:spChg chg="del mod">
          <ac:chgData name="Thúy Mai" userId="222f1c7e07c9bd7a" providerId="LiveId" clId="{3C3BA9E1-4529-42A6-97B1-CF5205A21648}" dt="2022-06-29T05:15:45.144" v="466" actId="478"/>
          <ac:spMkLst>
            <pc:docMk/>
            <pc:sldMk cId="1726669918" sldId="340"/>
            <ac:spMk id="26" creationId="{C21E371B-E514-A726-A204-4EFB33BF2021}"/>
          </ac:spMkLst>
        </pc:spChg>
        <pc:spChg chg="add del mod">
          <ac:chgData name="Thúy Mai" userId="222f1c7e07c9bd7a" providerId="LiveId" clId="{3C3BA9E1-4529-42A6-97B1-CF5205A21648}" dt="2022-06-29T05:20:01.408" v="549" actId="478"/>
          <ac:spMkLst>
            <pc:docMk/>
            <pc:sldMk cId="1726669918" sldId="340"/>
            <ac:spMk id="27" creationId="{D6D7A3D5-1FFA-E230-DD28-892022595498}"/>
          </ac:spMkLst>
        </pc:spChg>
        <pc:spChg chg="add del mod">
          <ac:chgData name="Thúy Mai" userId="222f1c7e07c9bd7a" providerId="LiveId" clId="{3C3BA9E1-4529-42A6-97B1-CF5205A21648}" dt="2022-06-29T05:20:02.441" v="550" actId="478"/>
          <ac:spMkLst>
            <pc:docMk/>
            <pc:sldMk cId="1726669918" sldId="340"/>
            <ac:spMk id="29" creationId="{E7DAC11A-C540-A9D8-F662-7414ECE6A16D}"/>
          </ac:spMkLst>
        </pc:spChg>
        <pc:graphicFrameChg chg="add del mod">
          <ac:chgData name="Thúy Mai" userId="222f1c7e07c9bd7a" providerId="LiveId" clId="{3C3BA9E1-4529-42A6-97B1-CF5205A21648}" dt="2022-06-29T05:14:40.196" v="452"/>
          <ac:graphicFrameMkLst>
            <pc:docMk/>
            <pc:sldMk cId="1726669918" sldId="340"/>
            <ac:graphicFrameMk id="2" creationId="{14E61E4A-A28C-0948-F80D-3ED3D4C303F0}"/>
          </ac:graphicFrameMkLst>
        </pc:graphicFrameChg>
        <pc:graphicFrameChg chg="add del mod">
          <ac:chgData name="Thúy Mai" userId="222f1c7e07c9bd7a" providerId="LiveId" clId="{3C3BA9E1-4529-42A6-97B1-CF5205A21648}" dt="2022-06-29T05:16:09.708" v="479"/>
          <ac:graphicFrameMkLst>
            <pc:docMk/>
            <pc:sldMk cId="1726669918" sldId="340"/>
            <ac:graphicFrameMk id="4" creationId="{4EE0B348-0F9A-1DC4-EC08-DDF94EEACC52}"/>
          </ac:graphicFrameMkLst>
        </pc:graphicFrameChg>
        <pc:picChg chg="del mod">
          <ac:chgData name="Thúy Mai" userId="222f1c7e07c9bd7a" providerId="LiveId" clId="{3C3BA9E1-4529-42A6-97B1-CF5205A21648}" dt="2022-06-29T05:18:08.257" v="511" actId="478"/>
          <ac:picMkLst>
            <pc:docMk/>
            <pc:sldMk cId="1726669918" sldId="340"/>
            <ac:picMk id="12" creationId="{5E8D9954-69AA-8348-7A24-A3F50803FFEA}"/>
          </ac:picMkLst>
        </pc:picChg>
        <pc:picChg chg="add mod">
          <ac:chgData name="Thúy Mai" userId="222f1c7e07c9bd7a" providerId="LiveId" clId="{3C3BA9E1-4529-42A6-97B1-CF5205A21648}" dt="2022-06-29T05:20:21.439" v="559" actId="1076"/>
          <ac:picMkLst>
            <pc:docMk/>
            <pc:sldMk cId="1726669918" sldId="340"/>
            <ac:picMk id="34" creationId="{13681156-0E92-8E52-CC7D-C1F2D1AD2EAC}"/>
          </ac:picMkLst>
        </pc:picChg>
        <pc:cxnChg chg="add del mod">
          <ac:chgData name="Thúy Mai" userId="222f1c7e07c9bd7a" providerId="LiveId" clId="{3C3BA9E1-4529-42A6-97B1-CF5205A21648}" dt="2022-06-29T05:16:45.751" v="489" actId="478"/>
          <ac:cxnSpMkLst>
            <pc:docMk/>
            <pc:sldMk cId="1726669918" sldId="340"/>
            <ac:cxnSpMk id="16" creationId="{6B769F15-F988-9986-F49F-CFA28E02D36B}"/>
          </ac:cxnSpMkLst>
        </pc:cxnChg>
        <pc:cxnChg chg="add del mod">
          <ac:chgData name="Thúy Mai" userId="222f1c7e07c9bd7a" providerId="LiveId" clId="{3C3BA9E1-4529-42A6-97B1-CF5205A21648}" dt="2022-06-29T05:16:46.841" v="490" actId="478"/>
          <ac:cxnSpMkLst>
            <pc:docMk/>
            <pc:sldMk cId="1726669918" sldId="340"/>
            <ac:cxnSpMk id="18" creationId="{1683E6B2-30AD-73B9-4A25-83C1D9A4BECD}"/>
          </ac:cxnSpMkLst>
        </pc:cxnChg>
        <pc:cxnChg chg="add del mod">
          <ac:chgData name="Thúy Mai" userId="222f1c7e07c9bd7a" providerId="LiveId" clId="{3C3BA9E1-4529-42A6-97B1-CF5205A21648}" dt="2022-06-29T05:19:59.367" v="546" actId="478"/>
          <ac:cxnSpMkLst>
            <pc:docMk/>
            <pc:sldMk cId="1726669918" sldId="340"/>
            <ac:cxnSpMk id="22" creationId="{C26DFF04-10FC-5BA5-6F29-13F304CAD196}"/>
          </ac:cxnSpMkLst>
        </pc:cxnChg>
        <pc:cxnChg chg="add del mod">
          <ac:chgData name="Thúy Mai" userId="222f1c7e07c9bd7a" providerId="LiveId" clId="{3C3BA9E1-4529-42A6-97B1-CF5205A21648}" dt="2022-06-29T05:20:00.039" v="547" actId="478"/>
          <ac:cxnSpMkLst>
            <pc:docMk/>
            <pc:sldMk cId="1726669918" sldId="340"/>
            <ac:cxnSpMk id="28" creationId="{CCCE87FB-563D-E886-0714-24740F48D34C}"/>
          </ac:cxnSpMkLst>
        </pc:cxnChg>
        <pc:cxnChg chg="add del mod">
          <ac:chgData name="Thúy Mai" userId="222f1c7e07c9bd7a" providerId="LiveId" clId="{3C3BA9E1-4529-42A6-97B1-CF5205A21648}" dt="2022-06-29T05:20:00.778" v="548" actId="478"/>
          <ac:cxnSpMkLst>
            <pc:docMk/>
            <pc:sldMk cId="1726669918" sldId="340"/>
            <ac:cxnSpMk id="30" creationId="{2298CDD2-DD36-41F7-B3A6-3975345E78EE}"/>
          </ac:cxnSpMkLst>
        </pc:cxnChg>
      </pc:sldChg>
      <pc:sldChg chg="delSp modSp mod modTransition delAnim">
        <pc:chgData name="Thúy Mai" userId="222f1c7e07c9bd7a" providerId="LiveId" clId="{3C3BA9E1-4529-42A6-97B1-CF5205A21648}" dt="2022-06-29T07:50:43.083" v="1812"/>
        <pc:sldMkLst>
          <pc:docMk/>
          <pc:sldMk cId="3535978897" sldId="341"/>
        </pc:sldMkLst>
        <pc:spChg chg="mod">
          <ac:chgData name="Thúy Mai" userId="222f1c7e07c9bd7a" providerId="LiveId" clId="{3C3BA9E1-4529-42A6-97B1-CF5205A21648}" dt="2022-06-29T05:51:33.224" v="1514" actId="14100"/>
          <ac:spMkLst>
            <pc:docMk/>
            <pc:sldMk cId="3535978897" sldId="341"/>
            <ac:spMk id="4" creationId="{A70D99E6-698E-737C-CE8C-CFDAC48D1FBF}"/>
          </ac:spMkLst>
        </pc:spChg>
        <pc:spChg chg="mod">
          <ac:chgData name="Thúy Mai" userId="222f1c7e07c9bd7a" providerId="LiveId" clId="{3C3BA9E1-4529-42A6-97B1-CF5205A21648}" dt="2022-06-29T05:52:25.522" v="1599" actId="1076"/>
          <ac:spMkLst>
            <pc:docMk/>
            <pc:sldMk cId="3535978897" sldId="341"/>
            <ac:spMk id="7" creationId="{6A9D219B-172D-3826-F0C1-EDBF2EA023C6}"/>
          </ac:spMkLst>
        </pc:spChg>
        <pc:spChg chg="del">
          <ac:chgData name="Thúy Mai" userId="222f1c7e07c9bd7a" providerId="LiveId" clId="{3C3BA9E1-4529-42A6-97B1-CF5205A21648}" dt="2022-06-29T05:52:26.594" v="1600" actId="478"/>
          <ac:spMkLst>
            <pc:docMk/>
            <pc:sldMk cId="3535978897" sldId="341"/>
            <ac:spMk id="10" creationId="{DB790A2A-C139-D17D-6399-E5112FCAE677}"/>
          </ac:spMkLst>
        </pc:spChg>
        <pc:picChg chg="mod">
          <ac:chgData name="Thúy Mai" userId="222f1c7e07c9bd7a" providerId="LiveId" clId="{3C3BA9E1-4529-42A6-97B1-CF5205A21648}" dt="2022-06-29T05:51:28.607" v="1512" actId="1076"/>
          <ac:picMkLst>
            <pc:docMk/>
            <pc:sldMk cId="3535978897" sldId="341"/>
            <ac:picMk id="15" creationId="{26F72E97-C505-6562-9176-6B1456417B87}"/>
          </ac:picMkLst>
        </pc:picChg>
      </pc:sldChg>
      <pc:sldChg chg="del">
        <pc:chgData name="Thúy Mai" userId="222f1c7e07c9bd7a" providerId="LiveId" clId="{3C3BA9E1-4529-42A6-97B1-CF5205A21648}" dt="2022-06-29T05:51:08.961" v="1440" actId="47"/>
        <pc:sldMkLst>
          <pc:docMk/>
          <pc:sldMk cId="343768233" sldId="342"/>
        </pc:sldMkLst>
      </pc:sldChg>
      <pc:sldChg chg="del">
        <pc:chgData name="Thúy Mai" userId="222f1c7e07c9bd7a" providerId="LiveId" clId="{3C3BA9E1-4529-42A6-97B1-CF5205A21648}" dt="2022-06-29T05:51:10.248" v="1441" actId="47"/>
        <pc:sldMkLst>
          <pc:docMk/>
          <pc:sldMk cId="20925038" sldId="343"/>
        </pc:sldMkLst>
      </pc:sldChg>
      <pc:sldChg chg="addSp delSp modSp new mod modTransition delAnim modAnim">
        <pc:chgData name="Thúy Mai" userId="222f1c7e07c9bd7a" providerId="LiveId" clId="{3C3BA9E1-4529-42A6-97B1-CF5205A21648}" dt="2022-06-29T07:50:43.083" v="1812"/>
        <pc:sldMkLst>
          <pc:docMk/>
          <pc:sldMk cId="2077533897" sldId="344"/>
        </pc:sldMkLst>
        <pc:spChg chg="del">
          <ac:chgData name="Thúy Mai" userId="222f1c7e07c9bd7a" providerId="LiveId" clId="{3C3BA9E1-4529-42A6-97B1-CF5205A21648}" dt="2022-06-29T04:52:52.001" v="26" actId="478"/>
          <ac:spMkLst>
            <pc:docMk/>
            <pc:sldMk cId="2077533897" sldId="344"/>
            <ac:spMk id="2" creationId="{E07A3E43-16B8-4BC3-FF7C-F017D3C8E17E}"/>
          </ac:spMkLst>
        </pc:spChg>
        <pc:spChg chg="del">
          <ac:chgData name="Thúy Mai" userId="222f1c7e07c9bd7a" providerId="LiveId" clId="{3C3BA9E1-4529-42A6-97B1-CF5205A21648}" dt="2022-06-29T04:52:53.495" v="27" actId="478"/>
          <ac:spMkLst>
            <pc:docMk/>
            <pc:sldMk cId="2077533897" sldId="344"/>
            <ac:spMk id="3" creationId="{CDC4965A-5B35-2049-F5F4-6DF07FD9E509}"/>
          </ac:spMkLst>
        </pc:spChg>
        <pc:picChg chg="add del mod">
          <ac:chgData name="Thúy Mai" userId="222f1c7e07c9bd7a" providerId="LiveId" clId="{3C3BA9E1-4529-42A6-97B1-CF5205A21648}" dt="2022-06-29T04:52:50.221" v="25" actId="478"/>
          <ac:picMkLst>
            <pc:docMk/>
            <pc:sldMk cId="2077533897" sldId="344"/>
            <ac:picMk id="4" creationId="{8226A2A2-60C3-306B-C3E7-9CFE876D26A8}"/>
          </ac:picMkLst>
        </pc:picChg>
        <pc:picChg chg="add mod">
          <ac:chgData name="Thúy Mai" userId="222f1c7e07c9bd7a" providerId="LiveId" clId="{3C3BA9E1-4529-42A6-97B1-CF5205A21648}" dt="2022-06-29T04:53:07.046" v="32" actId="14100"/>
          <ac:picMkLst>
            <pc:docMk/>
            <pc:sldMk cId="2077533897" sldId="344"/>
            <ac:picMk id="5" creationId="{75F0A1E4-8BF9-1B5B-6396-7B6BA1FC7B5B}"/>
          </ac:picMkLst>
        </pc:picChg>
      </pc:sldChg>
      <pc:sldChg chg="addSp delSp modSp add mod ord modTransition modAnim">
        <pc:chgData name="Thúy Mai" userId="222f1c7e07c9bd7a" providerId="LiveId" clId="{3C3BA9E1-4529-42A6-97B1-CF5205A21648}" dt="2022-06-29T07:50:43.083" v="1812"/>
        <pc:sldMkLst>
          <pc:docMk/>
          <pc:sldMk cId="1707233639" sldId="345"/>
        </pc:sldMkLst>
        <pc:spChg chg="mod">
          <ac:chgData name="Thúy Mai" userId="222f1c7e07c9bd7a" providerId="LiveId" clId="{3C3BA9E1-4529-42A6-97B1-CF5205A21648}" dt="2022-06-29T04:57:59.104" v="65" actId="208"/>
          <ac:spMkLst>
            <pc:docMk/>
            <pc:sldMk cId="1707233639" sldId="345"/>
            <ac:spMk id="18" creationId="{CA6DEAB0-C79B-192B-2799-57ECB86351E3}"/>
          </ac:spMkLst>
        </pc:spChg>
        <pc:graphicFrameChg chg="add del mod">
          <ac:chgData name="Thúy Mai" userId="222f1c7e07c9bd7a" providerId="LiveId" clId="{3C3BA9E1-4529-42A6-97B1-CF5205A21648}" dt="2022-06-29T04:55:47.657" v="41"/>
          <ac:graphicFrameMkLst>
            <pc:docMk/>
            <pc:sldMk cId="1707233639" sldId="345"/>
            <ac:graphicFrameMk id="2" creationId="{5B1ADBED-F919-38C0-F76C-7EA78C095B2D}"/>
          </ac:graphicFrameMkLst>
        </pc:graphicFrameChg>
        <pc:picChg chg="del">
          <ac:chgData name="Thúy Mai" userId="222f1c7e07c9bd7a" providerId="LiveId" clId="{3C3BA9E1-4529-42A6-97B1-CF5205A21648}" dt="2022-06-29T04:55:51.492" v="43" actId="478"/>
          <ac:picMkLst>
            <pc:docMk/>
            <pc:sldMk cId="1707233639" sldId="345"/>
            <ac:picMk id="3" creationId="{1512D97D-26AB-4321-1965-6F93BD5B13C9}"/>
          </ac:picMkLst>
        </pc:picChg>
        <pc:picChg chg="add del mod">
          <ac:chgData name="Thúy Mai" userId="222f1c7e07c9bd7a" providerId="LiveId" clId="{3C3BA9E1-4529-42A6-97B1-CF5205A21648}" dt="2022-06-29T04:56:18.273" v="46" actId="21"/>
          <ac:picMkLst>
            <pc:docMk/>
            <pc:sldMk cId="1707233639" sldId="345"/>
            <ac:picMk id="5" creationId="{C310B36E-AA8F-DB24-6AE4-F9ED63E6A85A}"/>
          </ac:picMkLst>
        </pc:picChg>
        <pc:picChg chg="add mod">
          <ac:chgData name="Thúy Mai" userId="222f1c7e07c9bd7a" providerId="LiveId" clId="{3C3BA9E1-4529-42A6-97B1-CF5205A21648}" dt="2022-06-29T04:57:16.695" v="61" actId="1076"/>
          <ac:picMkLst>
            <pc:docMk/>
            <pc:sldMk cId="1707233639" sldId="345"/>
            <ac:picMk id="9" creationId="{D437AFC3-6168-7786-CFA2-883BD3DED937}"/>
          </ac:picMkLst>
        </pc:picChg>
      </pc:sldChg>
      <pc:sldChg chg="addSp delSp modSp add mod ord modTransition delAnim modAnim">
        <pc:chgData name="Thúy Mai" userId="222f1c7e07c9bd7a" providerId="LiveId" clId="{3C3BA9E1-4529-42A6-97B1-CF5205A21648}" dt="2022-06-29T07:50:43.083" v="1812"/>
        <pc:sldMkLst>
          <pc:docMk/>
          <pc:sldMk cId="1933121955" sldId="346"/>
        </pc:sldMkLst>
        <pc:spChg chg="mod ord topLvl">
          <ac:chgData name="Thúy Mai" userId="222f1c7e07c9bd7a" providerId="LiveId" clId="{3C3BA9E1-4529-42A6-97B1-CF5205A21648}" dt="2022-06-29T05:12:34.421" v="427" actId="14100"/>
          <ac:spMkLst>
            <pc:docMk/>
            <pc:sldMk cId="1933121955" sldId="346"/>
            <ac:spMk id="11" creationId="{59C3CDB2-529C-CD67-F77B-A3B269EA75EB}"/>
          </ac:spMkLst>
        </pc:spChg>
        <pc:spChg chg="del">
          <ac:chgData name="Thúy Mai" userId="222f1c7e07c9bd7a" providerId="LiveId" clId="{3C3BA9E1-4529-42A6-97B1-CF5205A21648}" dt="2022-06-29T05:10:39.362" v="389" actId="478"/>
          <ac:spMkLst>
            <pc:docMk/>
            <pc:sldMk cId="1933121955" sldId="346"/>
            <ac:spMk id="13" creationId="{79266EA9-71B1-F006-8C62-4C5CB2AD59D0}"/>
          </ac:spMkLst>
        </pc:spChg>
        <pc:spChg chg="mod">
          <ac:chgData name="Thúy Mai" userId="222f1c7e07c9bd7a" providerId="LiveId" clId="{3C3BA9E1-4529-42A6-97B1-CF5205A21648}" dt="2022-06-29T05:10:36.531" v="388" actId="1076"/>
          <ac:spMkLst>
            <pc:docMk/>
            <pc:sldMk cId="1933121955" sldId="346"/>
            <ac:spMk id="14" creationId="{761421B1-1906-4F8E-BF53-DF1E9D07C1F2}"/>
          </ac:spMkLst>
        </pc:spChg>
        <pc:spChg chg="del">
          <ac:chgData name="Thúy Mai" userId="222f1c7e07c9bd7a" providerId="LiveId" clId="{3C3BA9E1-4529-42A6-97B1-CF5205A21648}" dt="2022-06-29T05:10:41.523" v="391" actId="478"/>
          <ac:spMkLst>
            <pc:docMk/>
            <pc:sldMk cId="1933121955" sldId="346"/>
            <ac:spMk id="16" creationId="{40EDB3F3-A86F-A1CA-DA01-84CBC6C89BB9}"/>
          </ac:spMkLst>
        </pc:spChg>
        <pc:spChg chg="add mod">
          <ac:chgData name="Thúy Mai" userId="222f1c7e07c9bd7a" providerId="LiveId" clId="{3C3BA9E1-4529-42A6-97B1-CF5205A21648}" dt="2022-06-29T05:12:28.668" v="425" actId="1076"/>
          <ac:spMkLst>
            <pc:docMk/>
            <pc:sldMk cId="1933121955" sldId="346"/>
            <ac:spMk id="17" creationId="{04CBE0A9-BD5A-970E-2E63-6609D3DAFB52}"/>
          </ac:spMkLst>
        </pc:spChg>
        <pc:grpChg chg="add del mod">
          <ac:chgData name="Thúy Mai" userId="222f1c7e07c9bd7a" providerId="LiveId" clId="{3C3BA9E1-4529-42A6-97B1-CF5205A21648}" dt="2022-06-29T05:11:16.112" v="403" actId="478"/>
          <ac:grpSpMkLst>
            <pc:docMk/>
            <pc:sldMk cId="1933121955" sldId="346"/>
            <ac:grpSpMk id="10" creationId="{09EDD70E-562D-E1D7-2213-02488058324A}"/>
          </ac:grpSpMkLst>
        </pc:grpChg>
        <pc:graphicFrameChg chg="add del mod">
          <ac:chgData name="Thúy Mai" userId="222f1c7e07c9bd7a" providerId="LiveId" clId="{3C3BA9E1-4529-42A6-97B1-CF5205A21648}" dt="2022-06-29T05:11:48.119" v="411"/>
          <ac:graphicFrameMkLst>
            <pc:docMk/>
            <pc:sldMk cId="1933121955" sldId="346"/>
            <ac:graphicFrameMk id="2" creationId="{19656428-65ED-05A1-CA85-7982CCA3E6EF}"/>
          </ac:graphicFrameMkLst>
        </pc:graphicFrameChg>
        <pc:picChg chg="del">
          <ac:chgData name="Thúy Mai" userId="222f1c7e07c9bd7a" providerId="LiveId" clId="{3C3BA9E1-4529-42A6-97B1-CF5205A21648}" dt="2022-06-29T05:10:40.357" v="390" actId="478"/>
          <ac:picMkLst>
            <pc:docMk/>
            <pc:sldMk cId="1933121955" sldId="346"/>
            <ac:picMk id="6" creationId="{B9C20337-7068-622F-E328-ACEBDF4441FE}"/>
          </ac:picMkLst>
        </pc:picChg>
        <pc:picChg chg="add mod ord">
          <ac:chgData name="Thúy Mai" userId="222f1c7e07c9bd7a" providerId="LiveId" clId="{3C3BA9E1-4529-42A6-97B1-CF5205A21648}" dt="2022-06-29T05:12:37.418" v="429" actId="1076"/>
          <ac:picMkLst>
            <pc:docMk/>
            <pc:sldMk cId="1933121955" sldId="346"/>
            <ac:picMk id="9" creationId="{0E98D3AA-298A-506D-B27C-87B934CDB80A}"/>
          </ac:picMkLst>
        </pc:picChg>
        <pc:picChg chg="del mod topLvl">
          <ac:chgData name="Thúy Mai" userId="222f1c7e07c9bd7a" providerId="LiveId" clId="{3C3BA9E1-4529-42A6-97B1-CF5205A21648}" dt="2022-06-29T05:11:16.112" v="403" actId="478"/>
          <ac:picMkLst>
            <pc:docMk/>
            <pc:sldMk cId="1933121955" sldId="346"/>
            <ac:picMk id="12" creationId="{BCF624F7-3740-9794-5557-4030846FB7AF}"/>
          </ac:picMkLst>
        </pc:picChg>
      </pc:sldChg>
      <pc:sldChg chg="addSp delSp modSp add mod ord modTransition modAnim">
        <pc:chgData name="Thúy Mai" userId="222f1c7e07c9bd7a" providerId="LiveId" clId="{3C3BA9E1-4529-42A6-97B1-CF5205A21648}" dt="2022-06-29T07:50:43.083" v="1812"/>
        <pc:sldMkLst>
          <pc:docMk/>
          <pc:sldMk cId="2707801799" sldId="347"/>
        </pc:sldMkLst>
        <pc:spChg chg="add del mod">
          <ac:chgData name="Thúy Mai" userId="222f1c7e07c9bd7a" providerId="LiveId" clId="{3C3BA9E1-4529-42A6-97B1-CF5205A21648}" dt="2022-06-29T05:14:14.974" v="447" actId="478"/>
          <ac:spMkLst>
            <pc:docMk/>
            <pc:sldMk cId="2707801799" sldId="347"/>
            <ac:spMk id="11" creationId="{28162FAF-CEF5-E9C4-3447-43C43EE543AD}"/>
          </ac:spMkLst>
        </pc:spChg>
        <pc:spChg chg="mod">
          <ac:chgData name="Thúy Mai" userId="222f1c7e07c9bd7a" providerId="LiveId" clId="{3C3BA9E1-4529-42A6-97B1-CF5205A21648}" dt="2022-06-29T05:14:17.143" v="448"/>
          <ac:spMkLst>
            <pc:docMk/>
            <pc:sldMk cId="2707801799" sldId="347"/>
            <ac:spMk id="13" creationId="{79266EA9-71B1-F006-8C62-4C5CB2AD59D0}"/>
          </ac:spMkLst>
        </pc:spChg>
        <pc:spChg chg="mod">
          <ac:chgData name="Thúy Mai" userId="222f1c7e07c9bd7a" providerId="LiveId" clId="{3C3BA9E1-4529-42A6-97B1-CF5205A21648}" dt="2022-06-29T07:44:04.395" v="1733" actId="1076"/>
          <ac:spMkLst>
            <pc:docMk/>
            <pc:sldMk cId="2707801799" sldId="347"/>
            <ac:spMk id="14" creationId="{761421B1-1906-4F8E-BF53-DF1E9D07C1F2}"/>
          </ac:spMkLst>
        </pc:spChg>
        <pc:spChg chg="mod">
          <ac:chgData name="Thúy Mai" userId="222f1c7e07c9bd7a" providerId="LiveId" clId="{3C3BA9E1-4529-42A6-97B1-CF5205A21648}" dt="2022-06-29T05:14:08.503" v="445" actId="14100"/>
          <ac:spMkLst>
            <pc:docMk/>
            <pc:sldMk cId="2707801799" sldId="347"/>
            <ac:spMk id="16" creationId="{40EDB3F3-A86F-A1CA-DA01-84CBC6C89BB9}"/>
          </ac:spMkLst>
        </pc:spChg>
        <pc:graphicFrameChg chg="add del mod">
          <ac:chgData name="Thúy Mai" userId="222f1c7e07c9bd7a" providerId="LiveId" clId="{3C3BA9E1-4529-42A6-97B1-CF5205A21648}" dt="2022-06-29T05:13:51.490" v="435"/>
          <ac:graphicFrameMkLst>
            <pc:docMk/>
            <pc:sldMk cId="2707801799" sldId="347"/>
            <ac:graphicFrameMk id="2" creationId="{872ACCF6-5DC0-E78C-997B-EB2EB1FD5AAA}"/>
          </ac:graphicFrameMkLst>
        </pc:graphicFrameChg>
      </pc:sldChg>
      <pc:sldChg chg="add del">
        <pc:chgData name="Thúy Mai" userId="222f1c7e07c9bd7a" providerId="LiveId" clId="{3C3BA9E1-4529-42A6-97B1-CF5205A21648}" dt="2022-06-29T05:11:08.670" v="401"/>
        <pc:sldMkLst>
          <pc:docMk/>
          <pc:sldMk cId="3634759643" sldId="347"/>
        </pc:sldMkLst>
      </pc:sldChg>
      <pc:sldChg chg="addSp delSp modSp add mod modTransition delAnim modAnim">
        <pc:chgData name="Thúy Mai" userId="222f1c7e07c9bd7a" providerId="LiveId" clId="{3C3BA9E1-4529-42A6-97B1-CF5205A21648}" dt="2022-06-29T07:50:43.083" v="1812"/>
        <pc:sldMkLst>
          <pc:docMk/>
          <pc:sldMk cId="1189341965" sldId="348"/>
        </pc:sldMkLst>
        <pc:spChg chg="del mod">
          <ac:chgData name="Thúy Mai" userId="222f1c7e07c9bd7a" providerId="LiveId" clId="{3C3BA9E1-4529-42A6-97B1-CF5205A21648}" dt="2022-06-29T05:22:01.143" v="597" actId="478"/>
          <ac:spMkLst>
            <pc:docMk/>
            <pc:sldMk cId="1189341965" sldId="348"/>
            <ac:spMk id="6" creationId="{9FF5CDEE-42D8-DDA8-A81B-34FC436E7BA1}"/>
          </ac:spMkLst>
        </pc:spChg>
        <pc:spChg chg="mod">
          <ac:chgData name="Thúy Mai" userId="222f1c7e07c9bd7a" providerId="LiveId" clId="{3C3BA9E1-4529-42A6-97B1-CF5205A21648}" dt="2022-06-29T05:24:32.358" v="656" actId="1076"/>
          <ac:spMkLst>
            <pc:docMk/>
            <pc:sldMk cId="1189341965" sldId="348"/>
            <ac:spMk id="13" creationId="{8EE71E4C-7910-2EA4-1345-1BE291C1A5A4}"/>
          </ac:spMkLst>
        </pc:spChg>
        <pc:spChg chg="mod">
          <ac:chgData name="Thúy Mai" userId="222f1c7e07c9bd7a" providerId="LiveId" clId="{3C3BA9E1-4529-42A6-97B1-CF5205A21648}" dt="2022-06-29T05:24:47.171" v="661" actId="1076"/>
          <ac:spMkLst>
            <pc:docMk/>
            <pc:sldMk cId="1189341965" sldId="348"/>
            <ac:spMk id="14" creationId="{EB22D39B-12AD-0FFC-E8F4-748F7E85298B}"/>
          </ac:spMkLst>
        </pc:spChg>
        <pc:spChg chg="mod">
          <ac:chgData name="Thúy Mai" userId="222f1c7e07c9bd7a" providerId="LiveId" clId="{3C3BA9E1-4529-42A6-97B1-CF5205A21648}" dt="2022-06-29T05:22:09.711" v="599" actId="1076"/>
          <ac:spMkLst>
            <pc:docMk/>
            <pc:sldMk cId="1189341965" sldId="348"/>
            <ac:spMk id="15" creationId="{9B08F232-783B-74B0-B948-DC73289EE749}"/>
          </ac:spMkLst>
        </pc:spChg>
        <pc:spChg chg="mod">
          <ac:chgData name="Thúy Mai" userId="222f1c7e07c9bd7a" providerId="LiveId" clId="{3C3BA9E1-4529-42A6-97B1-CF5205A21648}" dt="2022-06-29T05:22:05.727" v="598" actId="1076"/>
          <ac:spMkLst>
            <pc:docMk/>
            <pc:sldMk cId="1189341965" sldId="348"/>
            <ac:spMk id="17" creationId="{66353A50-8440-9A18-C855-2DF265038588}"/>
          </ac:spMkLst>
        </pc:spChg>
        <pc:spChg chg="del">
          <ac:chgData name="Thúy Mai" userId="222f1c7e07c9bd7a" providerId="LiveId" clId="{3C3BA9E1-4529-42A6-97B1-CF5205A21648}" dt="2022-06-29T05:20:24.670" v="560" actId="478"/>
          <ac:spMkLst>
            <pc:docMk/>
            <pc:sldMk cId="1189341965" sldId="348"/>
            <ac:spMk id="19" creationId="{633E892E-136D-8295-90E7-E685C3728C28}"/>
          </ac:spMkLst>
        </pc:spChg>
        <pc:spChg chg="del mod">
          <ac:chgData name="Thúy Mai" userId="222f1c7e07c9bd7a" providerId="LiveId" clId="{3C3BA9E1-4529-42A6-97B1-CF5205A21648}" dt="2022-06-29T05:21:50.574" v="596" actId="478"/>
          <ac:spMkLst>
            <pc:docMk/>
            <pc:sldMk cId="1189341965" sldId="348"/>
            <ac:spMk id="20" creationId="{F50CF014-6081-2A39-9F81-DAAC7C658D8A}"/>
          </ac:spMkLst>
        </pc:spChg>
        <pc:spChg chg="mod">
          <ac:chgData name="Thúy Mai" userId="222f1c7e07c9bd7a" providerId="LiveId" clId="{3C3BA9E1-4529-42A6-97B1-CF5205A21648}" dt="2022-06-29T05:22:48.736" v="613" actId="1076"/>
          <ac:spMkLst>
            <pc:docMk/>
            <pc:sldMk cId="1189341965" sldId="348"/>
            <ac:spMk id="21" creationId="{6D2EA697-B5CA-2ED6-73DB-63695DFA75BE}"/>
          </ac:spMkLst>
        </pc:spChg>
        <pc:spChg chg="add mod">
          <ac:chgData name="Thúy Mai" userId="222f1c7e07c9bd7a" providerId="LiveId" clId="{3C3BA9E1-4529-42A6-97B1-CF5205A21648}" dt="2022-06-29T05:24:37.207" v="658" actId="1076"/>
          <ac:spMkLst>
            <pc:docMk/>
            <pc:sldMk cId="1189341965" sldId="348"/>
            <ac:spMk id="23" creationId="{B2574A6A-11D1-58AC-2E45-BF49B7A7C7A1}"/>
          </ac:spMkLst>
        </pc:spChg>
        <pc:spChg chg="add mod">
          <ac:chgData name="Thúy Mai" userId="222f1c7e07c9bd7a" providerId="LiveId" clId="{3C3BA9E1-4529-42A6-97B1-CF5205A21648}" dt="2022-06-29T05:24:39.137" v="659" actId="1076"/>
          <ac:spMkLst>
            <pc:docMk/>
            <pc:sldMk cId="1189341965" sldId="348"/>
            <ac:spMk id="25" creationId="{C334158D-3DB6-BABA-95B4-6D2B2A69E4A2}"/>
          </ac:spMkLst>
        </pc:spChg>
        <pc:spChg chg="mod">
          <ac:chgData name="Thúy Mai" userId="222f1c7e07c9bd7a" providerId="LiveId" clId="{3C3BA9E1-4529-42A6-97B1-CF5205A21648}" dt="2022-06-29T05:22:51.448" v="614" actId="1076"/>
          <ac:spMkLst>
            <pc:docMk/>
            <pc:sldMk cId="1189341965" sldId="348"/>
            <ac:spMk id="27" creationId="{D6D7A3D5-1FFA-E230-DD28-892022595498}"/>
          </ac:spMkLst>
        </pc:spChg>
        <pc:spChg chg="mod">
          <ac:chgData name="Thúy Mai" userId="222f1c7e07c9bd7a" providerId="LiveId" clId="{3C3BA9E1-4529-42A6-97B1-CF5205A21648}" dt="2022-06-29T05:22:54.321" v="615" actId="1076"/>
          <ac:spMkLst>
            <pc:docMk/>
            <pc:sldMk cId="1189341965" sldId="348"/>
            <ac:spMk id="29" creationId="{E7DAC11A-C540-A9D8-F662-7414ECE6A16D}"/>
          </ac:spMkLst>
        </pc:spChg>
        <pc:spChg chg="add mod">
          <ac:chgData name="Thúy Mai" userId="222f1c7e07c9bd7a" providerId="LiveId" clId="{3C3BA9E1-4529-42A6-97B1-CF5205A21648}" dt="2022-06-29T05:24:40.549" v="660" actId="1076"/>
          <ac:spMkLst>
            <pc:docMk/>
            <pc:sldMk cId="1189341965" sldId="348"/>
            <ac:spMk id="31" creationId="{36C2741D-5205-3597-807A-F62D10804172}"/>
          </ac:spMkLst>
        </pc:spChg>
        <pc:cxnChg chg="mod">
          <ac:chgData name="Thúy Mai" userId="222f1c7e07c9bd7a" providerId="LiveId" clId="{3C3BA9E1-4529-42A6-97B1-CF5205A21648}" dt="2022-06-29T05:24:47.171" v="661" actId="1076"/>
          <ac:cxnSpMkLst>
            <pc:docMk/>
            <pc:sldMk cId="1189341965" sldId="348"/>
            <ac:cxnSpMk id="22" creationId="{C26DFF04-10FC-5BA5-6F29-13F304CAD196}"/>
          </ac:cxnSpMkLst>
        </pc:cxnChg>
        <pc:cxnChg chg="add mod">
          <ac:chgData name="Thúy Mai" userId="222f1c7e07c9bd7a" providerId="LiveId" clId="{3C3BA9E1-4529-42A6-97B1-CF5205A21648}" dt="2022-06-29T05:24:37.207" v="658" actId="1076"/>
          <ac:cxnSpMkLst>
            <pc:docMk/>
            <pc:sldMk cId="1189341965" sldId="348"/>
            <ac:cxnSpMk id="24" creationId="{A11C87D4-1FAA-7ABA-3B53-C1DB2FA268C4}"/>
          </ac:cxnSpMkLst>
        </pc:cxnChg>
        <pc:cxnChg chg="add mod">
          <ac:chgData name="Thúy Mai" userId="222f1c7e07c9bd7a" providerId="LiveId" clId="{3C3BA9E1-4529-42A6-97B1-CF5205A21648}" dt="2022-06-29T05:24:39.137" v="659" actId="1076"/>
          <ac:cxnSpMkLst>
            <pc:docMk/>
            <pc:sldMk cId="1189341965" sldId="348"/>
            <ac:cxnSpMk id="26" creationId="{DC794DC0-5DC1-A2FB-942C-FF80E3DADD60}"/>
          </ac:cxnSpMkLst>
        </pc:cxnChg>
        <pc:cxnChg chg="mod">
          <ac:chgData name="Thúy Mai" userId="222f1c7e07c9bd7a" providerId="LiveId" clId="{3C3BA9E1-4529-42A6-97B1-CF5205A21648}" dt="2022-06-29T05:24:47.171" v="661" actId="1076"/>
          <ac:cxnSpMkLst>
            <pc:docMk/>
            <pc:sldMk cId="1189341965" sldId="348"/>
            <ac:cxnSpMk id="28" creationId="{CCCE87FB-563D-E886-0714-24740F48D34C}"/>
          </ac:cxnSpMkLst>
        </pc:cxnChg>
        <pc:cxnChg chg="mod">
          <ac:chgData name="Thúy Mai" userId="222f1c7e07c9bd7a" providerId="LiveId" clId="{3C3BA9E1-4529-42A6-97B1-CF5205A21648}" dt="2022-06-29T05:24:47.171" v="661" actId="1076"/>
          <ac:cxnSpMkLst>
            <pc:docMk/>
            <pc:sldMk cId="1189341965" sldId="348"/>
            <ac:cxnSpMk id="30" creationId="{2298CDD2-DD36-41F7-B3A6-3975345E78EE}"/>
          </ac:cxnSpMkLst>
        </pc:cxnChg>
        <pc:cxnChg chg="add mod">
          <ac:chgData name="Thúy Mai" userId="222f1c7e07c9bd7a" providerId="LiveId" clId="{3C3BA9E1-4529-42A6-97B1-CF5205A21648}" dt="2022-06-29T05:24:40.549" v="660" actId="1076"/>
          <ac:cxnSpMkLst>
            <pc:docMk/>
            <pc:sldMk cId="1189341965" sldId="348"/>
            <ac:cxnSpMk id="32" creationId="{5A8DC842-9786-03CA-866F-65951E384F6A}"/>
          </ac:cxnSpMkLst>
        </pc:cxnChg>
      </pc:sldChg>
      <pc:sldChg chg="addSp delSp modSp add mod ord modTransition modAnim">
        <pc:chgData name="Thúy Mai" userId="222f1c7e07c9bd7a" providerId="LiveId" clId="{3C3BA9E1-4529-42A6-97B1-CF5205A21648}" dt="2022-06-29T07:51:47.481" v="1822"/>
        <pc:sldMkLst>
          <pc:docMk/>
          <pc:sldMk cId="1646539616" sldId="349"/>
        </pc:sldMkLst>
        <pc:spChg chg="del mod">
          <ac:chgData name="Thúy Mai" userId="222f1c7e07c9bd7a" providerId="LiveId" clId="{3C3BA9E1-4529-42A6-97B1-CF5205A21648}" dt="2022-06-29T05:29:52.556" v="855" actId="478"/>
          <ac:spMkLst>
            <pc:docMk/>
            <pc:sldMk cId="1646539616" sldId="349"/>
            <ac:spMk id="6" creationId="{9FF5CDEE-42D8-DDA8-A81B-34FC436E7BA1}"/>
          </ac:spMkLst>
        </pc:spChg>
        <pc:spChg chg="mod">
          <ac:chgData name="Thúy Mai" userId="222f1c7e07c9bd7a" providerId="LiveId" clId="{3C3BA9E1-4529-42A6-97B1-CF5205A21648}" dt="2022-06-29T05:31:43.524" v="898" actId="1076"/>
          <ac:spMkLst>
            <pc:docMk/>
            <pc:sldMk cId="1646539616" sldId="349"/>
            <ac:spMk id="11" creationId="{B028EAB0-1541-951D-CE36-8CEDBDF91F06}"/>
          </ac:spMkLst>
        </pc:spChg>
        <pc:spChg chg="add mod">
          <ac:chgData name="Thúy Mai" userId="222f1c7e07c9bd7a" providerId="LiveId" clId="{3C3BA9E1-4529-42A6-97B1-CF5205A21648}" dt="2022-06-29T05:31:43.524" v="898" actId="1076"/>
          <ac:spMkLst>
            <pc:docMk/>
            <pc:sldMk cId="1646539616" sldId="349"/>
            <ac:spMk id="17" creationId="{13D04FD0-B12F-AB08-9142-19F65D21F6CE}"/>
          </ac:spMkLst>
        </pc:spChg>
        <pc:spChg chg="mod">
          <ac:chgData name="Thúy Mai" userId="222f1c7e07c9bd7a" providerId="LiveId" clId="{3C3BA9E1-4529-42A6-97B1-CF5205A21648}" dt="2022-06-29T05:31:43.524" v="898" actId="1076"/>
          <ac:spMkLst>
            <pc:docMk/>
            <pc:sldMk cId="1646539616" sldId="349"/>
            <ac:spMk id="18" creationId="{14872A3A-A086-EE7D-A4CE-D2788D9CB168}"/>
          </ac:spMkLst>
        </pc:spChg>
        <pc:spChg chg="mod">
          <ac:chgData name="Thúy Mai" userId="222f1c7e07c9bd7a" providerId="LiveId" clId="{3C3BA9E1-4529-42A6-97B1-CF5205A21648}" dt="2022-06-29T05:31:43.524" v="898" actId="1076"/>
          <ac:spMkLst>
            <pc:docMk/>
            <pc:sldMk cId="1646539616" sldId="349"/>
            <ac:spMk id="19" creationId="{AD713757-3A06-8D4C-CCBA-C122DB5FC911}"/>
          </ac:spMkLst>
        </pc:spChg>
        <pc:spChg chg="mod">
          <ac:chgData name="Thúy Mai" userId="222f1c7e07c9bd7a" providerId="LiveId" clId="{3C3BA9E1-4529-42A6-97B1-CF5205A21648}" dt="2022-06-29T05:31:43.524" v="898" actId="1076"/>
          <ac:spMkLst>
            <pc:docMk/>
            <pc:sldMk cId="1646539616" sldId="349"/>
            <ac:spMk id="20" creationId="{EEF3A010-3983-DE45-BD80-416AA7374008}"/>
          </ac:spMkLst>
        </pc:spChg>
        <pc:spChg chg="mod">
          <ac:chgData name="Thúy Mai" userId="222f1c7e07c9bd7a" providerId="LiveId" clId="{3C3BA9E1-4529-42A6-97B1-CF5205A21648}" dt="2022-06-29T05:31:43.524" v="898" actId="1076"/>
          <ac:spMkLst>
            <pc:docMk/>
            <pc:sldMk cId="1646539616" sldId="349"/>
            <ac:spMk id="21" creationId="{C3DC099F-4A6D-FB94-F0C6-4A523F10807C}"/>
          </ac:spMkLst>
        </pc:spChg>
        <pc:spChg chg="mod">
          <ac:chgData name="Thúy Mai" userId="222f1c7e07c9bd7a" providerId="LiveId" clId="{3C3BA9E1-4529-42A6-97B1-CF5205A21648}" dt="2022-06-29T05:31:43.524" v="898" actId="1076"/>
          <ac:spMkLst>
            <pc:docMk/>
            <pc:sldMk cId="1646539616" sldId="349"/>
            <ac:spMk id="23" creationId="{A9246B6E-7D3D-46F2-DE17-BECF27EB0792}"/>
          </ac:spMkLst>
        </pc:spChg>
        <pc:spChg chg="mod">
          <ac:chgData name="Thúy Mai" userId="222f1c7e07c9bd7a" providerId="LiveId" clId="{3C3BA9E1-4529-42A6-97B1-CF5205A21648}" dt="2022-06-29T05:31:43.524" v="898" actId="1076"/>
          <ac:spMkLst>
            <pc:docMk/>
            <pc:sldMk cId="1646539616" sldId="349"/>
            <ac:spMk id="25" creationId="{F627811D-A271-010E-BBAF-C07ECD5BB7E4}"/>
          </ac:spMkLst>
        </pc:spChg>
        <pc:spChg chg="add del mod">
          <ac:chgData name="Thúy Mai" userId="222f1c7e07c9bd7a" providerId="LiveId" clId="{3C3BA9E1-4529-42A6-97B1-CF5205A21648}" dt="2022-06-29T05:29:46" v="853" actId="478"/>
          <ac:spMkLst>
            <pc:docMk/>
            <pc:sldMk cId="1646539616" sldId="349"/>
            <ac:spMk id="27" creationId="{F0AC7F26-51F2-71F2-1F19-6AE900381F1C}"/>
          </ac:spMkLst>
        </pc:spChg>
        <pc:spChg chg="add mod">
          <ac:chgData name="Thúy Mai" userId="222f1c7e07c9bd7a" providerId="LiveId" clId="{3C3BA9E1-4529-42A6-97B1-CF5205A21648}" dt="2022-06-29T05:31:43.524" v="898" actId="1076"/>
          <ac:spMkLst>
            <pc:docMk/>
            <pc:sldMk cId="1646539616" sldId="349"/>
            <ac:spMk id="29" creationId="{17639D2A-EB51-95B0-3E8D-46AD82677A6D}"/>
          </ac:spMkLst>
        </pc:spChg>
        <pc:spChg chg="add mod">
          <ac:chgData name="Thúy Mai" userId="222f1c7e07c9bd7a" providerId="LiveId" clId="{3C3BA9E1-4529-42A6-97B1-CF5205A21648}" dt="2022-06-29T05:31:50.950" v="899" actId="1076"/>
          <ac:spMkLst>
            <pc:docMk/>
            <pc:sldMk cId="1646539616" sldId="349"/>
            <ac:spMk id="73" creationId="{D6AF9E74-A474-9ECE-B6A2-EFC47AA738CC}"/>
          </ac:spMkLst>
        </pc:spChg>
        <pc:graphicFrameChg chg="add del mod">
          <ac:chgData name="Thúy Mai" userId="222f1c7e07c9bd7a" providerId="LiveId" clId="{3C3BA9E1-4529-42A6-97B1-CF5205A21648}" dt="2022-06-29T05:28:08.882" v="793"/>
          <ac:graphicFrameMkLst>
            <pc:docMk/>
            <pc:sldMk cId="1646539616" sldId="349"/>
            <ac:graphicFrameMk id="3" creationId="{5885942B-CA0E-C581-252F-29E367C41EF0}"/>
          </ac:graphicFrameMkLst>
        </pc:graphicFrameChg>
        <pc:picChg chg="mod">
          <ac:chgData name="Thúy Mai" userId="222f1c7e07c9bd7a" providerId="LiveId" clId="{3C3BA9E1-4529-42A6-97B1-CF5205A21648}" dt="2022-06-29T05:31:43.524" v="898" actId="1076"/>
          <ac:picMkLst>
            <pc:docMk/>
            <pc:sldMk cId="1646539616" sldId="349"/>
            <ac:picMk id="28" creationId="{DADA870E-CE49-EBD5-40A3-42B5D61D2AB0}"/>
          </ac:picMkLst>
        </pc:picChg>
        <pc:cxnChg chg="mod">
          <ac:chgData name="Thúy Mai" userId="222f1c7e07c9bd7a" providerId="LiveId" clId="{3C3BA9E1-4529-42A6-97B1-CF5205A21648}" dt="2022-06-29T05:31:43.524" v="898" actId="1076"/>
          <ac:cxnSpMkLst>
            <pc:docMk/>
            <pc:sldMk cId="1646539616" sldId="349"/>
            <ac:cxnSpMk id="7" creationId="{AC43A2F3-3ADF-D5C2-952E-A4D1481E11AF}"/>
          </ac:cxnSpMkLst>
        </pc:cxnChg>
        <pc:cxnChg chg="mod">
          <ac:chgData name="Thúy Mai" userId="222f1c7e07c9bd7a" providerId="LiveId" clId="{3C3BA9E1-4529-42A6-97B1-CF5205A21648}" dt="2022-06-29T05:31:43.524" v="898" actId="1076"/>
          <ac:cxnSpMkLst>
            <pc:docMk/>
            <pc:sldMk cId="1646539616" sldId="349"/>
            <ac:cxnSpMk id="14" creationId="{BC60F514-815F-9119-D197-151D7DBCD3D1}"/>
          </ac:cxnSpMkLst>
        </pc:cxnChg>
        <pc:cxnChg chg="mod">
          <ac:chgData name="Thúy Mai" userId="222f1c7e07c9bd7a" providerId="LiveId" clId="{3C3BA9E1-4529-42A6-97B1-CF5205A21648}" dt="2022-06-29T05:31:43.524" v="898" actId="1076"/>
          <ac:cxnSpMkLst>
            <pc:docMk/>
            <pc:sldMk cId="1646539616" sldId="349"/>
            <ac:cxnSpMk id="22" creationId="{29E5B7E4-7AAC-698A-A067-471EE8E0C2B5}"/>
          </ac:cxnSpMkLst>
        </pc:cxnChg>
        <pc:cxnChg chg="mod">
          <ac:chgData name="Thúy Mai" userId="222f1c7e07c9bd7a" providerId="LiveId" clId="{3C3BA9E1-4529-42A6-97B1-CF5205A21648}" dt="2022-06-29T05:31:43.524" v="898" actId="1076"/>
          <ac:cxnSpMkLst>
            <pc:docMk/>
            <pc:sldMk cId="1646539616" sldId="349"/>
            <ac:cxnSpMk id="24" creationId="{FAA75E83-9EE1-B366-E2B2-A45D83B5E4AA}"/>
          </ac:cxnSpMkLst>
        </pc:cxnChg>
        <pc:cxnChg chg="mod">
          <ac:chgData name="Thúy Mai" userId="222f1c7e07c9bd7a" providerId="LiveId" clId="{3C3BA9E1-4529-42A6-97B1-CF5205A21648}" dt="2022-06-29T05:31:43.524" v="898" actId="1076"/>
          <ac:cxnSpMkLst>
            <pc:docMk/>
            <pc:sldMk cId="1646539616" sldId="349"/>
            <ac:cxnSpMk id="26" creationId="{06957587-6FCF-27CC-753B-4B85704EA6A1}"/>
          </ac:cxnSpMkLst>
        </pc:cxnChg>
        <pc:cxnChg chg="add mod">
          <ac:chgData name="Thúy Mai" userId="222f1c7e07c9bd7a" providerId="LiveId" clId="{3C3BA9E1-4529-42A6-97B1-CF5205A21648}" dt="2022-06-29T05:31:43.524" v="898" actId="1076"/>
          <ac:cxnSpMkLst>
            <pc:docMk/>
            <pc:sldMk cId="1646539616" sldId="349"/>
            <ac:cxnSpMk id="30" creationId="{53A4D5A2-EC91-F862-91CC-1D7BDCE022A9}"/>
          </ac:cxnSpMkLst>
        </pc:cxnChg>
      </pc:sldChg>
      <pc:sldChg chg="addSp delSp modSp add del mod">
        <pc:chgData name="Thúy Mai" userId="222f1c7e07c9bd7a" providerId="LiveId" clId="{3C3BA9E1-4529-42A6-97B1-CF5205A21648}" dt="2022-06-29T05:32:48.613" v="947" actId="47"/>
        <pc:sldMkLst>
          <pc:docMk/>
          <pc:sldMk cId="2211439975" sldId="350"/>
        </pc:sldMkLst>
        <pc:spChg chg="mod">
          <ac:chgData name="Thúy Mai" userId="222f1c7e07c9bd7a" providerId="LiveId" clId="{3C3BA9E1-4529-42A6-97B1-CF5205A21648}" dt="2022-06-29T05:32:24.311" v="941" actId="20577"/>
          <ac:spMkLst>
            <pc:docMk/>
            <pc:sldMk cId="2211439975" sldId="350"/>
            <ac:spMk id="17" creationId="{13D04FD0-B12F-AB08-9142-19F65D21F6CE}"/>
          </ac:spMkLst>
        </pc:spChg>
        <pc:spChg chg="add del mod">
          <ac:chgData name="Thúy Mai" userId="222f1c7e07c9bd7a" providerId="LiveId" clId="{3C3BA9E1-4529-42A6-97B1-CF5205A21648}" dt="2022-06-29T05:32:47.469" v="946" actId="21"/>
          <ac:spMkLst>
            <pc:docMk/>
            <pc:sldMk cId="2211439975" sldId="350"/>
            <ac:spMk id="27" creationId="{0EE3F678-0E35-0453-8F75-488AF7C58025}"/>
          </ac:spMkLst>
        </pc:spChg>
        <pc:graphicFrameChg chg="add del mod">
          <ac:chgData name="Thúy Mai" userId="222f1c7e07c9bd7a" providerId="LiveId" clId="{3C3BA9E1-4529-42A6-97B1-CF5205A21648}" dt="2022-06-29T05:32:12.830" v="904"/>
          <ac:graphicFrameMkLst>
            <pc:docMk/>
            <pc:sldMk cId="2211439975" sldId="350"/>
            <ac:graphicFrameMk id="2" creationId="{3C2CD5D6-B32E-517B-3628-3029145F1125}"/>
          </ac:graphicFrameMkLst>
        </pc:graphicFrameChg>
      </pc:sldChg>
      <pc:sldChg chg="addSp delSp modSp new mod modTransition modAnim">
        <pc:chgData name="Thúy Mai" userId="222f1c7e07c9bd7a" providerId="LiveId" clId="{3C3BA9E1-4529-42A6-97B1-CF5205A21648}" dt="2022-06-29T07:50:43.083" v="1812"/>
        <pc:sldMkLst>
          <pc:docMk/>
          <pc:sldMk cId="2740324983" sldId="351"/>
        </pc:sldMkLst>
        <pc:spChg chg="del">
          <ac:chgData name="Thúy Mai" userId="222f1c7e07c9bd7a" providerId="LiveId" clId="{3C3BA9E1-4529-42A6-97B1-CF5205A21648}" dt="2022-06-29T05:32:39.818" v="943" actId="478"/>
          <ac:spMkLst>
            <pc:docMk/>
            <pc:sldMk cId="2740324983" sldId="351"/>
            <ac:spMk id="2" creationId="{A2762F59-47EE-0DB3-E02C-0CBACC25CE0F}"/>
          </ac:spMkLst>
        </pc:spChg>
        <pc:spChg chg="del">
          <ac:chgData name="Thúy Mai" userId="222f1c7e07c9bd7a" providerId="LiveId" clId="{3C3BA9E1-4529-42A6-97B1-CF5205A21648}" dt="2022-06-29T05:32:40.855" v="944" actId="478"/>
          <ac:spMkLst>
            <pc:docMk/>
            <pc:sldMk cId="2740324983" sldId="351"/>
            <ac:spMk id="3" creationId="{B819CBDC-1443-F7A8-1DC5-A5C22DB87091}"/>
          </ac:spMkLst>
        </pc:spChg>
        <pc:spChg chg="add mod">
          <ac:chgData name="Thúy Mai" userId="222f1c7e07c9bd7a" providerId="LiveId" clId="{3C3BA9E1-4529-42A6-97B1-CF5205A21648}" dt="2022-06-29T05:33:00.186" v="952" actId="1076"/>
          <ac:spMkLst>
            <pc:docMk/>
            <pc:sldMk cId="2740324983" sldId="351"/>
            <ac:spMk id="4" creationId="{9D6ED0CA-6234-6847-D1A9-671253802692}"/>
          </ac:spMkLst>
        </pc:spChg>
        <pc:spChg chg="add mod">
          <ac:chgData name="Thúy Mai" userId="222f1c7e07c9bd7a" providerId="LiveId" clId="{3C3BA9E1-4529-42A6-97B1-CF5205A21648}" dt="2022-06-29T05:32:41.637" v="945"/>
          <ac:spMkLst>
            <pc:docMk/>
            <pc:sldMk cId="2740324983" sldId="351"/>
            <ac:spMk id="5" creationId="{4D489D65-9509-4D4F-AA7C-1F870FBB5C69}"/>
          </ac:spMkLst>
        </pc:spChg>
        <pc:spChg chg="add mod">
          <ac:chgData name="Thúy Mai" userId="222f1c7e07c9bd7a" providerId="LiveId" clId="{3C3BA9E1-4529-42A6-97B1-CF5205A21648}" dt="2022-06-29T05:32:41.637" v="945"/>
          <ac:spMkLst>
            <pc:docMk/>
            <pc:sldMk cId="2740324983" sldId="351"/>
            <ac:spMk id="6" creationId="{201342B6-4351-0F6E-22EE-7FA55715A8DC}"/>
          </ac:spMkLst>
        </pc:spChg>
        <pc:spChg chg="add del mod">
          <ac:chgData name="Thúy Mai" userId="222f1c7e07c9bd7a" providerId="LiveId" clId="{3C3BA9E1-4529-42A6-97B1-CF5205A21648}" dt="2022-06-29T05:33:18.270" v="1003" actId="478"/>
          <ac:spMkLst>
            <pc:docMk/>
            <pc:sldMk cId="2740324983" sldId="351"/>
            <ac:spMk id="7" creationId="{7CF2876A-5DEF-C958-6FC9-0D3342AD1873}"/>
          </ac:spMkLst>
        </pc:spChg>
        <pc:spChg chg="add mod">
          <ac:chgData name="Thúy Mai" userId="222f1c7e07c9bd7a" providerId="LiveId" clId="{3C3BA9E1-4529-42A6-97B1-CF5205A21648}" dt="2022-06-29T05:33:16.042" v="1002" actId="20577"/>
          <ac:spMkLst>
            <pc:docMk/>
            <pc:sldMk cId="2740324983" sldId="351"/>
            <ac:spMk id="8" creationId="{E32DE333-B19F-0E1D-7376-7483EF0DF846}"/>
          </ac:spMkLst>
        </pc:spChg>
        <pc:picChg chg="add mod">
          <ac:chgData name="Thúy Mai" userId="222f1c7e07c9bd7a" providerId="LiveId" clId="{3C3BA9E1-4529-42A6-97B1-CF5205A21648}" dt="2022-06-29T05:33:28.061" v="1005" actId="1076"/>
          <ac:picMkLst>
            <pc:docMk/>
            <pc:sldMk cId="2740324983" sldId="351"/>
            <ac:picMk id="9" creationId="{863C6B4B-715F-B095-D9E7-8C801B277C80}"/>
          </ac:picMkLst>
        </pc:picChg>
      </pc:sldChg>
      <pc:sldChg chg="addSp delSp modSp new mod modTransition">
        <pc:chgData name="Thúy Mai" userId="222f1c7e07c9bd7a" providerId="LiveId" clId="{3C3BA9E1-4529-42A6-97B1-CF5205A21648}" dt="2022-06-29T07:50:43.083" v="1812"/>
        <pc:sldMkLst>
          <pc:docMk/>
          <pc:sldMk cId="3541873315" sldId="352"/>
        </pc:sldMkLst>
        <pc:spChg chg="del">
          <ac:chgData name="Thúy Mai" userId="222f1c7e07c9bd7a" providerId="LiveId" clId="{3C3BA9E1-4529-42A6-97B1-CF5205A21648}" dt="2022-06-29T05:35:33.311" v="1058" actId="478"/>
          <ac:spMkLst>
            <pc:docMk/>
            <pc:sldMk cId="3541873315" sldId="352"/>
            <ac:spMk id="2" creationId="{10F4217B-9D46-7585-CE81-04F55295680F}"/>
          </ac:spMkLst>
        </pc:spChg>
        <pc:spChg chg="del">
          <ac:chgData name="Thúy Mai" userId="222f1c7e07c9bd7a" providerId="LiveId" clId="{3C3BA9E1-4529-42A6-97B1-CF5205A21648}" dt="2022-06-29T05:35:34.759" v="1059" actId="478"/>
          <ac:spMkLst>
            <pc:docMk/>
            <pc:sldMk cId="3541873315" sldId="352"/>
            <ac:spMk id="3" creationId="{AB20D92C-AD87-D278-F53E-F05231011A53}"/>
          </ac:spMkLst>
        </pc:spChg>
        <pc:spChg chg="add del mod">
          <ac:chgData name="Thúy Mai" userId="222f1c7e07c9bd7a" providerId="LiveId" clId="{3C3BA9E1-4529-42A6-97B1-CF5205A21648}" dt="2022-06-29T05:37:53.248" v="1163"/>
          <ac:spMkLst>
            <pc:docMk/>
            <pc:sldMk cId="3541873315" sldId="352"/>
            <ac:spMk id="6" creationId="{B04E93B9-54D0-65CF-16E6-E3E3CB332A34}"/>
          </ac:spMkLst>
        </pc:spChg>
        <pc:spChg chg="add mod">
          <ac:chgData name="Thúy Mai" userId="222f1c7e07c9bd7a" providerId="LiveId" clId="{3C3BA9E1-4529-42A6-97B1-CF5205A21648}" dt="2022-06-29T05:37:57.511" v="1164" actId="1076"/>
          <ac:spMkLst>
            <pc:docMk/>
            <pc:sldMk cId="3541873315" sldId="352"/>
            <ac:spMk id="7" creationId="{3FCA3CBD-7EF6-EF51-F87F-2A87402639BF}"/>
          </ac:spMkLst>
        </pc:spChg>
        <pc:graphicFrameChg chg="add del mod">
          <ac:chgData name="Thúy Mai" userId="222f1c7e07c9bd7a" providerId="LiveId" clId="{3C3BA9E1-4529-42A6-97B1-CF5205A21648}" dt="2022-06-29T05:35:46.255" v="1062"/>
          <ac:graphicFrameMkLst>
            <pc:docMk/>
            <pc:sldMk cId="3541873315" sldId="352"/>
            <ac:graphicFrameMk id="4" creationId="{5397B544-E699-96A0-C485-B62EA4F80EB2}"/>
          </ac:graphicFrameMkLst>
        </pc:graphicFrameChg>
        <pc:graphicFrameChg chg="add mod modGraphic">
          <ac:chgData name="Thúy Mai" userId="222f1c7e07c9bd7a" providerId="LiveId" clId="{3C3BA9E1-4529-42A6-97B1-CF5205A21648}" dt="2022-06-29T05:36:58.705" v="1086" actId="14734"/>
          <ac:graphicFrameMkLst>
            <pc:docMk/>
            <pc:sldMk cId="3541873315" sldId="352"/>
            <ac:graphicFrameMk id="5" creationId="{9A88F77A-908B-EA77-896E-404CD919ADF7}"/>
          </ac:graphicFrameMkLst>
        </pc:graphicFrameChg>
      </pc:sldChg>
      <pc:sldChg chg="addSp delSp modSp new mod modTransition">
        <pc:chgData name="Thúy Mai" userId="222f1c7e07c9bd7a" providerId="LiveId" clId="{3C3BA9E1-4529-42A6-97B1-CF5205A21648}" dt="2022-06-29T07:50:43.083" v="1812"/>
        <pc:sldMkLst>
          <pc:docMk/>
          <pc:sldMk cId="2988862020" sldId="353"/>
        </pc:sldMkLst>
        <pc:spChg chg="del">
          <ac:chgData name="Thúy Mai" userId="222f1c7e07c9bd7a" providerId="LiveId" clId="{3C3BA9E1-4529-42A6-97B1-CF5205A21648}" dt="2022-06-29T05:38:43.256" v="1166" actId="478"/>
          <ac:spMkLst>
            <pc:docMk/>
            <pc:sldMk cId="2988862020" sldId="353"/>
            <ac:spMk id="2" creationId="{30E70C7D-4132-7FAE-0972-4EE863A4DB38}"/>
          </ac:spMkLst>
        </pc:spChg>
        <pc:spChg chg="del">
          <ac:chgData name="Thúy Mai" userId="222f1c7e07c9bd7a" providerId="LiveId" clId="{3C3BA9E1-4529-42A6-97B1-CF5205A21648}" dt="2022-06-29T05:38:44.018" v="1167" actId="478"/>
          <ac:spMkLst>
            <pc:docMk/>
            <pc:sldMk cId="2988862020" sldId="353"/>
            <ac:spMk id="3" creationId="{3321DF6B-2502-35A1-8BD6-3D5B80C87FB3}"/>
          </ac:spMkLst>
        </pc:spChg>
        <pc:spChg chg="add mod">
          <ac:chgData name="Thúy Mai" userId="222f1c7e07c9bd7a" providerId="LiveId" clId="{3C3BA9E1-4529-42A6-97B1-CF5205A21648}" dt="2022-06-29T05:44:23.783" v="1339" actId="14100"/>
          <ac:spMkLst>
            <pc:docMk/>
            <pc:sldMk cId="2988862020" sldId="353"/>
            <ac:spMk id="6" creationId="{489EB91C-1653-4C98-BC53-20C62FE745B2}"/>
          </ac:spMkLst>
        </pc:spChg>
        <pc:graphicFrameChg chg="add del mod">
          <ac:chgData name="Thúy Mai" userId="222f1c7e07c9bd7a" providerId="LiveId" clId="{3C3BA9E1-4529-42A6-97B1-CF5205A21648}" dt="2022-06-29T05:38:45.137" v="1170"/>
          <ac:graphicFrameMkLst>
            <pc:docMk/>
            <pc:sldMk cId="2988862020" sldId="353"/>
            <ac:graphicFrameMk id="4" creationId="{27A42BFF-DF33-57F3-0A62-5153F6CDF3E6}"/>
          </ac:graphicFrameMkLst>
        </pc:graphicFrameChg>
        <pc:graphicFrameChg chg="add mod modGraphic">
          <ac:chgData name="Thúy Mai" userId="222f1c7e07c9bd7a" providerId="LiveId" clId="{3C3BA9E1-4529-42A6-97B1-CF5205A21648}" dt="2022-06-29T07:50:03.602" v="1810" actId="122"/>
          <ac:graphicFrameMkLst>
            <pc:docMk/>
            <pc:sldMk cId="2988862020" sldId="353"/>
            <ac:graphicFrameMk id="5" creationId="{32B8EB13-D41D-2C2F-A104-1A48D0C9B00D}"/>
          </ac:graphicFrameMkLst>
        </pc:graphicFrameChg>
      </pc:sldChg>
      <pc:sldChg chg="addSp delSp modSp add mod modTransition">
        <pc:chgData name="Thúy Mai" userId="222f1c7e07c9bd7a" providerId="LiveId" clId="{3C3BA9E1-4529-42A6-97B1-CF5205A21648}" dt="2022-06-29T07:50:43.083" v="1812"/>
        <pc:sldMkLst>
          <pc:docMk/>
          <pc:sldMk cId="3563129416" sldId="354"/>
        </pc:sldMkLst>
        <pc:spChg chg="del">
          <ac:chgData name="Thúy Mai" userId="222f1c7e07c9bd7a" providerId="LiveId" clId="{3C3BA9E1-4529-42A6-97B1-CF5205A21648}" dt="2022-06-29T05:43:24.691" v="1316" actId="478"/>
          <ac:spMkLst>
            <pc:docMk/>
            <pc:sldMk cId="3563129416" sldId="354"/>
            <ac:spMk id="6" creationId="{489EB91C-1653-4C98-BC53-20C62FE745B2}"/>
          </ac:spMkLst>
        </pc:spChg>
        <pc:graphicFrameChg chg="add mod modGraphic">
          <ac:chgData name="Thúy Mai" userId="222f1c7e07c9bd7a" providerId="LiveId" clId="{3C3BA9E1-4529-42A6-97B1-CF5205A21648}" dt="2022-06-29T07:49:54.912" v="1809" actId="122"/>
          <ac:graphicFrameMkLst>
            <pc:docMk/>
            <pc:sldMk cId="3563129416" sldId="354"/>
            <ac:graphicFrameMk id="2" creationId="{415B6825-98DD-9845-8A70-23B8B4CFFEF8}"/>
          </ac:graphicFrameMkLst>
        </pc:graphicFrameChg>
        <pc:graphicFrameChg chg="del">
          <ac:chgData name="Thúy Mai" userId="222f1c7e07c9bd7a" providerId="LiveId" clId="{3C3BA9E1-4529-42A6-97B1-CF5205A21648}" dt="2022-06-29T05:39:43.392" v="1189" actId="478"/>
          <ac:graphicFrameMkLst>
            <pc:docMk/>
            <pc:sldMk cId="3563129416" sldId="354"/>
            <ac:graphicFrameMk id="5" creationId="{32B8EB13-D41D-2C2F-A104-1A48D0C9B00D}"/>
          </ac:graphicFrameMkLst>
        </pc:graphicFrameChg>
      </pc:sldChg>
      <pc:sldChg chg="addSp delSp modSp new mod modTransition">
        <pc:chgData name="Thúy Mai" userId="222f1c7e07c9bd7a" providerId="LiveId" clId="{3C3BA9E1-4529-42A6-97B1-CF5205A21648}" dt="2022-06-29T07:52:37.082" v="1823" actId="207"/>
        <pc:sldMkLst>
          <pc:docMk/>
          <pc:sldMk cId="3034365606" sldId="355"/>
        </pc:sldMkLst>
        <pc:spChg chg="del">
          <ac:chgData name="Thúy Mai" userId="222f1c7e07c9bd7a" providerId="LiveId" clId="{3C3BA9E1-4529-42A6-97B1-CF5205A21648}" dt="2022-06-29T05:44:29.750" v="1340" actId="478"/>
          <ac:spMkLst>
            <pc:docMk/>
            <pc:sldMk cId="3034365606" sldId="355"/>
            <ac:spMk id="2" creationId="{13C6FF94-F165-9E8A-59DD-A38D65DD0FF9}"/>
          </ac:spMkLst>
        </pc:spChg>
        <pc:spChg chg="del">
          <ac:chgData name="Thúy Mai" userId="222f1c7e07c9bd7a" providerId="LiveId" clId="{3C3BA9E1-4529-42A6-97B1-CF5205A21648}" dt="2022-06-29T05:44:30.612" v="1341" actId="478"/>
          <ac:spMkLst>
            <pc:docMk/>
            <pc:sldMk cId="3034365606" sldId="355"/>
            <ac:spMk id="3" creationId="{37C92D1E-E636-4DFF-A115-C5B7BF4EB077}"/>
          </ac:spMkLst>
        </pc:spChg>
        <pc:spChg chg="add mod">
          <ac:chgData name="Thúy Mai" userId="222f1c7e07c9bd7a" providerId="LiveId" clId="{3C3BA9E1-4529-42A6-97B1-CF5205A21648}" dt="2022-06-29T05:45:57.308" v="1376" actId="1076"/>
          <ac:spMkLst>
            <pc:docMk/>
            <pc:sldMk cId="3034365606" sldId="355"/>
            <ac:spMk id="4" creationId="{358F129E-68D8-0E21-9D6A-F6C295E2BD0E}"/>
          </ac:spMkLst>
        </pc:spChg>
        <pc:graphicFrameChg chg="add del mod">
          <ac:chgData name="Thúy Mai" userId="222f1c7e07c9bd7a" providerId="LiveId" clId="{3C3BA9E1-4529-42A6-97B1-CF5205A21648}" dt="2022-06-29T05:44:53.686" v="1359"/>
          <ac:graphicFrameMkLst>
            <pc:docMk/>
            <pc:sldMk cId="3034365606" sldId="355"/>
            <ac:graphicFrameMk id="5" creationId="{12B0B423-38D7-164A-62B3-35BCEF7EE748}"/>
          </ac:graphicFrameMkLst>
        </pc:graphicFrameChg>
        <pc:graphicFrameChg chg="add mod modGraphic">
          <ac:chgData name="Thúy Mai" userId="222f1c7e07c9bd7a" providerId="LiveId" clId="{3C3BA9E1-4529-42A6-97B1-CF5205A21648}" dt="2022-06-29T07:52:37.082" v="1823" actId="207"/>
          <ac:graphicFrameMkLst>
            <pc:docMk/>
            <pc:sldMk cId="3034365606" sldId="355"/>
            <ac:graphicFrameMk id="6" creationId="{7C013303-7393-1725-1643-6615EBC88BEB}"/>
          </ac:graphicFrameMkLst>
        </pc:graphicFrameChg>
      </pc:sldChg>
      <pc:sldChg chg="modSp add mod modTransition">
        <pc:chgData name="Thúy Mai" userId="222f1c7e07c9bd7a" providerId="LiveId" clId="{3C3BA9E1-4529-42A6-97B1-CF5205A21648}" dt="2022-06-29T07:52:47.342" v="1824" actId="122"/>
        <pc:sldMkLst>
          <pc:docMk/>
          <pc:sldMk cId="2300384848" sldId="356"/>
        </pc:sldMkLst>
        <pc:graphicFrameChg chg="mod modGraphic">
          <ac:chgData name="Thúy Mai" userId="222f1c7e07c9bd7a" providerId="LiveId" clId="{3C3BA9E1-4529-42A6-97B1-CF5205A21648}" dt="2022-06-29T07:52:47.342" v="1824" actId="122"/>
          <ac:graphicFrameMkLst>
            <pc:docMk/>
            <pc:sldMk cId="2300384848" sldId="356"/>
            <ac:graphicFrameMk id="6" creationId="{7C013303-7393-1725-1643-6615EBC88BEB}"/>
          </ac:graphicFrameMkLst>
        </pc:graphicFrameChg>
      </pc:sldChg>
      <pc:sldChg chg="modSp add mod modTransition">
        <pc:chgData name="Thúy Mai" userId="222f1c7e07c9bd7a" providerId="LiveId" clId="{3C3BA9E1-4529-42A6-97B1-CF5205A21648}" dt="2022-06-29T07:52:53.366" v="1825" actId="122"/>
        <pc:sldMkLst>
          <pc:docMk/>
          <pc:sldMk cId="585239021" sldId="357"/>
        </pc:sldMkLst>
        <pc:graphicFrameChg chg="mod modGraphic">
          <ac:chgData name="Thúy Mai" userId="222f1c7e07c9bd7a" providerId="LiveId" clId="{3C3BA9E1-4529-42A6-97B1-CF5205A21648}" dt="2022-06-29T07:52:53.366" v="1825" actId="122"/>
          <ac:graphicFrameMkLst>
            <pc:docMk/>
            <pc:sldMk cId="585239021" sldId="357"/>
            <ac:graphicFrameMk id="6" creationId="{7C013303-7393-1725-1643-6615EBC88BEB}"/>
          </ac:graphicFrameMkLst>
        </pc:graphicFrameChg>
      </pc:sldChg>
      <pc:sldChg chg="addSp delSp modSp new mod modTransition">
        <pc:chgData name="Thúy Mai" userId="222f1c7e07c9bd7a" providerId="LiveId" clId="{3C3BA9E1-4529-42A6-97B1-CF5205A21648}" dt="2022-06-29T07:50:43.083" v="1812"/>
        <pc:sldMkLst>
          <pc:docMk/>
          <pc:sldMk cId="1004554864" sldId="358"/>
        </pc:sldMkLst>
        <pc:spChg chg="del">
          <ac:chgData name="Thúy Mai" userId="222f1c7e07c9bd7a" providerId="LiveId" clId="{3C3BA9E1-4529-42A6-97B1-CF5205A21648}" dt="2022-06-29T05:52:30.533" v="1602" actId="478"/>
          <ac:spMkLst>
            <pc:docMk/>
            <pc:sldMk cId="1004554864" sldId="358"/>
            <ac:spMk id="2" creationId="{26ED7E85-BB5F-6B57-E12D-542CF6B077D6}"/>
          </ac:spMkLst>
        </pc:spChg>
        <pc:spChg chg="del">
          <ac:chgData name="Thúy Mai" userId="222f1c7e07c9bd7a" providerId="LiveId" clId="{3C3BA9E1-4529-42A6-97B1-CF5205A21648}" dt="2022-06-29T05:52:31.445" v="1603" actId="478"/>
          <ac:spMkLst>
            <pc:docMk/>
            <pc:sldMk cId="1004554864" sldId="358"/>
            <ac:spMk id="3" creationId="{7A8A1DF7-1378-8D2B-0827-071A6E3CF6B3}"/>
          </ac:spMkLst>
        </pc:spChg>
        <pc:spChg chg="add mod">
          <ac:chgData name="Thúy Mai" userId="222f1c7e07c9bd7a" providerId="LiveId" clId="{3C3BA9E1-4529-42A6-97B1-CF5205A21648}" dt="2022-06-29T05:56:09.718" v="1678" actId="1076"/>
          <ac:spMkLst>
            <pc:docMk/>
            <pc:sldMk cId="1004554864" sldId="358"/>
            <ac:spMk id="6" creationId="{0D3FD9CB-173E-A245-B888-35B2CEEF6DC9}"/>
          </ac:spMkLst>
        </pc:spChg>
        <pc:graphicFrameChg chg="add del mod">
          <ac:chgData name="Thúy Mai" userId="222f1c7e07c9bd7a" providerId="LiveId" clId="{3C3BA9E1-4529-42A6-97B1-CF5205A21648}" dt="2022-06-29T05:52:32.433" v="1606"/>
          <ac:graphicFrameMkLst>
            <pc:docMk/>
            <pc:sldMk cId="1004554864" sldId="358"/>
            <ac:graphicFrameMk id="4" creationId="{02B85FE3-2DB1-4AAC-3F51-A8D290F3EA4A}"/>
          </ac:graphicFrameMkLst>
        </pc:graphicFrameChg>
        <pc:graphicFrameChg chg="add mod modGraphic">
          <ac:chgData name="Thúy Mai" userId="222f1c7e07c9bd7a" providerId="LiveId" clId="{3C3BA9E1-4529-42A6-97B1-CF5205A21648}" dt="2022-06-29T05:56:46.608" v="1686" actId="1076"/>
          <ac:graphicFrameMkLst>
            <pc:docMk/>
            <pc:sldMk cId="1004554864" sldId="358"/>
            <ac:graphicFrameMk id="5" creationId="{686249DF-2232-BE95-29B2-A3A688A29E97}"/>
          </ac:graphicFrameMkLst>
        </pc:graphicFrameChg>
        <pc:graphicFrameChg chg="add mod">
          <ac:chgData name="Thúy Mai" userId="222f1c7e07c9bd7a" providerId="LiveId" clId="{3C3BA9E1-4529-42A6-97B1-CF5205A21648}" dt="2022-06-29T05:56:49.393" v="1688"/>
          <ac:graphicFrameMkLst>
            <pc:docMk/>
            <pc:sldMk cId="1004554864" sldId="358"/>
            <ac:graphicFrameMk id="7" creationId="{16B19DAA-B2A9-6C2E-16D3-80EB15787120}"/>
          </ac:graphicFrameMkLst>
        </pc:graphicFrameChg>
      </pc:sldChg>
      <pc:sldChg chg="addSp delSp modSp new mod modTransition">
        <pc:chgData name="Thúy Mai" userId="222f1c7e07c9bd7a" providerId="LiveId" clId="{3C3BA9E1-4529-42A6-97B1-CF5205A21648}" dt="2022-06-29T07:50:43.083" v="1812"/>
        <pc:sldMkLst>
          <pc:docMk/>
          <pc:sldMk cId="1854467992" sldId="359"/>
        </pc:sldMkLst>
        <pc:spChg chg="del">
          <ac:chgData name="Thúy Mai" userId="222f1c7e07c9bd7a" providerId="LiveId" clId="{3C3BA9E1-4529-42A6-97B1-CF5205A21648}" dt="2022-06-29T05:52:52.627" v="1612" actId="478"/>
          <ac:spMkLst>
            <pc:docMk/>
            <pc:sldMk cId="1854467992" sldId="359"/>
            <ac:spMk id="2" creationId="{9EA06A10-E2BF-2135-82A7-68433E0FE141}"/>
          </ac:spMkLst>
        </pc:spChg>
        <pc:spChg chg="del mod">
          <ac:chgData name="Thúy Mai" userId="222f1c7e07c9bd7a" providerId="LiveId" clId="{3C3BA9E1-4529-42A6-97B1-CF5205A21648}" dt="2022-06-29T05:52:54.922" v="1614" actId="478"/>
          <ac:spMkLst>
            <pc:docMk/>
            <pc:sldMk cId="1854467992" sldId="359"/>
            <ac:spMk id="3" creationId="{B91A71C5-95B1-2B04-8E12-F7915DF2B98C}"/>
          </ac:spMkLst>
        </pc:spChg>
        <pc:spChg chg="add mod">
          <ac:chgData name="Thúy Mai" userId="222f1c7e07c9bd7a" providerId="LiveId" clId="{3C3BA9E1-4529-42A6-97B1-CF5205A21648}" dt="2022-06-29T07:43:10.211" v="1710" actId="1076"/>
          <ac:spMkLst>
            <pc:docMk/>
            <pc:sldMk cId="1854467992" sldId="359"/>
            <ac:spMk id="6" creationId="{FF6AD942-FC7A-3747-C65F-90660FADA6F1}"/>
          </ac:spMkLst>
        </pc:spChg>
        <pc:graphicFrameChg chg="add del mod">
          <ac:chgData name="Thúy Mai" userId="222f1c7e07c9bd7a" providerId="LiveId" clId="{3C3BA9E1-4529-42A6-97B1-CF5205A21648}" dt="2022-06-29T05:52:55.812" v="1617"/>
          <ac:graphicFrameMkLst>
            <pc:docMk/>
            <pc:sldMk cId="1854467992" sldId="359"/>
            <ac:graphicFrameMk id="4" creationId="{D584EDFA-9442-4C2F-BA6D-FDFDDE772E05}"/>
          </ac:graphicFrameMkLst>
        </pc:graphicFrameChg>
        <pc:graphicFrameChg chg="add mod modGraphic">
          <ac:chgData name="Thúy Mai" userId="222f1c7e07c9bd7a" providerId="LiveId" clId="{3C3BA9E1-4529-42A6-97B1-CF5205A21648}" dt="2022-06-29T07:43:08.225" v="1709" actId="1076"/>
          <ac:graphicFrameMkLst>
            <pc:docMk/>
            <pc:sldMk cId="1854467992" sldId="359"/>
            <ac:graphicFrameMk id="5" creationId="{6181A3FD-EA7F-24D9-7B99-E53EAD238B10}"/>
          </ac:graphicFrameMkLst>
        </pc:graphicFrameChg>
      </pc:sldChg>
      <pc:sldChg chg="addSp delSp modSp new del mod">
        <pc:chgData name="Thúy Mai" userId="222f1c7e07c9bd7a" providerId="LiveId" clId="{3C3BA9E1-4529-42A6-97B1-CF5205A21648}" dt="2022-06-29T07:43:30.163" v="1711" actId="47"/>
        <pc:sldMkLst>
          <pc:docMk/>
          <pc:sldMk cId="1448442126" sldId="360"/>
        </pc:sldMkLst>
        <pc:spChg chg="del">
          <ac:chgData name="Thúy Mai" userId="222f1c7e07c9bd7a" providerId="LiveId" clId="{3C3BA9E1-4529-42A6-97B1-CF5205A21648}" dt="2022-06-29T05:53:26.744" v="1621" actId="478"/>
          <ac:spMkLst>
            <pc:docMk/>
            <pc:sldMk cId="1448442126" sldId="360"/>
            <ac:spMk id="2" creationId="{22FA56BD-887B-81F0-5554-63E14A8FE8F2}"/>
          </ac:spMkLst>
        </pc:spChg>
        <pc:spChg chg="del">
          <ac:chgData name="Thúy Mai" userId="222f1c7e07c9bd7a" providerId="LiveId" clId="{3C3BA9E1-4529-42A6-97B1-CF5205A21648}" dt="2022-06-29T05:53:27.399" v="1622" actId="478"/>
          <ac:spMkLst>
            <pc:docMk/>
            <pc:sldMk cId="1448442126" sldId="360"/>
            <ac:spMk id="3" creationId="{864BEE1F-43F7-F767-DE2A-A1CEDE567E4D}"/>
          </ac:spMkLst>
        </pc:spChg>
        <pc:spChg chg="add mod">
          <ac:chgData name="Thúy Mai" userId="222f1c7e07c9bd7a" providerId="LiveId" clId="{3C3BA9E1-4529-42A6-97B1-CF5205A21648}" dt="2022-06-29T05:53:31.106" v="1627" actId="1076"/>
          <ac:spMkLst>
            <pc:docMk/>
            <pc:sldMk cId="1448442126" sldId="360"/>
            <ac:spMk id="6" creationId="{79A8A985-8B69-DCCF-ED26-4D7A38B7F5AB}"/>
          </ac:spMkLst>
        </pc:spChg>
        <pc:graphicFrameChg chg="add del mod">
          <ac:chgData name="Thúy Mai" userId="222f1c7e07c9bd7a" providerId="LiveId" clId="{3C3BA9E1-4529-42A6-97B1-CF5205A21648}" dt="2022-06-29T05:53:28.314" v="1625"/>
          <ac:graphicFrameMkLst>
            <pc:docMk/>
            <pc:sldMk cId="1448442126" sldId="360"/>
            <ac:graphicFrameMk id="4" creationId="{A6DE4EC4-914E-83C2-94EF-16FBE78C65CA}"/>
          </ac:graphicFrameMkLst>
        </pc:graphicFrameChg>
        <pc:graphicFrameChg chg="add mod">
          <ac:chgData name="Thúy Mai" userId="222f1c7e07c9bd7a" providerId="LiveId" clId="{3C3BA9E1-4529-42A6-97B1-CF5205A21648}" dt="2022-06-29T05:53:28.516" v="1626"/>
          <ac:graphicFrameMkLst>
            <pc:docMk/>
            <pc:sldMk cId="1448442126" sldId="360"/>
            <ac:graphicFrameMk id="5" creationId="{9FD47485-669F-E850-FD28-5E1B1F31ABAE}"/>
          </ac:graphicFrameMkLst>
        </pc:graphicFrameChg>
      </pc:sldChg>
      <pc:sldChg chg="addSp delSp modSp new del mod">
        <pc:chgData name="Thúy Mai" userId="222f1c7e07c9bd7a" providerId="LiveId" clId="{3C3BA9E1-4529-42A6-97B1-CF5205A21648}" dt="2022-06-29T07:43:30.848" v="1712" actId="47"/>
        <pc:sldMkLst>
          <pc:docMk/>
          <pc:sldMk cId="974859531" sldId="361"/>
        </pc:sldMkLst>
        <pc:spChg chg="del">
          <ac:chgData name="Thúy Mai" userId="222f1c7e07c9bd7a" providerId="LiveId" clId="{3C3BA9E1-4529-42A6-97B1-CF5205A21648}" dt="2022-06-29T05:53:43.745" v="1629" actId="478"/>
          <ac:spMkLst>
            <pc:docMk/>
            <pc:sldMk cId="974859531" sldId="361"/>
            <ac:spMk id="2" creationId="{22D16AD6-0E0E-974D-2713-5A86289074C2}"/>
          </ac:spMkLst>
        </pc:spChg>
        <pc:spChg chg="del">
          <ac:chgData name="Thúy Mai" userId="222f1c7e07c9bd7a" providerId="LiveId" clId="{3C3BA9E1-4529-42A6-97B1-CF5205A21648}" dt="2022-06-29T05:53:44.533" v="1630" actId="478"/>
          <ac:spMkLst>
            <pc:docMk/>
            <pc:sldMk cId="974859531" sldId="361"/>
            <ac:spMk id="3" creationId="{7F3B14E0-E20E-80FA-E33E-5F8A321A78FF}"/>
          </ac:spMkLst>
        </pc:spChg>
        <pc:spChg chg="add mod">
          <ac:chgData name="Thúy Mai" userId="222f1c7e07c9bd7a" providerId="LiveId" clId="{3C3BA9E1-4529-42A6-97B1-CF5205A21648}" dt="2022-06-29T05:53:50.297" v="1636" actId="14100"/>
          <ac:spMkLst>
            <pc:docMk/>
            <pc:sldMk cId="974859531" sldId="361"/>
            <ac:spMk id="6" creationId="{11015824-E1CD-3B7A-1318-0B46D82CECD9}"/>
          </ac:spMkLst>
        </pc:spChg>
        <pc:graphicFrameChg chg="add del mod">
          <ac:chgData name="Thúy Mai" userId="222f1c7e07c9bd7a" providerId="LiveId" clId="{3C3BA9E1-4529-42A6-97B1-CF5205A21648}" dt="2022-06-29T05:53:45.501" v="1633"/>
          <ac:graphicFrameMkLst>
            <pc:docMk/>
            <pc:sldMk cId="974859531" sldId="361"/>
            <ac:graphicFrameMk id="4" creationId="{67AB039B-EB4B-12FF-9B45-BEAB59E83498}"/>
          </ac:graphicFrameMkLst>
        </pc:graphicFrameChg>
        <pc:graphicFrameChg chg="add mod">
          <ac:chgData name="Thúy Mai" userId="222f1c7e07c9bd7a" providerId="LiveId" clId="{3C3BA9E1-4529-42A6-97B1-CF5205A21648}" dt="2022-06-29T05:53:45.682" v="1634"/>
          <ac:graphicFrameMkLst>
            <pc:docMk/>
            <pc:sldMk cId="974859531" sldId="361"/>
            <ac:graphicFrameMk id="5" creationId="{15E587E2-6E5D-3FC5-696C-34BEC23777ED}"/>
          </ac:graphicFrameMkLst>
        </pc:graphicFrameChg>
      </pc:sldChg>
      <pc:sldChg chg="addSp delSp modSp new del mod">
        <pc:chgData name="Thúy Mai" userId="222f1c7e07c9bd7a" providerId="LiveId" clId="{3C3BA9E1-4529-42A6-97B1-CF5205A21648}" dt="2022-06-29T07:45:17.181" v="1772" actId="47"/>
        <pc:sldMkLst>
          <pc:docMk/>
          <pc:sldMk cId="1130286519" sldId="362"/>
        </pc:sldMkLst>
        <pc:spChg chg="del">
          <ac:chgData name="Thúy Mai" userId="222f1c7e07c9bd7a" providerId="LiveId" clId="{3C3BA9E1-4529-42A6-97B1-CF5205A21648}" dt="2022-06-29T05:54:14.881" v="1638" actId="478"/>
          <ac:spMkLst>
            <pc:docMk/>
            <pc:sldMk cId="1130286519" sldId="362"/>
            <ac:spMk id="2" creationId="{364308A9-434D-7CE1-89FC-97A19EF3AF63}"/>
          </ac:spMkLst>
        </pc:spChg>
        <pc:spChg chg="del">
          <ac:chgData name="Thúy Mai" userId="222f1c7e07c9bd7a" providerId="LiveId" clId="{3C3BA9E1-4529-42A6-97B1-CF5205A21648}" dt="2022-06-29T05:54:15.720" v="1639" actId="478"/>
          <ac:spMkLst>
            <pc:docMk/>
            <pc:sldMk cId="1130286519" sldId="362"/>
            <ac:spMk id="3" creationId="{1A4F5022-3DA1-F0FA-0950-74A2795289FF}"/>
          </ac:spMkLst>
        </pc:spChg>
        <pc:spChg chg="add del">
          <ac:chgData name="Thúy Mai" userId="222f1c7e07c9bd7a" providerId="LiveId" clId="{3C3BA9E1-4529-42A6-97B1-CF5205A21648}" dt="2022-06-29T07:44:23.828" v="1735" actId="21"/>
          <ac:spMkLst>
            <pc:docMk/>
            <pc:sldMk cId="1130286519" sldId="362"/>
            <ac:spMk id="6" creationId="{46473686-934E-B9A7-7675-4162F1B8A564}"/>
          </ac:spMkLst>
        </pc:spChg>
        <pc:graphicFrameChg chg="add del mod">
          <ac:chgData name="Thúy Mai" userId="222f1c7e07c9bd7a" providerId="LiveId" clId="{3C3BA9E1-4529-42A6-97B1-CF5205A21648}" dt="2022-06-29T05:54:16.688" v="1642"/>
          <ac:graphicFrameMkLst>
            <pc:docMk/>
            <pc:sldMk cId="1130286519" sldId="362"/>
            <ac:graphicFrameMk id="4" creationId="{83EE42F8-1C33-2800-1A45-4AADBA2F427A}"/>
          </ac:graphicFrameMkLst>
        </pc:graphicFrameChg>
      </pc:sldChg>
      <pc:sldChg chg="addSp delSp modSp new mod modTransition">
        <pc:chgData name="Thúy Mai" userId="222f1c7e07c9bd7a" providerId="LiveId" clId="{3C3BA9E1-4529-42A6-97B1-CF5205A21648}" dt="2022-06-29T07:50:43.083" v="1812"/>
        <pc:sldMkLst>
          <pc:docMk/>
          <pc:sldMk cId="2425061632" sldId="363"/>
        </pc:sldMkLst>
        <pc:spChg chg="del">
          <ac:chgData name="Thúy Mai" userId="222f1c7e07c9bd7a" providerId="LiveId" clId="{3C3BA9E1-4529-42A6-97B1-CF5205A21648}" dt="2022-06-29T05:54:33.126" v="1646" actId="478"/>
          <ac:spMkLst>
            <pc:docMk/>
            <pc:sldMk cId="2425061632" sldId="363"/>
            <ac:spMk id="2" creationId="{375F0411-E08C-597F-3F73-88B599DA81A8}"/>
          </ac:spMkLst>
        </pc:spChg>
        <pc:spChg chg="del">
          <ac:chgData name="Thúy Mai" userId="222f1c7e07c9bd7a" providerId="LiveId" clId="{3C3BA9E1-4529-42A6-97B1-CF5205A21648}" dt="2022-06-29T05:54:33.726" v="1647" actId="478"/>
          <ac:spMkLst>
            <pc:docMk/>
            <pc:sldMk cId="2425061632" sldId="363"/>
            <ac:spMk id="3" creationId="{1AC457F7-5321-6822-1A53-76DE3EE96306}"/>
          </ac:spMkLst>
        </pc:spChg>
        <pc:spChg chg="add mod">
          <ac:chgData name="Thúy Mai" userId="222f1c7e07c9bd7a" providerId="LiveId" clId="{3C3BA9E1-4529-42A6-97B1-CF5205A21648}" dt="2022-06-29T07:46:25.868" v="1790" actId="1076"/>
          <ac:spMkLst>
            <pc:docMk/>
            <pc:sldMk cId="2425061632" sldId="363"/>
            <ac:spMk id="6" creationId="{928A5865-8017-295C-247E-EC938DEE520B}"/>
          </ac:spMkLst>
        </pc:spChg>
        <pc:graphicFrameChg chg="add del mod">
          <ac:chgData name="Thúy Mai" userId="222f1c7e07c9bd7a" providerId="LiveId" clId="{3C3BA9E1-4529-42A6-97B1-CF5205A21648}" dt="2022-06-29T05:54:34.553" v="1650"/>
          <ac:graphicFrameMkLst>
            <pc:docMk/>
            <pc:sldMk cId="2425061632" sldId="363"/>
            <ac:graphicFrameMk id="4" creationId="{A982DF11-F33F-988A-A787-85E7A2630229}"/>
          </ac:graphicFrameMkLst>
        </pc:graphicFrameChg>
        <pc:graphicFrameChg chg="add mod modGraphic">
          <ac:chgData name="Thúy Mai" userId="222f1c7e07c9bd7a" providerId="LiveId" clId="{3C3BA9E1-4529-42A6-97B1-CF5205A21648}" dt="2022-06-29T07:46:35.206" v="1794" actId="14734"/>
          <ac:graphicFrameMkLst>
            <pc:docMk/>
            <pc:sldMk cId="2425061632" sldId="363"/>
            <ac:graphicFrameMk id="5" creationId="{478DB02A-217E-99AD-E3BC-28111333D0B9}"/>
          </ac:graphicFrameMkLst>
        </pc:graphicFrameChg>
      </pc:sldChg>
      <pc:sldChg chg="addSp delSp modSp add mod modTransition">
        <pc:chgData name="Thúy Mai" userId="222f1c7e07c9bd7a" providerId="LiveId" clId="{3C3BA9E1-4529-42A6-97B1-CF5205A21648}" dt="2022-06-29T07:50:43.083" v="1812"/>
        <pc:sldMkLst>
          <pc:docMk/>
          <pc:sldMk cId="318067357" sldId="364"/>
        </pc:sldMkLst>
        <pc:spChg chg="add del mod">
          <ac:chgData name="Thúy Mai" userId="222f1c7e07c9bd7a" providerId="LiveId" clId="{3C3BA9E1-4529-42A6-97B1-CF5205A21648}" dt="2022-06-29T07:44:54.784" v="1750"/>
          <ac:spMkLst>
            <pc:docMk/>
            <pc:sldMk cId="318067357" sldId="364"/>
            <ac:spMk id="10" creationId="{08731812-5B7A-F8A4-75C7-7D700D3536A6}"/>
          </ac:spMkLst>
        </pc:spChg>
        <pc:spChg chg="mod">
          <ac:chgData name="Thúy Mai" userId="222f1c7e07c9bd7a" providerId="LiveId" clId="{3C3BA9E1-4529-42A6-97B1-CF5205A21648}" dt="2022-06-29T07:44:38.915" v="1743" actId="14100"/>
          <ac:spMkLst>
            <pc:docMk/>
            <pc:sldMk cId="318067357" sldId="364"/>
            <ac:spMk id="11" creationId="{59C3CDB2-529C-CD67-F77B-A3B269EA75EB}"/>
          </ac:spMkLst>
        </pc:spChg>
        <pc:spChg chg="mod">
          <ac:chgData name="Thúy Mai" userId="222f1c7e07c9bd7a" providerId="LiveId" clId="{3C3BA9E1-4529-42A6-97B1-CF5205A21648}" dt="2022-06-29T07:45:09.901" v="1771" actId="20577"/>
          <ac:spMkLst>
            <pc:docMk/>
            <pc:sldMk cId="318067357" sldId="364"/>
            <ac:spMk id="14" creationId="{761421B1-1906-4F8E-BF53-DF1E9D07C1F2}"/>
          </ac:spMkLst>
        </pc:spChg>
        <pc:spChg chg="mod">
          <ac:chgData name="Thúy Mai" userId="222f1c7e07c9bd7a" providerId="LiveId" clId="{3C3BA9E1-4529-42A6-97B1-CF5205A21648}" dt="2022-06-29T07:44:59.156" v="1751" actId="1076"/>
          <ac:spMkLst>
            <pc:docMk/>
            <pc:sldMk cId="318067357" sldId="364"/>
            <ac:spMk id="17" creationId="{04CBE0A9-BD5A-970E-2E63-6609D3DAFB52}"/>
          </ac:spMkLst>
        </pc:spChg>
        <pc:picChg chg="mod">
          <ac:chgData name="Thúy Mai" userId="222f1c7e07c9bd7a" providerId="LiveId" clId="{3C3BA9E1-4529-42A6-97B1-CF5205A21648}" dt="2022-06-29T07:44:41.676" v="1745" actId="1076"/>
          <ac:picMkLst>
            <pc:docMk/>
            <pc:sldMk cId="318067357" sldId="364"/>
            <ac:picMk id="9" creationId="{0E98D3AA-298A-506D-B27C-87B934CDB80A}"/>
          </ac:picMkLst>
        </pc:picChg>
      </pc:sldChg>
      <pc:sldMasterChg chg="modTransition modSldLayout">
        <pc:chgData name="Thúy Mai" userId="222f1c7e07c9bd7a" providerId="LiveId" clId="{3C3BA9E1-4529-42A6-97B1-CF5205A21648}" dt="2022-06-29T07:50:43.083" v="1812"/>
        <pc:sldMasterMkLst>
          <pc:docMk/>
          <pc:sldMasterMk cId="3430258176" sldId="2147483648"/>
        </pc:sldMasterMkLst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1290321551" sldId="2147483649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1141422428" sldId="2147483650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4200068168" sldId="2147483651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266344531" sldId="2147483652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2410988802" sldId="2147483653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294310637" sldId="2147483654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3714843166" sldId="2147483655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2045178642" sldId="2147483656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3677090643" sldId="2147483657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4260758361" sldId="2147483658"/>
          </pc:sldLayoutMkLst>
        </pc:sldLayoutChg>
        <pc:sldLayoutChg chg="modTransition">
          <pc:chgData name="Thúy Mai" userId="222f1c7e07c9bd7a" providerId="LiveId" clId="{3C3BA9E1-4529-42A6-97B1-CF5205A21648}" dt="2022-06-29T07:50:43.083" v="1812"/>
          <pc:sldLayoutMkLst>
            <pc:docMk/>
            <pc:sldMasterMk cId="3430258176" sldId="2147483648"/>
            <pc:sldLayoutMk cId="288973813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848C87F-8420-A1A5-5B48-05EB1C23B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0854E273-97A9-6077-D7FC-0793CA7E0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673FC35-380F-CD7B-9466-6CE14FCF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6D9F0DBD-DD72-094C-EBFF-82B9963B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8AE44DD-7613-A1E1-CE2D-19C997C73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03F2E74-76C9-BC9B-10DE-D2A74B0E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0882CBF1-29FC-DD36-F95F-73BDAA947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42452C7-2D8C-9A56-D44E-4891E8A40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B62E400-32CC-06A2-D5EC-3DC6D17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D01E42D-0A08-56E8-7528-F40863DC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5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91FD4F2F-17BE-17CF-5DEA-292A7902E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E023BB7-C6FE-4181-7A23-AAC580AC6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E273EF12-0586-B631-573C-04208A9A0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E7D292EC-8115-88E9-17B3-A010EC6F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65DD69E-C47A-889F-674C-ACFCF11DB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3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A29C41D-146A-1FB5-053D-ADDE2ECA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01AEB782-BE6C-34B4-221F-9AF7D20E5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54E439ED-C371-3AA9-E03D-E9E570A3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A10248D-B829-0EBB-BC49-24FEE743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48AF8F7-6607-7013-FEFD-BA97CBAB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F01946B-1CAC-CF91-4979-7598BE04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A7B08A50-260C-B752-32CD-B83357568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D20FCE03-8E22-D22A-302F-1267F97E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884F433-1A5F-6BD1-0C09-4054BC40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B3605DC5-BB7B-A769-E407-0FD8ED6E9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6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2801B945-EE3F-F700-30C6-47C68118C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15EC7ECC-7761-2171-D115-2AEBD1AC0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E7971C95-78FF-9732-FC4F-D372C446B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9EFD4F3-8DFF-C653-D45F-31B3A8FA1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FE002D04-ECBB-12B6-5A78-8A34BC04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3007BBAF-3D87-203A-6E64-F7FF0DB3E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57F7F5F-FCE0-249F-290D-B1E61E43D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F1C2C3F9-9946-D60C-DEC9-DE1C515EB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1F0CAC0F-D2EB-4851-B130-917F50622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D3C6D1C2-D6F4-05F7-8804-9CBD24C4A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915A0885-CAD2-E476-A148-7A0A39E5E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67935A19-FF8F-5E28-B15E-1E12F9C9E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905DEB01-DA69-2F80-45C9-B403340CD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C624462C-65AE-BEC3-CECE-C9B1F463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076E3AB-81AF-8C2F-6099-C1B53290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578C832E-5C3F-97B4-B545-C91429061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A251B4C8-8AC7-1CE7-6AD8-69762596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3643AEA9-B2E7-70F9-E900-99B15B115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43534B5F-E3CB-178A-F4AA-7119166A0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E53F8FEE-32EC-7E91-2E80-76F90BD9A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2A2E8331-80C5-7A1E-ECDC-53523F2F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BB6FDC4-8FC3-6049-2768-E36D9DE6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2BEE1789-EE73-7444-13AD-3C359F0E9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A2558215-0C8C-3563-80FF-D7CFFED62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62F3F093-DA1E-C52B-806B-907AD8424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33447038-6F0E-4FEB-6DE0-4522EF07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2FF5DA76-E6A8-F412-3311-6F9A92B4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7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9EA3AD0-7207-7BEB-28A4-B8DECB18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ACB31F46-EF89-305F-51AD-097BAEC217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0EB69C2E-1744-85DB-1080-3185D6485B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834799EC-8F09-BAE2-18E8-DED27825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2B02D166-DDFD-B65C-A141-4A571CBC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70F8937D-9219-F3F6-AB0B-29D5070E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D4036884-4C62-4478-73AD-CBBCBA69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5D91B61-BB06-9241-C849-963E9F2B1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AA26077-B676-D3E6-8D46-1AF659472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2ED9A-D898-4D1D-9164-A826D4337C5F}" type="datetimeFigureOut">
              <a:rPr lang="en-US" smtClean="0"/>
              <a:t>7/21/2022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C1C51343-1958-5A26-078B-6611BE9962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13D291D-4592-5D92-62CA-9CB3622AA3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CFFB6-1856-48E8-B5F8-43A203471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5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7DC3AEE4-A550-E8E4-1844-D50CFC07D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B83B94CF-5ACC-1869-4322-A8DC9A3D4C0B}"/>
              </a:ext>
            </a:extLst>
          </p:cNvPr>
          <p:cNvSpPr txBox="1"/>
          <p:nvPr/>
        </p:nvSpPr>
        <p:spPr>
          <a:xfrm>
            <a:off x="1549269" y="2776257"/>
            <a:ext cx="10000473" cy="971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028700" algn="l"/>
              </a:tabLst>
            </a:pPr>
            <a:r>
              <a:rPr lang="en-US" sz="54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 ĐỔI VỀ MỘT VẤN ĐỀ</a:t>
            </a:r>
            <a:endParaRPr lang="en-US" sz="54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="" xmlns:a16="http://schemas.microsoft.com/office/drawing/2014/main" id="{CF77FFBC-3B86-56A2-D12E-CED5D66CA708}"/>
              </a:ext>
            </a:extLst>
          </p:cNvPr>
          <p:cNvSpPr txBox="1"/>
          <p:nvPr/>
        </p:nvSpPr>
        <p:spPr>
          <a:xfrm>
            <a:off x="4933334" y="1585379"/>
            <a:ext cx="618308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028700" algn="l"/>
              </a:tabLst>
            </a:pP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 VÀ NGHE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781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768999" y="72013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Chuẩn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bị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32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3200" b="1" dirty="0" err="1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8EE71E4C-7910-2EA4-1345-1BE291C1A5A4}"/>
              </a:ext>
            </a:extLst>
          </p:cNvPr>
          <p:cNvSpPr txBox="1"/>
          <p:nvPr/>
        </p:nvSpPr>
        <p:spPr>
          <a:xfrm>
            <a:off x="230740" y="4817416"/>
            <a:ext cx="1721439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EB22D39B-12AD-0FFC-E8F4-748F7E85298B}"/>
              </a:ext>
            </a:extLst>
          </p:cNvPr>
          <p:cNvSpPr txBox="1"/>
          <p:nvPr/>
        </p:nvSpPr>
        <p:spPr>
          <a:xfrm>
            <a:off x="366927" y="1765773"/>
            <a:ext cx="1866170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9B08F232-783B-74B0-B948-DC73289EE749}"/>
              </a:ext>
            </a:extLst>
          </p:cNvPr>
          <p:cNvSpPr txBox="1"/>
          <p:nvPr/>
        </p:nvSpPr>
        <p:spPr>
          <a:xfrm>
            <a:off x="2233097" y="645082"/>
            <a:ext cx="6856552" cy="587041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6D2EA697-B5CA-2ED6-73DB-63695DFA75BE}"/>
              </a:ext>
            </a:extLst>
          </p:cNvPr>
          <p:cNvSpPr txBox="1"/>
          <p:nvPr/>
        </p:nvSpPr>
        <p:spPr>
          <a:xfrm>
            <a:off x="2847301" y="1355494"/>
            <a:ext cx="3648502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kết nối Mũi tên Thẳng 21">
            <a:extLst>
              <a:ext uri="{FF2B5EF4-FFF2-40B4-BE49-F238E27FC236}">
                <a16:creationId xmlns="" xmlns:a16="http://schemas.microsoft.com/office/drawing/2014/main" id="{C26DFF04-10FC-5BA5-6F29-13F304CAD196}"/>
              </a:ext>
            </a:extLst>
          </p:cNvPr>
          <p:cNvCxnSpPr>
            <a:cxnSpLocks/>
            <a:stCxn id="14" idx="3"/>
            <a:endCxn id="21" idx="1"/>
          </p:cNvCxnSpPr>
          <p:nvPr/>
        </p:nvCxnSpPr>
        <p:spPr>
          <a:xfrm flipV="1">
            <a:off x="2233097" y="1632173"/>
            <a:ext cx="614204" cy="629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D6D7A3D5-1FFA-E230-DD28-892022595498}"/>
              </a:ext>
            </a:extLst>
          </p:cNvPr>
          <p:cNvSpPr txBox="1"/>
          <p:nvPr/>
        </p:nvSpPr>
        <p:spPr>
          <a:xfrm>
            <a:off x="2847301" y="1996285"/>
            <a:ext cx="4306544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Đường kết nối Mũi tên Thẳng 27">
            <a:extLst>
              <a:ext uri="{FF2B5EF4-FFF2-40B4-BE49-F238E27FC236}">
                <a16:creationId xmlns="" xmlns:a16="http://schemas.microsoft.com/office/drawing/2014/main" id="{CCCE87FB-563D-E886-0714-24740F48D34C}"/>
              </a:ext>
            </a:extLst>
          </p:cNvPr>
          <p:cNvCxnSpPr>
            <a:cxnSpLocks/>
            <a:stCxn id="14" idx="3"/>
            <a:endCxn id="27" idx="1"/>
          </p:cNvCxnSpPr>
          <p:nvPr/>
        </p:nvCxnSpPr>
        <p:spPr>
          <a:xfrm>
            <a:off x="2233097" y="2261582"/>
            <a:ext cx="6142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Hộp Văn bản 28">
            <a:extLst>
              <a:ext uri="{FF2B5EF4-FFF2-40B4-BE49-F238E27FC236}">
                <a16:creationId xmlns="" xmlns:a16="http://schemas.microsoft.com/office/drawing/2014/main" id="{E7DAC11A-C540-A9D8-F662-7414ECE6A16D}"/>
              </a:ext>
            </a:extLst>
          </p:cNvPr>
          <p:cNvSpPr txBox="1"/>
          <p:nvPr/>
        </p:nvSpPr>
        <p:spPr>
          <a:xfrm>
            <a:off x="2883074" y="2605631"/>
            <a:ext cx="6425852" cy="10143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ử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tu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Đường kết nối Mũi tên Thẳng 29">
            <a:extLst>
              <a:ext uri="{FF2B5EF4-FFF2-40B4-BE49-F238E27FC236}">
                <a16:creationId xmlns="" xmlns:a16="http://schemas.microsoft.com/office/drawing/2014/main" id="{2298CDD2-DD36-41F7-B3A6-3975345E78EE}"/>
              </a:ext>
            </a:extLst>
          </p:cNvPr>
          <p:cNvCxnSpPr>
            <a:cxnSpLocks/>
            <a:stCxn id="14" idx="3"/>
            <a:endCxn id="29" idx="1"/>
          </p:cNvCxnSpPr>
          <p:nvPr/>
        </p:nvCxnSpPr>
        <p:spPr>
          <a:xfrm>
            <a:off x="2233097" y="2261582"/>
            <a:ext cx="649977" cy="8512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B2574A6A-11D1-58AC-2E45-BF49B7A7C7A1}"/>
              </a:ext>
            </a:extLst>
          </p:cNvPr>
          <p:cNvSpPr txBox="1"/>
          <p:nvPr/>
        </p:nvSpPr>
        <p:spPr>
          <a:xfrm>
            <a:off x="2355088" y="3711523"/>
            <a:ext cx="9597513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Đường kết nối Mũi tên Thẳng 23">
            <a:extLst>
              <a:ext uri="{FF2B5EF4-FFF2-40B4-BE49-F238E27FC236}">
                <a16:creationId xmlns="" xmlns:a16="http://schemas.microsoft.com/office/drawing/2014/main" id="{A11C87D4-1FAA-7ABA-3B53-C1DB2FA268C4}"/>
              </a:ext>
            </a:extLst>
          </p:cNvPr>
          <p:cNvCxnSpPr>
            <a:cxnSpLocks/>
            <a:stCxn id="13" idx="3"/>
            <a:endCxn id="23" idx="1"/>
          </p:cNvCxnSpPr>
          <p:nvPr/>
        </p:nvCxnSpPr>
        <p:spPr>
          <a:xfrm flipV="1">
            <a:off x="1952179" y="4207332"/>
            <a:ext cx="402909" cy="11058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C334158D-3DB6-BABA-95B4-6D2B2A69E4A2}"/>
              </a:ext>
            </a:extLst>
          </p:cNvPr>
          <p:cNvSpPr txBox="1"/>
          <p:nvPr/>
        </p:nvSpPr>
        <p:spPr>
          <a:xfrm>
            <a:off x="2355088" y="4812634"/>
            <a:ext cx="9334512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Đường kết nối Mũi tên Thẳng 25">
            <a:extLst>
              <a:ext uri="{FF2B5EF4-FFF2-40B4-BE49-F238E27FC236}">
                <a16:creationId xmlns="" xmlns:a16="http://schemas.microsoft.com/office/drawing/2014/main" id="{DC794DC0-5DC1-A2FB-942C-FF80E3DADD60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 flipV="1">
            <a:off x="1952179" y="5308443"/>
            <a:ext cx="402909" cy="4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Hộp Văn bản 30">
            <a:extLst>
              <a:ext uri="{FF2B5EF4-FFF2-40B4-BE49-F238E27FC236}">
                <a16:creationId xmlns="" xmlns:a16="http://schemas.microsoft.com/office/drawing/2014/main" id="{36C2741D-5205-3597-807A-F62D10804172}"/>
              </a:ext>
            </a:extLst>
          </p:cNvPr>
          <p:cNvSpPr txBox="1"/>
          <p:nvPr/>
        </p:nvSpPr>
        <p:spPr>
          <a:xfrm>
            <a:off x="2355088" y="6069549"/>
            <a:ext cx="8234940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Đường kết nối Mũi tên Thẳng 31">
            <a:extLst>
              <a:ext uri="{FF2B5EF4-FFF2-40B4-BE49-F238E27FC236}">
                <a16:creationId xmlns="" xmlns:a16="http://schemas.microsoft.com/office/drawing/2014/main" id="{5A8DC842-9786-03CA-866F-65951E384F6A}"/>
              </a:ext>
            </a:extLst>
          </p:cNvPr>
          <p:cNvCxnSpPr>
            <a:cxnSpLocks/>
            <a:stCxn id="13" idx="3"/>
            <a:endCxn id="31" idx="1"/>
          </p:cNvCxnSpPr>
          <p:nvPr/>
        </p:nvCxnSpPr>
        <p:spPr>
          <a:xfrm>
            <a:off x="1952179" y="5313225"/>
            <a:ext cx="402909" cy="10330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34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1" grpId="0" animBg="1"/>
      <p:bldP spid="27" grpId="0" animBg="1"/>
      <p:bldP spid="29" grpId="0" animBg="1"/>
      <p:bldP spid="23" grpId="0" animBg="1"/>
      <p:bldP spid="25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3329624" y="1393191"/>
            <a:ext cx="6954407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 em ấn tượng và yêu thích trong bài </a:t>
            </a:r>
            <a:r>
              <a:rPr lang="vi-VN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A9246B6E-7D3D-46F2-DE17-BECF27EB0792}"/>
              </a:ext>
            </a:extLst>
          </p:cNvPr>
          <p:cNvSpPr txBox="1"/>
          <p:nvPr/>
        </p:nvSpPr>
        <p:spPr>
          <a:xfrm>
            <a:off x="3329624" y="2999501"/>
            <a:ext cx="7559201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yêu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91" y="72899"/>
            <a:ext cx="2320348" cy="2320348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B028EAB0-1541-951D-CE36-8CEDBDF91F06}"/>
              </a:ext>
            </a:extLst>
          </p:cNvPr>
          <p:cNvSpPr txBox="1"/>
          <p:nvPr/>
        </p:nvSpPr>
        <p:spPr>
          <a:xfrm>
            <a:off x="313734" y="2170475"/>
            <a:ext cx="2310581" cy="656421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="" xmlns:a16="http://schemas.microsoft.com/office/drawing/2014/main" id="{AC43A2F3-3ADF-D5C2-952E-A4D1481E11AF}"/>
              </a:ext>
            </a:extLst>
          </p:cNvPr>
          <p:cNvCxnSpPr>
            <a:cxnSpLocks/>
            <a:stCxn id="11" idx="3"/>
            <a:endCxn id="20" idx="1"/>
          </p:cNvCxnSpPr>
          <p:nvPr/>
        </p:nvCxnSpPr>
        <p:spPr>
          <a:xfrm flipV="1">
            <a:off x="2624315" y="1669870"/>
            <a:ext cx="705309" cy="828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="" xmlns:a16="http://schemas.microsoft.com/office/drawing/2014/main" id="{BC60F514-815F-9119-D197-151D7DBCD3D1}"/>
              </a:ext>
            </a:extLst>
          </p:cNvPr>
          <p:cNvCxnSpPr>
            <a:cxnSpLocks/>
            <a:stCxn id="11" idx="3"/>
            <a:endCxn id="23" idx="1"/>
          </p:cNvCxnSpPr>
          <p:nvPr/>
        </p:nvCxnSpPr>
        <p:spPr>
          <a:xfrm>
            <a:off x="2624315" y="2498686"/>
            <a:ext cx="705309" cy="766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14872A3A-A086-EE7D-A4CE-D2788D9CB168}"/>
              </a:ext>
            </a:extLst>
          </p:cNvPr>
          <p:cNvSpPr txBox="1"/>
          <p:nvPr/>
        </p:nvSpPr>
        <p:spPr>
          <a:xfrm>
            <a:off x="3329624" y="3925834"/>
            <a:ext cx="8352302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Nêu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thơ.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AD713757-3A06-8D4C-CCBA-C122DB5FC911}"/>
              </a:ext>
            </a:extLst>
          </p:cNvPr>
          <p:cNvSpPr txBox="1"/>
          <p:nvPr/>
        </p:nvSpPr>
        <p:spPr>
          <a:xfrm>
            <a:off x="3329624" y="4852138"/>
            <a:ext cx="8408851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C3DC099F-4A6D-FB94-F0C6-4A523F10807C}"/>
              </a:ext>
            </a:extLst>
          </p:cNvPr>
          <p:cNvSpPr txBox="1"/>
          <p:nvPr/>
        </p:nvSpPr>
        <p:spPr>
          <a:xfrm>
            <a:off x="313735" y="5019736"/>
            <a:ext cx="2310581" cy="656421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kết nối Mũi tên Thẳng 21">
            <a:extLst>
              <a:ext uri="{FF2B5EF4-FFF2-40B4-BE49-F238E27FC236}">
                <a16:creationId xmlns="" xmlns:a16="http://schemas.microsoft.com/office/drawing/2014/main" id="{29E5B7E4-7AAC-698A-A067-471EE8E0C2B5}"/>
              </a:ext>
            </a:extLst>
          </p:cNvPr>
          <p:cNvCxnSpPr>
            <a:cxnSpLocks/>
            <a:stCxn id="21" idx="3"/>
            <a:endCxn id="18" idx="1"/>
          </p:cNvCxnSpPr>
          <p:nvPr/>
        </p:nvCxnSpPr>
        <p:spPr>
          <a:xfrm flipV="1">
            <a:off x="2624316" y="4191131"/>
            <a:ext cx="705308" cy="1156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="" xmlns:a16="http://schemas.microsoft.com/office/drawing/2014/main" id="{FAA75E83-9EE1-B366-E2B2-A45D83B5E4AA}"/>
              </a:ext>
            </a:extLst>
          </p:cNvPr>
          <p:cNvCxnSpPr>
            <a:cxnSpLocks/>
            <a:stCxn id="21" idx="3"/>
            <a:endCxn id="19" idx="1"/>
          </p:cNvCxnSpPr>
          <p:nvPr/>
        </p:nvCxnSpPr>
        <p:spPr>
          <a:xfrm>
            <a:off x="2624316" y="5347947"/>
            <a:ext cx="70530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F627811D-A271-010E-BBAF-C07ECD5BB7E4}"/>
              </a:ext>
            </a:extLst>
          </p:cNvPr>
          <p:cNvSpPr txBox="1"/>
          <p:nvPr/>
        </p:nvSpPr>
        <p:spPr>
          <a:xfrm>
            <a:off x="3329624" y="6202734"/>
            <a:ext cx="6225489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 thúc: Khẳng định ý kiến của bản </a:t>
            </a:r>
            <a:r>
              <a:rPr lang="vi-VN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Đường kết nối Mũi tên Thẳng 25">
            <a:extLst>
              <a:ext uri="{FF2B5EF4-FFF2-40B4-BE49-F238E27FC236}">
                <a16:creationId xmlns="" xmlns:a16="http://schemas.microsoft.com/office/drawing/2014/main" id="{06957587-6FCF-27CC-753B-4B85704EA6A1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>
            <a:off x="2624316" y="5347947"/>
            <a:ext cx="705308" cy="11314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13D04FD0-B12F-AB08-9142-19F65D21F6CE}"/>
              </a:ext>
            </a:extLst>
          </p:cNvPr>
          <p:cNvSpPr txBox="1"/>
          <p:nvPr/>
        </p:nvSpPr>
        <p:spPr>
          <a:xfrm>
            <a:off x="713868" y="785664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lập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dàn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ý</a:t>
            </a:r>
            <a:endParaRPr lang="en-US" sz="32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="" xmlns:a16="http://schemas.microsoft.com/office/drawing/2014/main" id="{17639D2A-EB51-95B0-3E8D-46AD82677A6D}"/>
              </a:ext>
            </a:extLst>
          </p:cNvPr>
          <p:cNvSpPr txBox="1"/>
          <p:nvPr/>
        </p:nvSpPr>
        <p:spPr>
          <a:xfrm>
            <a:off x="3329623" y="2233389"/>
            <a:ext cx="6954407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 do em thích hoặc ấn tượng với điều </a:t>
            </a:r>
            <a:r>
              <a:rPr lang="vi-VN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Đường kết nối Mũi tên Thẳng 29">
            <a:extLst>
              <a:ext uri="{FF2B5EF4-FFF2-40B4-BE49-F238E27FC236}">
                <a16:creationId xmlns="" xmlns:a16="http://schemas.microsoft.com/office/drawing/2014/main" id="{53A4D5A2-EC91-F862-91CC-1D7BDCE022A9}"/>
              </a:ext>
            </a:extLst>
          </p:cNvPr>
          <p:cNvCxnSpPr>
            <a:cxnSpLocks/>
            <a:stCxn id="11" idx="3"/>
            <a:endCxn id="29" idx="1"/>
          </p:cNvCxnSpPr>
          <p:nvPr/>
        </p:nvCxnSpPr>
        <p:spPr>
          <a:xfrm>
            <a:off x="2624315" y="2498686"/>
            <a:ext cx="705308" cy="11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3" name="Hộp Văn bản 72">
            <a:extLst>
              <a:ext uri="{FF2B5EF4-FFF2-40B4-BE49-F238E27FC236}">
                <a16:creationId xmlns="" xmlns:a16="http://schemas.microsoft.com/office/drawing/2014/main" id="{D6AF9E74-A474-9ECE-B6A2-EFC47AA738CC}"/>
              </a:ext>
            </a:extLst>
          </p:cNvPr>
          <p:cNvSpPr txBox="1"/>
          <p:nvPr/>
        </p:nvSpPr>
        <p:spPr>
          <a:xfrm>
            <a:off x="713868" y="57543"/>
            <a:ext cx="3777342" cy="70788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3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1" grpId="0" animBg="1"/>
      <p:bldP spid="18" grpId="0" animBg="1"/>
      <p:bldP spid="19" grpId="0" animBg="1"/>
      <p:bldP spid="21" grpId="0" animBg="1"/>
      <p:bldP spid="25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9D6ED0CA-6234-6847-D1A9-671253802692}"/>
              </a:ext>
            </a:extLst>
          </p:cNvPr>
          <p:cNvSpPr txBox="1"/>
          <p:nvPr/>
        </p:nvSpPr>
        <p:spPr>
          <a:xfrm>
            <a:off x="3226987" y="1667136"/>
            <a:ext cx="4909307" cy="53059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Tự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nói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nghe ở </a:t>
            </a:r>
            <a:r>
              <a:rPr lang="vi-VN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nhà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4D489D65-9509-4D4F-AA7C-1F870FBB5C69}"/>
              </a:ext>
            </a:extLst>
          </p:cNvPr>
          <p:cNvSpPr txBox="1"/>
          <p:nvPr/>
        </p:nvSpPr>
        <p:spPr>
          <a:xfrm>
            <a:off x="713868" y="785664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c.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nghe</a:t>
            </a:r>
            <a:endParaRPr lang="en-US" sz="32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201342B6-4351-0F6E-22EE-7FA55715A8DC}"/>
              </a:ext>
            </a:extLst>
          </p:cNvPr>
          <p:cNvSpPr txBox="1"/>
          <p:nvPr/>
        </p:nvSpPr>
        <p:spPr>
          <a:xfrm>
            <a:off x="713868" y="57543"/>
            <a:ext cx="3777342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E32DE333-B19F-0E1D-7376-7483EF0DF846}"/>
              </a:ext>
            </a:extLst>
          </p:cNvPr>
          <p:cNvSpPr txBox="1"/>
          <p:nvPr/>
        </p:nvSpPr>
        <p:spPr>
          <a:xfrm>
            <a:off x="782292" y="2516985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C66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kiểm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chữa</a:t>
            </a:r>
            <a:endParaRPr lang="en-US" sz="32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863C6B4B-715F-B095-D9E7-8C801B277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72" y="2516985"/>
            <a:ext cx="4415328" cy="44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393F1950-A865-A72B-0959-5B545153E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129" y="4221013"/>
            <a:ext cx="4473769" cy="249596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="" xmlns:a16="http://schemas.microsoft.com/office/drawing/2014/main" id="{CAB60254-1C54-C404-F521-EFEBA5A77A2F}"/>
              </a:ext>
            </a:extLst>
          </p:cNvPr>
          <p:cNvSpPr txBox="1"/>
          <p:nvPr/>
        </p:nvSpPr>
        <p:spPr>
          <a:xfrm>
            <a:off x="620487" y="504894"/>
            <a:ext cx="4169227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E99D6E24-39BB-9EB9-4D7C-B7A49B293018}"/>
              </a:ext>
            </a:extLst>
          </p:cNvPr>
          <p:cNvSpPr txBox="1"/>
          <p:nvPr/>
        </p:nvSpPr>
        <p:spPr>
          <a:xfrm>
            <a:off x="891076" y="2042146"/>
            <a:ext cx="10473610" cy="181588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theo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1: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yêu cầu học sinh nói và nghe trong nhóm học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2: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các nhóm sẽ thống nhất ý kiến và cử đại diện trình bày trước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9A88F77A-908B-EA77-896E-404CD919AD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61196"/>
              </p:ext>
            </p:extLst>
          </p:nvPr>
        </p:nvGraphicFramePr>
        <p:xfrm>
          <a:off x="360783" y="820265"/>
          <a:ext cx="11831217" cy="547705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947168">
                  <a:extLst>
                    <a:ext uri="{9D8B030D-6E8A-4147-A177-3AD203B41FA5}">
                      <a16:colId xmlns="" xmlns:a16="http://schemas.microsoft.com/office/drawing/2014/main" val="4233828183"/>
                    </a:ext>
                  </a:extLst>
                </a:gridCol>
                <a:gridCol w="4884049">
                  <a:extLst>
                    <a:ext uri="{9D8B030D-6E8A-4147-A177-3AD203B41FA5}">
                      <a16:colId xmlns="" xmlns:a16="http://schemas.microsoft.com/office/drawing/2014/main" val="1047413705"/>
                    </a:ext>
                  </a:extLst>
                </a:gridCol>
              </a:tblGrid>
              <a:tr h="4856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21239966"/>
                  </a:ext>
                </a:extLst>
              </a:tr>
              <a:tr h="49447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khích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84484372"/>
                  </a:ext>
                </a:extLst>
              </a:tr>
            </a:tbl>
          </a:graphicData>
        </a:graphic>
      </p:graphicFrame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3FCA3CBD-7EF6-EF51-F87F-2A87402639BF}"/>
              </a:ext>
            </a:extLst>
          </p:cNvPr>
          <p:cNvSpPr txBox="1"/>
          <p:nvPr/>
        </p:nvSpPr>
        <p:spPr>
          <a:xfrm>
            <a:off x="2578359" y="235490"/>
            <a:ext cx="7480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KHI TRÌNH BÀY BÀI NÓI</a:t>
            </a:r>
          </a:p>
        </p:txBody>
      </p:sp>
    </p:spTree>
    <p:extLst>
      <p:ext uri="{BB962C8B-B14F-4D97-AF65-F5344CB8AC3E}">
        <p14:creationId xmlns:p14="http://schemas.microsoft.com/office/powerpoint/2010/main" val="354187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32B8EB13-D41D-2C2F-A104-1A48D0C9B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54629"/>
              </p:ext>
            </p:extLst>
          </p:nvPr>
        </p:nvGraphicFramePr>
        <p:xfrm>
          <a:off x="370114" y="1503379"/>
          <a:ext cx="11222317" cy="19256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8941">
                  <a:extLst>
                    <a:ext uri="{9D8B030D-6E8A-4147-A177-3AD203B41FA5}">
                      <a16:colId xmlns="" xmlns:a16="http://schemas.microsoft.com/office/drawing/2014/main" val="3077733832"/>
                    </a:ext>
                  </a:extLst>
                </a:gridCol>
                <a:gridCol w="410401">
                  <a:extLst>
                    <a:ext uri="{9D8B030D-6E8A-4147-A177-3AD203B41FA5}">
                      <a16:colId xmlns="" xmlns:a16="http://schemas.microsoft.com/office/drawing/2014/main" val="2433594143"/>
                    </a:ext>
                  </a:extLst>
                </a:gridCol>
                <a:gridCol w="457562">
                  <a:extLst>
                    <a:ext uri="{9D8B030D-6E8A-4147-A177-3AD203B41FA5}">
                      <a16:colId xmlns="" xmlns:a16="http://schemas.microsoft.com/office/drawing/2014/main" val="888046167"/>
                    </a:ext>
                  </a:extLst>
                </a:gridCol>
                <a:gridCol w="711490">
                  <a:extLst>
                    <a:ext uri="{9D8B030D-6E8A-4147-A177-3AD203B41FA5}">
                      <a16:colId xmlns="" xmlns:a16="http://schemas.microsoft.com/office/drawing/2014/main" val="1507181479"/>
                    </a:ext>
                  </a:extLst>
                </a:gridCol>
                <a:gridCol w="9273923">
                  <a:extLst>
                    <a:ext uri="{9D8B030D-6E8A-4147-A177-3AD203B41FA5}">
                      <a16:colId xmlns="" xmlns:a16="http://schemas.microsoft.com/office/drawing/2014/main" val="1506755613"/>
                    </a:ext>
                  </a:extLst>
                </a:gridCol>
              </a:tblGrid>
              <a:tr h="480599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8261367"/>
                  </a:ext>
                </a:extLst>
              </a:tr>
              <a:tr h="481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nghe.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5400275"/>
                  </a:ext>
                </a:extLst>
              </a:tr>
              <a:tr h="481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chi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cho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12272537"/>
                  </a:ext>
                </a:extLst>
              </a:tr>
              <a:tr h="4816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Tập trình bày thử để làm chủ nội dung trình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607903521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489EB91C-1653-4C98-BC53-20C62FE74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2549" y="553264"/>
            <a:ext cx="4359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 THANG ĐO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8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1">
            <a:extLst>
              <a:ext uri="{FF2B5EF4-FFF2-40B4-BE49-F238E27FC236}">
                <a16:creationId xmlns="" xmlns:a16="http://schemas.microsoft.com/office/drawing/2014/main" id="{415B6825-98DD-9845-8A70-23B8B4CFF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642374"/>
              </p:ext>
            </p:extLst>
          </p:nvPr>
        </p:nvGraphicFramePr>
        <p:xfrm>
          <a:off x="231321" y="462095"/>
          <a:ext cx="11729358" cy="6361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447">
                  <a:extLst>
                    <a:ext uri="{9D8B030D-6E8A-4147-A177-3AD203B41FA5}">
                      <a16:colId xmlns="" xmlns:a16="http://schemas.microsoft.com/office/drawing/2014/main" val="1466232042"/>
                    </a:ext>
                  </a:extLst>
                </a:gridCol>
                <a:gridCol w="483468">
                  <a:extLst>
                    <a:ext uri="{9D8B030D-6E8A-4147-A177-3AD203B41FA5}">
                      <a16:colId xmlns="" xmlns:a16="http://schemas.microsoft.com/office/drawing/2014/main" val="3831365947"/>
                    </a:ext>
                  </a:extLst>
                </a:gridCol>
                <a:gridCol w="493979">
                  <a:extLst>
                    <a:ext uri="{9D8B030D-6E8A-4147-A177-3AD203B41FA5}">
                      <a16:colId xmlns="" xmlns:a16="http://schemas.microsoft.com/office/drawing/2014/main" val="853153035"/>
                    </a:ext>
                  </a:extLst>
                </a:gridCol>
                <a:gridCol w="491237">
                  <a:extLst>
                    <a:ext uri="{9D8B030D-6E8A-4147-A177-3AD203B41FA5}">
                      <a16:colId xmlns="" xmlns:a16="http://schemas.microsoft.com/office/drawing/2014/main" val="1370442690"/>
                    </a:ext>
                  </a:extLst>
                </a:gridCol>
                <a:gridCol w="9798227">
                  <a:extLst>
                    <a:ext uri="{9D8B030D-6E8A-4147-A177-3AD203B41FA5}">
                      <a16:colId xmlns="" xmlns:a16="http://schemas.microsoft.com/office/drawing/2014/main" val="3639080577"/>
                    </a:ext>
                  </a:extLst>
                </a:gridCol>
              </a:tblGrid>
              <a:tr h="289811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1909054"/>
                  </a:ext>
                </a:extLst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thân (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56089609"/>
                  </a:ext>
                </a:extLst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nhưng không đọc lại văn bản đã chuẩn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10088939"/>
                  </a:ext>
                </a:extLst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nghe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thông tin.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37429150"/>
                  </a:ext>
                </a:extLst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trôi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chảy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linh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35025279"/>
                  </a:ext>
                </a:extLst>
              </a:tr>
              <a:tr h="6005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ngôn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quanét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78360629"/>
                  </a:ext>
                </a:extLst>
              </a:tr>
              <a:tr h="42374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Tương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nghe thông qua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câu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11813916"/>
                  </a:ext>
                </a:extLst>
              </a:tr>
              <a:tr h="28981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ơn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nghe.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29017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31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358F129E-68D8-0E21-9D6A-F6C295E2B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699" y="153214"/>
            <a:ext cx="4359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="" xmlns:a16="http://schemas.microsoft.com/office/drawing/2014/main" id="{7C013303-7393-1725-1643-6615EBC88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638302"/>
              </p:ext>
            </p:extLst>
          </p:nvPr>
        </p:nvGraphicFramePr>
        <p:xfrm>
          <a:off x="456878" y="1030089"/>
          <a:ext cx="11557644" cy="54479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6082">
                  <a:extLst>
                    <a:ext uri="{9D8B030D-6E8A-4147-A177-3AD203B41FA5}">
                      <a16:colId xmlns="" xmlns:a16="http://schemas.microsoft.com/office/drawing/2014/main" val="3311134472"/>
                    </a:ext>
                  </a:extLst>
                </a:gridCol>
                <a:gridCol w="2997034">
                  <a:extLst>
                    <a:ext uri="{9D8B030D-6E8A-4147-A177-3AD203B41FA5}">
                      <a16:colId xmlns="" xmlns:a16="http://schemas.microsoft.com/office/drawing/2014/main" val="3831838478"/>
                    </a:ext>
                  </a:extLst>
                </a:gridCol>
                <a:gridCol w="2527160">
                  <a:extLst>
                    <a:ext uri="{9D8B030D-6E8A-4147-A177-3AD203B41FA5}">
                      <a16:colId xmlns="" xmlns:a16="http://schemas.microsoft.com/office/drawing/2014/main" val="2363873740"/>
                    </a:ext>
                  </a:extLst>
                </a:gridCol>
                <a:gridCol w="3137368">
                  <a:extLst>
                    <a:ext uri="{9D8B030D-6E8A-4147-A177-3AD203B41FA5}">
                      <a16:colId xmlns="" xmlns:a16="http://schemas.microsoft.com/office/drawing/2014/main" val="1450620324"/>
                    </a:ext>
                  </a:extLst>
                </a:gridCol>
              </a:tblGrid>
              <a:tr h="8672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3263876"/>
                  </a:ext>
                </a:extLst>
              </a:tr>
              <a:tr h="17648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phân tích được nội dung, nghệ thuật của bài </a:t>
                      </a:r>
                      <a:r>
                        <a:rPr lang="vi-VN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sơ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chưa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84460209"/>
                  </a:ext>
                </a:extLst>
              </a:tr>
              <a:tr h="26623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Nôi dung sơ sài, chưa có đủ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nội dung, nghệ thuật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để người nghe c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ảm nhận được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b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hay,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sâu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thơ.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2978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36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358F129E-68D8-0E21-9D6A-F6C295E2B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699" y="153214"/>
            <a:ext cx="4359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="" xmlns:a16="http://schemas.microsoft.com/office/drawing/2014/main" id="{7C013303-7393-1725-1643-6615EBC88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72713"/>
              </p:ext>
            </p:extLst>
          </p:nvPr>
        </p:nvGraphicFramePr>
        <p:xfrm>
          <a:off x="152078" y="1144389"/>
          <a:ext cx="11964044" cy="54946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3963">
                  <a:extLst>
                    <a:ext uri="{9D8B030D-6E8A-4147-A177-3AD203B41FA5}">
                      <a16:colId xmlns="" xmlns:a16="http://schemas.microsoft.com/office/drawing/2014/main" val="3311134472"/>
                    </a:ext>
                  </a:extLst>
                </a:gridCol>
                <a:gridCol w="3356539">
                  <a:extLst>
                    <a:ext uri="{9D8B030D-6E8A-4147-A177-3AD203B41FA5}">
                      <a16:colId xmlns="" xmlns:a16="http://schemas.microsoft.com/office/drawing/2014/main" val="3831838478"/>
                    </a:ext>
                  </a:extLst>
                </a:gridCol>
                <a:gridCol w="3003906">
                  <a:extLst>
                    <a:ext uri="{9D8B030D-6E8A-4147-A177-3AD203B41FA5}">
                      <a16:colId xmlns="" xmlns:a16="http://schemas.microsoft.com/office/drawing/2014/main" val="2363873740"/>
                    </a:ext>
                  </a:extLst>
                </a:gridCol>
                <a:gridCol w="2729636">
                  <a:extLst>
                    <a:ext uri="{9D8B030D-6E8A-4147-A177-3AD203B41FA5}">
                      <a16:colId xmlns="" xmlns:a16="http://schemas.microsoft.com/office/drawing/2014/main" val="1450620324"/>
                    </a:ext>
                  </a:extLst>
                </a:gridCol>
              </a:tblGrid>
              <a:tr h="794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3263876"/>
                  </a:ext>
                </a:extLst>
              </a:tr>
              <a:tr h="161743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lặp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ngập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ngừng</a:t>
                      </a:r>
                      <a:r>
                        <a:rPr lang="en-US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7110106"/>
                  </a:ext>
                </a:extLst>
              </a:tr>
              <a:tr h="275523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,..)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 bộ thiếu tự tin, mắt chưa nhìn vào người nghe, nét mặt chưa biểu cảm hoặc biểu cảm không phù hợp.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b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ài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59154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38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358F129E-68D8-0E21-9D6A-F6C295E2B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9699" y="153214"/>
            <a:ext cx="43593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 TIÊU CHÍ</a:t>
            </a:r>
            <a:endParaRPr kumimoji="0" lang="vi-VN" altLang="en-US" sz="32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Bảng 5">
            <a:extLst>
              <a:ext uri="{FF2B5EF4-FFF2-40B4-BE49-F238E27FC236}">
                <a16:creationId xmlns="" xmlns:a16="http://schemas.microsoft.com/office/drawing/2014/main" id="{7C013303-7393-1725-1643-6615EBC88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537928"/>
              </p:ext>
            </p:extLst>
          </p:nvPr>
        </p:nvGraphicFramePr>
        <p:xfrm>
          <a:off x="481957" y="1284089"/>
          <a:ext cx="11558285" cy="46171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9945">
                  <a:extLst>
                    <a:ext uri="{9D8B030D-6E8A-4147-A177-3AD203B41FA5}">
                      <a16:colId xmlns="" xmlns:a16="http://schemas.microsoft.com/office/drawing/2014/main" val="3311134472"/>
                    </a:ext>
                  </a:extLst>
                </a:gridCol>
                <a:gridCol w="2577155">
                  <a:extLst>
                    <a:ext uri="{9D8B030D-6E8A-4147-A177-3AD203B41FA5}">
                      <a16:colId xmlns="" xmlns:a16="http://schemas.microsoft.com/office/drawing/2014/main" val="3831838478"/>
                    </a:ext>
                  </a:extLst>
                </a:gridCol>
                <a:gridCol w="2918608">
                  <a:extLst>
                    <a:ext uri="{9D8B030D-6E8A-4147-A177-3AD203B41FA5}">
                      <a16:colId xmlns="" xmlns:a16="http://schemas.microsoft.com/office/drawing/2014/main" val="2363873740"/>
                    </a:ext>
                  </a:extLst>
                </a:gridCol>
                <a:gridCol w="3292577">
                  <a:extLst>
                    <a:ext uri="{9D8B030D-6E8A-4147-A177-3AD203B41FA5}">
                      <a16:colId xmlns="" xmlns:a16="http://schemas.microsoft.com/office/drawing/2014/main" val="1450620324"/>
                    </a:ext>
                  </a:extLst>
                </a:gridCol>
              </a:tblGrid>
              <a:tr h="8975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43263876"/>
                  </a:ext>
                </a:extLst>
              </a:tr>
              <a:tr h="288900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90889519"/>
                  </a:ext>
                </a:extLst>
              </a:tr>
              <a:tr h="815021"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   ................/10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75" marR="4767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05696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23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318242" y="172341"/>
            <a:ext cx="3583162" cy="707886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CA6DEAB0-C79B-192B-2799-57ECB86351E3}"/>
              </a:ext>
            </a:extLst>
          </p:cNvPr>
          <p:cNvSpPr txBox="1"/>
          <p:nvPr/>
        </p:nvSpPr>
        <p:spPr>
          <a:xfrm>
            <a:off x="6096000" y="1712068"/>
            <a:ext cx="4772158" cy="1045464"/>
          </a:xfrm>
          <a:prstGeom prst="wedgeEllipseCallout">
            <a:avLst>
              <a:gd name="adj1" fmla="val 7965"/>
              <a:gd name="adj2" fmla="val 94136"/>
            </a:avLst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1512D97D-26AB-4321-1965-6F93BD5B1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42" y="2532421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A70D99E6-698E-737C-CE8C-CFDAC48D1FBF}"/>
              </a:ext>
            </a:extLst>
          </p:cNvPr>
          <p:cNvSpPr txBox="1"/>
          <p:nvPr/>
        </p:nvSpPr>
        <p:spPr>
          <a:xfrm>
            <a:off x="778328" y="254523"/>
            <a:ext cx="4238172" cy="646331"/>
          </a:xfrm>
          <a:prstGeom prst="rect">
            <a:avLst/>
          </a:prstGeom>
          <a:gradFill>
            <a:gsLst>
              <a:gs pos="0">
                <a:srgbClr val="CC9900"/>
              </a:gs>
              <a:gs pos="57000">
                <a:srgbClr val="CC6600">
                  <a:alpha val="51765"/>
                </a:srgbClr>
              </a:gs>
            </a:gsLst>
            <a:lin ang="18900000" scaled="1"/>
          </a:gra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Chỉnh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="" xmlns:a16="http://schemas.microsoft.com/office/drawing/2014/main" id="{6A9D219B-172D-3826-F0C1-EDBF2EA023C6}"/>
              </a:ext>
            </a:extLst>
          </p:cNvPr>
          <p:cNvSpPr txBox="1"/>
          <p:nvPr/>
        </p:nvSpPr>
        <p:spPr>
          <a:xfrm>
            <a:off x="607329" y="2372811"/>
            <a:ext cx="6987723" cy="5232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theo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sửa</a:t>
            </a:r>
            <a:endParaRPr lang="en-US" sz="2800" dirty="0"/>
          </a:p>
        </p:txBody>
      </p:sp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26F72E97-C505-6562-9176-6B1456417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64" y="1229240"/>
            <a:ext cx="4762500" cy="592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686249DF-2232-BE95-29B2-A3A688A29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365692"/>
              </p:ext>
            </p:extLst>
          </p:nvPr>
        </p:nvGraphicFramePr>
        <p:xfrm>
          <a:off x="837406" y="1219326"/>
          <a:ext cx="10230397" cy="462669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834384">
                  <a:extLst>
                    <a:ext uri="{9D8B030D-6E8A-4147-A177-3AD203B41FA5}">
                      <a16:colId xmlns="" xmlns:a16="http://schemas.microsoft.com/office/drawing/2014/main" val="4139499613"/>
                    </a:ext>
                  </a:extLst>
                </a:gridCol>
                <a:gridCol w="4396013">
                  <a:extLst>
                    <a:ext uri="{9D8B030D-6E8A-4147-A177-3AD203B41FA5}">
                      <a16:colId xmlns="" xmlns:a16="http://schemas.microsoft.com/office/drawing/2014/main" val="112764709"/>
                    </a:ext>
                  </a:extLst>
                </a:gridCol>
              </a:tblGrid>
              <a:tr h="5810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25572813"/>
                  </a:ext>
                </a:extLst>
              </a:tr>
              <a:tr h="4227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91194516"/>
                  </a:ext>
                </a:extLst>
              </a:tr>
              <a:tr h="42275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88899895"/>
                  </a:ext>
                </a:extLst>
              </a:tr>
              <a:tr h="58101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80525401"/>
                  </a:ext>
                </a:extLst>
              </a:tr>
              <a:tr h="4742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35486195"/>
                  </a:ext>
                </a:extLst>
              </a:tr>
              <a:tr h="84125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09500651"/>
                  </a:ext>
                </a:extLst>
              </a:tr>
              <a:tr h="127656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1106434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0D3FD9CB-173E-A245-B888-35B2CEEF6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956" y="266412"/>
            <a:ext cx="71262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PHIẾU CHỈNH SỬA NỘI DUNG NÓI</a:t>
            </a:r>
            <a:endParaRPr kumimoji="0" lang="vi-VN" altLang="en-US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455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6181A3FD-EA7F-24D9-7B99-E53EAD238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774625"/>
              </p:ext>
            </p:extLst>
          </p:nvPr>
        </p:nvGraphicFramePr>
        <p:xfrm>
          <a:off x="1259363" y="1540667"/>
          <a:ext cx="10271577" cy="31959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02906">
                  <a:extLst>
                    <a:ext uri="{9D8B030D-6E8A-4147-A177-3AD203B41FA5}">
                      <a16:colId xmlns="" xmlns:a16="http://schemas.microsoft.com/office/drawing/2014/main" val="945376061"/>
                    </a:ext>
                  </a:extLst>
                </a:gridCol>
                <a:gridCol w="3668671">
                  <a:extLst>
                    <a:ext uri="{9D8B030D-6E8A-4147-A177-3AD203B41FA5}">
                      <a16:colId xmlns="" xmlns:a16="http://schemas.microsoft.com/office/drawing/2014/main" val="4044724681"/>
                    </a:ext>
                  </a:extLst>
                </a:gridCol>
              </a:tblGrid>
              <a:tr h="3287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2841843"/>
                  </a:ext>
                </a:extLst>
              </a:tr>
              <a:tr h="6688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67711517"/>
                  </a:ext>
                </a:extLst>
              </a:tr>
              <a:tr h="3287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98069590"/>
                  </a:ext>
                </a:extLst>
              </a:tr>
              <a:tr h="3287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73596463"/>
                  </a:ext>
                </a:extLst>
              </a:tr>
              <a:tr h="49878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18995073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FF6AD942-FC7A-3747-C65F-90660FADA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4731" y="423575"/>
            <a:ext cx="76787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 CHỈNH SỬA NỘI DUNG  NGHE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ộn: Ngang 10">
            <a:extLst>
              <a:ext uri="{FF2B5EF4-FFF2-40B4-BE49-F238E27FC236}">
                <a16:creationId xmlns="" xmlns:a16="http://schemas.microsoft.com/office/drawing/2014/main" id="{59C3CDB2-529C-CD67-F77B-A3B269EA75EB}"/>
              </a:ext>
            </a:extLst>
          </p:cNvPr>
          <p:cNvSpPr/>
          <p:nvPr/>
        </p:nvSpPr>
        <p:spPr>
          <a:xfrm>
            <a:off x="2488448" y="1832033"/>
            <a:ext cx="9007854" cy="3667067"/>
          </a:xfrm>
          <a:prstGeom prst="horizontalScroll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0E98D3AA-298A-506D-B27C-87B934CDB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6482" y="1926689"/>
            <a:ext cx="1556750" cy="1750261"/>
          </a:xfrm>
          <a:prstGeom prst="rect">
            <a:avLst/>
          </a:prstGeom>
        </p:spPr>
      </p:pic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259041" y="226637"/>
            <a:ext cx="3466669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39A369E-AD7C-F941-2C02-FE5917B24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04CBE0A9-BD5A-970E-2E63-6609D3DAFB52}"/>
              </a:ext>
            </a:extLst>
          </p:cNvPr>
          <p:cNvSpPr txBox="1"/>
          <p:nvPr/>
        </p:nvSpPr>
        <p:spPr>
          <a:xfrm>
            <a:off x="3233540" y="2527209"/>
            <a:ext cx="7816511" cy="2302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="" xmlns:a16="http://schemas.microsoft.com/office/drawing/2014/main" id="{478DB02A-217E-99AD-E3BC-28111333D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353075"/>
              </p:ext>
            </p:extLst>
          </p:nvPr>
        </p:nvGraphicFramePr>
        <p:xfrm>
          <a:off x="300355" y="1091381"/>
          <a:ext cx="11667490" cy="50188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024245">
                  <a:extLst>
                    <a:ext uri="{9D8B030D-6E8A-4147-A177-3AD203B41FA5}">
                      <a16:colId xmlns="" xmlns:a16="http://schemas.microsoft.com/office/drawing/2014/main" val="450561132"/>
                    </a:ext>
                  </a:extLst>
                </a:gridCol>
                <a:gridCol w="5643245">
                  <a:extLst>
                    <a:ext uri="{9D8B030D-6E8A-4147-A177-3AD203B41FA5}">
                      <a16:colId xmlns="" xmlns:a16="http://schemas.microsoft.com/office/drawing/2014/main" val="1544599529"/>
                    </a:ext>
                  </a:extLst>
                </a:gridCol>
              </a:tblGrid>
              <a:tr h="9405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2789719"/>
                  </a:ext>
                </a:extLst>
              </a:tr>
              <a:tr h="35075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Xem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dõi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35645567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="" xmlns:a16="http://schemas.microsoft.com/office/drawing/2014/main" id="{928A5865-8017-295C-247E-EC938DEE5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9185" y="0"/>
            <a:ext cx="93313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Ngọc Sơn làm thơ gửi tặng huấn luyện viên Park Hang Seo Ký Ức Vui Vẻ FULL HD_480p">
            <a:hlinkClick r:id="" action="ppaction://media"/>
            <a:extLst>
              <a:ext uri="{FF2B5EF4-FFF2-40B4-BE49-F238E27FC236}">
                <a16:creationId xmlns="" xmlns:a16="http://schemas.microsoft.com/office/drawing/2014/main" id="{75F0A1E4-8BF9-1B5B-6396-7B6BA1FC7B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510"/>
            <a:ext cx="12192000" cy="68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318242" y="172341"/>
            <a:ext cx="3583162" cy="707886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44AAF404-EF78-8675-799E-8D6C000D0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9" y="770356"/>
            <a:ext cx="3925469" cy="3925469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CA6DEAB0-C79B-192B-2799-57ECB86351E3}"/>
              </a:ext>
            </a:extLst>
          </p:cNvPr>
          <p:cNvSpPr txBox="1"/>
          <p:nvPr/>
        </p:nvSpPr>
        <p:spPr>
          <a:xfrm>
            <a:off x="4434347" y="1173478"/>
            <a:ext cx="7030065" cy="3420130"/>
          </a:xfrm>
          <a:prstGeom prst="cloudCallout">
            <a:avLst>
              <a:gd name="adj1" fmla="val -30204"/>
              <a:gd name="adj2" fmla="val 80641"/>
            </a:avLst>
          </a:prstGeom>
          <a:noFill/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D437AFC3-6168-7786-CFA2-883BD3DED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23" y="4695825"/>
            <a:ext cx="1960389" cy="210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39A369E-AD7C-F941-2C02-FE5917B2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79266EA9-71B1-F006-8C62-4C5CB2AD59D0}"/>
              </a:ext>
            </a:extLst>
          </p:cNvPr>
          <p:cNvSpPr txBox="1"/>
          <p:nvPr/>
        </p:nvSpPr>
        <p:spPr>
          <a:xfrm>
            <a:off x="2711166" y="2604057"/>
            <a:ext cx="6769667" cy="2553474"/>
          </a:xfrm>
          <a:prstGeom prst="wedgeEllipseCallout">
            <a:avLst>
              <a:gd name="adj1" fmla="val 59640"/>
              <a:gd name="adj2" fmla="val -21407"/>
            </a:avLst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trao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40EDB3F3-A86F-A1CA-DA01-84CBC6C89BB9}"/>
              </a:ext>
            </a:extLst>
          </p:cNvPr>
          <p:cNvSpPr txBox="1"/>
          <p:nvPr/>
        </p:nvSpPr>
        <p:spPr>
          <a:xfrm>
            <a:off x="3770671" y="1296109"/>
            <a:ext cx="6125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B9C20337-7068-622F-E328-ACEBDF444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0080" y="2506655"/>
            <a:ext cx="2787288" cy="395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1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708977" y="305110"/>
            <a:ext cx="3469733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EEF3A010-3983-DE45-BD80-416AA7374008}"/>
              </a:ext>
            </a:extLst>
          </p:cNvPr>
          <p:cNvSpPr txBox="1"/>
          <p:nvPr/>
        </p:nvSpPr>
        <p:spPr>
          <a:xfrm>
            <a:off x="4178710" y="1099256"/>
            <a:ext cx="4762500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A9246B6E-7D3D-46F2-DE17-BECF27EB0792}"/>
              </a:ext>
            </a:extLst>
          </p:cNvPr>
          <p:cNvSpPr txBox="1"/>
          <p:nvPr/>
        </p:nvSpPr>
        <p:spPr>
          <a:xfrm>
            <a:off x="4178710" y="2101781"/>
            <a:ext cx="3265778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="" xmlns:a16="http://schemas.microsoft.com/office/drawing/2014/main" id="{DADA870E-CE49-EBD5-40A3-42B5D61D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425" y="3781450"/>
            <a:ext cx="3309393" cy="330939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B028EAB0-1541-951D-CE36-8CEDBDF91F06}"/>
              </a:ext>
            </a:extLst>
          </p:cNvPr>
          <p:cNvSpPr txBox="1"/>
          <p:nvPr/>
        </p:nvSpPr>
        <p:spPr>
          <a:xfrm>
            <a:off x="1091380" y="1253967"/>
            <a:ext cx="2310581" cy="1268914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="" xmlns:a16="http://schemas.microsoft.com/office/drawing/2014/main" id="{AC43A2F3-3ADF-D5C2-952E-A4D1481E11AF}"/>
              </a:ext>
            </a:extLst>
          </p:cNvPr>
          <p:cNvCxnSpPr>
            <a:cxnSpLocks/>
            <a:stCxn id="11" idx="3"/>
            <a:endCxn id="20" idx="1"/>
          </p:cNvCxnSpPr>
          <p:nvPr/>
        </p:nvCxnSpPr>
        <p:spPr>
          <a:xfrm flipV="1">
            <a:off x="3401961" y="1375935"/>
            <a:ext cx="776749" cy="5124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="" xmlns:a16="http://schemas.microsoft.com/office/drawing/2014/main" id="{BC60F514-815F-9119-D197-151D7DBCD3D1}"/>
              </a:ext>
            </a:extLst>
          </p:cNvPr>
          <p:cNvCxnSpPr>
            <a:cxnSpLocks/>
            <a:stCxn id="11" idx="3"/>
            <a:endCxn id="23" idx="1"/>
          </p:cNvCxnSpPr>
          <p:nvPr/>
        </p:nvCxnSpPr>
        <p:spPr>
          <a:xfrm>
            <a:off x="3401961" y="1888424"/>
            <a:ext cx="776749" cy="490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Hộp Văn bản 17">
            <a:extLst>
              <a:ext uri="{FF2B5EF4-FFF2-40B4-BE49-F238E27FC236}">
                <a16:creationId xmlns="" xmlns:a16="http://schemas.microsoft.com/office/drawing/2014/main" id="{14872A3A-A086-EE7D-A4CE-D2788D9CB168}"/>
              </a:ext>
            </a:extLst>
          </p:cNvPr>
          <p:cNvSpPr txBox="1"/>
          <p:nvPr/>
        </p:nvSpPr>
        <p:spPr>
          <a:xfrm>
            <a:off x="4178710" y="2997282"/>
            <a:ext cx="4762500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vấn đề cần trao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AD713757-3A06-8D4C-CCBA-C122DB5FC911}"/>
              </a:ext>
            </a:extLst>
          </p:cNvPr>
          <p:cNvSpPr txBox="1"/>
          <p:nvPr/>
        </p:nvSpPr>
        <p:spPr>
          <a:xfrm>
            <a:off x="4178710" y="4158080"/>
            <a:ext cx="5685138" cy="55335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 định nội dung ý kiến cần trao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C3DC099F-4A6D-FB94-F0C6-4A523F10807C}"/>
              </a:ext>
            </a:extLst>
          </p:cNvPr>
          <p:cNvSpPr txBox="1"/>
          <p:nvPr/>
        </p:nvSpPr>
        <p:spPr>
          <a:xfrm>
            <a:off x="1091380" y="3803668"/>
            <a:ext cx="2310581" cy="1239418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khi trao </a:t>
            </a:r>
            <a:r>
              <a:rPr lang="vi-VN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Đường kết nối Mũi tên Thẳng 21">
            <a:extLst>
              <a:ext uri="{FF2B5EF4-FFF2-40B4-BE49-F238E27FC236}">
                <a16:creationId xmlns="" xmlns:a16="http://schemas.microsoft.com/office/drawing/2014/main" id="{29E5B7E4-7AAC-698A-A067-471EE8E0C2B5}"/>
              </a:ext>
            </a:extLst>
          </p:cNvPr>
          <p:cNvCxnSpPr>
            <a:cxnSpLocks/>
            <a:stCxn id="21" idx="3"/>
            <a:endCxn id="18" idx="1"/>
          </p:cNvCxnSpPr>
          <p:nvPr/>
        </p:nvCxnSpPr>
        <p:spPr>
          <a:xfrm flipV="1">
            <a:off x="3401961" y="3273961"/>
            <a:ext cx="776749" cy="11494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="" xmlns:a16="http://schemas.microsoft.com/office/drawing/2014/main" id="{FAA75E83-9EE1-B366-E2B2-A45D83B5E4AA}"/>
              </a:ext>
            </a:extLst>
          </p:cNvPr>
          <p:cNvCxnSpPr>
            <a:cxnSpLocks/>
            <a:stCxn id="21" idx="3"/>
            <a:endCxn id="19" idx="1"/>
          </p:cNvCxnSpPr>
          <p:nvPr/>
        </p:nvCxnSpPr>
        <p:spPr>
          <a:xfrm>
            <a:off x="3401961" y="4423377"/>
            <a:ext cx="776749" cy="113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Hộp Văn bản 24">
            <a:extLst>
              <a:ext uri="{FF2B5EF4-FFF2-40B4-BE49-F238E27FC236}">
                <a16:creationId xmlns="" xmlns:a16="http://schemas.microsoft.com/office/drawing/2014/main" id="{F627811D-A271-010E-BBAF-C07ECD5BB7E4}"/>
              </a:ext>
            </a:extLst>
          </p:cNvPr>
          <p:cNvSpPr txBox="1"/>
          <p:nvPr/>
        </p:nvSpPr>
        <p:spPr>
          <a:xfrm>
            <a:off x="4178710" y="5190577"/>
            <a:ext cx="5059715" cy="9916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 quan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thân, tôn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Đường kết nối Mũi tên Thẳng 25">
            <a:extLst>
              <a:ext uri="{FF2B5EF4-FFF2-40B4-BE49-F238E27FC236}">
                <a16:creationId xmlns="" xmlns:a16="http://schemas.microsoft.com/office/drawing/2014/main" id="{06957587-6FCF-27CC-753B-4B85704EA6A1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>
            <a:off x="3401961" y="4423377"/>
            <a:ext cx="776749" cy="12630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7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1" grpId="0" animBg="1"/>
      <p:bldP spid="18" grpId="0" animBg="1"/>
      <p:bldP spid="19" grpId="0" animBg="1"/>
      <p:bldP spid="21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ộn: Ngang 10">
            <a:extLst>
              <a:ext uri="{FF2B5EF4-FFF2-40B4-BE49-F238E27FC236}">
                <a16:creationId xmlns="" xmlns:a16="http://schemas.microsoft.com/office/drawing/2014/main" id="{59C3CDB2-529C-CD67-F77B-A3B269EA75EB}"/>
              </a:ext>
            </a:extLst>
          </p:cNvPr>
          <p:cNvSpPr/>
          <p:nvPr/>
        </p:nvSpPr>
        <p:spPr>
          <a:xfrm>
            <a:off x="3184146" y="1576873"/>
            <a:ext cx="7676688" cy="2817845"/>
          </a:xfrm>
          <a:prstGeom prst="horizontalScroll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0E98D3AA-298A-506D-B27C-87B934CDB8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3125" y="1512445"/>
            <a:ext cx="1556750" cy="1750261"/>
          </a:xfrm>
          <a:prstGeom prst="rect">
            <a:avLst/>
          </a:prstGeom>
        </p:spPr>
      </p:pic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259041" y="226637"/>
            <a:ext cx="3466669" cy="707886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39A369E-AD7C-F941-2C02-FE5917B24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04CBE0A9-BD5A-970E-2E63-6609D3DAFB52}"/>
              </a:ext>
            </a:extLst>
          </p:cNvPr>
          <p:cNvSpPr txBox="1"/>
          <p:nvPr/>
        </p:nvSpPr>
        <p:spPr>
          <a:xfrm>
            <a:off x="3958513" y="2178368"/>
            <a:ext cx="6538426" cy="167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 bài: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Trao đổi với các bạn trong tổ nhóm học tập lí do em yêu thích bài “Tiếng gà trưa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”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(Xuân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Quỳnh)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=""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5783" y="86172"/>
            <a:ext cx="2803072" cy="677182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079202" y="185579"/>
            <a:ext cx="4010878" cy="707886"/>
          </a:xfrm>
          <a:prstGeom prst="rect">
            <a:avLst/>
          </a:prstGeom>
          <a:solidFill>
            <a:schemeClr val="tx2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=""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-15783" y="-1"/>
            <a:ext cx="2803071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39A369E-AD7C-F941-2C02-FE5917B244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84" y="880226"/>
            <a:ext cx="1927161" cy="1723831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="" xmlns:a16="http://schemas.microsoft.com/office/drawing/2014/main" id="{79266EA9-71B1-F006-8C62-4C5CB2AD59D0}"/>
              </a:ext>
            </a:extLst>
          </p:cNvPr>
          <p:cNvSpPr txBox="1"/>
          <p:nvPr/>
        </p:nvSpPr>
        <p:spPr>
          <a:xfrm>
            <a:off x="2947140" y="2604057"/>
            <a:ext cx="6769667" cy="3987550"/>
          </a:xfrm>
          <a:prstGeom prst="wedgeEllipseCallout">
            <a:avLst>
              <a:gd name="adj1" fmla="val 59640"/>
              <a:gd name="adj2" fmla="val -21407"/>
            </a:avLst>
          </a:prstGeom>
          <a:noFill/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07000"/>
              </a:lnSpc>
              <a:buAutoNum type="arabicParenR"/>
              <a:tabLst>
                <a:tab pos="1386840" algn="l"/>
              </a:tabLst>
            </a:pPr>
            <a:r>
              <a:rPr lang="en-US" sz="28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đổi</a:t>
            </a: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lnSpc>
                <a:spcPct val="107000"/>
              </a:lnSpc>
              <a:buAutoNum type="arabicParenR"/>
              <a:tabLst>
                <a:tab pos="1386840" algn="l"/>
              </a:tabLst>
            </a:pPr>
            <a:r>
              <a:rPr lang="en-US" sz="28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cần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chuẩn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bị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hành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ý,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lập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vi-VN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dàn</a:t>
            </a:r>
            <a:r>
              <a:rPr lang="vi-VN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="" xmlns:a16="http://schemas.microsoft.com/office/drawing/2014/main" id="{40EDB3F3-A86F-A1CA-DA01-84CBC6C89BB9}"/>
              </a:ext>
            </a:extLst>
          </p:cNvPr>
          <p:cNvSpPr txBox="1"/>
          <p:nvPr/>
        </p:nvSpPr>
        <p:spPr>
          <a:xfrm>
            <a:off x="3770671" y="1296109"/>
            <a:ext cx="3199296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B9C20337-7068-622F-E328-ACEBDF444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0080" y="2506655"/>
            <a:ext cx="2787288" cy="395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9FF5CDEE-42D8-DDA8-A81B-34FC436E7BA1}"/>
              </a:ext>
            </a:extLst>
          </p:cNvPr>
          <p:cNvSpPr txBox="1"/>
          <p:nvPr/>
        </p:nvSpPr>
        <p:spPr>
          <a:xfrm>
            <a:off x="620487" y="504894"/>
            <a:ext cx="3777342" cy="70788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Trước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66353A50-8440-9A18-C855-2DF265038588}"/>
              </a:ext>
            </a:extLst>
          </p:cNvPr>
          <p:cNvSpPr txBox="1"/>
          <p:nvPr/>
        </p:nvSpPr>
        <p:spPr>
          <a:xfrm>
            <a:off x="620487" y="1393763"/>
            <a:ext cx="63953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Chuẩn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bị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3200" b="1" dirty="0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3200" b="1" dirty="0" err="1">
                <a:solidFill>
                  <a:srgbClr val="CC66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rgbClr val="CC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633E892E-136D-8295-90E7-E685C3728C28}"/>
              </a:ext>
            </a:extLst>
          </p:cNvPr>
          <p:cNvSpPr txBox="1"/>
          <p:nvPr/>
        </p:nvSpPr>
        <p:spPr>
          <a:xfrm>
            <a:off x="857482" y="2520421"/>
            <a:ext cx="9025820" cy="1239418"/>
          </a:xfrm>
          <a:prstGeom prst="roundRect">
            <a:avLst/>
          </a:prstGeom>
          <a:gradFill flip="none" rotWithShape="1">
            <a:gsLst>
              <a:gs pos="8844">
                <a:schemeClr val="accent2"/>
              </a:gs>
              <a:gs pos="94000">
                <a:schemeClr val="accent2">
                  <a:lumMod val="40000"/>
                  <a:lumOff val="60000"/>
                </a:schemeClr>
              </a:gs>
            </a:gsLst>
            <a:lin ang="13500000" scaled="1"/>
            <a:tileRect/>
          </a:gra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“Tiếng gà trưa</a:t>
            </a:r>
            <a:r>
              <a:rPr lang="vi-VN" sz="32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2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(Xuân </a:t>
            </a:r>
            <a:r>
              <a:rPr lang="vi-VN" sz="32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Quỳnh)</a:t>
            </a:r>
            <a:endParaRPr lang="en-US" sz="32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="" xmlns:a16="http://schemas.microsoft.com/office/drawing/2014/main" id="{13681156-0E92-8E52-CC7D-C1F2D1AD2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693" y="2813941"/>
            <a:ext cx="4415328" cy="44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1763</Words>
  <Application>Microsoft Office PowerPoint</Application>
  <PresentationFormat>Custom</PresentationFormat>
  <Paragraphs>206</Paragraphs>
  <Slides>24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ThienIT</cp:lastModifiedBy>
  <cp:revision>8</cp:revision>
  <dcterms:created xsi:type="dcterms:W3CDTF">2022-06-29T02:46:42Z</dcterms:created>
  <dcterms:modified xsi:type="dcterms:W3CDTF">2022-07-21T08:56:24Z</dcterms:modified>
</cp:coreProperties>
</file>