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342" r:id="rId2"/>
    <p:sldId id="279" r:id="rId3"/>
    <p:sldId id="256" r:id="rId4"/>
    <p:sldId id="275" r:id="rId5"/>
    <p:sldId id="281" r:id="rId6"/>
    <p:sldId id="335" r:id="rId7"/>
    <p:sldId id="326" r:id="rId8"/>
    <p:sldId id="332" r:id="rId9"/>
    <p:sldId id="313" r:id="rId10"/>
    <p:sldId id="333" r:id="rId11"/>
    <p:sldId id="334" r:id="rId12"/>
    <p:sldId id="314" r:id="rId13"/>
    <p:sldId id="330" r:id="rId14"/>
    <p:sldId id="34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F7941E"/>
    <a:srgbClr val="FFDAAB"/>
    <a:srgbClr val="00A9A5"/>
    <a:srgbClr val="CBEAF0"/>
    <a:srgbClr val="48C0B6"/>
    <a:srgbClr val="FBB040"/>
    <a:srgbClr val="00B2A5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85F006-5926-49B1-A9B1-3E2CEC4571CF}" v="299" dt="2022-01-12T08:58:42.1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95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2C85F006-5926-49B1-A9B1-3E2CEC4571CF}"/>
    <pc:docChg chg="undo custSel addSld delSld modSld sldOrd">
      <pc:chgData name="Thuy Linh Do" userId="f60f9f76584ec879" providerId="LiveId" clId="{2C85F006-5926-49B1-A9B1-3E2CEC4571CF}" dt="2022-01-12T08:58:58.847" v="2047"/>
      <pc:docMkLst>
        <pc:docMk/>
      </pc:docMkLst>
      <pc:sldChg chg="addSp delSp modSp mod">
        <pc:chgData name="Thuy Linh Do" userId="f60f9f76584ec879" providerId="LiveId" clId="{2C85F006-5926-49B1-A9B1-3E2CEC4571CF}" dt="2022-01-12T07:46:58.903" v="48" actId="1076"/>
        <pc:sldMkLst>
          <pc:docMk/>
          <pc:sldMk cId="252621157" sldId="256"/>
        </pc:sldMkLst>
        <pc:spChg chg="mod">
          <ac:chgData name="Thuy Linh Do" userId="f60f9f76584ec879" providerId="LiveId" clId="{2C85F006-5926-49B1-A9B1-3E2CEC4571CF}" dt="2022-01-12T07:44:57.761" v="41" actId="20577"/>
          <ac:spMkLst>
            <pc:docMk/>
            <pc:sldMk cId="252621157" sldId="256"/>
            <ac:spMk id="14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44:21.799" v="0" actId="14100"/>
          <ac:spMkLst>
            <pc:docMk/>
            <pc:sldMk cId="252621157" sldId="256"/>
            <ac:spMk id="16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44:34.151" v="25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44:25.387" v="2" actId="20577"/>
          <ac:spMkLst>
            <pc:docMk/>
            <pc:sldMk cId="252621157" sldId="256"/>
            <ac:spMk id="18" creationId="{00000000-0000-0000-0000-000000000000}"/>
          </ac:spMkLst>
        </pc:spChg>
        <pc:graphicFrameChg chg="del mod">
          <ac:chgData name="Thuy Linh Do" userId="f60f9f76584ec879" providerId="LiveId" clId="{2C85F006-5926-49B1-A9B1-3E2CEC4571CF}" dt="2022-01-12T07:45:04.550" v="43" actId="478"/>
          <ac:graphicFrameMkLst>
            <pc:docMk/>
            <pc:sldMk cId="252621157" sldId="256"/>
            <ac:graphicFrameMk id="7" creationId="{00000000-0000-0000-0000-000000000000}"/>
          </ac:graphicFrameMkLst>
        </pc:graphicFrameChg>
        <pc:picChg chg="add mod">
          <ac:chgData name="Thuy Linh Do" userId="f60f9f76584ec879" providerId="LiveId" clId="{2C85F006-5926-49B1-A9B1-3E2CEC4571CF}" dt="2022-01-12T07:46:58.903" v="48" actId="1076"/>
          <ac:picMkLst>
            <pc:docMk/>
            <pc:sldMk cId="252621157" sldId="256"/>
            <ac:picMk id="1026" creationId="{AD6A6313-11FF-45E8-A341-F531D7B2391C}"/>
          </ac:picMkLst>
        </pc:picChg>
      </pc:sldChg>
      <pc:sldChg chg="modSp mod">
        <pc:chgData name="Thuy Linh Do" userId="f60f9f76584ec879" providerId="LiveId" clId="{2C85F006-5926-49B1-A9B1-3E2CEC4571CF}" dt="2022-01-12T07:47:43.174" v="50" actId="20577"/>
        <pc:sldMkLst>
          <pc:docMk/>
          <pc:sldMk cId="2021924275" sldId="275"/>
        </pc:sldMkLst>
        <pc:spChg chg="mod">
          <ac:chgData name="Thuy Linh Do" userId="f60f9f76584ec879" providerId="LiveId" clId="{2C85F006-5926-49B1-A9B1-3E2CEC4571CF}" dt="2022-01-12T07:47:43.174" v="50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2C85F006-5926-49B1-A9B1-3E2CEC4571CF}" dt="2022-01-12T08:03:59.279" v="369" actId="1076"/>
        <pc:sldMkLst>
          <pc:docMk/>
          <pc:sldMk cId="1529224504" sldId="276"/>
        </pc:sldMkLst>
        <pc:spChg chg="mod">
          <ac:chgData name="Thuy Linh Do" userId="f60f9f76584ec879" providerId="LiveId" clId="{2C85F006-5926-49B1-A9B1-3E2CEC4571CF}" dt="2022-01-12T08:03:00.357" v="365"/>
          <ac:spMkLst>
            <pc:docMk/>
            <pc:sldMk cId="1529224504" sldId="276"/>
            <ac:spMk id="2" creationId="{00000000-0000-0000-0000-000000000000}"/>
          </ac:spMkLst>
        </pc:spChg>
        <pc:spChg chg="mod">
          <ac:chgData name="Thuy Linh Do" userId="f60f9f76584ec879" providerId="LiveId" clId="{2C85F006-5926-49B1-A9B1-3E2CEC4571CF}" dt="2022-01-12T08:02:46.691" v="364"/>
          <ac:spMkLst>
            <pc:docMk/>
            <pc:sldMk cId="1529224504" sldId="276"/>
            <ac:spMk id="12" creationId="{00000000-0000-0000-0000-000000000000}"/>
          </ac:spMkLst>
        </pc:spChg>
        <pc:picChg chg="add mod">
          <ac:chgData name="Thuy Linh Do" userId="f60f9f76584ec879" providerId="LiveId" clId="{2C85F006-5926-49B1-A9B1-3E2CEC4571CF}" dt="2022-01-12T08:03:59.279" v="369" actId="1076"/>
          <ac:picMkLst>
            <pc:docMk/>
            <pc:sldMk cId="1529224504" sldId="276"/>
            <ac:picMk id="2050" creationId="{F2C1C8A3-3266-4921-BF9D-718263B9B8FB}"/>
          </ac:picMkLst>
        </pc:picChg>
        <pc:picChg chg="del">
          <ac:chgData name="Thuy Linh Do" userId="f60f9f76584ec879" providerId="LiveId" clId="{2C85F006-5926-49B1-A9B1-3E2CEC4571CF}" dt="2022-01-12T08:03:49.220" v="366" actId="478"/>
          <ac:picMkLst>
            <pc:docMk/>
            <pc:sldMk cId="1529224504" sldId="276"/>
            <ac:picMk id="7170" creationId="{00000000-0000-0000-0000-000000000000}"/>
          </ac:picMkLst>
        </pc:picChg>
      </pc:sldChg>
      <pc:sldChg chg="addSp modSp mod">
        <pc:chgData name="Thuy Linh Do" userId="f60f9f76584ec879" providerId="LiveId" clId="{2C85F006-5926-49B1-A9B1-3E2CEC4571CF}" dt="2022-01-12T07:54:44.232" v="111"/>
        <pc:sldMkLst>
          <pc:docMk/>
          <pc:sldMk cId="3404845292" sldId="279"/>
        </pc:sldMkLst>
        <pc:spChg chg="mod">
          <ac:chgData name="Thuy Linh Do" userId="f60f9f76584ec879" providerId="LiveId" clId="{2C85F006-5926-49B1-A9B1-3E2CEC4571CF}" dt="2022-01-12T07:52:40.904" v="74"/>
          <ac:spMkLst>
            <pc:docMk/>
            <pc:sldMk cId="3404845292" sldId="279"/>
            <ac:spMk id="2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4:05.172" v="104" actId="1076"/>
          <ac:spMkLst>
            <pc:docMk/>
            <pc:sldMk cId="3404845292" sldId="279"/>
            <ac:spMk id="3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4:11.024" v="105" actId="1076"/>
          <ac:spMkLst>
            <pc:docMk/>
            <pc:sldMk cId="3404845292" sldId="279"/>
            <ac:spMk id="4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4:15.439" v="106" actId="1076"/>
          <ac:spMkLst>
            <pc:docMk/>
            <pc:sldMk cId="3404845292" sldId="279"/>
            <ac:spMk id="5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7:54:44.232" v="111"/>
          <ac:spMkLst>
            <pc:docMk/>
            <pc:sldMk cId="3404845292" sldId="279"/>
            <ac:spMk id="9" creationId="{1D874280-CFDB-4B68-98C0-25784CA11763}"/>
          </ac:spMkLst>
        </pc:spChg>
      </pc:sldChg>
      <pc:sldChg chg="addSp delSp modSp mod">
        <pc:chgData name="Thuy Linh Do" userId="f60f9f76584ec879" providerId="LiveId" clId="{2C85F006-5926-49B1-A9B1-3E2CEC4571CF}" dt="2022-01-12T08:01:57.977" v="359" actId="13822"/>
        <pc:sldMkLst>
          <pc:docMk/>
          <pc:sldMk cId="3563799751" sldId="281"/>
        </pc:sldMkLst>
        <pc:spChg chg="mod">
          <ac:chgData name="Thuy Linh Do" userId="f60f9f76584ec879" providerId="LiveId" clId="{2C85F006-5926-49B1-A9B1-3E2CEC4571CF}" dt="2022-01-12T07:58:45.046" v="228" actId="113"/>
          <ac:spMkLst>
            <pc:docMk/>
            <pc:sldMk cId="3563799751" sldId="281"/>
            <ac:spMk id="3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00:48.263" v="350" actId="478"/>
          <ac:spMkLst>
            <pc:docMk/>
            <pc:sldMk cId="3563799751" sldId="281"/>
            <ac:spMk id="4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00:50.675" v="351" actId="478"/>
          <ac:spMkLst>
            <pc:docMk/>
            <pc:sldMk cId="3563799751" sldId="281"/>
            <ac:spMk id="5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8:23.754" v="225" actId="207"/>
          <ac:spMkLst>
            <pc:docMk/>
            <pc:sldMk cId="3563799751" sldId="281"/>
            <ac:spMk id="10" creationId="{00000000-0000-0000-0000-000000000000}"/>
          </ac:spMkLst>
        </pc:spChg>
        <pc:spChg chg="del">
          <ac:chgData name="Thuy Linh Do" userId="f60f9f76584ec879" providerId="LiveId" clId="{2C85F006-5926-49B1-A9B1-3E2CEC4571CF}" dt="2022-01-12T07:59:26.972" v="276" actId="478"/>
          <ac:spMkLst>
            <pc:docMk/>
            <pc:sldMk cId="3563799751" sldId="281"/>
            <ac:spMk id="11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00:32.363" v="347" actId="1076"/>
          <ac:spMkLst>
            <pc:docMk/>
            <pc:sldMk cId="3563799751" sldId="281"/>
            <ac:spMk id="12" creationId="{103F3E46-CD1A-420A-BD5A-DDA614180BC4}"/>
          </ac:spMkLst>
        </pc:spChg>
        <pc:spChg chg="add mod">
          <ac:chgData name="Thuy Linh Do" userId="f60f9f76584ec879" providerId="LiveId" clId="{2C85F006-5926-49B1-A9B1-3E2CEC4571CF}" dt="2022-01-12T08:00:38.957" v="349" actId="14100"/>
          <ac:spMkLst>
            <pc:docMk/>
            <pc:sldMk cId="3563799751" sldId="281"/>
            <ac:spMk id="14" creationId="{B0119CD9-A511-416F-ACB7-91EAFAD4BFC3}"/>
          </ac:spMkLst>
        </pc:spChg>
        <pc:picChg chg="del">
          <ac:chgData name="Thuy Linh Do" userId="f60f9f76584ec879" providerId="LiveId" clId="{2C85F006-5926-49B1-A9B1-3E2CEC4571CF}" dt="2022-01-12T07:55:38.240" v="118" actId="478"/>
          <ac:picMkLst>
            <pc:docMk/>
            <pc:sldMk cId="3563799751" sldId="281"/>
            <ac:picMk id="8" creationId="{00000000-0000-0000-0000-000000000000}"/>
          </ac:picMkLst>
        </pc:picChg>
        <pc:cxnChg chg="add mod">
          <ac:chgData name="Thuy Linh Do" userId="f60f9f76584ec879" providerId="LiveId" clId="{2C85F006-5926-49B1-A9B1-3E2CEC4571CF}" dt="2022-01-12T08:01:29.264" v="355" actId="13822"/>
          <ac:cxnSpMkLst>
            <pc:docMk/>
            <pc:sldMk cId="3563799751" sldId="281"/>
            <ac:cxnSpMk id="6" creationId="{F2114839-8343-433A-B5C1-E4F7CFAB2C16}"/>
          </ac:cxnSpMkLst>
        </pc:cxnChg>
        <pc:cxnChg chg="add mod">
          <ac:chgData name="Thuy Linh Do" userId="f60f9f76584ec879" providerId="LiveId" clId="{2C85F006-5926-49B1-A9B1-3E2CEC4571CF}" dt="2022-01-12T08:01:43.207" v="357" actId="13822"/>
          <ac:cxnSpMkLst>
            <pc:docMk/>
            <pc:sldMk cId="3563799751" sldId="281"/>
            <ac:cxnSpMk id="9" creationId="{139F0F7A-C349-4C0D-A685-1BFE56BC0638}"/>
          </ac:cxnSpMkLst>
        </pc:cxnChg>
        <pc:cxnChg chg="add mod">
          <ac:chgData name="Thuy Linh Do" userId="f60f9f76584ec879" providerId="LiveId" clId="{2C85F006-5926-49B1-A9B1-3E2CEC4571CF}" dt="2022-01-12T08:01:57.977" v="359" actId="13822"/>
          <ac:cxnSpMkLst>
            <pc:docMk/>
            <pc:sldMk cId="3563799751" sldId="281"/>
            <ac:cxnSpMk id="17" creationId="{6401D49A-EE69-4CA3-BA12-B7CE46D9DF65}"/>
          </ac:cxnSpMkLst>
        </pc:cxnChg>
      </pc:sldChg>
      <pc:sldChg chg="modSp mod">
        <pc:chgData name="Thuy Linh Do" userId="f60f9f76584ec879" providerId="LiveId" clId="{2C85F006-5926-49B1-A9B1-3E2CEC4571CF}" dt="2022-01-12T07:51:12.894" v="63"/>
        <pc:sldMkLst>
          <pc:docMk/>
          <pc:sldMk cId="658201877" sldId="302"/>
        </pc:sldMkLst>
        <pc:spChg chg="mod">
          <ac:chgData name="Thuy Linh Do" userId="f60f9f76584ec879" providerId="LiveId" clId="{2C85F006-5926-49B1-A9B1-3E2CEC4571CF}" dt="2022-01-12T07:48:15.226" v="51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48:34.094" v="52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0:24.035" v="60" actId="14100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1:12.894" v="63"/>
          <ac:spMkLst>
            <pc:docMk/>
            <pc:sldMk cId="658201877" sldId="302"/>
            <ac:spMk id="23" creationId="{00000000-0000-0000-0000-000000000000}"/>
          </ac:spMkLst>
        </pc:spChg>
      </pc:sldChg>
      <pc:sldChg chg="modSp mod">
        <pc:chgData name="Thuy Linh Do" userId="f60f9f76584ec879" providerId="LiveId" clId="{2C85F006-5926-49B1-A9B1-3E2CEC4571CF}" dt="2022-01-12T07:51:57.771" v="65"/>
        <pc:sldMkLst>
          <pc:docMk/>
          <pc:sldMk cId="1899537031" sldId="308"/>
        </pc:sldMkLst>
        <pc:spChg chg="mod">
          <ac:chgData name="Thuy Linh Do" userId="f60f9f76584ec879" providerId="LiveId" clId="{2C85F006-5926-49B1-A9B1-3E2CEC4571CF}" dt="2022-01-12T07:51:57.771" v="65"/>
          <ac:spMkLst>
            <pc:docMk/>
            <pc:sldMk cId="1899537031" sldId="308"/>
            <ac:spMk id="3" creationId="{00000000-0000-0000-0000-000000000000}"/>
          </ac:spMkLst>
        </pc:spChg>
        <pc:spChg chg="mod">
          <ac:chgData name="Thuy Linh Do" userId="f60f9f76584ec879" providerId="LiveId" clId="{2C85F006-5926-49B1-A9B1-3E2CEC4571CF}" dt="2022-01-12T07:51:38.601" v="64"/>
          <ac:spMkLst>
            <pc:docMk/>
            <pc:sldMk cId="1899537031" sldId="308"/>
            <ac:spMk id="20" creationId="{00000000-0000-0000-0000-000000000000}"/>
          </ac:spMkLst>
        </pc:spChg>
      </pc:sldChg>
      <pc:sldChg chg="addSp delSp modSp mod">
        <pc:chgData name="Thuy Linh Do" userId="f60f9f76584ec879" providerId="LiveId" clId="{2C85F006-5926-49B1-A9B1-3E2CEC4571CF}" dt="2022-01-12T07:55:43.207" v="119"/>
        <pc:sldMkLst>
          <pc:docMk/>
          <pc:sldMk cId="3326368629" sldId="309"/>
        </pc:sldMkLst>
        <pc:spChg chg="add del mod">
          <ac:chgData name="Thuy Linh Do" userId="f60f9f76584ec879" providerId="LiveId" clId="{2C85F006-5926-49B1-A9B1-3E2CEC4571CF}" dt="2022-01-12T07:55:13.941" v="113"/>
          <ac:spMkLst>
            <pc:docMk/>
            <pc:sldMk cId="3326368629" sldId="309"/>
            <ac:spMk id="12" creationId="{54E464BA-B937-4CA8-A535-DB00E6B097CB}"/>
          </ac:spMkLst>
        </pc:spChg>
        <pc:spChg chg="add del mod">
          <ac:chgData name="Thuy Linh Do" userId="f60f9f76584ec879" providerId="LiveId" clId="{2C85F006-5926-49B1-A9B1-3E2CEC4571CF}" dt="2022-01-12T07:55:13.941" v="113"/>
          <ac:spMkLst>
            <pc:docMk/>
            <pc:sldMk cId="3326368629" sldId="309"/>
            <ac:spMk id="13" creationId="{D5E6B900-B6C7-4EF2-A4B6-17E74185B5F1}"/>
          </ac:spMkLst>
        </pc:spChg>
        <pc:spChg chg="add mod">
          <ac:chgData name="Thuy Linh Do" userId="f60f9f76584ec879" providerId="LiveId" clId="{2C85F006-5926-49B1-A9B1-3E2CEC4571CF}" dt="2022-01-12T07:55:18.510" v="115"/>
          <ac:spMkLst>
            <pc:docMk/>
            <pc:sldMk cId="3326368629" sldId="309"/>
            <ac:spMk id="16" creationId="{515449FB-91CB-43CB-9D01-F6732CB91BB0}"/>
          </ac:spMkLst>
        </pc:spChg>
        <pc:spChg chg="add mod">
          <ac:chgData name="Thuy Linh Do" userId="f60f9f76584ec879" providerId="LiveId" clId="{2C85F006-5926-49B1-A9B1-3E2CEC4571CF}" dt="2022-01-12T07:55:18.510" v="115"/>
          <ac:spMkLst>
            <pc:docMk/>
            <pc:sldMk cId="3326368629" sldId="309"/>
            <ac:spMk id="17" creationId="{65B238F4-108F-446C-8C12-223F7755D607}"/>
          </ac:spMkLst>
        </pc:spChg>
        <pc:spChg chg="del">
          <ac:chgData name="Thuy Linh Do" userId="f60f9f76584ec879" providerId="LiveId" clId="{2C85F006-5926-49B1-A9B1-3E2CEC4571CF}" dt="2022-01-12T07:55:15.780" v="114" actId="478"/>
          <ac:spMkLst>
            <pc:docMk/>
            <pc:sldMk cId="3326368629" sldId="309"/>
            <ac:spMk id="18" creationId="{00000000-0000-0000-0000-000000000000}"/>
          </ac:spMkLst>
        </pc:spChg>
        <pc:spChg chg="del">
          <ac:chgData name="Thuy Linh Do" userId="f60f9f76584ec879" providerId="LiveId" clId="{2C85F006-5926-49B1-A9B1-3E2CEC4571CF}" dt="2022-01-12T07:55:15.780" v="114" actId="478"/>
          <ac:spMkLst>
            <pc:docMk/>
            <pc:sldMk cId="3326368629" sldId="309"/>
            <ac:spMk id="19" creationId="{00000000-0000-0000-0000-000000000000}"/>
          </ac:spMkLst>
        </pc:spChg>
        <pc:graphicFrameChg chg="mod">
          <ac:chgData name="Thuy Linh Do" userId="f60f9f76584ec879" providerId="LiveId" clId="{2C85F006-5926-49B1-A9B1-3E2CEC4571CF}" dt="2022-01-12T07:55:43.207" v="119"/>
          <ac:graphicFrameMkLst>
            <pc:docMk/>
            <pc:sldMk cId="3326368629" sldId="309"/>
            <ac:graphicFrameMk id="23" creationId="{00000000-0000-0000-0000-000000000000}"/>
          </ac:graphicFrameMkLst>
        </pc:graphicFrameChg>
      </pc:sldChg>
      <pc:sldChg chg="addSp delSp modSp mod">
        <pc:chgData name="Thuy Linh Do" userId="f60f9f76584ec879" providerId="LiveId" clId="{2C85F006-5926-49B1-A9B1-3E2CEC4571CF}" dt="2022-01-12T08:02:23.909" v="363"/>
        <pc:sldMkLst>
          <pc:docMk/>
          <pc:sldMk cId="2954983036" sldId="310"/>
        </pc:sldMkLst>
        <pc:spChg chg="add mod">
          <ac:chgData name="Thuy Linh Do" userId="f60f9f76584ec879" providerId="LiveId" clId="{2C85F006-5926-49B1-A9B1-3E2CEC4571CF}" dt="2022-01-12T08:02:23.909" v="363"/>
          <ac:spMkLst>
            <pc:docMk/>
            <pc:sldMk cId="2954983036" sldId="310"/>
            <ac:spMk id="13" creationId="{7A8AB6AD-6FF4-41FE-8992-0D7EBD60C11C}"/>
          </ac:spMkLst>
        </pc:spChg>
        <pc:spChg chg="add mod">
          <ac:chgData name="Thuy Linh Do" userId="f60f9f76584ec879" providerId="LiveId" clId="{2C85F006-5926-49B1-A9B1-3E2CEC4571CF}" dt="2022-01-12T08:02:23.909" v="363"/>
          <ac:spMkLst>
            <pc:docMk/>
            <pc:sldMk cId="2954983036" sldId="310"/>
            <ac:spMk id="14" creationId="{0449BF0E-136E-486D-AE60-7B3107BE3FBB}"/>
          </ac:spMkLst>
        </pc:spChg>
        <pc:spChg chg="add mod">
          <ac:chgData name="Thuy Linh Do" userId="f60f9f76584ec879" providerId="LiveId" clId="{2C85F006-5926-49B1-A9B1-3E2CEC4571CF}" dt="2022-01-12T08:02:23.909" v="363"/>
          <ac:spMkLst>
            <pc:docMk/>
            <pc:sldMk cId="2954983036" sldId="310"/>
            <ac:spMk id="15" creationId="{3FCDE063-3C2E-4BA9-B548-59BEC8DB15ED}"/>
          </ac:spMkLst>
        </pc:spChg>
        <pc:spChg chg="del">
          <ac:chgData name="Thuy Linh Do" userId="f60f9f76584ec879" providerId="LiveId" clId="{2C85F006-5926-49B1-A9B1-3E2CEC4571CF}" dt="2022-01-12T08:02:10.482" v="360" actId="478"/>
          <ac:spMkLst>
            <pc:docMk/>
            <pc:sldMk cId="2954983036" sldId="310"/>
            <ac:spMk id="26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02:11.621" v="361" actId="478"/>
          <ac:spMkLst>
            <pc:docMk/>
            <pc:sldMk cId="2954983036" sldId="310"/>
            <ac:spMk id="27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02:12.558" v="362" actId="478"/>
          <ac:spMkLst>
            <pc:docMk/>
            <pc:sldMk cId="2954983036" sldId="310"/>
            <ac:spMk id="28" creationId="{00000000-0000-0000-0000-000000000000}"/>
          </ac:spMkLst>
        </pc:spChg>
      </pc:sldChg>
      <pc:sldChg chg="addSp delSp modSp mod ord">
        <pc:chgData name="Thuy Linh Do" userId="f60f9f76584ec879" providerId="LiveId" clId="{2C85F006-5926-49B1-A9B1-3E2CEC4571CF}" dt="2022-01-12T08:38:10.966" v="1236"/>
        <pc:sldMkLst>
          <pc:docMk/>
          <pc:sldMk cId="3194032739" sldId="311"/>
        </pc:sldMkLst>
        <pc:spChg chg="add mod">
          <ac:chgData name="Thuy Linh Do" userId="f60f9f76584ec879" providerId="LiveId" clId="{2C85F006-5926-49B1-A9B1-3E2CEC4571CF}" dt="2022-01-12T08:38:10.966" v="1236"/>
          <ac:spMkLst>
            <pc:docMk/>
            <pc:sldMk cId="3194032739" sldId="311"/>
            <ac:spMk id="16" creationId="{C4D24255-D8F8-4CF5-8359-D05E58721032}"/>
          </ac:spMkLst>
        </pc:spChg>
        <pc:spChg chg="add mod">
          <ac:chgData name="Thuy Linh Do" userId="f60f9f76584ec879" providerId="LiveId" clId="{2C85F006-5926-49B1-A9B1-3E2CEC4571CF}" dt="2022-01-12T08:38:10.966" v="1236"/>
          <ac:spMkLst>
            <pc:docMk/>
            <pc:sldMk cId="3194032739" sldId="311"/>
            <ac:spMk id="17" creationId="{05829B48-D14B-4DB1-A8FD-6E74768950C2}"/>
          </ac:spMkLst>
        </pc:spChg>
        <pc:spChg chg="del">
          <ac:chgData name="Thuy Linh Do" userId="f60f9f76584ec879" providerId="LiveId" clId="{2C85F006-5926-49B1-A9B1-3E2CEC4571CF}" dt="2022-01-12T08:38:01.519" v="1231" actId="478"/>
          <ac:spMkLst>
            <pc:docMk/>
            <pc:sldMk cId="3194032739" sldId="311"/>
            <ac:spMk id="22" creationId="{00000000-0000-0000-0000-000000000000}"/>
          </ac:spMkLst>
        </pc:spChg>
        <pc:spChg chg="del mod">
          <ac:chgData name="Thuy Linh Do" userId="f60f9f76584ec879" providerId="LiveId" clId="{2C85F006-5926-49B1-A9B1-3E2CEC4571CF}" dt="2022-01-12T08:38:04.750" v="1233" actId="478"/>
          <ac:spMkLst>
            <pc:docMk/>
            <pc:sldMk cId="3194032739" sldId="311"/>
            <ac:spMk id="23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38:06.300" v="1234" actId="478"/>
          <ac:spMkLst>
            <pc:docMk/>
            <pc:sldMk cId="3194032739" sldId="311"/>
            <ac:spMk id="24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38:09.209" v="1235" actId="478"/>
          <ac:spMkLst>
            <pc:docMk/>
            <pc:sldMk cId="3194032739" sldId="311"/>
            <ac:spMk id="25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38:10.966" v="1236"/>
          <ac:spMkLst>
            <pc:docMk/>
            <pc:sldMk cId="3194032739" sldId="311"/>
            <ac:spMk id="27" creationId="{AC2FF29F-079B-442C-8BCD-A572E5F03B5B}"/>
          </ac:spMkLst>
        </pc:spChg>
        <pc:spChg chg="add mod">
          <ac:chgData name="Thuy Linh Do" userId="f60f9f76584ec879" providerId="LiveId" clId="{2C85F006-5926-49B1-A9B1-3E2CEC4571CF}" dt="2022-01-12T08:38:10.966" v="1236"/>
          <ac:spMkLst>
            <pc:docMk/>
            <pc:sldMk cId="3194032739" sldId="311"/>
            <ac:spMk id="28" creationId="{D7C0815F-C442-4CAC-95C7-398654F2B3F7}"/>
          </ac:spMkLst>
        </pc:spChg>
      </pc:sldChg>
      <pc:sldChg chg="addSp modSp mod modAnim">
        <pc:chgData name="Thuy Linh Do" userId="f60f9f76584ec879" providerId="LiveId" clId="{2C85F006-5926-49B1-A9B1-3E2CEC4571CF}" dt="2022-01-12T08:37:29.470" v="1230"/>
        <pc:sldMkLst>
          <pc:docMk/>
          <pc:sldMk cId="626516812" sldId="313"/>
        </pc:sldMkLst>
        <pc:spChg chg="add mod">
          <ac:chgData name="Thuy Linh Do" userId="f60f9f76584ec879" providerId="LiveId" clId="{2C85F006-5926-49B1-A9B1-3E2CEC4571CF}" dt="2022-01-12T08:36:28.950" v="1220" actId="1076"/>
          <ac:spMkLst>
            <pc:docMk/>
            <pc:sldMk cId="626516812" sldId="313"/>
            <ac:spMk id="2" creationId="{73080AE8-4467-4415-B33B-BFF6B778FB49}"/>
          </ac:spMkLst>
        </pc:spChg>
        <pc:spChg chg="mod">
          <ac:chgData name="Thuy Linh Do" userId="f60f9f76584ec879" providerId="LiveId" clId="{2C85F006-5926-49B1-A9B1-3E2CEC4571CF}" dt="2022-01-12T08:36:14.337" v="1214" actId="1035"/>
          <ac:spMkLst>
            <pc:docMk/>
            <pc:sldMk cId="626516812" sldId="313"/>
            <ac:spMk id="3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36:32.227" v="1221" actId="1076"/>
          <ac:spMkLst>
            <pc:docMk/>
            <pc:sldMk cId="626516812" sldId="313"/>
            <ac:spMk id="10" creationId="{E96ECBDE-C9AE-405F-8A97-9005A1AB042D}"/>
          </ac:spMkLst>
        </pc:spChg>
        <pc:spChg chg="mod">
          <ac:chgData name="Thuy Linh Do" userId="f60f9f76584ec879" providerId="LiveId" clId="{2C85F006-5926-49B1-A9B1-3E2CEC4571CF}" dt="2022-01-12T08:27:37.678" v="917" actId="20577"/>
          <ac:spMkLst>
            <pc:docMk/>
            <pc:sldMk cId="626516812" sldId="313"/>
            <ac:spMk id="12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36:35.828" v="1222" actId="1076"/>
          <ac:spMkLst>
            <pc:docMk/>
            <pc:sldMk cId="626516812" sldId="313"/>
            <ac:spMk id="13" creationId="{A8F67E31-03E2-4AA4-B743-196FD6BE24F5}"/>
          </ac:spMkLst>
        </pc:spChg>
        <pc:spChg chg="add mod">
          <ac:chgData name="Thuy Linh Do" userId="f60f9f76584ec879" providerId="LiveId" clId="{2C85F006-5926-49B1-A9B1-3E2CEC4571CF}" dt="2022-01-12T08:36:39.270" v="1223" actId="1076"/>
          <ac:spMkLst>
            <pc:docMk/>
            <pc:sldMk cId="626516812" sldId="313"/>
            <ac:spMk id="14" creationId="{3BF32DF4-2966-4F64-8655-4E064152CE9B}"/>
          </ac:spMkLst>
        </pc:spChg>
        <pc:spChg chg="add mod">
          <ac:chgData name="Thuy Linh Do" userId="f60f9f76584ec879" providerId="LiveId" clId="{2C85F006-5926-49B1-A9B1-3E2CEC4571CF}" dt="2022-01-12T08:36:21.102" v="1218" actId="1035"/>
          <ac:spMkLst>
            <pc:docMk/>
            <pc:sldMk cId="626516812" sldId="313"/>
            <ac:spMk id="15" creationId="{7300BCB9-3EB3-4A29-8BDC-8421BAB670DE}"/>
          </ac:spMkLst>
        </pc:spChg>
      </pc:sldChg>
      <pc:sldChg chg="addSp modSp mod">
        <pc:chgData name="Thuy Linh Do" userId="f60f9f76584ec879" providerId="LiveId" clId="{2C85F006-5926-49B1-A9B1-3E2CEC4571CF}" dt="2022-01-12T08:58:42.150" v="2046"/>
        <pc:sldMkLst>
          <pc:docMk/>
          <pc:sldMk cId="2275727840" sldId="314"/>
        </pc:sldMkLst>
        <pc:spChg chg="mod">
          <ac:chgData name="Thuy Linh Do" userId="f60f9f76584ec879" providerId="LiveId" clId="{2C85F006-5926-49B1-A9B1-3E2CEC4571CF}" dt="2022-01-12T08:58:17.292" v="2042" actId="20577"/>
          <ac:spMkLst>
            <pc:docMk/>
            <pc:sldMk cId="2275727840" sldId="314"/>
            <ac:spMk id="9" creationId="{00000000-0000-0000-0000-000000000000}"/>
          </ac:spMkLst>
        </pc:spChg>
        <pc:graphicFrameChg chg="mod">
          <ac:chgData name="Thuy Linh Do" userId="f60f9f76584ec879" providerId="LiveId" clId="{2C85F006-5926-49B1-A9B1-3E2CEC4571CF}" dt="2022-01-12T08:58:38.517" v="2045" actId="478"/>
          <ac:graphicFrameMkLst>
            <pc:docMk/>
            <pc:sldMk cId="2275727840" sldId="314"/>
            <ac:graphicFrameMk id="10" creationId="{00000000-0000-0000-0000-000000000000}"/>
          </ac:graphicFrameMkLst>
        </pc:graphicFrameChg>
        <pc:graphicFrameChg chg="add mod">
          <ac:chgData name="Thuy Linh Do" userId="f60f9f76584ec879" providerId="LiveId" clId="{2C85F006-5926-49B1-A9B1-3E2CEC4571CF}" dt="2022-01-12T08:58:42.150" v="2046"/>
          <ac:graphicFrameMkLst>
            <pc:docMk/>
            <pc:sldMk cId="2275727840" sldId="314"/>
            <ac:graphicFrameMk id="13" creationId="{B319E90B-48AC-4DE1-B1D7-856D68F0FC55}"/>
          </ac:graphicFrameMkLst>
        </pc:graphicFrameChg>
      </pc:sldChg>
      <pc:sldChg chg="addSp delSp modSp mod">
        <pc:chgData name="Thuy Linh Do" userId="f60f9f76584ec879" providerId="LiveId" clId="{2C85F006-5926-49B1-A9B1-3E2CEC4571CF}" dt="2022-01-12T08:12:06.622" v="621" actId="1076"/>
        <pc:sldMkLst>
          <pc:docMk/>
          <pc:sldMk cId="3280264759" sldId="326"/>
        </pc:sldMkLst>
        <pc:spChg chg="mod">
          <ac:chgData name="Thuy Linh Do" userId="f60f9f76584ec879" providerId="LiveId" clId="{2C85F006-5926-49B1-A9B1-3E2CEC4571CF}" dt="2022-01-12T08:10:21.791" v="611"/>
          <ac:spMkLst>
            <pc:docMk/>
            <pc:sldMk cId="3280264759" sldId="326"/>
            <ac:spMk id="12" creationId="{00000000-0000-0000-0000-000000000000}"/>
          </ac:spMkLst>
        </pc:spChg>
        <pc:spChg chg="mod">
          <ac:chgData name="Thuy Linh Do" userId="f60f9f76584ec879" providerId="LiveId" clId="{2C85F006-5926-49B1-A9B1-3E2CEC4571CF}" dt="2022-01-12T08:10:34.854" v="612"/>
          <ac:spMkLst>
            <pc:docMk/>
            <pc:sldMk cId="3280264759" sldId="326"/>
            <ac:spMk id="15" creationId="{00000000-0000-0000-0000-000000000000}"/>
          </ac:spMkLst>
        </pc:spChg>
        <pc:picChg chg="del">
          <ac:chgData name="Thuy Linh Do" userId="f60f9f76584ec879" providerId="LiveId" clId="{2C85F006-5926-49B1-A9B1-3E2CEC4571CF}" dt="2022-01-12T08:11:27.687" v="613" actId="478"/>
          <ac:picMkLst>
            <pc:docMk/>
            <pc:sldMk cId="3280264759" sldId="326"/>
            <ac:picMk id="10" creationId="{00000000-0000-0000-0000-000000000000}"/>
          </ac:picMkLst>
        </pc:picChg>
        <pc:picChg chg="add mod">
          <ac:chgData name="Thuy Linh Do" userId="f60f9f76584ec879" providerId="LiveId" clId="{2C85F006-5926-49B1-A9B1-3E2CEC4571CF}" dt="2022-01-12T08:11:40.184" v="618" actId="1076"/>
          <ac:picMkLst>
            <pc:docMk/>
            <pc:sldMk cId="3280264759" sldId="326"/>
            <ac:picMk id="3074" creationId="{8994C64A-063E-40DB-8BD0-ED591E56DEDC}"/>
          </ac:picMkLst>
        </pc:picChg>
        <pc:picChg chg="add mod">
          <ac:chgData name="Thuy Linh Do" userId="f60f9f76584ec879" providerId="LiveId" clId="{2C85F006-5926-49B1-A9B1-3E2CEC4571CF}" dt="2022-01-12T08:12:06.622" v="621" actId="1076"/>
          <ac:picMkLst>
            <pc:docMk/>
            <pc:sldMk cId="3280264759" sldId="326"/>
            <ac:picMk id="3076" creationId="{116E8CA7-A6BE-486A-B753-C5D63C8967F6}"/>
          </ac:picMkLst>
        </pc:picChg>
      </pc:sldChg>
      <pc:sldChg chg="addSp delSp modSp mod">
        <pc:chgData name="Thuy Linh Do" userId="f60f9f76584ec879" providerId="LiveId" clId="{2C85F006-5926-49B1-A9B1-3E2CEC4571CF}" dt="2022-01-12T08:57:55.910" v="2019"/>
        <pc:sldMkLst>
          <pc:docMk/>
          <pc:sldMk cId="1480562979" sldId="329"/>
        </pc:sldMkLst>
        <pc:spChg chg="add mod">
          <ac:chgData name="Thuy Linh Do" userId="f60f9f76584ec879" providerId="LiveId" clId="{2C85F006-5926-49B1-A9B1-3E2CEC4571CF}" dt="2022-01-12T08:57:55.910" v="2019"/>
          <ac:spMkLst>
            <pc:docMk/>
            <pc:sldMk cId="1480562979" sldId="329"/>
            <ac:spMk id="19" creationId="{77F54057-A915-4862-96C5-74B793D331D1}"/>
          </ac:spMkLst>
        </pc:spChg>
        <pc:spChg chg="add mod">
          <ac:chgData name="Thuy Linh Do" userId="f60f9f76584ec879" providerId="LiveId" clId="{2C85F006-5926-49B1-A9B1-3E2CEC4571CF}" dt="2022-01-12T08:57:55.910" v="2019"/>
          <ac:spMkLst>
            <pc:docMk/>
            <pc:sldMk cId="1480562979" sldId="329"/>
            <ac:spMk id="20" creationId="{834E7638-4FE0-423A-A324-0527D5E151BB}"/>
          </ac:spMkLst>
        </pc:spChg>
        <pc:spChg chg="add mod">
          <ac:chgData name="Thuy Linh Do" userId="f60f9f76584ec879" providerId="LiveId" clId="{2C85F006-5926-49B1-A9B1-3E2CEC4571CF}" dt="2022-01-12T08:57:55.910" v="2019"/>
          <ac:spMkLst>
            <pc:docMk/>
            <pc:sldMk cId="1480562979" sldId="329"/>
            <ac:spMk id="21" creationId="{593C3979-048E-4C51-AEF2-26308D14B1EF}"/>
          </ac:spMkLst>
        </pc:spChg>
        <pc:spChg chg="add mod">
          <ac:chgData name="Thuy Linh Do" userId="f60f9f76584ec879" providerId="LiveId" clId="{2C85F006-5926-49B1-A9B1-3E2CEC4571CF}" dt="2022-01-12T08:57:55.910" v="2019"/>
          <ac:spMkLst>
            <pc:docMk/>
            <pc:sldMk cId="1480562979" sldId="329"/>
            <ac:spMk id="22" creationId="{72F067E0-D45D-4784-AAA6-56F2AC095D43}"/>
          </ac:spMkLst>
        </pc:spChg>
        <pc:spChg chg="del">
          <ac:chgData name="Thuy Linh Do" userId="f60f9f76584ec879" providerId="LiveId" clId="{2C85F006-5926-49B1-A9B1-3E2CEC4571CF}" dt="2022-01-12T08:57:47.615" v="2015" actId="478"/>
          <ac:spMkLst>
            <pc:docMk/>
            <pc:sldMk cId="1480562979" sldId="329"/>
            <ac:spMk id="34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57:49.522" v="2016" actId="478"/>
          <ac:spMkLst>
            <pc:docMk/>
            <pc:sldMk cId="1480562979" sldId="329"/>
            <ac:spMk id="35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57:52.014" v="2017" actId="478"/>
          <ac:spMkLst>
            <pc:docMk/>
            <pc:sldMk cId="1480562979" sldId="329"/>
            <ac:spMk id="36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57:54.462" v="2018" actId="478"/>
          <ac:spMkLst>
            <pc:docMk/>
            <pc:sldMk cId="1480562979" sldId="329"/>
            <ac:spMk id="37" creationId="{00000000-0000-0000-0000-000000000000}"/>
          </ac:spMkLst>
        </pc:spChg>
      </pc:sldChg>
      <pc:sldChg chg="modSp mod">
        <pc:chgData name="Thuy Linh Do" userId="f60f9f76584ec879" providerId="LiveId" clId="{2C85F006-5926-49B1-A9B1-3E2CEC4571CF}" dt="2022-01-12T08:58:58.847" v="2047"/>
        <pc:sldMkLst>
          <pc:docMk/>
          <pc:sldMk cId="387957963" sldId="330"/>
        </pc:sldMkLst>
        <pc:spChg chg="mod">
          <ac:chgData name="Thuy Linh Do" userId="f60f9f76584ec879" providerId="LiveId" clId="{2C85F006-5926-49B1-A9B1-3E2CEC4571CF}" dt="2022-01-12T08:58:58.847" v="2047"/>
          <ac:spMkLst>
            <pc:docMk/>
            <pc:sldMk cId="387957963" sldId="330"/>
            <ac:spMk id="2" creationId="{00000000-0000-0000-0000-000000000000}"/>
          </ac:spMkLst>
        </pc:spChg>
      </pc:sldChg>
      <pc:sldChg chg="del">
        <pc:chgData name="Thuy Linh Do" userId="f60f9f76584ec879" providerId="LiveId" clId="{2C85F006-5926-49B1-A9B1-3E2CEC4571CF}" dt="2022-01-12T08:04:34.241" v="370" actId="2696"/>
        <pc:sldMkLst>
          <pc:docMk/>
          <pc:sldMk cId="2836670416" sldId="331"/>
        </pc:sldMkLst>
      </pc:sldChg>
      <pc:sldChg chg="addSp delSp modSp mod modAnim">
        <pc:chgData name="Thuy Linh Do" userId="f60f9f76584ec879" providerId="LiveId" clId="{2C85F006-5926-49B1-A9B1-3E2CEC4571CF}" dt="2022-01-12T08:26:51.701" v="913"/>
        <pc:sldMkLst>
          <pc:docMk/>
          <pc:sldMk cId="2911149144" sldId="332"/>
        </pc:sldMkLst>
        <pc:spChg chg="del">
          <ac:chgData name="Thuy Linh Do" userId="f60f9f76584ec879" providerId="LiveId" clId="{2C85F006-5926-49B1-A9B1-3E2CEC4571CF}" dt="2022-01-12T08:13:23.469" v="623" actId="478"/>
          <ac:spMkLst>
            <pc:docMk/>
            <pc:sldMk cId="2911149144" sldId="332"/>
            <ac:spMk id="2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13:26.519" v="624" actId="478"/>
          <ac:spMkLst>
            <pc:docMk/>
            <pc:sldMk cId="2911149144" sldId="332"/>
            <ac:spMk id="3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25:37.349" v="896" actId="20577"/>
          <ac:spMkLst>
            <pc:docMk/>
            <pc:sldMk cId="2911149144" sldId="332"/>
            <ac:spMk id="5" creationId="{6A8EB46C-3516-47B2-A988-9E39E2A355FD}"/>
          </ac:spMkLst>
        </pc:spChg>
        <pc:spChg chg="mod">
          <ac:chgData name="Thuy Linh Do" userId="f60f9f76584ec879" providerId="LiveId" clId="{2C85F006-5926-49B1-A9B1-3E2CEC4571CF}" dt="2022-01-12T08:12:59.736" v="622"/>
          <ac:spMkLst>
            <pc:docMk/>
            <pc:sldMk cId="2911149144" sldId="332"/>
            <ac:spMk id="12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13:30.493" v="626" actId="478"/>
          <ac:spMkLst>
            <pc:docMk/>
            <pc:sldMk cId="2911149144" sldId="332"/>
            <ac:spMk id="13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13:33.092" v="628" actId="478"/>
          <ac:spMkLst>
            <pc:docMk/>
            <pc:sldMk cId="2911149144" sldId="332"/>
            <ac:spMk id="14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26:13.265" v="906" actId="20577"/>
          <ac:spMkLst>
            <pc:docMk/>
            <pc:sldMk cId="2911149144" sldId="332"/>
            <ac:spMk id="15" creationId="{C29B98F4-207A-422F-966C-A25ECE8CC0F7}"/>
          </ac:spMkLst>
        </pc:spChg>
        <pc:spChg chg="del">
          <ac:chgData name="Thuy Linh Do" userId="f60f9f76584ec879" providerId="LiveId" clId="{2C85F006-5926-49B1-A9B1-3E2CEC4571CF}" dt="2022-01-12T08:13:28.657" v="625" actId="478"/>
          <ac:spMkLst>
            <pc:docMk/>
            <pc:sldMk cId="2911149144" sldId="332"/>
            <ac:spMk id="18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13:31.910" v="627" actId="478"/>
          <ac:spMkLst>
            <pc:docMk/>
            <pc:sldMk cId="2911149144" sldId="332"/>
            <ac:spMk id="19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25:56.065" v="900" actId="1076"/>
          <ac:spMkLst>
            <pc:docMk/>
            <pc:sldMk cId="2911149144" sldId="332"/>
            <ac:spMk id="20" creationId="{5BC04139-2965-4126-8F48-B731EB1284ED}"/>
          </ac:spMkLst>
        </pc:spChg>
        <pc:spChg chg="add mod">
          <ac:chgData name="Thuy Linh Do" userId="f60f9f76584ec879" providerId="LiveId" clId="{2C85F006-5926-49B1-A9B1-3E2CEC4571CF}" dt="2022-01-12T08:26:20.060" v="908" actId="20577"/>
          <ac:spMkLst>
            <pc:docMk/>
            <pc:sldMk cId="2911149144" sldId="332"/>
            <ac:spMk id="21" creationId="{1E662796-9D8E-4D67-B45C-2A498C20103F}"/>
          </ac:spMkLst>
        </pc:spChg>
        <pc:spChg chg="add mod">
          <ac:chgData name="Thuy Linh Do" userId="f60f9f76584ec879" providerId="LiveId" clId="{2C85F006-5926-49B1-A9B1-3E2CEC4571CF}" dt="2022-01-12T08:26:06.829" v="904" actId="1076"/>
          <ac:spMkLst>
            <pc:docMk/>
            <pc:sldMk cId="2911149144" sldId="332"/>
            <ac:spMk id="22" creationId="{33F583D4-3ECD-4D6E-9392-D71F2B4C3CF4}"/>
          </ac:spMkLst>
        </pc:spChg>
        <pc:graphicFrameChg chg="add mod modGraphic">
          <ac:chgData name="Thuy Linh Do" userId="f60f9f76584ec879" providerId="LiveId" clId="{2C85F006-5926-49B1-A9B1-3E2CEC4571CF}" dt="2022-01-12T08:17:33.784" v="894" actId="20577"/>
          <ac:graphicFrameMkLst>
            <pc:docMk/>
            <pc:sldMk cId="2911149144" sldId="332"/>
            <ac:graphicFrameMk id="4" creationId="{B5C2BBD9-F035-409E-9859-BA882D69B820}"/>
          </ac:graphicFrameMkLst>
        </pc:graphicFrameChg>
      </pc:sldChg>
      <pc:sldChg chg="addSp delSp modSp mod modAnim">
        <pc:chgData name="Thuy Linh Do" userId="f60f9f76584ec879" providerId="LiveId" clId="{2C85F006-5926-49B1-A9B1-3E2CEC4571CF}" dt="2022-01-12T08:45:52.907" v="1470" actId="1076"/>
        <pc:sldMkLst>
          <pc:docMk/>
          <pc:sldMk cId="871778908" sldId="333"/>
        </pc:sldMkLst>
        <pc:spChg chg="del">
          <ac:chgData name="Thuy Linh Do" userId="f60f9f76584ec879" providerId="LiveId" clId="{2C85F006-5926-49B1-A9B1-3E2CEC4571CF}" dt="2022-01-12T08:40:19.050" v="1238" actId="478"/>
          <ac:spMkLst>
            <pc:docMk/>
            <pc:sldMk cId="871778908" sldId="333"/>
            <ac:spMk id="2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40:32.218" v="1239" actId="478"/>
          <ac:spMkLst>
            <pc:docMk/>
            <pc:sldMk cId="871778908" sldId="333"/>
            <ac:spMk id="4" creationId="{00000000-0000-0000-0000-000000000000}"/>
          </ac:spMkLst>
        </pc:spChg>
        <pc:spChg chg="mod">
          <ac:chgData name="Thuy Linh Do" userId="f60f9f76584ec879" providerId="LiveId" clId="{2C85F006-5926-49B1-A9B1-3E2CEC4571CF}" dt="2022-01-12T08:40:13.489" v="1237"/>
          <ac:spMkLst>
            <pc:docMk/>
            <pc:sldMk cId="871778908" sldId="333"/>
            <ac:spMk id="12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40:32.218" v="1239" actId="478"/>
          <ac:spMkLst>
            <pc:docMk/>
            <pc:sldMk cId="871778908" sldId="333"/>
            <ac:spMk id="13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40:32.218" v="1239" actId="478"/>
          <ac:spMkLst>
            <pc:docMk/>
            <pc:sldMk cId="871778908" sldId="333"/>
            <ac:spMk id="14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40:32.218" v="1239" actId="478"/>
          <ac:spMkLst>
            <pc:docMk/>
            <pc:sldMk cId="871778908" sldId="333"/>
            <ac:spMk id="15" creationId="{00000000-0000-0000-0000-000000000000}"/>
          </ac:spMkLst>
        </pc:spChg>
        <pc:spChg chg="del">
          <ac:chgData name="Thuy Linh Do" userId="f60f9f76584ec879" providerId="LiveId" clId="{2C85F006-5926-49B1-A9B1-3E2CEC4571CF}" dt="2022-01-12T08:40:32.218" v="1239" actId="478"/>
          <ac:spMkLst>
            <pc:docMk/>
            <pc:sldMk cId="871778908" sldId="333"/>
            <ac:spMk id="18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44:40.158" v="1464" actId="20577"/>
          <ac:spMkLst>
            <pc:docMk/>
            <pc:sldMk cId="871778908" sldId="333"/>
            <ac:spMk id="19" creationId="{67DEC3D4-9193-4D90-B705-0D44A1CA6ED1}"/>
          </ac:spMkLst>
        </pc:spChg>
        <pc:spChg chg="add mod">
          <ac:chgData name="Thuy Linh Do" userId="f60f9f76584ec879" providerId="LiveId" clId="{2C85F006-5926-49B1-A9B1-3E2CEC4571CF}" dt="2022-01-12T08:44:11.901" v="1411" actId="14100"/>
          <ac:spMkLst>
            <pc:docMk/>
            <pc:sldMk cId="871778908" sldId="333"/>
            <ac:spMk id="20" creationId="{F1587FC9-AC0A-43FA-A1C5-E45956625CE2}"/>
          </ac:spMkLst>
        </pc:spChg>
        <pc:spChg chg="add mod">
          <ac:chgData name="Thuy Linh Do" userId="f60f9f76584ec879" providerId="LiveId" clId="{2C85F006-5926-49B1-A9B1-3E2CEC4571CF}" dt="2022-01-12T08:44:08.752" v="1410" actId="14100"/>
          <ac:spMkLst>
            <pc:docMk/>
            <pc:sldMk cId="871778908" sldId="333"/>
            <ac:spMk id="21" creationId="{9F6FD3E1-234C-4BE6-BE6A-1F7826F41BE1}"/>
          </ac:spMkLst>
        </pc:spChg>
        <pc:spChg chg="add mod">
          <ac:chgData name="Thuy Linh Do" userId="f60f9f76584ec879" providerId="LiveId" clId="{2C85F006-5926-49B1-A9B1-3E2CEC4571CF}" dt="2022-01-12T08:44:04.626" v="1409" actId="14100"/>
          <ac:spMkLst>
            <pc:docMk/>
            <pc:sldMk cId="871778908" sldId="333"/>
            <ac:spMk id="22" creationId="{E4E291DB-731F-4107-B682-CB61F6CA2142}"/>
          </ac:spMkLst>
        </pc:spChg>
        <pc:spChg chg="add mod">
          <ac:chgData name="Thuy Linh Do" userId="f60f9f76584ec879" providerId="LiveId" clId="{2C85F006-5926-49B1-A9B1-3E2CEC4571CF}" dt="2022-01-12T08:44:00.849" v="1408" actId="14100"/>
          <ac:spMkLst>
            <pc:docMk/>
            <pc:sldMk cId="871778908" sldId="333"/>
            <ac:spMk id="23" creationId="{9E1939E3-5063-4D04-BDB6-2FCC10F8410A}"/>
          </ac:spMkLst>
        </pc:spChg>
        <pc:spChg chg="add mod">
          <ac:chgData name="Thuy Linh Do" userId="f60f9f76584ec879" providerId="LiveId" clId="{2C85F006-5926-49B1-A9B1-3E2CEC4571CF}" dt="2022-01-12T08:44:54.856" v="1466" actId="14100"/>
          <ac:spMkLst>
            <pc:docMk/>
            <pc:sldMk cId="871778908" sldId="333"/>
            <ac:spMk id="24" creationId="{A1B8E191-8A27-4F9A-B5E2-AC5A5566F099}"/>
          </ac:spMkLst>
        </pc:spChg>
        <pc:picChg chg="add mod">
          <ac:chgData name="Thuy Linh Do" userId="f60f9f76584ec879" providerId="LiveId" clId="{2C85F006-5926-49B1-A9B1-3E2CEC4571CF}" dt="2022-01-12T08:45:52.907" v="1470" actId="1076"/>
          <ac:picMkLst>
            <pc:docMk/>
            <pc:sldMk cId="871778908" sldId="333"/>
            <ac:picMk id="4098" creationId="{0CD1BC5C-3EA4-4715-B434-6B6CC5D0FA3A}"/>
          </ac:picMkLst>
        </pc:picChg>
      </pc:sldChg>
      <pc:sldChg chg="addSp delSp modSp mod modAnim">
        <pc:chgData name="Thuy Linh Do" userId="f60f9f76584ec879" providerId="LiveId" clId="{2C85F006-5926-49B1-A9B1-3E2CEC4571CF}" dt="2022-01-12T08:56:58.297" v="2014" actId="1076"/>
        <pc:sldMkLst>
          <pc:docMk/>
          <pc:sldMk cId="1130095813" sldId="334"/>
        </pc:sldMkLst>
        <pc:spChg chg="add mod">
          <ac:chgData name="Thuy Linh Do" userId="f60f9f76584ec879" providerId="LiveId" clId="{2C85F006-5926-49B1-A9B1-3E2CEC4571CF}" dt="2022-01-12T08:53:50.560" v="1992" actId="20577"/>
          <ac:spMkLst>
            <pc:docMk/>
            <pc:sldMk cId="1130095813" sldId="334"/>
            <ac:spMk id="2" creationId="{63F519CD-D83F-41A2-A122-525E6F7973BA}"/>
          </ac:spMkLst>
        </pc:spChg>
        <pc:spChg chg="del">
          <ac:chgData name="Thuy Linh Do" userId="f60f9f76584ec879" providerId="LiveId" clId="{2C85F006-5926-49B1-A9B1-3E2CEC4571CF}" dt="2022-01-12T08:47:17.330" v="1476" actId="478"/>
          <ac:spMkLst>
            <pc:docMk/>
            <pc:sldMk cId="1130095813" sldId="334"/>
            <ac:spMk id="3" creationId="{00000000-0000-0000-0000-000000000000}"/>
          </ac:spMkLst>
        </pc:spChg>
        <pc:spChg chg="mod">
          <ac:chgData name="Thuy Linh Do" userId="f60f9f76584ec879" providerId="LiveId" clId="{2C85F006-5926-49B1-A9B1-3E2CEC4571CF}" dt="2022-01-12T08:46:16.694" v="1471"/>
          <ac:spMkLst>
            <pc:docMk/>
            <pc:sldMk cId="1130095813" sldId="334"/>
            <ac:spMk id="12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54:47.073" v="1996" actId="1076"/>
          <ac:spMkLst>
            <pc:docMk/>
            <pc:sldMk cId="1130095813" sldId="334"/>
            <ac:spMk id="13" creationId="{0E040B34-81D2-472A-B062-2D574172F5E6}"/>
          </ac:spMkLst>
        </pc:spChg>
        <pc:spChg chg="add mod">
          <ac:chgData name="Thuy Linh Do" userId="f60f9f76584ec879" providerId="LiveId" clId="{2C85F006-5926-49B1-A9B1-3E2CEC4571CF}" dt="2022-01-12T08:55:33.739" v="2001" actId="1076"/>
          <ac:spMkLst>
            <pc:docMk/>
            <pc:sldMk cId="1130095813" sldId="334"/>
            <ac:spMk id="14" creationId="{06466AD2-EF8D-4BE1-BDE8-12309756E44B}"/>
          </ac:spMkLst>
        </pc:spChg>
        <pc:spChg chg="add mod">
          <ac:chgData name="Thuy Linh Do" userId="f60f9f76584ec879" providerId="LiveId" clId="{2C85F006-5926-49B1-A9B1-3E2CEC4571CF}" dt="2022-01-12T08:56:17.789" v="2008" actId="1076"/>
          <ac:spMkLst>
            <pc:docMk/>
            <pc:sldMk cId="1130095813" sldId="334"/>
            <ac:spMk id="15" creationId="{7C841082-E88D-4181-B7E2-36D750438C38}"/>
          </ac:spMkLst>
        </pc:spChg>
        <pc:spChg chg="add mod">
          <ac:chgData name="Thuy Linh Do" userId="f60f9f76584ec879" providerId="LiveId" clId="{2C85F006-5926-49B1-A9B1-3E2CEC4571CF}" dt="2022-01-12T08:56:58.297" v="2014" actId="1076"/>
          <ac:spMkLst>
            <pc:docMk/>
            <pc:sldMk cId="1130095813" sldId="334"/>
            <ac:spMk id="18" creationId="{9FB6FA16-5C16-4D73-B4C0-F2F649EEEB86}"/>
          </ac:spMkLst>
        </pc:spChg>
        <pc:picChg chg="add mod">
          <ac:chgData name="Thuy Linh Do" userId="f60f9f76584ec879" providerId="LiveId" clId="{2C85F006-5926-49B1-A9B1-3E2CEC4571CF}" dt="2022-01-12T08:47:12.739" v="1475" actId="1076"/>
          <ac:picMkLst>
            <pc:docMk/>
            <pc:sldMk cId="1130095813" sldId="334"/>
            <ac:picMk id="5122" creationId="{DBCED6B3-9E86-4B83-B1A4-86D1198D016E}"/>
          </ac:picMkLst>
        </pc:picChg>
        <pc:picChg chg="del">
          <ac:chgData name="Thuy Linh Do" userId="f60f9f76584ec879" providerId="LiveId" clId="{2C85F006-5926-49B1-A9B1-3E2CEC4571CF}" dt="2022-01-12T08:46:54.518" v="1472" actId="478"/>
          <ac:picMkLst>
            <pc:docMk/>
            <pc:sldMk cId="1130095813" sldId="334"/>
            <ac:picMk id="12290" creationId="{00000000-0000-0000-0000-000000000000}"/>
          </ac:picMkLst>
        </pc:picChg>
      </pc:sldChg>
      <pc:sldChg chg="addSp delSp modSp add mod modAnim">
        <pc:chgData name="Thuy Linh Do" userId="f60f9f76584ec879" providerId="LiveId" clId="{2C85F006-5926-49B1-A9B1-3E2CEC4571CF}" dt="2022-01-12T08:09:55.418" v="610"/>
        <pc:sldMkLst>
          <pc:docMk/>
          <pc:sldMk cId="3933429162" sldId="335"/>
        </pc:sldMkLst>
        <pc:spChg chg="del">
          <ac:chgData name="Thuy Linh Do" userId="f60f9f76584ec879" providerId="LiveId" clId="{2C85F006-5926-49B1-A9B1-3E2CEC4571CF}" dt="2022-01-12T08:04:47.274" v="372" actId="478"/>
          <ac:spMkLst>
            <pc:docMk/>
            <pc:sldMk cId="3933429162" sldId="335"/>
            <ac:spMk id="2" creationId="{00000000-0000-0000-0000-000000000000}"/>
          </ac:spMkLst>
        </pc:spChg>
        <pc:spChg chg="add mod">
          <ac:chgData name="Thuy Linh Do" userId="f60f9f76584ec879" providerId="LiveId" clId="{2C85F006-5926-49B1-A9B1-3E2CEC4571CF}" dt="2022-01-12T08:08:38.308" v="603"/>
          <ac:spMkLst>
            <pc:docMk/>
            <pc:sldMk cId="3933429162" sldId="335"/>
            <ac:spMk id="4" creationId="{9D6D5814-924D-4A87-BD6F-5A654AEC2A65}"/>
          </ac:spMkLst>
        </pc:spChg>
        <pc:spChg chg="add mod">
          <ac:chgData name="Thuy Linh Do" userId="f60f9f76584ec879" providerId="LiveId" clId="{2C85F006-5926-49B1-A9B1-3E2CEC4571CF}" dt="2022-01-12T08:09:07.840" v="605" actId="1076"/>
          <ac:spMkLst>
            <pc:docMk/>
            <pc:sldMk cId="3933429162" sldId="335"/>
            <ac:spMk id="11" creationId="{72CC3FE7-6185-49C0-A61F-0E7E72638D7A}"/>
          </ac:spMkLst>
        </pc:spChg>
        <pc:spChg chg="add mod">
          <ac:chgData name="Thuy Linh Do" userId="f60f9f76584ec879" providerId="LiveId" clId="{2C85F006-5926-49B1-A9B1-3E2CEC4571CF}" dt="2022-01-12T08:09:16.586" v="607" actId="1076"/>
          <ac:spMkLst>
            <pc:docMk/>
            <pc:sldMk cId="3933429162" sldId="335"/>
            <ac:spMk id="13" creationId="{373DBE62-BE6F-4DF3-A120-225C6E7AFC2F}"/>
          </ac:spMkLst>
        </pc:spChg>
        <pc:graphicFrameChg chg="add mod modGraphic">
          <ac:chgData name="Thuy Linh Do" userId="f60f9f76584ec879" providerId="LiveId" clId="{2C85F006-5926-49B1-A9B1-3E2CEC4571CF}" dt="2022-01-12T08:08:33.448" v="602" actId="21"/>
          <ac:graphicFrameMkLst>
            <pc:docMk/>
            <pc:sldMk cId="3933429162" sldId="335"/>
            <ac:graphicFrameMk id="3" creationId="{DF68F05C-11F0-4026-8DF5-E9BAEA71F246}"/>
          </ac:graphicFrameMkLst>
        </pc:graphicFrame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3F4C1F6-F84B-4029-8607-A06C4A959EA9}" type="presOf" srcId="{BB12BF44-DAD1-42BA-8CBC-89072BC83F28}" destId="{A2904627-634C-4E9A-8A65-04DD3ABB5862}" srcOrd="0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2BF44-DAD1-42BA-8CBC-89072BC83F28}" type="doc">
      <dgm:prSet loTypeId="urn:microsoft.com/office/officeart/2005/8/layout/arrow6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904627-634C-4E9A-8A65-04DD3ABB5862}" type="pres">
      <dgm:prSet presAssocID="{BB12BF44-DAD1-42BA-8CBC-89072BC83F2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F080F0E-5D61-4E55-953B-5E32357FE29D}" type="presOf" srcId="{BB12BF44-DAD1-42BA-8CBC-89072BC83F28}" destId="{A2904627-634C-4E9A-8A65-04DD3ABB5862}" srcOrd="0" destOrd="0" presId="urn:microsoft.com/office/officeart/2005/8/layout/arrow6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809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34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11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49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92073" y="1649323"/>
            <a:ext cx="9698713" cy="9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  <a:latin typeface="VNI-Ariston" pitchFamily="2" charset="0"/>
              </a:rPr>
              <a:t>Good morning class!!!</a:t>
            </a:r>
            <a:endParaRPr lang="en-US" sz="5400" b="1" dirty="0">
              <a:solidFill>
                <a:srgbClr val="FF0000"/>
              </a:solidFill>
              <a:latin typeface="VNI-Aristo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6749" y="6319996"/>
            <a:ext cx="3362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ZALO: </a:t>
            </a:r>
            <a:r>
              <a:rPr lang="en-US" sz="2400" b="1" dirty="0" smtClean="0">
                <a:solidFill>
                  <a:srgbClr val="FF0000"/>
                </a:solidFill>
              </a:rPr>
              <a:t>0349895579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78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1643" y="1154773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complete sentences from the prompts. You may have to change the words or add some.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67DEC3D4-9193-4D90-B705-0D44A1CA6ED1}"/>
              </a:ext>
            </a:extLst>
          </p:cNvPr>
          <p:cNvSpPr/>
          <p:nvPr/>
        </p:nvSpPr>
        <p:spPr>
          <a:xfrm>
            <a:off x="487067" y="1679200"/>
            <a:ext cx="78638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tofu/ be/ healthy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many/ Vietnamese/ drink/ green tea.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she/ not/ use/ </a:t>
            </a:r>
            <a:r>
              <a:rPr lang="en-US" sz="2400" dirty="0" err="1">
                <a:solidFill>
                  <a:srgbClr val="242021"/>
                </a:solidFill>
              </a:rPr>
              <a:t>suncream</a:t>
            </a:r>
            <a:r>
              <a:rPr lang="en-US" sz="2400" dirty="0">
                <a:solidFill>
                  <a:srgbClr val="242021"/>
                </a:solidFill>
              </a:rPr>
              <a:t>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father/ not/ exercise/ every morning.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most children/ have/ chapped lips and skin/ winter.</a:t>
            </a:r>
            <a:br>
              <a:rPr lang="en-US" sz="2400" dirty="0">
                <a:solidFill>
                  <a:srgbClr val="242021"/>
                </a:solidFill>
              </a:rPr>
            </a:b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1587FC9-AC0A-43FA-A1C5-E45956625CE2}"/>
              </a:ext>
            </a:extLst>
          </p:cNvPr>
          <p:cNvSpPr txBox="1"/>
          <p:nvPr/>
        </p:nvSpPr>
        <p:spPr>
          <a:xfrm>
            <a:off x="576198" y="2509853"/>
            <a:ext cx="6895412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Tofu is healthy.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F6FD3E1-234C-4BE6-BE6A-1F7826F41BE1}"/>
              </a:ext>
            </a:extLst>
          </p:cNvPr>
          <p:cNvSpPr txBox="1"/>
          <p:nvPr/>
        </p:nvSpPr>
        <p:spPr>
          <a:xfrm>
            <a:off x="576198" y="3458559"/>
            <a:ext cx="6895412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Many Vietnamese drink green tea.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4E291DB-731F-4107-B682-CB61F6CA2142}"/>
              </a:ext>
            </a:extLst>
          </p:cNvPr>
          <p:cNvSpPr txBox="1"/>
          <p:nvPr/>
        </p:nvSpPr>
        <p:spPr>
          <a:xfrm>
            <a:off x="576197" y="4345148"/>
            <a:ext cx="689541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She does not use </a:t>
            </a:r>
            <a:r>
              <a:rPr lang="en-US" sz="2400" dirty="0" err="1"/>
              <a:t>suncream</a:t>
            </a:r>
            <a:r>
              <a:rPr lang="en-US" sz="2400" dirty="0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E1939E3-5063-4D04-BDB6-2FCC10F8410A}"/>
              </a:ext>
            </a:extLst>
          </p:cNvPr>
          <p:cNvSpPr txBox="1"/>
          <p:nvPr/>
        </p:nvSpPr>
        <p:spPr>
          <a:xfrm>
            <a:off x="602295" y="5300166"/>
            <a:ext cx="6869316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My father does not exercise every morning.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A1B8E191-8A27-4F9A-B5E2-AC5A5566F099}"/>
              </a:ext>
            </a:extLst>
          </p:cNvPr>
          <p:cNvSpPr txBox="1"/>
          <p:nvPr/>
        </p:nvSpPr>
        <p:spPr>
          <a:xfrm>
            <a:off x="576197" y="6180443"/>
            <a:ext cx="7918874" cy="461665"/>
          </a:xfrm>
          <a:prstGeom prst="rect">
            <a:avLst/>
          </a:prstGeom>
          <a:solidFill>
            <a:srgbClr val="FFDAAB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Most children have chapped lips and skin in winter.</a:t>
            </a:r>
          </a:p>
        </p:txBody>
      </p:sp>
      <p:pic>
        <p:nvPicPr>
          <p:cNvPr id="4098" name="Picture 2" descr="Healthy People Clipart Images, Stock Photos &amp;amp; Vectors | Shutterstock">
            <a:extLst>
              <a:ext uri="{FF2B5EF4-FFF2-40B4-BE49-F238E27FC236}">
                <a16:creationId xmlns="" xmlns:a16="http://schemas.microsoft.com/office/drawing/2014/main" id="{0CD1BC5C-3EA4-4715-B434-6B6CC5D0FA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0"/>
          <a:stretch/>
        </p:blipFill>
        <p:spPr bwMode="auto">
          <a:xfrm>
            <a:off x="8215426" y="2385558"/>
            <a:ext cx="3489507" cy="348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77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Discuss and write a simple sentence from the two given sentences. </a:t>
            </a:r>
            <a:endParaRPr lang="en-US" sz="2400" b="1" dirty="0">
              <a:solidFill>
                <a:schemeClr val="accent2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5122" name="Picture 2" descr="Student Discussion Clip Art - Png Download (#5756056) - PinClipart">
            <a:extLst>
              <a:ext uri="{FF2B5EF4-FFF2-40B4-BE49-F238E27FC236}">
                <a16:creationId xmlns="" xmlns:a16="http://schemas.microsoft.com/office/drawing/2014/main" id="{DBCED6B3-9E86-4B83-B1A4-86D1198D0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13" b="95781" l="2955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855" y="2382353"/>
            <a:ext cx="3177655" cy="25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3F519CD-D83F-41A2-A122-525E6F7973BA}"/>
              </a:ext>
            </a:extLst>
          </p:cNvPr>
          <p:cNvSpPr txBox="1"/>
          <p:nvPr/>
        </p:nvSpPr>
        <p:spPr>
          <a:xfrm>
            <a:off x="628983" y="1911664"/>
            <a:ext cx="104881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>
                <a:latin typeface="ChronicaPro-Book"/>
              </a:rPr>
              <a:t>We avoid sweetened food. We avoid soft drinks.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  <a:sym typeface="Wingdings" panose="05000000000000000000" pitchFamily="2" charset="2"/>
              </a:rPr>
              <a:t> We avoid _______________________________ .</a:t>
            </a:r>
            <a:endParaRPr lang="en-US" sz="2400" dirty="0">
              <a:latin typeface="ChronicaPro-Book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</a:rPr>
              <a:t>2. My dad loves outdoor activities. I love outdoor activities.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  <a:sym typeface="Wingdings" panose="05000000000000000000" pitchFamily="2" charset="2"/>
              </a:rPr>
              <a:t> </a:t>
            </a:r>
            <a:r>
              <a:rPr lang="en-US" sz="2400">
                <a:latin typeface="ChronicaPro-Book"/>
                <a:sym typeface="Wingdings" panose="05000000000000000000" pitchFamily="2" charset="2"/>
              </a:rPr>
              <a:t>My ____________ </a:t>
            </a:r>
            <a:r>
              <a:rPr lang="en-US" sz="2400" dirty="0">
                <a:latin typeface="ChronicaPro-Book"/>
                <a:sym typeface="Wingdings" panose="05000000000000000000" pitchFamily="2" charset="2"/>
              </a:rPr>
              <a:t>love outdoor activities</a:t>
            </a:r>
            <a:endParaRPr lang="en-US" sz="2400" dirty="0">
              <a:latin typeface="ChronicaPro-Book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</a:rPr>
              <a:t>3. You should wear a hat. You should wear </a:t>
            </a:r>
            <a:r>
              <a:rPr lang="en-US" sz="2400" dirty="0" err="1">
                <a:latin typeface="ChronicaPro-Book"/>
              </a:rPr>
              <a:t>suncream</a:t>
            </a:r>
            <a:r>
              <a:rPr lang="en-US" sz="2400" dirty="0">
                <a:latin typeface="ChronicaPro-Book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  <a:sym typeface="Wingdings" panose="05000000000000000000" pitchFamily="2" charset="2"/>
              </a:rPr>
              <a:t> You should wear ___________________________ .</a:t>
            </a:r>
            <a:endParaRPr lang="en-US" sz="2400" dirty="0">
              <a:latin typeface="ChronicaPro-Book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</a:rPr>
              <a:t>4. My mother read the health tips. My mother downloaded the health tips.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-Book"/>
                <a:sym typeface="Wingdings" panose="05000000000000000000" pitchFamily="2" charset="2"/>
              </a:rPr>
              <a:t> My mother ________________________________.</a:t>
            </a:r>
            <a:endParaRPr lang="en-US" sz="2400" dirty="0">
              <a:latin typeface="ChronicaPro-Book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E040B34-81D2-472A-B062-2D574172F5E6}"/>
              </a:ext>
            </a:extLst>
          </p:cNvPr>
          <p:cNvSpPr txBox="1"/>
          <p:nvPr/>
        </p:nvSpPr>
        <p:spPr>
          <a:xfrm>
            <a:off x="2664079" y="2472040"/>
            <a:ext cx="5344295" cy="461665"/>
          </a:xfrm>
          <a:prstGeom prst="rect">
            <a:avLst/>
          </a:prstGeom>
          <a:solidFill>
            <a:srgbClr val="FFDAAB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sweetened food and soft drinks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6466AD2-EF8D-4BE1-BDE8-12309756E44B}"/>
              </a:ext>
            </a:extLst>
          </p:cNvPr>
          <p:cNvSpPr txBox="1"/>
          <p:nvPr/>
        </p:nvSpPr>
        <p:spPr>
          <a:xfrm>
            <a:off x="1763403" y="3604888"/>
            <a:ext cx="146203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dad and I 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C841082-E88D-4181-B7E2-36D750438C38}"/>
              </a:ext>
            </a:extLst>
          </p:cNvPr>
          <p:cNvSpPr txBox="1"/>
          <p:nvPr/>
        </p:nvSpPr>
        <p:spPr>
          <a:xfrm>
            <a:off x="3611146" y="4682553"/>
            <a:ext cx="385153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/>
              <a:t>a hat and suncream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FB6FA16-5C16-4D73-B4C0-F2F649EEEB86}"/>
              </a:ext>
            </a:extLst>
          </p:cNvPr>
          <p:cNvSpPr txBox="1"/>
          <p:nvPr/>
        </p:nvSpPr>
        <p:spPr>
          <a:xfrm>
            <a:off x="2780261" y="5747290"/>
            <a:ext cx="6245751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read and downloaded the health tips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009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5659" y="1793577"/>
            <a:ext cx="6717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FB7BD"/>
                </a:solidFill>
              </a:rPr>
              <a:t>Grammar: Simple sentences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079920657"/>
              </p:ext>
            </p:extLst>
          </p:nvPr>
        </p:nvGraphicFramePr>
        <p:xfrm>
          <a:off x="2086964" y="2737369"/>
          <a:ext cx="7767783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="" xmlns:a16="http://schemas.microsoft.com/office/drawing/2014/main" id="{B319E90B-48AC-4DE1-B1D7-856D68F0FC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9560057"/>
              </p:ext>
            </p:extLst>
          </p:nvPr>
        </p:nvGraphicFramePr>
        <p:xfrm>
          <a:off x="3045659" y="2827642"/>
          <a:ext cx="6082478" cy="364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151830"/>
            <a:ext cx="774746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796" y="2823681"/>
            <a:ext cx="3330648" cy="333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Picture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20232503">
            <a:off x="482533" y="2640278"/>
            <a:ext cx="6668287" cy="1690432"/>
          </a:xfrm>
          <a:prstGeom prst="rect">
            <a:avLst/>
          </a:prstGeom>
          <a:noFill/>
        </p:spPr>
        <p:txBody>
          <a:bodyPr wrap="square" lIns="89123" tIns="44562" rIns="89123" bIns="44562">
            <a:spAutoFit/>
          </a:bodyPr>
          <a:lstStyle/>
          <a:p>
            <a:pPr algn="ctr"/>
            <a:r>
              <a:rPr lang="en-US" sz="5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Thank you!</a:t>
            </a:r>
          </a:p>
          <a:p>
            <a:pPr algn="ctr"/>
            <a:r>
              <a:rPr lang="en-US" sz="5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</a:rPr>
              <a:t>Have a nice day!</a:t>
            </a:r>
          </a:p>
        </p:txBody>
      </p:sp>
    </p:spTree>
    <p:extLst>
      <p:ext uri="{BB962C8B-B14F-4D97-AF65-F5344CB8AC3E}">
        <p14:creationId xmlns:p14="http://schemas.microsoft.com/office/powerpoint/2010/main" val="760749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</a:p>
        </p:txBody>
      </p:sp>
      <p:sp>
        <p:nvSpPr>
          <p:cNvPr id="2" name="Rectangle 1"/>
          <p:cNvSpPr/>
          <p:nvPr/>
        </p:nvSpPr>
        <p:spPr>
          <a:xfrm>
            <a:off x="3947359" y="1318732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GB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books</a:t>
            </a:r>
            <a:r>
              <a:rPr lang="en-GB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I/ science</a:t>
            </a:r>
            <a:r>
              <a:rPr lang="en-GB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read /.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47358" y="2355085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GB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games/ children/ love</a:t>
            </a:r>
            <a:r>
              <a:rPr lang="en-GB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outdoor /.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47357" y="3458344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their/ every day/ they/ clean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house /</a:t>
            </a:r>
            <a:r>
              <a:rPr lang="en-GB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47356" y="4565582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night/ watched/ I/ T.V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last /</a:t>
            </a:r>
            <a:r>
              <a:rPr lang="en-GB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/>
          </a:p>
        </p:txBody>
      </p:sp>
      <p:pic>
        <p:nvPicPr>
          <p:cNvPr id="10" name="Picture 6" descr="Jigsaw puzzle - Simple English Wikipedia, the free encyclo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38" y="2231366"/>
            <a:ext cx="3439064" cy="309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D874280-CFDB-4B68-98C0-25784CA11763}"/>
              </a:ext>
            </a:extLst>
          </p:cNvPr>
          <p:cNvSpPr/>
          <p:nvPr/>
        </p:nvSpPr>
        <p:spPr>
          <a:xfrm>
            <a:off x="3947355" y="5706780"/>
            <a:ext cx="9618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learn/ words/ every day/ You/ should/ the</a:t>
            </a:r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new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3947355" y="1774196"/>
            <a:ext cx="8084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47358" y="2900607"/>
            <a:ext cx="8084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47355" y="3984892"/>
            <a:ext cx="8084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47356" y="5135127"/>
            <a:ext cx="8084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47355" y="6215478"/>
            <a:ext cx="80848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="1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___________________________________________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04850" y="1774196"/>
            <a:ext cx="3211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read science books.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04850" y="2866090"/>
            <a:ext cx="4448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 love outdoor games.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04850" y="3927422"/>
            <a:ext cx="5000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clean their house every day.</a:t>
            </a:r>
            <a:endParaRPr lang="en-GB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40137" y="5126090"/>
            <a:ext cx="3711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watched T.V last night.</a:t>
            </a:r>
            <a:endParaRPr lang="en-GB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40137" y="6170967"/>
            <a:ext cx="6364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should learn the new words every day.</a:t>
            </a:r>
            <a:endParaRPr lang="en-GB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72567" y="2466735"/>
            <a:ext cx="5875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FB7BD"/>
                </a:solidFill>
              </a:rPr>
              <a:t>Grammar: Simple sentences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.VnArial Narrow" pitchFamily="34" charset="0"/>
              </a:rPr>
              <a:t>LESSON 3: A CLOSER LOOK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Let&amp;#39;s Learn to Read- CVC to Simple Sentences (Flex Class) | Small Online  Class for Ages 3-7 | Outschool">
            <a:extLst>
              <a:ext uri="{FF2B5EF4-FFF2-40B4-BE49-F238E27FC236}">
                <a16:creationId xmlns="" xmlns:a16="http://schemas.microsoft.com/office/drawing/2014/main" id="{AD6A6313-11FF-45E8-A341-F531D7B23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215" y="3464070"/>
            <a:ext cx="4931540" cy="295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79530" y="2171130"/>
            <a:ext cx="113884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know how to recognize and write </a:t>
            </a:r>
            <a:r>
              <a:rPr lang="en-US" sz="2800"/>
              <a:t>simple sentences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183" y="2778206"/>
            <a:ext cx="3612995" cy="11096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" name="TextBox 2"/>
          <p:cNvSpPr txBox="1"/>
          <p:nvPr/>
        </p:nvSpPr>
        <p:spPr>
          <a:xfrm>
            <a:off x="108636" y="2794405"/>
            <a:ext cx="3579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There are </a:t>
            </a:r>
            <a:r>
              <a:rPr lang="en-US" sz="2400" b="1" dirty="0">
                <a:solidFill>
                  <a:srgbClr val="FF0000"/>
                </a:solidFill>
              </a:rPr>
              <a:t>3 types </a:t>
            </a:r>
          </a:p>
          <a:p>
            <a:r>
              <a:rPr lang="en-US" sz="2400" b="1" dirty="0"/>
              <a:t>of simple sentences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16245" y="1703772"/>
            <a:ext cx="7270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A subject and a verb </a:t>
            </a:r>
            <a:r>
              <a:rPr lang="en-US" sz="2000" b="1" i="1" dirty="0">
                <a:solidFill>
                  <a:srgbClr val="048DA4"/>
                </a:solidFill>
              </a:rPr>
              <a:t>( </a:t>
            </a:r>
            <a:r>
              <a:rPr lang="en-US" sz="2000" b="1" i="1" dirty="0" err="1">
                <a:solidFill>
                  <a:srgbClr val="048DA4"/>
                </a:solidFill>
              </a:rPr>
              <a:t>một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chủ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ngữ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và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một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động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từ</a:t>
            </a:r>
            <a:r>
              <a:rPr lang="en-US" sz="2000" b="1" i="1" dirty="0">
                <a:solidFill>
                  <a:srgbClr val="048DA4"/>
                </a:solidFill>
              </a:rPr>
              <a:t>)</a:t>
            </a:r>
          </a:p>
          <a:p>
            <a:r>
              <a:rPr lang="en-US" sz="2400" i="1" dirty="0" err="1"/>
              <a:t>E.g</a:t>
            </a:r>
            <a:r>
              <a:rPr lang="en-US" sz="2400" b="1" i="1" dirty="0">
                <a:solidFill>
                  <a:srgbClr val="FF0000"/>
                </a:solidFill>
                <a:latin typeface=".VnArial Narrow" pitchFamily="34" charset="0"/>
                <a:cs typeface="Times New Roman" pitchFamily="18" charset="0"/>
              </a:rPr>
              <a:t>: </a:t>
            </a:r>
            <a:r>
              <a:rPr lang="en-US" sz="2400" b="1" u="sng" dirty="0">
                <a:solidFill>
                  <a:srgbClr val="FF0000"/>
                </a:solidFill>
                <a:latin typeface=".VnArial Narrow" pitchFamily="34" charset="0"/>
                <a:cs typeface="Times New Roman" pitchFamily="18" charset="0"/>
              </a:rPr>
              <a:t>It</a:t>
            </a:r>
            <a:r>
              <a:rPr lang="en-US" sz="2400" b="1" dirty="0">
                <a:solidFill>
                  <a:srgbClr val="FF0000"/>
                </a:solidFill>
                <a:latin typeface=".VnArial Narrow" pitchFamily="34" charset="0"/>
                <a:cs typeface="Times New Roman" pitchFamily="18" charset="0"/>
              </a:rPr>
              <a:t>  </a:t>
            </a:r>
            <a:r>
              <a:rPr lang="en-US" sz="2400" b="1" u="sng" dirty="0">
                <a:solidFill>
                  <a:srgbClr val="FF0000"/>
                </a:solidFill>
                <a:latin typeface=".VnArial Narrow" pitchFamily="34" charset="0"/>
                <a:cs typeface="Times New Roman" pitchFamily="18" charset="0"/>
              </a:rPr>
              <a:t>rained</a:t>
            </a:r>
            <a:r>
              <a:rPr lang="en-US" sz="2400" b="1" dirty="0">
                <a:solidFill>
                  <a:srgbClr val="FF0000"/>
                </a:solidFill>
                <a:latin typeface=".VnArial Narrow" pitchFamily="34" charset="0"/>
                <a:cs typeface="Times New Roman" pitchFamily="18" charset="0"/>
              </a:rPr>
              <a:t>.</a:t>
            </a:r>
          </a:p>
          <a:p>
            <a:r>
              <a:rPr lang="en-US" sz="2400" b="1" dirty="0">
                <a:solidFill>
                  <a:srgbClr val="FF0000"/>
                </a:solidFill>
                <a:latin typeface=".VnArial Narrow" pitchFamily="34" charset="0"/>
                <a:cs typeface="Times New Roman" pitchFamily="18" charset="0"/>
              </a:rPr>
              <a:t>         S     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03F3E46-CD1A-420A-BD5A-DDA614180BC4}"/>
              </a:ext>
            </a:extLst>
          </p:cNvPr>
          <p:cNvSpPr txBox="1"/>
          <p:nvPr/>
        </p:nvSpPr>
        <p:spPr>
          <a:xfrm>
            <a:off x="4719485" y="2902638"/>
            <a:ext cx="682850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 subject,  a verb and an object </a:t>
            </a:r>
            <a:r>
              <a:rPr lang="en-US" sz="2400" b="1" dirty="0">
                <a:solidFill>
                  <a:schemeClr val="accent2"/>
                </a:solidFill>
              </a:rPr>
              <a:t>. </a:t>
            </a:r>
            <a:r>
              <a:rPr lang="en-US" sz="2000" b="1" i="1" dirty="0">
                <a:solidFill>
                  <a:srgbClr val="048DA4"/>
                </a:solidFill>
              </a:rPr>
              <a:t>( </a:t>
            </a:r>
            <a:r>
              <a:rPr lang="en-US" sz="2000" b="1" i="1" dirty="0" err="1">
                <a:solidFill>
                  <a:srgbClr val="048DA4"/>
                </a:solidFill>
              </a:rPr>
              <a:t>một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chủ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ngữ</a:t>
            </a:r>
            <a:r>
              <a:rPr lang="en-US" sz="2000" b="1" i="1" dirty="0">
                <a:solidFill>
                  <a:srgbClr val="048DA4"/>
                </a:solidFill>
              </a:rPr>
              <a:t> , </a:t>
            </a:r>
            <a:r>
              <a:rPr lang="en-US" sz="2000" b="1" i="1" dirty="0" err="1">
                <a:solidFill>
                  <a:srgbClr val="048DA4"/>
                </a:solidFill>
              </a:rPr>
              <a:t>một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động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từ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và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một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tân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ngữ</a:t>
            </a:r>
            <a:r>
              <a:rPr lang="en-US" sz="2000" b="1" i="1" dirty="0">
                <a:solidFill>
                  <a:srgbClr val="048DA4"/>
                </a:solidFill>
              </a:rPr>
              <a:t>)</a:t>
            </a:r>
          </a:p>
          <a:p>
            <a:r>
              <a:rPr lang="en-US" sz="2400" i="1" dirty="0" err="1"/>
              <a:t>E.g</a:t>
            </a:r>
            <a:r>
              <a:rPr lang="en-US" sz="2400" i="1" dirty="0"/>
              <a:t>: </a:t>
            </a:r>
            <a:r>
              <a:rPr lang="en-US" sz="2400" b="1" u="sng" dirty="0">
                <a:solidFill>
                  <a:srgbClr val="FF0000"/>
                </a:solidFill>
                <a:latin typeface=".VnArial Narrow" pitchFamily="34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.VnArial Narrow" pitchFamily="34" charset="0"/>
              </a:rPr>
              <a:t>   </a:t>
            </a:r>
            <a:r>
              <a:rPr lang="en-US" sz="2400" b="1" u="sng" dirty="0">
                <a:solidFill>
                  <a:srgbClr val="FF0000"/>
                </a:solidFill>
                <a:latin typeface=".VnArial Narrow" pitchFamily="34" charset="0"/>
              </a:rPr>
              <a:t>read   </a:t>
            </a:r>
            <a:r>
              <a:rPr lang="en-US" sz="2400" b="1" dirty="0">
                <a:solidFill>
                  <a:srgbClr val="FF0000"/>
                </a:solidFill>
                <a:latin typeface=".VnArial Narrow" pitchFamily="34" charset="0"/>
              </a:rPr>
              <a:t> </a:t>
            </a:r>
            <a:r>
              <a:rPr lang="en-US" sz="2400" b="1" u="sng" dirty="0">
                <a:solidFill>
                  <a:srgbClr val="FF0000"/>
                </a:solidFill>
                <a:latin typeface=".VnArial Narrow" pitchFamily="34" charset="0"/>
              </a:rPr>
              <a:t>science books</a:t>
            </a:r>
            <a:r>
              <a:rPr lang="en-US" sz="2400" b="1" dirty="0">
                <a:solidFill>
                  <a:srgbClr val="FF0000"/>
                </a:solidFill>
                <a:latin typeface=".VnArial Narrow" pitchFamily="34" charset="0"/>
              </a:rPr>
              <a:t>.</a:t>
            </a:r>
          </a:p>
          <a:p>
            <a:r>
              <a:rPr lang="en-US" sz="2400" b="1" dirty="0">
                <a:solidFill>
                  <a:srgbClr val="FF0000"/>
                </a:solidFill>
                <a:latin typeface=".VnArial Narrow" pitchFamily="34" charset="0"/>
              </a:rPr>
              <a:t>        S      V               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0119CD9-A511-416F-ACB7-91EAFAD4BFC3}"/>
              </a:ext>
            </a:extLst>
          </p:cNvPr>
          <p:cNvSpPr txBox="1"/>
          <p:nvPr/>
        </p:nvSpPr>
        <p:spPr>
          <a:xfrm>
            <a:off x="4616245" y="4302918"/>
            <a:ext cx="747251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 subject, a verb, and object and an adverb.</a:t>
            </a:r>
          </a:p>
          <a:p>
            <a:r>
              <a:rPr lang="en-US" sz="2000" b="1" dirty="0">
                <a:solidFill>
                  <a:srgbClr val="048DA4"/>
                </a:solidFill>
              </a:rPr>
              <a:t>( </a:t>
            </a:r>
            <a:r>
              <a:rPr lang="en-US" sz="2000" b="1" i="1" dirty="0" err="1">
                <a:solidFill>
                  <a:srgbClr val="048DA4"/>
                </a:solidFill>
              </a:rPr>
              <a:t>một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chủ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ngữ</a:t>
            </a:r>
            <a:r>
              <a:rPr lang="en-US" sz="2000" b="1" i="1" dirty="0">
                <a:solidFill>
                  <a:srgbClr val="048DA4"/>
                </a:solidFill>
              </a:rPr>
              <a:t>, </a:t>
            </a:r>
            <a:r>
              <a:rPr lang="en-US" sz="2000" b="1" i="1" dirty="0" err="1">
                <a:solidFill>
                  <a:srgbClr val="048DA4"/>
                </a:solidFill>
              </a:rPr>
              <a:t>một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động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từ</a:t>
            </a:r>
            <a:r>
              <a:rPr lang="en-US" sz="2000" b="1" i="1" dirty="0">
                <a:solidFill>
                  <a:srgbClr val="048DA4"/>
                </a:solidFill>
              </a:rPr>
              <a:t> , </a:t>
            </a:r>
            <a:r>
              <a:rPr lang="en-US" sz="2000" b="1" i="1" dirty="0" err="1">
                <a:solidFill>
                  <a:srgbClr val="048DA4"/>
                </a:solidFill>
              </a:rPr>
              <a:t>một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tân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ngữ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và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một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trạng</a:t>
            </a:r>
            <a:r>
              <a:rPr lang="en-US" sz="2000" b="1" i="1" dirty="0">
                <a:solidFill>
                  <a:srgbClr val="048DA4"/>
                </a:solidFill>
              </a:rPr>
              <a:t> </a:t>
            </a:r>
            <a:r>
              <a:rPr lang="en-US" sz="2000" b="1" i="1" dirty="0" err="1">
                <a:solidFill>
                  <a:srgbClr val="048DA4"/>
                </a:solidFill>
              </a:rPr>
              <a:t>từ</a:t>
            </a:r>
            <a:r>
              <a:rPr lang="en-US" sz="2000" b="1" i="1" dirty="0">
                <a:solidFill>
                  <a:srgbClr val="048DA4"/>
                </a:solidFill>
              </a:rPr>
              <a:t>)</a:t>
            </a:r>
          </a:p>
          <a:p>
            <a:r>
              <a:rPr lang="en-US" sz="2400" i="1" dirty="0" err="1"/>
              <a:t>E.g</a:t>
            </a:r>
            <a:r>
              <a:rPr lang="en-US" sz="2400" i="1" dirty="0"/>
              <a:t>: </a:t>
            </a:r>
            <a:r>
              <a:rPr lang="en-US" sz="2400" b="1" u="sng" dirty="0">
                <a:solidFill>
                  <a:srgbClr val="FF0000"/>
                </a:solidFill>
                <a:latin typeface=".VnArial Narrow" pitchFamily="34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.VnArial Narrow" pitchFamily="34" charset="0"/>
              </a:rPr>
              <a:t>   </a:t>
            </a:r>
            <a:r>
              <a:rPr lang="en-US" sz="2400" b="1" u="sng" dirty="0">
                <a:solidFill>
                  <a:srgbClr val="FF0000"/>
                </a:solidFill>
                <a:latin typeface=".VnArial Narrow" pitchFamily="34" charset="0"/>
              </a:rPr>
              <a:t>watched</a:t>
            </a:r>
            <a:r>
              <a:rPr lang="en-US" sz="2400" b="1" dirty="0">
                <a:solidFill>
                  <a:srgbClr val="FF0000"/>
                </a:solidFill>
                <a:latin typeface=".VnArial Narrow" pitchFamily="34" charset="0"/>
              </a:rPr>
              <a:t>   </a:t>
            </a:r>
            <a:r>
              <a:rPr lang="en-US" sz="2400" b="1" u="sng" dirty="0">
                <a:solidFill>
                  <a:srgbClr val="FF0000"/>
                </a:solidFill>
                <a:latin typeface=".VnArial Narrow" pitchFamily="34" charset="0"/>
              </a:rPr>
              <a:t>T.V</a:t>
            </a:r>
            <a:r>
              <a:rPr lang="en-US" sz="2400" b="1" dirty="0">
                <a:solidFill>
                  <a:srgbClr val="FF0000"/>
                </a:solidFill>
                <a:latin typeface=".VnArial Narrow" pitchFamily="34" charset="0"/>
              </a:rPr>
              <a:t>    </a:t>
            </a:r>
            <a:r>
              <a:rPr lang="en-US" sz="2400" b="1" u="sng" dirty="0">
                <a:solidFill>
                  <a:srgbClr val="FF0000"/>
                </a:solidFill>
                <a:latin typeface=".VnArial Narrow" pitchFamily="34" charset="0"/>
              </a:rPr>
              <a:t>last night.</a:t>
            </a:r>
            <a:endParaRPr lang="en-US" sz="2400" b="1" dirty="0">
              <a:solidFill>
                <a:srgbClr val="FF0000"/>
              </a:solidFill>
              <a:latin typeface=".VnArial Narrow" pitchFamily="34" charset="0"/>
            </a:endParaRPr>
          </a:p>
          <a:p>
            <a:r>
              <a:rPr lang="en-US" sz="2400" b="1" dirty="0">
                <a:solidFill>
                  <a:srgbClr val="FF0000"/>
                </a:solidFill>
                <a:latin typeface=".VnArial Narrow" pitchFamily="34" charset="0"/>
              </a:rPr>
              <a:t>         S        V          O            A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F2114839-8343-433A-B5C1-E4F7CFAB2C16}"/>
              </a:ext>
            </a:extLst>
          </p:cNvPr>
          <p:cNvCxnSpPr/>
          <p:nvPr/>
        </p:nvCxnSpPr>
        <p:spPr>
          <a:xfrm flipV="1">
            <a:off x="3626771" y="1973740"/>
            <a:ext cx="886236" cy="12361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139F0F7A-C349-4C0D-A685-1BFE56BC0638}"/>
              </a:ext>
            </a:extLst>
          </p:cNvPr>
          <p:cNvCxnSpPr/>
          <p:nvPr/>
        </p:nvCxnSpPr>
        <p:spPr>
          <a:xfrm>
            <a:off x="3626771" y="3209905"/>
            <a:ext cx="98947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6401D49A-EE69-4CA3-BA12-B7CE46D9DF65}"/>
              </a:ext>
            </a:extLst>
          </p:cNvPr>
          <p:cNvCxnSpPr>
            <a:stCxn id="3" idx="3"/>
          </p:cNvCxnSpPr>
          <p:nvPr/>
        </p:nvCxnSpPr>
        <p:spPr>
          <a:xfrm>
            <a:off x="3688178" y="3209904"/>
            <a:ext cx="824829" cy="13915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4854" y="460954"/>
            <a:ext cx="7278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* Grammar: </a:t>
            </a:r>
            <a:r>
              <a:rPr lang="en-US" sz="2400" b="1" dirty="0">
                <a:solidFill>
                  <a:srgbClr val="002060"/>
                </a:solidFill>
              </a:rPr>
              <a:t>Simple sentences </a:t>
            </a:r>
            <a:r>
              <a:rPr lang="en-US" sz="2400" b="1" dirty="0">
                <a:solidFill>
                  <a:srgbClr val="0FB7BD"/>
                </a:solidFill>
              </a:rPr>
              <a:t>: </a:t>
            </a:r>
            <a:r>
              <a:rPr lang="en-US" sz="2400" b="1" i="1" dirty="0">
                <a:solidFill>
                  <a:srgbClr val="0FB7BD"/>
                </a:solidFill>
              </a:rPr>
              <a:t>(</a:t>
            </a:r>
            <a:r>
              <a:rPr lang="en-US" sz="2400" b="1" i="1" dirty="0" err="1">
                <a:solidFill>
                  <a:srgbClr val="0FB7BD"/>
                </a:solidFill>
              </a:rPr>
              <a:t>Câu</a:t>
            </a:r>
            <a:r>
              <a:rPr lang="en-US" sz="2400" b="1" i="1" dirty="0">
                <a:solidFill>
                  <a:srgbClr val="0FB7BD"/>
                </a:solidFill>
              </a:rPr>
              <a:t> </a:t>
            </a:r>
            <a:r>
              <a:rPr lang="en-US" sz="2400" b="1" i="1" dirty="0" err="1">
                <a:solidFill>
                  <a:srgbClr val="0FB7BD"/>
                </a:solidFill>
              </a:rPr>
              <a:t>đơn</a:t>
            </a:r>
            <a:r>
              <a:rPr lang="en-US" sz="2400" b="1" i="1" dirty="0">
                <a:solidFill>
                  <a:srgbClr val="0FB7BD"/>
                </a:solidFill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3738" y="3972220"/>
            <a:ext cx="2629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048DA4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400" b="1" i="1" dirty="0" err="1">
                <a:solidFill>
                  <a:srgbClr val="048DA4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400" b="1" i="1" dirty="0">
                <a:solidFill>
                  <a:srgbClr val="048DA4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GB" sz="2400" b="1" i="1" dirty="0" err="1">
                <a:solidFill>
                  <a:srgbClr val="048DA4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GB" sz="2400" b="1" i="1" dirty="0">
                <a:solidFill>
                  <a:srgbClr val="048D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48DA4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2400" b="1" i="1" dirty="0">
                <a:solidFill>
                  <a:srgbClr val="048DA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>
                <a:solidFill>
                  <a:srgbClr val="048DA4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GB" sz="2400" b="1" i="1" dirty="0">
                <a:solidFill>
                  <a:srgbClr val="048DA4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i="1" dirty="0">
              <a:solidFill>
                <a:srgbClr val="048DA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68361" y="5855268"/>
            <a:ext cx="1008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vi-VN" sz="2400" b="1" i="1" dirty="0">
                <a:solidFill>
                  <a:srgbClr val="FF0000"/>
                </a:solidFill>
              </a:rPr>
              <a:t>Simple sentence (câu đơn) là câu chỉ có 1 chủ ngữ và 1 động từ.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76" y="2278055"/>
            <a:ext cx="7245570" cy="37705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08026" y="1398528"/>
            <a:ext cx="1020861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Tick the simple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</a:p>
        </p:txBody>
      </p:sp>
      <p:pic>
        <p:nvPicPr>
          <p:cNvPr id="2050" name="Picture 2" descr="Check Mark Remix User Tick Beetle - Tick Clipart - 819x750 PNG Download -  PNGkit">
            <a:extLst>
              <a:ext uri="{FF2B5EF4-FFF2-40B4-BE49-F238E27FC236}">
                <a16:creationId xmlns="" xmlns:a16="http://schemas.microsoft.com/office/drawing/2014/main" id="{F2C1C8A3-3266-4921-BF9D-718263B9B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234" y="2426466"/>
            <a:ext cx="3356794" cy="323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08" y="2075000"/>
            <a:ext cx="702931" cy="7029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07" y="2741687"/>
            <a:ext cx="702931" cy="7029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07" y="4546853"/>
            <a:ext cx="702931" cy="70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2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88331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Underline and write S for the subject and V for the verb in each simple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7500" y="2657592"/>
            <a:ext cx="41560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28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/>
              <a:t>to </a:t>
            </a:r>
            <a:r>
              <a:rPr lang="en-US" sz="2400" dirty="0"/>
              <a:t>help students identify the missing part in a simple sentence.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3074" name="Picture 2" descr="Alphabets : children_alphabet_letter_v | Lettering alphabet, Letter v,  Alphabet clipart">
            <a:extLst>
              <a:ext uri="{FF2B5EF4-FFF2-40B4-BE49-F238E27FC236}">
                <a16:creationId xmlns="" xmlns:a16="http://schemas.microsoft.com/office/drawing/2014/main" id="{8994C64A-063E-40DB-8BD0-ED591E56D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046" y="3473200"/>
            <a:ext cx="3102311" cy="245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ảng chữ cái chữ S Clip nghệ thuật - chữ i png tải về - Miễn phí trong suốt  Hoa png Tải về.">
            <a:extLst>
              <a:ext uri="{FF2B5EF4-FFF2-40B4-BE49-F238E27FC236}">
                <a16:creationId xmlns="" xmlns:a16="http://schemas.microsoft.com/office/drawing/2014/main" id="{116E8CA7-A6BE-486A-B753-C5D63C896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52" b="95985" l="4667" r="92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659" y="1919916"/>
            <a:ext cx="2338387" cy="343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77637" y="1195476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Underline and write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for the subject and </a:t>
            </a:r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for the verb in each simple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22246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5031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6198" y="1542274"/>
            <a:ext cx="1161580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lnSpc>
                <a:spcPct val="2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1</a:t>
            </a:r>
            <a:r>
              <a:rPr lang="en-US" sz="2400" b="1" dirty="0">
                <a:solidFill>
                  <a:srgbClr val="F7941E"/>
                </a:solidFill>
              </a:rPr>
              <a:t>. </a:t>
            </a:r>
            <a:r>
              <a:rPr lang="en-US" sz="2400" dirty="0"/>
              <a:t>Vegetarians eat a lot of vegetables and fruit.</a:t>
            </a:r>
            <a:endParaRPr lang="en-GB" sz="2400" dirty="0"/>
          </a:p>
          <a:p>
            <a:pPr fontAlgn="t">
              <a:lnSpc>
                <a:spcPct val="2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2. </a:t>
            </a:r>
            <a:r>
              <a:rPr lang="en-US" sz="2400" dirty="0"/>
              <a:t>Acne causes black and white pimples on the face.</a:t>
            </a:r>
            <a:endParaRPr lang="en-GB" sz="2400" dirty="0"/>
          </a:p>
          <a:p>
            <a:pPr fontAlgn="t">
              <a:lnSpc>
                <a:spcPct val="2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3. </a:t>
            </a:r>
            <a:r>
              <a:rPr lang="en-US" sz="2400" dirty="0"/>
              <a:t>On Saturdays, my brother often spends two hours exercising at the sports center.</a:t>
            </a:r>
            <a:endParaRPr lang="en-GB" sz="2400" dirty="0"/>
          </a:p>
          <a:p>
            <a:pPr fontAlgn="t">
              <a:lnSpc>
                <a:spcPct val="2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4</a:t>
            </a:r>
            <a:r>
              <a:rPr lang="en-US" sz="2400" b="1" dirty="0">
                <a:solidFill>
                  <a:srgbClr val="F7941E"/>
                </a:solidFill>
              </a:rPr>
              <a:t>. </a:t>
            </a:r>
            <a:r>
              <a:rPr lang="en-US" sz="2400" dirty="0"/>
              <a:t>My mother didn’t buy my </a:t>
            </a:r>
            <a:r>
              <a:rPr lang="en-US" sz="2400" dirty="0" err="1"/>
              <a:t>favourite</a:t>
            </a:r>
            <a:r>
              <a:rPr lang="en-US" sz="2400" dirty="0"/>
              <a:t> cheesecake.</a:t>
            </a:r>
            <a:endParaRPr lang="en-GB" sz="2400" dirty="0"/>
          </a:p>
          <a:p>
            <a:pPr fontAlgn="t">
              <a:lnSpc>
                <a:spcPct val="2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5</a:t>
            </a:r>
            <a:r>
              <a:rPr lang="en-US" sz="2400" b="1" dirty="0">
                <a:solidFill>
                  <a:srgbClr val="F7941E"/>
                </a:solidFill>
              </a:rPr>
              <a:t>. </a:t>
            </a:r>
            <a:r>
              <a:rPr lang="en-US" sz="2400" dirty="0"/>
              <a:t>We are not cleaning up our community library. </a:t>
            </a:r>
          </a:p>
          <a:p>
            <a:pPr fontAlgn="t">
              <a:lnSpc>
                <a:spcPct val="250000"/>
              </a:lnSpc>
            </a:pP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075019" y="2489201"/>
            <a:ext cx="137949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758674" y="2520176"/>
            <a:ext cx="41985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37283" y="3396476"/>
            <a:ext cx="60716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872172" y="3396476"/>
            <a:ext cx="80323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076820" y="4315638"/>
            <a:ext cx="137949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25496" y="4325976"/>
            <a:ext cx="86514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108682" y="5230038"/>
            <a:ext cx="1379499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229807" y="5230038"/>
            <a:ext cx="68353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83028" y="6147613"/>
            <a:ext cx="384137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167545" y="6102593"/>
            <a:ext cx="1917758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440021" y="2485995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S</a:t>
            </a:r>
            <a:endParaRPr lang="en-GB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58674" y="2489201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V</a:t>
            </a:r>
            <a:endParaRPr lang="en-GB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02744" y="3366645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S</a:t>
            </a:r>
            <a:endParaRPr lang="en-GB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486357" y="4281334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S</a:t>
            </a:r>
            <a:endParaRPr lang="en-GB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88046" y="5162838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S</a:t>
            </a:r>
            <a:endParaRPr lang="en-GB" sz="28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43499" y="6102593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S</a:t>
            </a:r>
            <a:endParaRPr lang="en-GB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67520" y="3366645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V</a:t>
            </a:r>
            <a:endParaRPr lang="en-GB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91355" y="4315638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V</a:t>
            </a:r>
            <a:endParaRPr lang="en-GB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74051" y="5162838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V</a:t>
            </a:r>
            <a:endParaRPr lang="en-GB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783141" y="6111100"/>
            <a:ext cx="400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V</a:t>
            </a:r>
            <a:endParaRPr lang="en-GB" sz="2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14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Robotic and human hands with two puzzle pieces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11"/>
          <a:stretch/>
        </p:blipFill>
        <p:spPr bwMode="auto">
          <a:xfrm>
            <a:off x="6590852" y="1724421"/>
            <a:ext cx="5592076" cy="38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83195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Rearrange the words and phrases to make simple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</a:p>
        </p:txBody>
      </p:sp>
      <p:sp>
        <p:nvSpPr>
          <p:cNvPr id="3" name="Rectangle 2"/>
          <p:cNvSpPr/>
          <p:nvPr/>
        </p:nvSpPr>
        <p:spPr>
          <a:xfrm>
            <a:off x="628983" y="1724421"/>
            <a:ext cx="66385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soft drinks/ never/ my sister/ drinks/.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affects/ acne/ 80% of young people/.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has/ he/ for breakfast/ bread and eggs/.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don’t eat/ we/ much fast food/.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400" dirty="0">
                <a:solidFill>
                  <a:srgbClr val="242021"/>
                </a:solidFill>
              </a:rPr>
              <a:t>a lot of vitamins/ fruit and vegetables/ have/.</a:t>
            </a:r>
            <a:br>
              <a:rPr lang="en-US" sz="2400" dirty="0">
                <a:solidFill>
                  <a:srgbClr val="242021"/>
                </a:solidFill>
              </a:rPr>
            </a:b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3080AE8-4467-4415-B33B-BFF6B778FB49}"/>
              </a:ext>
            </a:extLst>
          </p:cNvPr>
          <p:cNvSpPr txBox="1"/>
          <p:nvPr/>
        </p:nvSpPr>
        <p:spPr>
          <a:xfrm>
            <a:off x="628983" y="2568567"/>
            <a:ext cx="5961868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My sister never drinks soft drinks.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96ECBDE-C9AE-405F-8A97-9005A1AB042D}"/>
              </a:ext>
            </a:extLst>
          </p:cNvPr>
          <p:cNvSpPr txBox="1"/>
          <p:nvPr/>
        </p:nvSpPr>
        <p:spPr>
          <a:xfrm>
            <a:off x="628983" y="3480058"/>
            <a:ext cx="596186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Acne affects 80% of young people.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8F67E31-03E2-4AA4-B743-196FD6BE24F5}"/>
              </a:ext>
            </a:extLst>
          </p:cNvPr>
          <p:cNvSpPr txBox="1"/>
          <p:nvPr/>
        </p:nvSpPr>
        <p:spPr>
          <a:xfrm>
            <a:off x="628983" y="4391549"/>
            <a:ext cx="596186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He has bread and eggs for breakfast.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BF32DF4-2966-4F64-8655-4E064152CE9B}"/>
              </a:ext>
            </a:extLst>
          </p:cNvPr>
          <p:cNvSpPr txBox="1"/>
          <p:nvPr/>
        </p:nvSpPr>
        <p:spPr>
          <a:xfrm>
            <a:off x="628982" y="5278951"/>
            <a:ext cx="5961869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We don’t eat much fast food.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300BCB9-3EB3-4A29-8BDC-8421BAB670DE}"/>
              </a:ext>
            </a:extLst>
          </p:cNvPr>
          <p:cNvSpPr txBox="1"/>
          <p:nvPr/>
        </p:nvSpPr>
        <p:spPr>
          <a:xfrm>
            <a:off x="628983" y="6174065"/>
            <a:ext cx="6759959" cy="461665"/>
          </a:xfrm>
          <a:prstGeom prst="rect">
            <a:avLst/>
          </a:prstGeom>
          <a:solidFill>
            <a:srgbClr val="FFDAAB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Fruit and vegetable have a lot of vitamins.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3" grpId="0" animBg="1"/>
      <p:bldP spid="14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2999</TotalTime>
  <Words>771</Words>
  <Application>Microsoft Office PowerPoint</Application>
  <PresentationFormat>Custom</PresentationFormat>
  <Paragraphs>130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151</cp:revision>
  <dcterms:created xsi:type="dcterms:W3CDTF">2020-12-09T02:04:09Z</dcterms:created>
  <dcterms:modified xsi:type="dcterms:W3CDTF">2022-09-02T16:22:07Z</dcterms:modified>
</cp:coreProperties>
</file>